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handoutMasterIdLst>
    <p:handoutMasterId r:id="rId27"/>
  </p:handoutMasterIdLst>
  <p:sldIdLst>
    <p:sldId id="256" r:id="rId2"/>
    <p:sldId id="257" r:id="rId3"/>
    <p:sldId id="258" r:id="rId4"/>
    <p:sldId id="266" r:id="rId5"/>
    <p:sldId id="264" r:id="rId6"/>
    <p:sldId id="284" r:id="rId7"/>
    <p:sldId id="285" r:id="rId8"/>
    <p:sldId id="262" r:id="rId9"/>
    <p:sldId id="286" r:id="rId10"/>
    <p:sldId id="287" r:id="rId11"/>
    <p:sldId id="288" r:id="rId12"/>
    <p:sldId id="290" r:id="rId13"/>
    <p:sldId id="291" r:id="rId14"/>
    <p:sldId id="261" r:id="rId15"/>
    <p:sldId id="292" r:id="rId16"/>
    <p:sldId id="293" r:id="rId17"/>
    <p:sldId id="294" r:id="rId18"/>
    <p:sldId id="297" r:id="rId19"/>
    <p:sldId id="260" r:id="rId20"/>
    <p:sldId id="298" r:id="rId21"/>
    <p:sldId id="280" r:id="rId22"/>
    <p:sldId id="279" r:id="rId23"/>
    <p:sldId id="278" r:id="rId24"/>
    <p:sldId id="263" r:id="rId25"/>
  </p:sldIdLst>
  <p:sldSz cx="12192000" cy="6858000"/>
  <p:notesSz cx="6858000" cy="9144000"/>
  <p:custDataLst>
    <p:tags r:id="rId2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32">
          <p15:clr>
            <a:srgbClr val="A4A3A4"/>
          </p15:clr>
        </p15:guide>
        <p15:guide id="2" orient="horz" pos="799">
          <p15:clr>
            <a:srgbClr val="A4A3A4"/>
          </p15:clr>
        </p15:guide>
        <p15:guide id="3" orient="horz" pos="4088">
          <p15:clr>
            <a:srgbClr val="A4A3A4"/>
          </p15:clr>
        </p15:guide>
        <p15:guide id="4" pos="3840">
          <p15:clr>
            <a:srgbClr val="A4A3A4"/>
          </p15:clr>
        </p15:guide>
        <p15:guide id="5" pos="438">
          <p15:clr>
            <a:srgbClr val="A4A3A4"/>
          </p15:clr>
        </p15:guide>
        <p15:guide id="6" pos="724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637" autoAdjust="0"/>
    <p:restoredTop sz="94660"/>
  </p:normalViewPr>
  <p:slideViewPr>
    <p:cSldViewPr snapToGrid="0" showGuides="1">
      <p:cViewPr varScale="1">
        <p:scale>
          <a:sx n="54" d="100"/>
          <a:sy n="54" d="100"/>
        </p:scale>
        <p:origin x="-108" y="-1518"/>
      </p:cViewPr>
      <p:guideLst>
        <p:guide orient="horz" pos="2432"/>
        <p:guide orient="horz" pos="799"/>
        <p:guide orient="horz" pos="4088"/>
        <p:guide pos="3840"/>
        <p:guide pos="438"/>
        <p:guide pos="7242"/>
      </p:guideLst>
    </p:cSldViewPr>
  </p:slideViewPr>
  <p:notesTextViewPr>
    <p:cViewPr>
      <p:scale>
        <a:sx n="1" d="1"/>
        <a:sy n="1" d="1"/>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系列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zh-CN" sz="1195" b="0" i="0" u="none" strike="noStrike" kern="1200" baseline="0">
                    <a:solidFill>
                      <a:schemeClr val="tx1">
                        <a:lumMod val="75000"/>
                        <a:lumOff val="25000"/>
                      </a:schemeClr>
                    </a:solidFill>
                    <a:latin typeface="+mn-lt"/>
                    <a:ea typeface="+mn-ea"/>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2F6B-4D07-B1A5-54F6725682B8}"/>
            </c:ext>
          </c:extLst>
        </c:ser>
        <c:ser>
          <c:idx val="1"/>
          <c:order val="1"/>
          <c:tx>
            <c:strRef>
              <c:f>Sheet1!$C$1</c:f>
              <c:strCache>
                <c:ptCount val="1"/>
                <c:pt idx="0">
                  <c:v>系列 2</c:v>
                </c:pt>
              </c:strCache>
            </c:strRef>
          </c:tx>
          <c:spPr>
            <a:solidFill>
              <a:schemeClr val="tx1">
                <a:lumMod val="50000"/>
                <a:lumOff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zh-CN" sz="1195" b="0" i="0" u="none" strike="noStrike" kern="1200" baseline="0">
                    <a:solidFill>
                      <a:schemeClr val="tx1">
                        <a:lumMod val="75000"/>
                        <a:lumOff val="25000"/>
                      </a:schemeClr>
                    </a:solidFill>
                    <a:latin typeface="+mn-lt"/>
                    <a:ea typeface="+mn-ea"/>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类别 1</c:v>
                </c:pt>
                <c:pt idx="1">
                  <c:v>类别 2</c:v>
                </c:pt>
                <c:pt idx="2">
                  <c:v>类别 3</c:v>
                </c:pt>
                <c:pt idx="3">
                  <c:v>类别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2F6B-4D07-B1A5-54F6725682B8}"/>
            </c:ext>
          </c:extLst>
        </c:ser>
        <c:ser>
          <c:idx val="2"/>
          <c:order val="2"/>
          <c:tx>
            <c:strRef>
              <c:f>Sheet1!$D$1</c:f>
              <c:strCache>
                <c:ptCount val="1"/>
                <c:pt idx="0">
                  <c:v>系列 3</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zh-CN" sz="1195" b="0" i="0" u="none" strike="noStrike" kern="1200" baseline="0">
                    <a:solidFill>
                      <a:schemeClr val="tx1">
                        <a:lumMod val="75000"/>
                        <a:lumOff val="25000"/>
                      </a:schemeClr>
                    </a:solidFill>
                    <a:latin typeface="+mn-lt"/>
                    <a:ea typeface="+mn-ea"/>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类别 1</c:v>
                </c:pt>
                <c:pt idx="1">
                  <c:v>类别 2</c:v>
                </c:pt>
                <c:pt idx="2">
                  <c:v>类别 3</c:v>
                </c:pt>
                <c:pt idx="3">
                  <c:v>类别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2F6B-4D07-B1A5-54F6725682B8}"/>
            </c:ext>
          </c:extLst>
        </c:ser>
        <c:dLbls>
          <c:showLegendKey val="0"/>
          <c:showVal val="1"/>
          <c:showCatName val="0"/>
          <c:showSerName val="0"/>
          <c:showPercent val="0"/>
          <c:showBubbleSize val="0"/>
        </c:dLbls>
        <c:gapWidth val="219"/>
        <c:overlap val="-27"/>
        <c:axId val="128879232"/>
        <c:axId val="128897408"/>
      </c:barChart>
      <c:catAx>
        <c:axId val="1288792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endParaRPr lang="zh-CN"/>
          </a:p>
        </c:txPr>
        <c:crossAx val="128897408"/>
        <c:crosses val="autoZero"/>
        <c:auto val="1"/>
        <c:lblAlgn val="ctr"/>
        <c:lblOffset val="100"/>
        <c:noMultiLvlLbl val="0"/>
      </c:catAx>
      <c:valAx>
        <c:axId val="128897408"/>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28879232"/>
        <c:crosses val="autoZero"/>
        <c:crossBetween val="between"/>
      </c:valAx>
      <c:spPr>
        <a:noFill/>
        <a:ln>
          <a:noFill/>
        </a:ln>
        <a:effectLst/>
      </c:spPr>
    </c:plotArea>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B95DA7-C378-4EA6-96C8-9729AD8A43DD}"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D398E3-16CD-4F8A-A268-FE366D8E7381}"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24</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3" name="任意多边形: 形状 22"/>
          <p:cNvSpPr>
            <a:spLocks noGrp="1"/>
          </p:cNvSpPr>
          <p:nvPr>
            <p:ph type="pic" sz="quarter" idx="12"/>
          </p:nvPr>
        </p:nvSpPr>
        <p:spPr>
          <a:xfrm>
            <a:off x="10890792" y="3345440"/>
            <a:ext cx="1301207" cy="3069398"/>
          </a:xfrm>
          <a:custGeom>
            <a:avLst/>
            <a:gdLst>
              <a:gd name="connsiteX0" fmla="*/ 1301207 w 1301207"/>
              <a:gd name="connsiteY0" fmla="*/ 0 h 3069398"/>
              <a:gd name="connsiteX1" fmla="*/ 1301207 w 1301207"/>
              <a:gd name="connsiteY1" fmla="*/ 3069398 h 3069398"/>
              <a:gd name="connsiteX2" fmla="*/ 165104 w 1301207"/>
              <a:gd name="connsiteY2" fmla="*/ 1933295 h 3069398"/>
              <a:gd name="connsiteX3" fmla="*/ 165104 w 1301207"/>
              <a:gd name="connsiteY3" fmla="*/ 1136103 h 3069398"/>
              <a:gd name="connsiteX0-1" fmla="*/ 1301207 w 1301207"/>
              <a:gd name="connsiteY0-2" fmla="*/ 0 h 3069398"/>
              <a:gd name="connsiteX1-3" fmla="*/ 1288508 w 1301207"/>
              <a:gd name="connsiteY1-4" fmla="*/ 1251960 h 3069398"/>
              <a:gd name="connsiteX2-5" fmla="*/ 1301207 w 1301207"/>
              <a:gd name="connsiteY2-6" fmla="*/ 3069398 h 3069398"/>
              <a:gd name="connsiteX3-7" fmla="*/ 165104 w 1301207"/>
              <a:gd name="connsiteY3-8" fmla="*/ 1933295 h 3069398"/>
              <a:gd name="connsiteX4" fmla="*/ 165104 w 1301207"/>
              <a:gd name="connsiteY4" fmla="*/ 1136103 h 3069398"/>
              <a:gd name="connsiteX5" fmla="*/ 1301207 w 1301207"/>
              <a:gd name="connsiteY5" fmla="*/ 0 h 3069398"/>
              <a:gd name="connsiteX0-9" fmla="*/ 1288508 w 1379948"/>
              <a:gd name="connsiteY0-10" fmla="*/ 1251960 h 3069398"/>
              <a:gd name="connsiteX1-11" fmla="*/ 1301207 w 1379948"/>
              <a:gd name="connsiteY1-12" fmla="*/ 3069398 h 3069398"/>
              <a:gd name="connsiteX2-13" fmla="*/ 165104 w 1379948"/>
              <a:gd name="connsiteY2-14" fmla="*/ 1933295 h 3069398"/>
              <a:gd name="connsiteX3-15" fmla="*/ 165104 w 1379948"/>
              <a:gd name="connsiteY3-16" fmla="*/ 1136103 h 3069398"/>
              <a:gd name="connsiteX4-17" fmla="*/ 1301207 w 1379948"/>
              <a:gd name="connsiteY4-18" fmla="*/ 0 h 3069398"/>
              <a:gd name="connsiteX5-19" fmla="*/ 1379948 w 1379948"/>
              <a:gd name="connsiteY5-20" fmla="*/ 1343400 h 3069398"/>
              <a:gd name="connsiteX0-21" fmla="*/ 1288508 w 1301207"/>
              <a:gd name="connsiteY0-22" fmla="*/ 1251960 h 3069398"/>
              <a:gd name="connsiteX1-23" fmla="*/ 1301207 w 1301207"/>
              <a:gd name="connsiteY1-24" fmla="*/ 3069398 h 3069398"/>
              <a:gd name="connsiteX2-25" fmla="*/ 165104 w 1301207"/>
              <a:gd name="connsiteY2-26" fmla="*/ 1933295 h 3069398"/>
              <a:gd name="connsiteX3-27" fmla="*/ 165104 w 1301207"/>
              <a:gd name="connsiteY3-28" fmla="*/ 1136103 h 3069398"/>
              <a:gd name="connsiteX4-29" fmla="*/ 1301207 w 1301207"/>
              <a:gd name="connsiteY4-30" fmla="*/ 0 h 3069398"/>
              <a:gd name="connsiteX0-31" fmla="*/ 1301207 w 1301207"/>
              <a:gd name="connsiteY0-32" fmla="*/ 3069398 h 3069398"/>
              <a:gd name="connsiteX1-33" fmla="*/ 165104 w 1301207"/>
              <a:gd name="connsiteY1-34" fmla="*/ 1933295 h 3069398"/>
              <a:gd name="connsiteX2-35" fmla="*/ 165104 w 1301207"/>
              <a:gd name="connsiteY2-36" fmla="*/ 1136103 h 3069398"/>
              <a:gd name="connsiteX3-37" fmla="*/ 1301207 w 1301207"/>
              <a:gd name="connsiteY3-38" fmla="*/ 0 h 3069398"/>
            </a:gdLst>
            <a:ahLst/>
            <a:cxnLst>
              <a:cxn ang="0">
                <a:pos x="connsiteX0-1" y="connsiteY0-2"/>
              </a:cxn>
              <a:cxn ang="0">
                <a:pos x="connsiteX1-3" y="connsiteY1-4"/>
              </a:cxn>
              <a:cxn ang="0">
                <a:pos x="connsiteX2-5" y="connsiteY2-6"/>
              </a:cxn>
              <a:cxn ang="0">
                <a:pos x="connsiteX3-7" y="connsiteY3-8"/>
              </a:cxn>
            </a:cxnLst>
            <a:rect l="l" t="t" r="r" b="b"/>
            <a:pathLst>
              <a:path w="1301207" h="3069398">
                <a:moveTo>
                  <a:pt x="1301207" y="3069398"/>
                </a:moveTo>
                <a:lnTo>
                  <a:pt x="165104" y="1933295"/>
                </a:lnTo>
                <a:cubicBezTo>
                  <a:pt x="-55034" y="1713157"/>
                  <a:pt x="-55034" y="1356242"/>
                  <a:pt x="165104" y="1136103"/>
                </a:cubicBezTo>
                <a:lnTo>
                  <a:pt x="1301207" y="0"/>
                </a:lnTo>
              </a:path>
            </a:pathLst>
          </a:custGeom>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lvl1pPr>
              <a:defRPr lang="zh-CN" altLang="en-US" sz="1800">
                <a:solidFill>
                  <a:schemeClr val="lt1"/>
                </a:solidFill>
              </a:defRPr>
            </a:lvl1pPr>
          </a:lstStyle>
          <a:p>
            <a:pPr marL="0" lvl="0" algn="ctr"/>
            <a:endParaRPr lang="zh-CN" altLang="en-US"/>
          </a:p>
        </p:txBody>
      </p:sp>
      <p:sp>
        <p:nvSpPr>
          <p:cNvPr id="20" name="任意多边形: 形状 19"/>
          <p:cNvSpPr>
            <a:spLocks noGrp="1"/>
          </p:cNvSpPr>
          <p:nvPr>
            <p:ph type="pic" sz="quarter" idx="11"/>
          </p:nvPr>
        </p:nvSpPr>
        <p:spPr>
          <a:xfrm>
            <a:off x="8311358" y="142667"/>
            <a:ext cx="3880643" cy="4316073"/>
          </a:xfrm>
          <a:custGeom>
            <a:avLst/>
            <a:gdLst>
              <a:gd name="connsiteX0" fmla="*/ 2158037 w 3880643"/>
              <a:gd name="connsiteY0" fmla="*/ 0 h 4316073"/>
              <a:gd name="connsiteX1" fmla="*/ 2556633 w 3880643"/>
              <a:gd name="connsiteY1" fmla="*/ 165103 h 4316073"/>
              <a:gd name="connsiteX2" fmla="*/ 3880643 w 3880643"/>
              <a:gd name="connsiteY2" fmla="*/ 1489113 h 4316073"/>
              <a:gd name="connsiteX3" fmla="*/ 3880643 w 3880643"/>
              <a:gd name="connsiteY3" fmla="*/ 2826959 h 4316073"/>
              <a:gd name="connsiteX4" fmla="*/ 2556634 w 3880643"/>
              <a:gd name="connsiteY4" fmla="*/ 4150970 h 4316073"/>
              <a:gd name="connsiteX5" fmla="*/ 1759440 w 3880643"/>
              <a:gd name="connsiteY5" fmla="*/ 4150970 h 4316073"/>
              <a:gd name="connsiteX6" fmla="*/ 165104 w 3880643"/>
              <a:gd name="connsiteY6" fmla="*/ 2556633 h 4316073"/>
              <a:gd name="connsiteX7" fmla="*/ 165104 w 3880643"/>
              <a:gd name="connsiteY7" fmla="*/ 1759440 h 4316073"/>
              <a:gd name="connsiteX8" fmla="*/ 1759441 w 3880643"/>
              <a:gd name="connsiteY8" fmla="*/ 165103 h 4316073"/>
              <a:gd name="connsiteX9" fmla="*/ 2158037 w 3880643"/>
              <a:gd name="connsiteY9" fmla="*/ 0 h 4316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80643" h="4316073">
                <a:moveTo>
                  <a:pt x="2158037" y="0"/>
                </a:moveTo>
                <a:cubicBezTo>
                  <a:pt x="2302301" y="0"/>
                  <a:pt x="2446564" y="55034"/>
                  <a:pt x="2556633" y="165103"/>
                </a:cubicBezTo>
                <a:lnTo>
                  <a:pt x="3880643" y="1489113"/>
                </a:lnTo>
                <a:lnTo>
                  <a:pt x="3880643" y="2826959"/>
                </a:lnTo>
                <a:lnTo>
                  <a:pt x="2556634" y="4150970"/>
                </a:lnTo>
                <a:cubicBezTo>
                  <a:pt x="2336494" y="4371108"/>
                  <a:pt x="1979580" y="4371108"/>
                  <a:pt x="1759440" y="4150970"/>
                </a:cubicBezTo>
                <a:lnTo>
                  <a:pt x="165104" y="2556633"/>
                </a:lnTo>
                <a:cubicBezTo>
                  <a:pt x="-55034" y="2336494"/>
                  <a:pt x="-55034" y="1979579"/>
                  <a:pt x="165104" y="1759440"/>
                </a:cubicBezTo>
                <a:lnTo>
                  <a:pt x="1759441" y="165103"/>
                </a:lnTo>
                <a:cubicBezTo>
                  <a:pt x="1869511" y="55034"/>
                  <a:pt x="2013773" y="0"/>
                  <a:pt x="2158037" y="0"/>
                </a:cubicBezTo>
                <a:close/>
              </a:path>
            </a:pathLst>
          </a:cu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lvl1pPr>
              <a:defRPr lang="zh-CN" altLang="en-US" sz="1800">
                <a:solidFill>
                  <a:schemeClr val="lt1"/>
                </a:solidFill>
              </a:defRPr>
            </a:lvl1pPr>
          </a:lstStyle>
          <a:p>
            <a:pPr marL="0" lvl="0" algn="ctr"/>
            <a:endParaRPr lang="zh-CN" altLang="en-US"/>
          </a:p>
        </p:txBody>
      </p:sp>
      <p:sp>
        <p:nvSpPr>
          <p:cNvPr id="12" name="任意多边形: 形状 11"/>
          <p:cNvSpPr>
            <a:spLocks noGrp="1"/>
          </p:cNvSpPr>
          <p:nvPr>
            <p:ph type="pic" sz="quarter" idx="10"/>
          </p:nvPr>
        </p:nvSpPr>
        <p:spPr>
          <a:xfrm>
            <a:off x="5808252" y="1"/>
            <a:ext cx="4163416" cy="1879305"/>
          </a:xfrm>
          <a:custGeom>
            <a:avLst/>
            <a:gdLst>
              <a:gd name="connsiteX0" fmla="*/ 0 w 4163416"/>
              <a:gd name="connsiteY0" fmla="*/ 0 h 1879305"/>
              <a:gd name="connsiteX1" fmla="*/ 4163416 w 4163416"/>
              <a:gd name="connsiteY1" fmla="*/ 0 h 1879305"/>
              <a:gd name="connsiteX2" fmla="*/ 4146874 w 4163416"/>
              <a:gd name="connsiteY2" fmla="*/ 31436 h 1879305"/>
              <a:gd name="connsiteX3" fmla="*/ 4074640 w 4163416"/>
              <a:gd name="connsiteY3" fmla="*/ 119865 h 1879305"/>
              <a:gd name="connsiteX4" fmla="*/ 2480303 w 4163416"/>
              <a:gd name="connsiteY4" fmla="*/ 1714202 h 1879305"/>
              <a:gd name="connsiteX5" fmla="*/ 1683111 w 4163416"/>
              <a:gd name="connsiteY5" fmla="*/ 1714202 h 1879305"/>
              <a:gd name="connsiteX6" fmla="*/ 88774 w 4163416"/>
              <a:gd name="connsiteY6" fmla="*/ 119865 h 1879305"/>
              <a:gd name="connsiteX7" fmla="*/ 16541 w 4163416"/>
              <a:gd name="connsiteY7" fmla="*/ 31436 h 1879305"/>
              <a:gd name="connsiteX0-1" fmla="*/ 0 w 4163416"/>
              <a:gd name="connsiteY0-2" fmla="*/ 1 h 1879306"/>
              <a:gd name="connsiteX1-3" fmla="*/ 2002248 w 4163416"/>
              <a:gd name="connsiteY1-4" fmla="*/ 0 h 1879306"/>
              <a:gd name="connsiteX2-5" fmla="*/ 4163416 w 4163416"/>
              <a:gd name="connsiteY2-6" fmla="*/ 1 h 1879306"/>
              <a:gd name="connsiteX3-7" fmla="*/ 4146874 w 4163416"/>
              <a:gd name="connsiteY3-8" fmla="*/ 31437 h 1879306"/>
              <a:gd name="connsiteX4-9" fmla="*/ 4074640 w 4163416"/>
              <a:gd name="connsiteY4-10" fmla="*/ 119866 h 1879306"/>
              <a:gd name="connsiteX5-11" fmla="*/ 2480303 w 4163416"/>
              <a:gd name="connsiteY5-12" fmla="*/ 1714203 h 1879306"/>
              <a:gd name="connsiteX6-13" fmla="*/ 1683111 w 4163416"/>
              <a:gd name="connsiteY6-14" fmla="*/ 1714203 h 1879306"/>
              <a:gd name="connsiteX7-15" fmla="*/ 88774 w 4163416"/>
              <a:gd name="connsiteY7-16" fmla="*/ 119866 h 1879306"/>
              <a:gd name="connsiteX8" fmla="*/ 16541 w 4163416"/>
              <a:gd name="connsiteY8" fmla="*/ 31437 h 1879306"/>
              <a:gd name="connsiteX9" fmla="*/ 0 w 4163416"/>
              <a:gd name="connsiteY9" fmla="*/ 1 h 1879306"/>
              <a:gd name="connsiteX0-17" fmla="*/ 2002248 w 4163416"/>
              <a:gd name="connsiteY0-18" fmla="*/ 0 h 1879306"/>
              <a:gd name="connsiteX1-19" fmla="*/ 4163416 w 4163416"/>
              <a:gd name="connsiteY1-20" fmla="*/ 1 h 1879306"/>
              <a:gd name="connsiteX2-21" fmla="*/ 4146874 w 4163416"/>
              <a:gd name="connsiteY2-22" fmla="*/ 31437 h 1879306"/>
              <a:gd name="connsiteX3-23" fmla="*/ 4074640 w 4163416"/>
              <a:gd name="connsiteY3-24" fmla="*/ 119866 h 1879306"/>
              <a:gd name="connsiteX4-25" fmla="*/ 2480303 w 4163416"/>
              <a:gd name="connsiteY4-26" fmla="*/ 1714203 h 1879306"/>
              <a:gd name="connsiteX5-27" fmla="*/ 1683111 w 4163416"/>
              <a:gd name="connsiteY5-28" fmla="*/ 1714203 h 1879306"/>
              <a:gd name="connsiteX6-29" fmla="*/ 88774 w 4163416"/>
              <a:gd name="connsiteY6-30" fmla="*/ 119866 h 1879306"/>
              <a:gd name="connsiteX7-31" fmla="*/ 16541 w 4163416"/>
              <a:gd name="connsiteY7-32" fmla="*/ 31437 h 1879306"/>
              <a:gd name="connsiteX8-33" fmla="*/ 0 w 4163416"/>
              <a:gd name="connsiteY8-34" fmla="*/ 1 h 1879306"/>
              <a:gd name="connsiteX9-35" fmla="*/ 2093688 w 4163416"/>
              <a:gd name="connsiteY9-36" fmla="*/ 91440 h 1879306"/>
              <a:gd name="connsiteX0-37" fmla="*/ 2002248 w 4163416"/>
              <a:gd name="connsiteY0-38" fmla="*/ 0 h 1879306"/>
              <a:gd name="connsiteX1-39" fmla="*/ 4163416 w 4163416"/>
              <a:gd name="connsiteY1-40" fmla="*/ 1 h 1879306"/>
              <a:gd name="connsiteX2-41" fmla="*/ 4146874 w 4163416"/>
              <a:gd name="connsiteY2-42" fmla="*/ 31437 h 1879306"/>
              <a:gd name="connsiteX3-43" fmla="*/ 4074640 w 4163416"/>
              <a:gd name="connsiteY3-44" fmla="*/ 119866 h 1879306"/>
              <a:gd name="connsiteX4-45" fmla="*/ 2480303 w 4163416"/>
              <a:gd name="connsiteY4-46" fmla="*/ 1714203 h 1879306"/>
              <a:gd name="connsiteX5-47" fmla="*/ 1683111 w 4163416"/>
              <a:gd name="connsiteY5-48" fmla="*/ 1714203 h 1879306"/>
              <a:gd name="connsiteX6-49" fmla="*/ 88774 w 4163416"/>
              <a:gd name="connsiteY6-50" fmla="*/ 119866 h 1879306"/>
              <a:gd name="connsiteX7-51" fmla="*/ 16541 w 4163416"/>
              <a:gd name="connsiteY7-52" fmla="*/ 31437 h 1879306"/>
              <a:gd name="connsiteX8-53" fmla="*/ 0 w 4163416"/>
              <a:gd name="connsiteY8-54" fmla="*/ 1 h 1879306"/>
              <a:gd name="connsiteX0-55" fmla="*/ 4163416 w 4163416"/>
              <a:gd name="connsiteY0-56" fmla="*/ 0 h 1879305"/>
              <a:gd name="connsiteX1-57" fmla="*/ 4146874 w 4163416"/>
              <a:gd name="connsiteY1-58" fmla="*/ 31436 h 1879305"/>
              <a:gd name="connsiteX2-59" fmla="*/ 4074640 w 4163416"/>
              <a:gd name="connsiteY2-60" fmla="*/ 119865 h 1879305"/>
              <a:gd name="connsiteX3-61" fmla="*/ 2480303 w 4163416"/>
              <a:gd name="connsiteY3-62" fmla="*/ 1714202 h 1879305"/>
              <a:gd name="connsiteX4-63" fmla="*/ 1683111 w 4163416"/>
              <a:gd name="connsiteY4-64" fmla="*/ 1714202 h 1879305"/>
              <a:gd name="connsiteX5-65" fmla="*/ 88774 w 4163416"/>
              <a:gd name="connsiteY5-66" fmla="*/ 119865 h 1879305"/>
              <a:gd name="connsiteX6-67" fmla="*/ 16541 w 4163416"/>
              <a:gd name="connsiteY6-68" fmla="*/ 31436 h 1879305"/>
              <a:gd name="connsiteX7-69" fmla="*/ 0 w 4163416"/>
              <a:gd name="connsiteY7-70" fmla="*/ 0 h 187930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4163416" h="1879305">
                <a:moveTo>
                  <a:pt x="4163416" y="0"/>
                </a:moveTo>
                <a:lnTo>
                  <a:pt x="4146874" y="31436"/>
                </a:lnTo>
                <a:cubicBezTo>
                  <a:pt x="4126236" y="62693"/>
                  <a:pt x="4102157" y="92348"/>
                  <a:pt x="4074640" y="119865"/>
                </a:cubicBezTo>
                <a:lnTo>
                  <a:pt x="2480303" y="1714202"/>
                </a:lnTo>
                <a:cubicBezTo>
                  <a:pt x="2260165" y="1934340"/>
                  <a:pt x="1903250" y="1934340"/>
                  <a:pt x="1683111" y="1714202"/>
                </a:cubicBezTo>
                <a:lnTo>
                  <a:pt x="88774" y="119865"/>
                </a:lnTo>
                <a:cubicBezTo>
                  <a:pt x="61257" y="92348"/>
                  <a:pt x="37179" y="62693"/>
                  <a:pt x="16541" y="31436"/>
                </a:cubicBezTo>
                <a:lnTo>
                  <a:pt x="0" y="0"/>
                </a:lnTo>
              </a:path>
            </a:pathLst>
          </a:cu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lvl1pPr>
              <a:defRPr lang="zh-CN" altLang="en-US" sz="1800">
                <a:solidFill>
                  <a:schemeClr val="lt1"/>
                </a:solidFill>
              </a:defRPr>
            </a:lvl1pPr>
          </a:lstStyle>
          <a:p>
            <a:pPr marL="0" lvl="0" algn="ctr"/>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9" name="任意多边形: 形状 8"/>
          <p:cNvSpPr>
            <a:spLocks noGrp="1"/>
          </p:cNvSpPr>
          <p:nvPr>
            <p:ph type="pic" sz="quarter" idx="10"/>
          </p:nvPr>
        </p:nvSpPr>
        <p:spPr>
          <a:xfrm>
            <a:off x="0" y="0"/>
            <a:ext cx="5279257" cy="5530032"/>
          </a:xfrm>
          <a:custGeom>
            <a:avLst/>
            <a:gdLst>
              <a:gd name="connsiteX0" fmla="*/ 0 w 5279257"/>
              <a:gd name="connsiteY0" fmla="*/ 0 h 5530032"/>
              <a:gd name="connsiteX1" fmla="*/ 3641372 w 5279257"/>
              <a:gd name="connsiteY1" fmla="*/ 0 h 5530032"/>
              <a:gd name="connsiteX2" fmla="*/ 5010556 w 5279257"/>
              <a:gd name="connsiteY2" fmla="*/ 1369184 h 5530032"/>
              <a:gd name="connsiteX3" fmla="*/ 5010556 w 5279257"/>
              <a:gd name="connsiteY3" fmla="*/ 2666592 h 5530032"/>
              <a:gd name="connsiteX4" fmla="*/ 2415817 w 5279257"/>
              <a:gd name="connsiteY4" fmla="*/ 5261331 h 5530032"/>
              <a:gd name="connsiteX5" fmla="*/ 1118409 w 5279257"/>
              <a:gd name="connsiteY5" fmla="*/ 5261331 h 5530032"/>
              <a:gd name="connsiteX6" fmla="*/ 1 w 5279257"/>
              <a:gd name="connsiteY6" fmla="*/ 4142923 h 5530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79257" h="5530032">
                <a:moveTo>
                  <a:pt x="0" y="0"/>
                </a:moveTo>
                <a:lnTo>
                  <a:pt x="3641372" y="0"/>
                </a:lnTo>
                <a:lnTo>
                  <a:pt x="5010556" y="1369184"/>
                </a:lnTo>
                <a:cubicBezTo>
                  <a:pt x="5368825" y="1727453"/>
                  <a:pt x="5368825" y="2308323"/>
                  <a:pt x="5010556" y="2666592"/>
                </a:cubicBezTo>
                <a:lnTo>
                  <a:pt x="2415817" y="5261331"/>
                </a:lnTo>
                <a:cubicBezTo>
                  <a:pt x="2057548" y="5619600"/>
                  <a:pt x="1476678" y="5619600"/>
                  <a:pt x="1118409" y="5261331"/>
                </a:cubicBezTo>
                <a:lnTo>
                  <a:pt x="1" y="4142923"/>
                </a:lnTo>
                <a:close/>
              </a:path>
            </a:pathLst>
          </a:custGeom>
        </p:spPr>
        <p:txBody>
          <a:bodyPr wrap="square">
            <a:noAutofit/>
          </a:bodyPr>
          <a:lstStyle/>
          <a:p>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B1DC28D3-987D-401E-95A8-72784AD93D33}"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F7A4A5A-5C6D-4E6F-81A3-06DF189A7A65}"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1_空白">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13" name="任意多边形: 形状 12"/>
          <p:cNvSpPr>
            <a:spLocks noGrp="1"/>
          </p:cNvSpPr>
          <p:nvPr>
            <p:ph type="pic" sz="quarter" idx="10"/>
          </p:nvPr>
        </p:nvSpPr>
        <p:spPr>
          <a:xfrm>
            <a:off x="1295495" y="1716603"/>
            <a:ext cx="4262993" cy="4262992"/>
          </a:xfrm>
          <a:custGeom>
            <a:avLst/>
            <a:gdLst>
              <a:gd name="connsiteX0" fmla="*/ 2187077 w 4262993"/>
              <a:gd name="connsiteY0" fmla="*/ 0 h 4262992"/>
              <a:gd name="connsiteX1" fmla="*/ 2323431 w 4262993"/>
              <a:gd name="connsiteY1" fmla="*/ 56479 h 4262992"/>
              <a:gd name="connsiteX2" fmla="*/ 4206514 w 4262993"/>
              <a:gd name="connsiteY2" fmla="*/ 1939563 h 4262992"/>
              <a:gd name="connsiteX3" fmla="*/ 4206514 w 4262993"/>
              <a:gd name="connsiteY3" fmla="*/ 2212270 h 4262992"/>
              <a:gd name="connsiteX4" fmla="*/ 2212271 w 4262993"/>
              <a:gd name="connsiteY4" fmla="*/ 4206513 h 4262992"/>
              <a:gd name="connsiteX5" fmla="*/ 1939564 w 4262993"/>
              <a:gd name="connsiteY5" fmla="*/ 4206513 h 4262992"/>
              <a:gd name="connsiteX6" fmla="*/ 56480 w 4262993"/>
              <a:gd name="connsiteY6" fmla="*/ 2323430 h 4262992"/>
              <a:gd name="connsiteX7" fmla="*/ 56480 w 4262993"/>
              <a:gd name="connsiteY7" fmla="*/ 2050723 h 4262992"/>
              <a:gd name="connsiteX8" fmla="*/ 2050724 w 4262993"/>
              <a:gd name="connsiteY8" fmla="*/ 56479 h 4262992"/>
              <a:gd name="connsiteX9" fmla="*/ 2187077 w 4262993"/>
              <a:gd name="connsiteY9" fmla="*/ 0 h 4262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62993" h="4262992">
                <a:moveTo>
                  <a:pt x="2187077" y="0"/>
                </a:moveTo>
                <a:cubicBezTo>
                  <a:pt x="2236427" y="0"/>
                  <a:pt x="2285777" y="18826"/>
                  <a:pt x="2323431" y="56479"/>
                </a:cubicBezTo>
                <a:lnTo>
                  <a:pt x="4206514" y="1939563"/>
                </a:lnTo>
                <a:cubicBezTo>
                  <a:pt x="4281820" y="2014869"/>
                  <a:pt x="4281820" y="2136963"/>
                  <a:pt x="4206514" y="2212270"/>
                </a:cubicBezTo>
                <a:lnTo>
                  <a:pt x="2212271" y="4206513"/>
                </a:lnTo>
                <a:cubicBezTo>
                  <a:pt x="2136964" y="4281819"/>
                  <a:pt x="2014870" y="4281819"/>
                  <a:pt x="1939564" y="4206513"/>
                </a:cubicBezTo>
                <a:lnTo>
                  <a:pt x="56480" y="2323430"/>
                </a:lnTo>
                <a:cubicBezTo>
                  <a:pt x="-18826" y="2248123"/>
                  <a:pt x="-18826" y="2126029"/>
                  <a:pt x="56480" y="2050723"/>
                </a:cubicBezTo>
                <a:lnTo>
                  <a:pt x="2050724" y="56479"/>
                </a:lnTo>
                <a:cubicBezTo>
                  <a:pt x="2088377" y="18826"/>
                  <a:pt x="2137727" y="0"/>
                  <a:pt x="2187077" y="0"/>
                </a:cubicBezTo>
                <a:close/>
              </a:path>
            </a:pathLst>
          </a:custGeom>
        </p:spPr>
        <p:txBody>
          <a:bodyPr wrap="square">
            <a:noAutofit/>
          </a:bodyPr>
          <a:lstStyle/>
          <a:p>
            <a:endParaRPr lang="zh-CN" altLang="en-US"/>
          </a:p>
        </p:txBody>
      </p:sp>
      <p:sp>
        <p:nvSpPr>
          <p:cNvPr id="14" name="任意多边形: 形状 13"/>
          <p:cNvSpPr>
            <a:spLocks noGrp="1"/>
          </p:cNvSpPr>
          <p:nvPr>
            <p:ph type="pic" sz="quarter" idx="11"/>
          </p:nvPr>
        </p:nvSpPr>
        <p:spPr>
          <a:xfrm>
            <a:off x="5349054" y="2130866"/>
            <a:ext cx="2011319" cy="2011318"/>
          </a:xfrm>
          <a:custGeom>
            <a:avLst/>
            <a:gdLst>
              <a:gd name="connsiteX0" fmla="*/ 1031884 w 2011319"/>
              <a:gd name="connsiteY0" fmla="*/ 0 h 2011318"/>
              <a:gd name="connsiteX1" fmla="*/ 1096217 w 2011319"/>
              <a:gd name="connsiteY1" fmla="*/ 26647 h 2011318"/>
              <a:gd name="connsiteX2" fmla="*/ 1984672 w 2011319"/>
              <a:gd name="connsiteY2" fmla="*/ 915103 h 2011318"/>
              <a:gd name="connsiteX3" fmla="*/ 1984672 w 2011319"/>
              <a:gd name="connsiteY3" fmla="*/ 1043769 h 2011318"/>
              <a:gd name="connsiteX4" fmla="*/ 1043770 w 2011319"/>
              <a:gd name="connsiteY4" fmla="*/ 1984671 h 2011318"/>
              <a:gd name="connsiteX5" fmla="*/ 915104 w 2011319"/>
              <a:gd name="connsiteY5" fmla="*/ 1984671 h 2011318"/>
              <a:gd name="connsiteX6" fmla="*/ 26648 w 2011319"/>
              <a:gd name="connsiteY6" fmla="*/ 1096215 h 2011318"/>
              <a:gd name="connsiteX7" fmla="*/ 26648 w 2011319"/>
              <a:gd name="connsiteY7" fmla="*/ 967549 h 2011318"/>
              <a:gd name="connsiteX8" fmla="*/ 967550 w 2011319"/>
              <a:gd name="connsiteY8" fmla="*/ 26647 h 2011318"/>
              <a:gd name="connsiteX9" fmla="*/ 1031884 w 2011319"/>
              <a:gd name="connsiteY9" fmla="*/ 0 h 2011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319" h="2011318">
                <a:moveTo>
                  <a:pt x="1031884" y="0"/>
                </a:moveTo>
                <a:cubicBezTo>
                  <a:pt x="1055168" y="0"/>
                  <a:pt x="1078452" y="8882"/>
                  <a:pt x="1096217" y="26647"/>
                </a:cubicBezTo>
                <a:lnTo>
                  <a:pt x="1984672" y="915103"/>
                </a:lnTo>
                <a:cubicBezTo>
                  <a:pt x="2020202" y="950633"/>
                  <a:pt x="2020202" y="1008239"/>
                  <a:pt x="1984672" y="1043769"/>
                </a:cubicBezTo>
                <a:lnTo>
                  <a:pt x="1043770" y="1984671"/>
                </a:lnTo>
                <a:cubicBezTo>
                  <a:pt x="1008240" y="2020201"/>
                  <a:pt x="950634" y="2020201"/>
                  <a:pt x="915104" y="1984671"/>
                </a:cubicBezTo>
                <a:lnTo>
                  <a:pt x="26648" y="1096215"/>
                </a:lnTo>
                <a:cubicBezTo>
                  <a:pt x="-8882" y="1060685"/>
                  <a:pt x="-8882" y="1003079"/>
                  <a:pt x="26648" y="967549"/>
                </a:cubicBezTo>
                <a:lnTo>
                  <a:pt x="967550" y="26647"/>
                </a:lnTo>
                <a:cubicBezTo>
                  <a:pt x="985315" y="8882"/>
                  <a:pt x="1008599" y="0"/>
                  <a:pt x="1031884" y="0"/>
                </a:cubicBezTo>
                <a:close/>
              </a:path>
            </a:pathLst>
          </a:custGeom>
        </p:spPr>
        <p:txBody>
          <a:bodyPr wrap="square">
            <a:noAutofit/>
          </a:bodyPr>
          <a:lstStyle/>
          <a:p>
            <a:endParaRPr lang="zh-CN" altLang="en-US"/>
          </a:p>
        </p:txBody>
      </p:sp>
      <p:sp>
        <p:nvSpPr>
          <p:cNvPr id="15" name="任意多边形: 形状 14"/>
          <p:cNvSpPr>
            <a:spLocks noGrp="1"/>
          </p:cNvSpPr>
          <p:nvPr>
            <p:ph type="pic" sz="quarter" idx="12"/>
          </p:nvPr>
        </p:nvSpPr>
        <p:spPr>
          <a:xfrm>
            <a:off x="4739453" y="4010466"/>
            <a:ext cx="2011319" cy="2011318"/>
          </a:xfrm>
          <a:custGeom>
            <a:avLst/>
            <a:gdLst>
              <a:gd name="connsiteX0" fmla="*/ 1031884 w 2011319"/>
              <a:gd name="connsiteY0" fmla="*/ 0 h 2011318"/>
              <a:gd name="connsiteX1" fmla="*/ 1096217 w 2011319"/>
              <a:gd name="connsiteY1" fmla="*/ 26647 h 2011318"/>
              <a:gd name="connsiteX2" fmla="*/ 1984672 w 2011319"/>
              <a:gd name="connsiteY2" fmla="*/ 915103 h 2011318"/>
              <a:gd name="connsiteX3" fmla="*/ 1984672 w 2011319"/>
              <a:gd name="connsiteY3" fmla="*/ 1043769 h 2011318"/>
              <a:gd name="connsiteX4" fmla="*/ 1043770 w 2011319"/>
              <a:gd name="connsiteY4" fmla="*/ 1984671 h 2011318"/>
              <a:gd name="connsiteX5" fmla="*/ 915104 w 2011319"/>
              <a:gd name="connsiteY5" fmla="*/ 1984671 h 2011318"/>
              <a:gd name="connsiteX6" fmla="*/ 26648 w 2011319"/>
              <a:gd name="connsiteY6" fmla="*/ 1096216 h 2011318"/>
              <a:gd name="connsiteX7" fmla="*/ 26648 w 2011319"/>
              <a:gd name="connsiteY7" fmla="*/ 967549 h 2011318"/>
              <a:gd name="connsiteX8" fmla="*/ 967550 w 2011319"/>
              <a:gd name="connsiteY8" fmla="*/ 26647 h 2011318"/>
              <a:gd name="connsiteX9" fmla="*/ 1031884 w 2011319"/>
              <a:gd name="connsiteY9" fmla="*/ 0 h 2011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319" h="2011318">
                <a:moveTo>
                  <a:pt x="1031884" y="0"/>
                </a:moveTo>
                <a:cubicBezTo>
                  <a:pt x="1055168" y="0"/>
                  <a:pt x="1078452" y="8882"/>
                  <a:pt x="1096217" y="26647"/>
                </a:cubicBezTo>
                <a:lnTo>
                  <a:pt x="1984672" y="915103"/>
                </a:lnTo>
                <a:cubicBezTo>
                  <a:pt x="2020202" y="950633"/>
                  <a:pt x="2020202" y="1008239"/>
                  <a:pt x="1984672" y="1043769"/>
                </a:cubicBezTo>
                <a:lnTo>
                  <a:pt x="1043770" y="1984671"/>
                </a:lnTo>
                <a:cubicBezTo>
                  <a:pt x="1008240" y="2020201"/>
                  <a:pt x="950634" y="2020201"/>
                  <a:pt x="915104" y="1984671"/>
                </a:cubicBezTo>
                <a:lnTo>
                  <a:pt x="26648" y="1096216"/>
                </a:lnTo>
                <a:cubicBezTo>
                  <a:pt x="-8882" y="1060686"/>
                  <a:pt x="-8882" y="1003079"/>
                  <a:pt x="26648" y="967549"/>
                </a:cubicBezTo>
                <a:lnTo>
                  <a:pt x="967550" y="26647"/>
                </a:lnTo>
                <a:cubicBezTo>
                  <a:pt x="985315" y="8882"/>
                  <a:pt x="1008600" y="0"/>
                  <a:pt x="1031884" y="0"/>
                </a:cubicBezTo>
                <a:close/>
              </a:path>
            </a:pathLst>
          </a:custGeom>
        </p:spPr>
        <p:txBody>
          <a:bodyPr wrap="square">
            <a:noAutofit/>
          </a:bodyPr>
          <a:lstStyle/>
          <a:p>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14" name="任意多边形: 形状 13"/>
          <p:cNvSpPr>
            <a:spLocks noGrp="1"/>
          </p:cNvSpPr>
          <p:nvPr>
            <p:ph type="pic" sz="quarter" idx="13"/>
          </p:nvPr>
        </p:nvSpPr>
        <p:spPr>
          <a:xfrm>
            <a:off x="4315366" y="2034973"/>
            <a:ext cx="2093747" cy="1201420"/>
          </a:xfrm>
          <a:custGeom>
            <a:avLst/>
            <a:gdLst>
              <a:gd name="connsiteX0" fmla="*/ 115228 w 2093747"/>
              <a:gd name="connsiteY0" fmla="*/ 0 h 1201420"/>
              <a:gd name="connsiteX1" fmla="*/ 1978519 w 2093747"/>
              <a:gd name="connsiteY1" fmla="*/ 0 h 1201420"/>
              <a:gd name="connsiteX2" fmla="*/ 2093747 w 2093747"/>
              <a:gd name="connsiteY2" fmla="*/ 115228 h 1201420"/>
              <a:gd name="connsiteX3" fmla="*/ 2093747 w 2093747"/>
              <a:gd name="connsiteY3" fmla="*/ 1086192 h 1201420"/>
              <a:gd name="connsiteX4" fmla="*/ 1978519 w 2093747"/>
              <a:gd name="connsiteY4" fmla="*/ 1201420 h 1201420"/>
              <a:gd name="connsiteX5" fmla="*/ 115228 w 2093747"/>
              <a:gd name="connsiteY5" fmla="*/ 1201420 h 1201420"/>
              <a:gd name="connsiteX6" fmla="*/ 0 w 2093747"/>
              <a:gd name="connsiteY6" fmla="*/ 1086192 h 1201420"/>
              <a:gd name="connsiteX7" fmla="*/ 0 w 2093747"/>
              <a:gd name="connsiteY7" fmla="*/ 115228 h 1201420"/>
              <a:gd name="connsiteX8" fmla="*/ 115228 w 2093747"/>
              <a:gd name="connsiteY8" fmla="*/ 0 h 1201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93747" h="1201420">
                <a:moveTo>
                  <a:pt x="115228" y="0"/>
                </a:moveTo>
                <a:lnTo>
                  <a:pt x="1978519" y="0"/>
                </a:lnTo>
                <a:cubicBezTo>
                  <a:pt x="2042158" y="0"/>
                  <a:pt x="2093747" y="51589"/>
                  <a:pt x="2093747" y="115228"/>
                </a:cubicBezTo>
                <a:lnTo>
                  <a:pt x="2093747" y="1086192"/>
                </a:lnTo>
                <a:cubicBezTo>
                  <a:pt x="2093747" y="1149831"/>
                  <a:pt x="2042158" y="1201420"/>
                  <a:pt x="1978519" y="1201420"/>
                </a:cubicBezTo>
                <a:lnTo>
                  <a:pt x="115228" y="1201420"/>
                </a:lnTo>
                <a:cubicBezTo>
                  <a:pt x="51589" y="1201420"/>
                  <a:pt x="0" y="1149831"/>
                  <a:pt x="0" y="1086192"/>
                </a:cubicBezTo>
                <a:lnTo>
                  <a:pt x="0" y="115228"/>
                </a:lnTo>
                <a:cubicBezTo>
                  <a:pt x="0" y="51589"/>
                  <a:pt x="51589" y="0"/>
                  <a:pt x="115228" y="0"/>
                </a:cubicBezTo>
                <a:close/>
              </a:path>
            </a:pathLst>
          </a:custGeom>
        </p:spPr>
        <p:txBody>
          <a:bodyPr wrap="square">
            <a:noAutofit/>
          </a:bodyPr>
          <a:lstStyle/>
          <a:p>
            <a:endParaRPr lang="zh-CN" altLang="en-US"/>
          </a:p>
        </p:txBody>
      </p:sp>
      <p:sp>
        <p:nvSpPr>
          <p:cNvPr id="15" name="任意多边形: 形状 14"/>
          <p:cNvSpPr>
            <a:spLocks noGrp="1"/>
          </p:cNvSpPr>
          <p:nvPr>
            <p:ph type="pic" sz="quarter" idx="14"/>
          </p:nvPr>
        </p:nvSpPr>
        <p:spPr>
          <a:xfrm>
            <a:off x="4315366" y="3368473"/>
            <a:ext cx="2093747" cy="2298700"/>
          </a:xfrm>
          <a:custGeom>
            <a:avLst/>
            <a:gdLst>
              <a:gd name="connsiteX0" fmla="*/ 107849 w 2093747"/>
              <a:gd name="connsiteY0" fmla="*/ 0 h 2298700"/>
              <a:gd name="connsiteX1" fmla="*/ 1985898 w 2093747"/>
              <a:gd name="connsiteY1" fmla="*/ 0 h 2298700"/>
              <a:gd name="connsiteX2" fmla="*/ 2093747 w 2093747"/>
              <a:gd name="connsiteY2" fmla="*/ 107849 h 2298700"/>
              <a:gd name="connsiteX3" fmla="*/ 2093747 w 2093747"/>
              <a:gd name="connsiteY3" fmla="*/ 2190851 h 2298700"/>
              <a:gd name="connsiteX4" fmla="*/ 1985898 w 2093747"/>
              <a:gd name="connsiteY4" fmla="*/ 2298700 h 2298700"/>
              <a:gd name="connsiteX5" fmla="*/ 107849 w 2093747"/>
              <a:gd name="connsiteY5" fmla="*/ 2298700 h 2298700"/>
              <a:gd name="connsiteX6" fmla="*/ 0 w 2093747"/>
              <a:gd name="connsiteY6" fmla="*/ 2190851 h 2298700"/>
              <a:gd name="connsiteX7" fmla="*/ 0 w 2093747"/>
              <a:gd name="connsiteY7" fmla="*/ 107849 h 2298700"/>
              <a:gd name="connsiteX8" fmla="*/ 107849 w 2093747"/>
              <a:gd name="connsiteY8" fmla="*/ 0 h 2298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93747" h="2298700">
                <a:moveTo>
                  <a:pt x="107849" y="0"/>
                </a:moveTo>
                <a:lnTo>
                  <a:pt x="1985898" y="0"/>
                </a:lnTo>
                <a:cubicBezTo>
                  <a:pt x="2045461" y="0"/>
                  <a:pt x="2093747" y="48286"/>
                  <a:pt x="2093747" y="107849"/>
                </a:cubicBezTo>
                <a:lnTo>
                  <a:pt x="2093747" y="2190851"/>
                </a:lnTo>
                <a:cubicBezTo>
                  <a:pt x="2093747" y="2250414"/>
                  <a:pt x="2045461" y="2298700"/>
                  <a:pt x="1985898" y="2298700"/>
                </a:cubicBezTo>
                <a:lnTo>
                  <a:pt x="107849" y="2298700"/>
                </a:lnTo>
                <a:cubicBezTo>
                  <a:pt x="48286" y="2298700"/>
                  <a:pt x="0" y="2250414"/>
                  <a:pt x="0" y="2190851"/>
                </a:cubicBezTo>
                <a:lnTo>
                  <a:pt x="0" y="107849"/>
                </a:lnTo>
                <a:cubicBezTo>
                  <a:pt x="0" y="48286"/>
                  <a:pt x="48286" y="0"/>
                  <a:pt x="107849" y="0"/>
                </a:cubicBezTo>
                <a:close/>
              </a:path>
            </a:pathLst>
          </a:custGeom>
        </p:spPr>
        <p:txBody>
          <a:bodyPr wrap="square">
            <a:noAutofit/>
          </a:bodyPr>
          <a:lstStyle/>
          <a:p>
            <a:endParaRPr lang="zh-CN" altLang="en-US"/>
          </a:p>
        </p:txBody>
      </p:sp>
      <p:sp>
        <p:nvSpPr>
          <p:cNvPr id="13" name="任意多边形: 形状 12"/>
          <p:cNvSpPr>
            <a:spLocks noGrp="1"/>
          </p:cNvSpPr>
          <p:nvPr>
            <p:ph type="pic" sz="quarter" idx="15"/>
          </p:nvPr>
        </p:nvSpPr>
        <p:spPr>
          <a:xfrm>
            <a:off x="6596436" y="2034973"/>
            <a:ext cx="4773780" cy="3632200"/>
          </a:xfrm>
          <a:custGeom>
            <a:avLst/>
            <a:gdLst>
              <a:gd name="connsiteX0" fmla="*/ 187095 w 4773780"/>
              <a:gd name="connsiteY0" fmla="*/ 0 h 3632200"/>
              <a:gd name="connsiteX1" fmla="*/ 4586685 w 4773780"/>
              <a:gd name="connsiteY1" fmla="*/ 0 h 3632200"/>
              <a:gd name="connsiteX2" fmla="*/ 4773780 w 4773780"/>
              <a:gd name="connsiteY2" fmla="*/ 187095 h 3632200"/>
              <a:gd name="connsiteX3" fmla="*/ 4773780 w 4773780"/>
              <a:gd name="connsiteY3" fmla="*/ 3445105 h 3632200"/>
              <a:gd name="connsiteX4" fmla="*/ 4586685 w 4773780"/>
              <a:gd name="connsiteY4" fmla="*/ 3632200 h 3632200"/>
              <a:gd name="connsiteX5" fmla="*/ 187095 w 4773780"/>
              <a:gd name="connsiteY5" fmla="*/ 3632200 h 3632200"/>
              <a:gd name="connsiteX6" fmla="*/ 0 w 4773780"/>
              <a:gd name="connsiteY6" fmla="*/ 3445105 h 3632200"/>
              <a:gd name="connsiteX7" fmla="*/ 0 w 4773780"/>
              <a:gd name="connsiteY7" fmla="*/ 187095 h 3632200"/>
              <a:gd name="connsiteX8" fmla="*/ 187095 w 4773780"/>
              <a:gd name="connsiteY8" fmla="*/ 0 h 3632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73780" h="3632200">
                <a:moveTo>
                  <a:pt x="187095" y="0"/>
                </a:moveTo>
                <a:lnTo>
                  <a:pt x="4586685" y="0"/>
                </a:lnTo>
                <a:cubicBezTo>
                  <a:pt x="4690015" y="0"/>
                  <a:pt x="4773780" y="83765"/>
                  <a:pt x="4773780" y="187095"/>
                </a:cubicBezTo>
                <a:lnTo>
                  <a:pt x="4773780" y="3445105"/>
                </a:lnTo>
                <a:cubicBezTo>
                  <a:pt x="4773780" y="3548435"/>
                  <a:pt x="4690015" y="3632200"/>
                  <a:pt x="4586685" y="3632200"/>
                </a:cubicBezTo>
                <a:lnTo>
                  <a:pt x="187095" y="3632200"/>
                </a:lnTo>
                <a:cubicBezTo>
                  <a:pt x="83765" y="3632200"/>
                  <a:pt x="0" y="3548435"/>
                  <a:pt x="0" y="3445105"/>
                </a:cubicBezTo>
                <a:lnTo>
                  <a:pt x="0" y="187095"/>
                </a:lnTo>
                <a:cubicBezTo>
                  <a:pt x="0" y="83765"/>
                  <a:pt x="83765" y="0"/>
                  <a:pt x="187095" y="0"/>
                </a:cubicBezTo>
                <a:close/>
              </a:path>
            </a:pathLst>
          </a:custGeom>
        </p:spPr>
        <p:txBody>
          <a:bodyPr wrap="square">
            <a:noAutofit/>
          </a:bodyPr>
          <a:lstStyle/>
          <a:p>
            <a:endParaRPr lang="zh-CN" altLang="en-US"/>
          </a:p>
        </p:txBody>
      </p:sp>
      <p:sp>
        <p:nvSpPr>
          <p:cNvPr id="3" name="日期占位符 2"/>
          <p:cNvSpPr>
            <a:spLocks noGrp="1"/>
          </p:cNvSpPr>
          <p:nvPr>
            <p:ph type="dt" sz="half" idx="10"/>
          </p:nvPr>
        </p:nvSpPr>
        <p:spPr/>
        <p:txBody>
          <a:bodyPr/>
          <a:lstStyle/>
          <a:p>
            <a:fld id="{B1DC28D3-987D-401E-95A8-72784AD93D33}"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F7A4A5A-5C6D-4E6F-81A3-06DF189A7A65}"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6" name="任意多边形: 形状 25"/>
          <p:cNvSpPr>
            <a:spLocks noGrp="1"/>
          </p:cNvSpPr>
          <p:nvPr>
            <p:ph type="pic" sz="quarter" idx="18"/>
          </p:nvPr>
        </p:nvSpPr>
        <p:spPr>
          <a:xfrm>
            <a:off x="9089489" y="3405481"/>
            <a:ext cx="1599710" cy="1599710"/>
          </a:xfrm>
          <a:custGeom>
            <a:avLst/>
            <a:gdLst>
              <a:gd name="connsiteX0" fmla="*/ 799855 w 1599710"/>
              <a:gd name="connsiteY0" fmla="*/ 0 h 1599710"/>
              <a:gd name="connsiteX1" fmla="*/ 947591 w 1599710"/>
              <a:gd name="connsiteY1" fmla="*/ 61194 h 1599710"/>
              <a:gd name="connsiteX2" fmla="*/ 1538516 w 1599710"/>
              <a:gd name="connsiteY2" fmla="*/ 652119 h 1599710"/>
              <a:gd name="connsiteX3" fmla="*/ 1538516 w 1599710"/>
              <a:gd name="connsiteY3" fmla="*/ 947591 h 1599710"/>
              <a:gd name="connsiteX4" fmla="*/ 947591 w 1599710"/>
              <a:gd name="connsiteY4" fmla="*/ 1538516 h 1599710"/>
              <a:gd name="connsiteX5" fmla="*/ 652119 w 1599710"/>
              <a:gd name="connsiteY5" fmla="*/ 1538516 h 1599710"/>
              <a:gd name="connsiteX6" fmla="*/ 61194 w 1599710"/>
              <a:gd name="connsiteY6" fmla="*/ 947591 h 1599710"/>
              <a:gd name="connsiteX7" fmla="*/ 61194 w 1599710"/>
              <a:gd name="connsiteY7" fmla="*/ 652119 h 1599710"/>
              <a:gd name="connsiteX8" fmla="*/ 652119 w 1599710"/>
              <a:gd name="connsiteY8" fmla="*/ 61194 h 1599710"/>
              <a:gd name="connsiteX9" fmla="*/ 799855 w 1599710"/>
              <a:gd name="connsiteY9" fmla="*/ 0 h 1599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9710" h="1599710">
                <a:moveTo>
                  <a:pt x="799855" y="0"/>
                </a:moveTo>
                <a:cubicBezTo>
                  <a:pt x="853325" y="0"/>
                  <a:pt x="906795" y="20398"/>
                  <a:pt x="947591" y="61194"/>
                </a:cubicBezTo>
                <a:lnTo>
                  <a:pt x="1538516" y="652119"/>
                </a:lnTo>
                <a:cubicBezTo>
                  <a:pt x="1620108" y="733712"/>
                  <a:pt x="1620108" y="865999"/>
                  <a:pt x="1538516" y="947591"/>
                </a:cubicBezTo>
                <a:lnTo>
                  <a:pt x="947591" y="1538516"/>
                </a:lnTo>
                <a:cubicBezTo>
                  <a:pt x="865998" y="1620108"/>
                  <a:pt x="733712" y="1620108"/>
                  <a:pt x="652119" y="1538516"/>
                </a:cubicBezTo>
                <a:lnTo>
                  <a:pt x="61194" y="947591"/>
                </a:lnTo>
                <a:cubicBezTo>
                  <a:pt x="-20398" y="865999"/>
                  <a:pt x="-20398" y="733712"/>
                  <a:pt x="61194" y="652119"/>
                </a:cubicBezTo>
                <a:lnTo>
                  <a:pt x="652119" y="61194"/>
                </a:lnTo>
                <a:cubicBezTo>
                  <a:pt x="692916" y="20398"/>
                  <a:pt x="746385" y="0"/>
                  <a:pt x="799855" y="0"/>
                </a:cubicBezTo>
                <a:close/>
              </a:path>
            </a:pathLst>
          </a:custGeom>
        </p:spPr>
        <p:txBody>
          <a:bodyPr wrap="square">
            <a:noAutofit/>
          </a:bodyPr>
          <a:lstStyle/>
          <a:p>
            <a:endParaRPr lang="zh-CN" altLang="en-US"/>
          </a:p>
        </p:txBody>
      </p:sp>
      <p:sp>
        <p:nvSpPr>
          <p:cNvPr id="31" name="任意多边形: 形状 30"/>
          <p:cNvSpPr>
            <a:spLocks noGrp="1"/>
          </p:cNvSpPr>
          <p:nvPr>
            <p:ph type="pic" sz="quarter" idx="14"/>
          </p:nvPr>
        </p:nvSpPr>
        <p:spPr>
          <a:xfrm>
            <a:off x="1538935" y="3405481"/>
            <a:ext cx="1599710" cy="1599710"/>
          </a:xfrm>
          <a:custGeom>
            <a:avLst/>
            <a:gdLst>
              <a:gd name="connsiteX0" fmla="*/ 799855 w 1599710"/>
              <a:gd name="connsiteY0" fmla="*/ 0 h 1599710"/>
              <a:gd name="connsiteX1" fmla="*/ 947591 w 1599710"/>
              <a:gd name="connsiteY1" fmla="*/ 61194 h 1599710"/>
              <a:gd name="connsiteX2" fmla="*/ 1538516 w 1599710"/>
              <a:gd name="connsiteY2" fmla="*/ 652119 h 1599710"/>
              <a:gd name="connsiteX3" fmla="*/ 1538516 w 1599710"/>
              <a:gd name="connsiteY3" fmla="*/ 947591 h 1599710"/>
              <a:gd name="connsiteX4" fmla="*/ 947591 w 1599710"/>
              <a:gd name="connsiteY4" fmla="*/ 1538516 h 1599710"/>
              <a:gd name="connsiteX5" fmla="*/ 652119 w 1599710"/>
              <a:gd name="connsiteY5" fmla="*/ 1538516 h 1599710"/>
              <a:gd name="connsiteX6" fmla="*/ 61194 w 1599710"/>
              <a:gd name="connsiteY6" fmla="*/ 947591 h 1599710"/>
              <a:gd name="connsiteX7" fmla="*/ 61194 w 1599710"/>
              <a:gd name="connsiteY7" fmla="*/ 652119 h 1599710"/>
              <a:gd name="connsiteX8" fmla="*/ 652119 w 1599710"/>
              <a:gd name="connsiteY8" fmla="*/ 61194 h 1599710"/>
              <a:gd name="connsiteX9" fmla="*/ 799855 w 1599710"/>
              <a:gd name="connsiteY9" fmla="*/ 0 h 1599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9710" h="1599710">
                <a:moveTo>
                  <a:pt x="799855" y="0"/>
                </a:moveTo>
                <a:cubicBezTo>
                  <a:pt x="853325" y="0"/>
                  <a:pt x="906795" y="20398"/>
                  <a:pt x="947591" y="61194"/>
                </a:cubicBezTo>
                <a:lnTo>
                  <a:pt x="1538516" y="652119"/>
                </a:lnTo>
                <a:cubicBezTo>
                  <a:pt x="1620108" y="733712"/>
                  <a:pt x="1620108" y="865999"/>
                  <a:pt x="1538516" y="947591"/>
                </a:cubicBezTo>
                <a:lnTo>
                  <a:pt x="947591" y="1538516"/>
                </a:lnTo>
                <a:cubicBezTo>
                  <a:pt x="865999" y="1620108"/>
                  <a:pt x="733712" y="1620108"/>
                  <a:pt x="652119" y="1538516"/>
                </a:cubicBezTo>
                <a:lnTo>
                  <a:pt x="61194" y="947591"/>
                </a:lnTo>
                <a:cubicBezTo>
                  <a:pt x="-20398" y="865999"/>
                  <a:pt x="-20398" y="733712"/>
                  <a:pt x="61194" y="652119"/>
                </a:cubicBezTo>
                <a:lnTo>
                  <a:pt x="652119" y="61194"/>
                </a:lnTo>
                <a:cubicBezTo>
                  <a:pt x="692916" y="20398"/>
                  <a:pt x="746385" y="0"/>
                  <a:pt x="799855" y="0"/>
                </a:cubicBezTo>
                <a:close/>
              </a:path>
            </a:pathLst>
          </a:custGeom>
        </p:spPr>
        <p:txBody>
          <a:bodyPr wrap="square">
            <a:noAutofit/>
          </a:bodyPr>
          <a:lstStyle/>
          <a:p>
            <a:endParaRPr lang="zh-CN" altLang="en-US"/>
          </a:p>
        </p:txBody>
      </p:sp>
      <p:sp>
        <p:nvSpPr>
          <p:cNvPr id="32" name="任意多边形: 形状 31"/>
          <p:cNvSpPr>
            <a:spLocks noGrp="1"/>
          </p:cNvSpPr>
          <p:nvPr>
            <p:ph type="pic" sz="quarter" idx="15"/>
          </p:nvPr>
        </p:nvSpPr>
        <p:spPr>
          <a:xfrm>
            <a:off x="3426574" y="3405481"/>
            <a:ext cx="1599710" cy="1599710"/>
          </a:xfrm>
          <a:custGeom>
            <a:avLst/>
            <a:gdLst>
              <a:gd name="connsiteX0" fmla="*/ 799855 w 1599710"/>
              <a:gd name="connsiteY0" fmla="*/ 0 h 1599710"/>
              <a:gd name="connsiteX1" fmla="*/ 947591 w 1599710"/>
              <a:gd name="connsiteY1" fmla="*/ 61194 h 1599710"/>
              <a:gd name="connsiteX2" fmla="*/ 1538516 w 1599710"/>
              <a:gd name="connsiteY2" fmla="*/ 652119 h 1599710"/>
              <a:gd name="connsiteX3" fmla="*/ 1538516 w 1599710"/>
              <a:gd name="connsiteY3" fmla="*/ 947591 h 1599710"/>
              <a:gd name="connsiteX4" fmla="*/ 947591 w 1599710"/>
              <a:gd name="connsiteY4" fmla="*/ 1538516 h 1599710"/>
              <a:gd name="connsiteX5" fmla="*/ 652119 w 1599710"/>
              <a:gd name="connsiteY5" fmla="*/ 1538516 h 1599710"/>
              <a:gd name="connsiteX6" fmla="*/ 61194 w 1599710"/>
              <a:gd name="connsiteY6" fmla="*/ 947591 h 1599710"/>
              <a:gd name="connsiteX7" fmla="*/ 61194 w 1599710"/>
              <a:gd name="connsiteY7" fmla="*/ 652119 h 1599710"/>
              <a:gd name="connsiteX8" fmla="*/ 652119 w 1599710"/>
              <a:gd name="connsiteY8" fmla="*/ 61194 h 1599710"/>
              <a:gd name="connsiteX9" fmla="*/ 799855 w 1599710"/>
              <a:gd name="connsiteY9" fmla="*/ 0 h 1599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9710" h="1599710">
                <a:moveTo>
                  <a:pt x="799855" y="0"/>
                </a:moveTo>
                <a:cubicBezTo>
                  <a:pt x="853325" y="0"/>
                  <a:pt x="906795" y="20398"/>
                  <a:pt x="947591" y="61194"/>
                </a:cubicBezTo>
                <a:lnTo>
                  <a:pt x="1538516" y="652119"/>
                </a:lnTo>
                <a:cubicBezTo>
                  <a:pt x="1620108" y="733712"/>
                  <a:pt x="1620108" y="865999"/>
                  <a:pt x="1538516" y="947591"/>
                </a:cubicBezTo>
                <a:lnTo>
                  <a:pt x="947591" y="1538516"/>
                </a:lnTo>
                <a:cubicBezTo>
                  <a:pt x="865999" y="1620108"/>
                  <a:pt x="733712" y="1620108"/>
                  <a:pt x="652119" y="1538516"/>
                </a:cubicBezTo>
                <a:lnTo>
                  <a:pt x="61194" y="947591"/>
                </a:lnTo>
                <a:cubicBezTo>
                  <a:pt x="-20398" y="865999"/>
                  <a:pt x="-20398" y="733712"/>
                  <a:pt x="61194" y="652119"/>
                </a:cubicBezTo>
                <a:lnTo>
                  <a:pt x="652119" y="61194"/>
                </a:lnTo>
                <a:cubicBezTo>
                  <a:pt x="692916" y="20398"/>
                  <a:pt x="746385" y="0"/>
                  <a:pt x="799855" y="0"/>
                </a:cubicBezTo>
                <a:close/>
              </a:path>
            </a:pathLst>
          </a:custGeom>
        </p:spPr>
        <p:txBody>
          <a:bodyPr wrap="square">
            <a:noAutofit/>
          </a:bodyPr>
          <a:lstStyle/>
          <a:p>
            <a:endParaRPr lang="zh-CN" altLang="en-US"/>
          </a:p>
        </p:txBody>
      </p:sp>
      <p:sp>
        <p:nvSpPr>
          <p:cNvPr id="33" name="任意多边形: 形状 32"/>
          <p:cNvSpPr>
            <a:spLocks noGrp="1"/>
          </p:cNvSpPr>
          <p:nvPr>
            <p:ph type="pic" sz="quarter" idx="16"/>
          </p:nvPr>
        </p:nvSpPr>
        <p:spPr>
          <a:xfrm>
            <a:off x="5314212" y="3405481"/>
            <a:ext cx="1599710" cy="1599710"/>
          </a:xfrm>
          <a:custGeom>
            <a:avLst/>
            <a:gdLst>
              <a:gd name="connsiteX0" fmla="*/ 799855 w 1599710"/>
              <a:gd name="connsiteY0" fmla="*/ 0 h 1599710"/>
              <a:gd name="connsiteX1" fmla="*/ 947591 w 1599710"/>
              <a:gd name="connsiteY1" fmla="*/ 61194 h 1599710"/>
              <a:gd name="connsiteX2" fmla="*/ 1538516 w 1599710"/>
              <a:gd name="connsiteY2" fmla="*/ 652119 h 1599710"/>
              <a:gd name="connsiteX3" fmla="*/ 1538516 w 1599710"/>
              <a:gd name="connsiteY3" fmla="*/ 947591 h 1599710"/>
              <a:gd name="connsiteX4" fmla="*/ 947591 w 1599710"/>
              <a:gd name="connsiteY4" fmla="*/ 1538516 h 1599710"/>
              <a:gd name="connsiteX5" fmla="*/ 652119 w 1599710"/>
              <a:gd name="connsiteY5" fmla="*/ 1538516 h 1599710"/>
              <a:gd name="connsiteX6" fmla="*/ 61195 w 1599710"/>
              <a:gd name="connsiteY6" fmla="*/ 947591 h 1599710"/>
              <a:gd name="connsiteX7" fmla="*/ 61195 w 1599710"/>
              <a:gd name="connsiteY7" fmla="*/ 652119 h 1599710"/>
              <a:gd name="connsiteX8" fmla="*/ 652119 w 1599710"/>
              <a:gd name="connsiteY8" fmla="*/ 61194 h 1599710"/>
              <a:gd name="connsiteX9" fmla="*/ 799855 w 1599710"/>
              <a:gd name="connsiteY9" fmla="*/ 0 h 1599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9710" h="1599710">
                <a:moveTo>
                  <a:pt x="799855" y="0"/>
                </a:moveTo>
                <a:cubicBezTo>
                  <a:pt x="853325" y="0"/>
                  <a:pt x="906795" y="20398"/>
                  <a:pt x="947591" y="61194"/>
                </a:cubicBezTo>
                <a:lnTo>
                  <a:pt x="1538516" y="652119"/>
                </a:lnTo>
                <a:cubicBezTo>
                  <a:pt x="1620108" y="733712"/>
                  <a:pt x="1620108" y="865999"/>
                  <a:pt x="1538516" y="947591"/>
                </a:cubicBezTo>
                <a:lnTo>
                  <a:pt x="947591" y="1538516"/>
                </a:lnTo>
                <a:cubicBezTo>
                  <a:pt x="865999" y="1620108"/>
                  <a:pt x="733712" y="1620108"/>
                  <a:pt x="652119" y="1538516"/>
                </a:cubicBezTo>
                <a:lnTo>
                  <a:pt x="61195" y="947591"/>
                </a:lnTo>
                <a:cubicBezTo>
                  <a:pt x="-20398" y="865999"/>
                  <a:pt x="-20398" y="733712"/>
                  <a:pt x="61195" y="652119"/>
                </a:cubicBezTo>
                <a:lnTo>
                  <a:pt x="652119" y="61194"/>
                </a:lnTo>
                <a:cubicBezTo>
                  <a:pt x="692916" y="20398"/>
                  <a:pt x="746385" y="0"/>
                  <a:pt x="799855" y="0"/>
                </a:cubicBezTo>
                <a:close/>
              </a:path>
            </a:pathLst>
          </a:custGeom>
        </p:spPr>
        <p:txBody>
          <a:bodyPr wrap="square">
            <a:noAutofit/>
          </a:bodyPr>
          <a:lstStyle/>
          <a:p>
            <a:endParaRPr lang="zh-CN" altLang="en-US"/>
          </a:p>
        </p:txBody>
      </p:sp>
      <p:sp>
        <p:nvSpPr>
          <p:cNvPr id="34" name="任意多边形: 形状 33"/>
          <p:cNvSpPr>
            <a:spLocks noGrp="1"/>
          </p:cNvSpPr>
          <p:nvPr>
            <p:ph type="pic" sz="quarter" idx="17"/>
          </p:nvPr>
        </p:nvSpPr>
        <p:spPr>
          <a:xfrm>
            <a:off x="7201851" y="3405481"/>
            <a:ext cx="1599710" cy="1599710"/>
          </a:xfrm>
          <a:custGeom>
            <a:avLst/>
            <a:gdLst>
              <a:gd name="connsiteX0" fmla="*/ 799855 w 1599710"/>
              <a:gd name="connsiteY0" fmla="*/ 0 h 1599710"/>
              <a:gd name="connsiteX1" fmla="*/ 947591 w 1599710"/>
              <a:gd name="connsiteY1" fmla="*/ 61194 h 1599710"/>
              <a:gd name="connsiteX2" fmla="*/ 1538516 w 1599710"/>
              <a:gd name="connsiteY2" fmla="*/ 652119 h 1599710"/>
              <a:gd name="connsiteX3" fmla="*/ 1538516 w 1599710"/>
              <a:gd name="connsiteY3" fmla="*/ 947591 h 1599710"/>
              <a:gd name="connsiteX4" fmla="*/ 947591 w 1599710"/>
              <a:gd name="connsiteY4" fmla="*/ 1538516 h 1599710"/>
              <a:gd name="connsiteX5" fmla="*/ 652119 w 1599710"/>
              <a:gd name="connsiteY5" fmla="*/ 1538516 h 1599710"/>
              <a:gd name="connsiteX6" fmla="*/ 61195 w 1599710"/>
              <a:gd name="connsiteY6" fmla="*/ 947591 h 1599710"/>
              <a:gd name="connsiteX7" fmla="*/ 61195 w 1599710"/>
              <a:gd name="connsiteY7" fmla="*/ 652119 h 1599710"/>
              <a:gd name="connsiteX8" fmla="*/ 652119 w 1599710"/>
              <a:gd name="connsiteY8" fmla="*/ 61194 h 1599710"/>
              <a:gd name="connsiteX9" fmla="*/ 799855 w 1599710"/>
              <a:gd name="connsiteY9" fmla="*/ 0 h 1599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9710" h="1599710">
                <a:moveTo>
                  <a:pt x="799855" y="0"/>
                </a:moveTo>
                <a:cubicBezTo>
                  <a:pt x="853325" y="0"/>
                  <a:pt x="906795" y="20398"/>
                  <a:pt x="947591" y="61194"/>
                </a:cubicBezTo>
                <a:lnTo>
                  <a:pt x="1538516" y="652119"/>
                </a:lnTo>
                <a:cubicBezTo>
                  <a:pt x="1620108" y="733712"/>
                  <a:pt x="1620108" y="865999"/>
                  <a:pt x="1538516" y="947591"/>
                </a:cubicBezTo>
                <a:lnTo>
                  <a:pt x="947591" y="1538516"/>
                </a:lnTo>
                <a:cubicBezTo>
                  <a:pt x="865999" y="1620108"/>
                  <a:pt x="733712" y="1620108"/>
                  <a:pt x="652119" y="1538516"/>
                </a:cubicBezTo>
                <a:lnTo>
                  <a:pt x="61195" y="947591"/>
                </a:lnTo>
                <a:cubicBezTo>
                  <a:pt x="-20398" y="865999"/>
                  <a:pt x="-20398" y="733712"/>
                  <a:pt x="61195" y="652119"/>
                </a:cubicBezTo>
                <a:lnTo>
                  <a:pt x="652119" y="61194"/>
                </a:lnTo>
                <a:cubicBezTo>
                  <a:pt x="692916" y="20398"/>
                  <a:pt x="746385" y="0"/>
                  <a:pt x="799855" y="0"/>
                </a:cubicBezTo>
                <a:close/>
              </a:path>
            </a:pathLst>
          </a:custGeom>
        </p:spPr>
        <p:txBody>
          <a:bodyPr wrap="square">
            <a:noAutofit/>
          </a:bodyPr>
          <a:lstStyle/>
          <a:p>
            <a:endParaRPr lang="zh-CN" altLang="en-US"/>
          </a:p>
        </p:txBody>
      </p:sp>
      <p:sp>
        <p:nvSpPr>
          <p:cNvPr id="27" name="任意多边形: 形状 26"/>
          <p:cNvSpPr>
            <a:spLocks noGrp="1"/>
          </p:cNvSpPr>
          <p:nvPr>
            <p:ph type="pic" sz="quarter" idx="10"/>
          </p:nvPr>
        </p:nvSpPr>
        <p:spPr>
          <a:xfrm>
            <a:off x="2461837" y="1675581"/>
            <a:ext cx="1599710" cy="1599710"/>
          </a:xfrm>
          <a:custGeom>
            <a:avLst/>
            <a:gdLst>
              <a:gd name="connsiteX0" fmla="*/ 799855 w 1599710"/>
              <a:gd name="connsiteY0" fmla="*/ 0 h 1599710"/>
              <a:gd name="connsiteX1" fmla="*/ 947591 w 1599710"/>
              <a:gd name="connsiteY1" fmla="*/ 61194 h 1599710"/>
              <a:gd name="connsiteX2" fmla="*/ 1538516 w 1599710"/>
              <a:gd name="connsiteY2" fmla="*/ 652119 h 1599710"/>
              <a:gd name="connsiteX3" fmla="*/ 1538516 w 1599710"/>
              <a:gd name="connsiteY3" fmla="*/ 947591 h 1599710"/>
              <a:gd name="connsiteX4" fmla="*/ 947591 w 1599710"/>
              <a:gd name="connsiteY4" fmla="*/ 1538516 h 1599710"/>
              <a:gd name="connsiteX5" fmla="*/ 652119 w 1599710"/>
              <a:gd name="connsiteY5" fmla="*/ 1538516 h 1599710"/>
              <a:gd name="connsiteX6" fmla="*/ 61194 w 1599710"/>
              <a:gd name="connsiteY6" fmla="*/ 947591 h 1599710"/>
              <a:gd name="connsiteX7" fmla="*/ 61194 w 1599710"/>
              <a:gd name="connsiteY7" fmla="*/ 652119 h 1599710"/>
              <a:gd name="connsiteX8" fmla="*/ 652119 w 1599710"/>
              <a:gd name="connsiteY8" fmla="*/ 61194 h 1599710"/>
              <a:gd name="connsiteX9" fmla="*/ 799855 w 1599710"/>
              <a:gd name="connsiteY9" fmla="*/ 0 h 1599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9710" h="1599710">
                <a:moveTo>
                  <a:pt x="799855" y="0"/>
                </a:moveTo>
                <a:cubicBezTo>
                  <a:pt x="853325" y="0"/>
                  <a:pt x="906795" y="20398"/>
                  <a:pt x="947591" y="61194"/>
                </a:cubicBezTo>
                <a:lnTo>
                  <a:pt x="1538516" y="652119"/>
                </a:lnTo>
                <a:cubicBezTo>
                  <a:pt x="1620108" y="733712"/>
                  <a:pt x="1620108" y="865999"/>
                  <a:pt x="1538516" y="947591"/>
                </a:cubicBezTo>
                <a:lnTo>
                  <a:pt x="947591" y="1538516"/>
                </a:lnTo>
                <a:cubicBezTo>
                  <a:pt x="865999" y="1620108"/>
                  <a:pt x="733712" y="1620108"/>
                  <a:pt x="652119" y="1538516"/>
                </a:cubicBezTo>
                <a:lnTo>
                  <a:pt x="61194" y="947591"/>
                </a:lnTo>
                <a:cubicBezTo>
                  <a:pt x="-20398" y="865999"/>
                  <a:pt x="-20398" y="733712"/>
                  <a:pt x="61194" y="652119"/>
                </a:cubicBezTo>
                <a:lnTo>
                  <a:pt x="652119" y="61194"/>
                </a:lnTo>
                <a:cubicBezTo>
                  <a:pt x="692916" y="20398"/>
                  <a:pt x="746385" y="0"/>
                  <a:pt x="799855" y="0"/>
                </a:cubicBezTo>
                <a:close/>
              </a:path>
            </a:pathLst>
          </a:custGeom>
        </p:spPr>
        <p:txBody>
          <a:bodyPr wrap="square">
            <a:noAutofit/>
          </a:bodyPr>
          <a:lstStyle/>
          <a:p>
            <a:endParaRPr lang="zh-CN" altLang="en-US" dirty="0"/>
          </a:p>
        </p:txBody>
      </p:sp>
      <p:sp>
        <p:nvSpPr>
          <p:cNvPr id="28" name="任意多边形: 形状 27"/>
          <p:cNvSpPr>
            <a:spLocks noGrp="1"/>
          </p:cNvSpPr>
          <p:nvPr>
            <p:ph type="pic" sz="quarter" idx="11"/>
          </p:nvPr>
        </p:nvSpPr>
        <p:spPr>
          <a:xfrm>
            <a:off x="4349476" y="1675581"/>
            <a:ext cx="1599710" cy="1599710"/>
          </a:xfrm>
          <a:custGeom>
            <a:avLst/>
            <a:gdLst>
              <a:gd name="connsiteX0" fmla="*/ 799855 w 1599710"/>
              <a:gd name="connsiteY0" fmla="*/ 0 h 1599710"/>
              <a:gd name="connsiteX1" fmla="*/ 947591 w 1599710"/>
              <a:gd name="connsiteY1" fmla="*/ 61194 h 1599710"/>
              <a:gd name="connsiteX2" fmla="*/ 1538516 w 1599710"/>
              <a:gd name="connsiteY2" fmla="*/ 652119 h 1599710"/>
              <a:gd name="connsiteX3" fmla="*/ 1538516 w 1599710"/>
              <a:gd name="connsiteY3" fmla="*/ 947591 h 1599710"/>
              <a:gd name="connsiteX4" fmla="*/ 947591 w 1599710"/>
              <a:gd name="connsiteY4" fmla="*/ 1538516 h 1599710"/>
              <a:gd name="connsiteX5" fmla="*/ 652119 w 1599710"/>
              <a:gd name="connsiteY5" fmla="*/ 1538516 h 1599710"/>
              <a:gd name="connsiteX6" fmla="*/ 61195 w 1599710"/>
              <a:gd name="connsiteY6" fmla="*/ 947591 h 1599710"/>
              <a:gd name="connsiteX7" fmla="*/ 61195 w 1599710"/>
              <a:gd name="connsiteY7" fmla="*/ 652119 h 1599710"/>
              <a:gd name="connsiteX8" fmla="*/ 652119 w 1599710"/>
              <a:gd name="connsiteY8" fmla="*/ 61194 h 1599710"/>
              <a:gd name="connsiteX9" fmla="*/ 799855 w 1599710"/>
              <a:gd name="connsiteY9" fmla="*/ 0 h 1599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9710" h="1599710">
                <a:moveTo>
                  <a:pt x="799855" y="0"/>
                </a:moveTo>
                <a:cubicBezTo>
                  <a:pt x="853325" y="0"/>
                  <a:pt x="906795" y="20398"/>
                  <a:pt x="947591" y="61194"/>
                </a:cubicBezTo>
                <a:lnTo>
                  <a:pt x="1538516" y="652119"/>
                </a:lnTo>
                <a:cubicBezTo>
                  <a:pt x="1620108" y="733712"/>
                  <a:pt x="1620108" y="865999"/>
                  <a:pt x="1538516" y="947591"/>
                </a:cubicBezTo>
                <a:lnTo>
                  <a:pt x="947591" y="1538516"/>
                </a:lnTo>
                <a:cubicBezTo>
                  <a:pt x="865999" y="1620108"/>
                  <a:pt x="733712" y="1620108"/>
                  <a:pt x="652119" y="1538516"/>
                </a:cubicBezTo>
                <a:lnTo>
                  <a:pt x="61195" y="947591"/>
                </a:lnTo>
                <a:cubicBezTo>
                  <a:pt x="-20398" y="865999"/>
                  <a:pt x="-20398" y="733712"/>
                  <a:pt x="61195" y="652119"/>
                </a:cubicBezTo>
                <a:lnTo>
                  <a:pt x="652119" y="61194"/>
                </a:lnTo>
                <a:cubicBezTo>
                  <a:pt x="692916" y="20398"/>
                  <a:pt x="746385" y="0"/>
                  <a:pt x="799855" y="0"/>
                </a:cubicBezTo>
                <a:close/>
              </a:path>
            </a:pathLst>
          </a:custGeom>
        </p:spPr>
        <p:txBody>
          <a:bodyPr wrap="square">
            <a:noAutofit/>
          </a:bodyPr>
          <a:lstStyle/>
          <a:p>
            <a:endParaRPr lang="zh-CN" altLang="en-US" dirty="0"/>
          </a:p>
        </p:txBody>
      </p:sp>
      <p:sp>
        <p:nvSpPr>
          <p:cNvPr id="29" name="任意多边形: 形状 28"/>
          <p:cNvSpPr>
            <a:spLocks noGrp="1"/>
          </p:cNvSpPr>
          <p:nvPr>
            <p:ph type="pic" sz="quarter" idx="12"/>
          </p:nvPr>
        </p:nvSpPr>
        <p:spPr>
          <a:xfrm>
            <a:off x="6237114" y="1675581"/>
            <a:ext cx="1599710" cy="1599710"/>
          </a:xfrm>
          <a:custGeom>
            <a:avLst/>
            <a:gdLst>
              <a:gd name="connsiteX0" fmla="*/ 799855 w 1599710"/>
              <a:gd name="connsiteY0" fmla="*/ 0 h 1599710"/>
              <a:gd name="connsiteX1" fmla="*/ 947591 w 1599710"/>
              <a:gd name="connsiteY1" fmla="*/ 61194 h 1599710"/>
              <a:gd name="connsiteX2" fmla="*/ 1538516 w 1599710"/>
              <a:gd name="connsiteY2" fmla="*/ 652119 h 1599710"/>
              <a:gd name="connsiteX3" fmla="*/ 1538516 w 1599710"/>
              <a:gd name="connsiteY3" fmla="*/ 947591 h 1599710"/>
              <a:gd name="connsiteX4" fmla="*/ 947591 w 1599710"/>
              <a:gd name="connsiteY4" fmla="*/ 1538516 h 1599710"/>
              <a:gd name="connsiteX5" fmla="*/ 652119 w 1599710"/>
              <a:gd name="connsiteY5" fmla="*/ 1538516 h 1599710"/>
              <a:gd name="connsiteX6" fmla="*/ 61195 w 1599710"/>
              <a:gd name="connsiteY6" fmla="*/ 947591 h 1599710"/>
              <a:gd name="connsiteX7" fmla="*/ 61195 w 1599710"/>
              <a:gd name="connsiteY7" fmla="*/ 652119 h 1599710"/>
              <a:gd name="connsiteX8" fmla="*/ 652119 w 1599710"/>
              <a:gd name="connsiteY8" fmla="*/ 61194 h 1599710"/>
              <a:gd name="connsiteX9" fmla="*/ 799855 w 1599710"/>
              <a:gd name="connsiteY9" fmla="*/ 0 h 1599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9710" h="1599710">
                <a:moveTo>
                  <a:pt x="799855" y="0"/>
                </a:moveTo>
                <a:cubicBezTo>
                  <a:pt x="853325" y="0"/>
                  <a:pt x="906795" y="20398"/>
                  <a:pt x="947591" y="61194"/>
                </a:cubicBezTo>
                <a:lnTo>
                  <a:pt x="1538516" y="652119"/>
                </a:lnTo>
                <a:cubicBezTo>
                  <a:pt x="1620108" y="733712"/>
                  <a:pt x="1620108" y="865999"/>
                  <a:pt x="1538516" y="947591"/>
                </a:cubicBezTo>
                <a:lnTo>
                  <a:pt x="947591" y="1538516"/>
                </a:lnTo>
                <a:cubicBezTo>
                  <a:pt x="865999" y="1620108"/>
                  <a:pt x="733712" y="1620108"/>
                  <a:pt x="652119" y="1538516"/>
                </a:cubicBezTo>
                <a:lnTo>
                  <a:pt x="61195" y="947591"/>
                </a:lnTo>
                <a:cubicBezTo>
                  <a:pt x="-20398" y="865999"/>
                  <a:pt x="-20398" y="733712"/>
                  <a:pt x="61195" y="652119"/>
                </a:cubicBezTo>
                <a:lnTo>
                  <a:pt x="652119" y="61194"/>
                </a:lnTo>
                <a:cubicBezTo>
                  <a:pt x="692915" y="20398"/>
                  <a:pt x="746385" y="0"/>
                  <a:pt x="799855" y="0"/>
                </a:cubicBezTo>
                <a:close/>
              </a:path>
            </a:pathLst>
          </a:custGeom>
        </p:spPr>
        <p:txBody>
          <a:bodyPr wrap="square">
            <a:noAutofit/>
          </a:bodyPr>
          <a:lstStyle/>
          <a:p>
            <a:endParaRPr lang="zh-CN" altLang="en-US"/>
          </a:p>
        </p:txBody>
      </p:sp>
      <p:sp>
        <p:nvSpPr>
          <p:cNvPr id="30" name="任意多边形: 形状 29"/>
          <p:cNvSpPr>
            <a:spLocks noGrp="1"/>
          </p:cNvSpPr>
          <p:nvPr>
            <p:ph type="pic" sz="quarter" idx="13"/>
          </p:nvPr>
        </p:nvSpPr>
        <p:spPr>
          <a:xfrm>
            <a:off x="8124752" y="1675581"/>
            <a:ext cx="1599710" cy="1599710"/>
          </a:xfrm>
          <a:custGeom>
            <a:avLst/>
            <a:gdLst>
              <a:gd name="connsiteX0" fmla="*/ 799855 w 1599710"/>
              <a:gd name="connsiteY0" fmla="*/ 0 h 1599710"/>
              <a:gd name="connsiteX1" fmla="*/ 947591 w 1599710"/>
              <a:gd name="connsiteY1" fmla="*/ 61194 h 1599710"/>
              <a:gd name="connsiteX2" fmla="*/ 1538516 w 1599710"/>
              <a:gd name="connsiteY2" fmla="*/ 652119 h 1599710"/>
              <a:gd name="connsiteX3" fmla="*/ 1538516 w 1599710"/>
              <a:gd name="connsiteY3" fmla="*/ 947591 h 1599710"/>
              <a:gd name="connsiteX4" fmla="*/ 947591 w 1599710"/>
              <a:gd name="connsiteY4" fmla="*/ 1538516 h 1599710"/>
              <a:gd name="connsiteX5" fmla="*/ 652119 w 1599710"/>
              <a:gd name="connsiteY5" fmla="*/ 1538516 h 1599710"/>
              <a:gd name="connsiteX6" fmla="*/ 61195 w 1599710"/>
              <a:gd name="connsiteY6" fmla="*/ 947591 h 1599710"/>
              <a:gd name="connsiteX7" fmla="*/ 61195 w 1599710"/>
              <a:gd name="connsiteY7" fmla="*/ 652119 h 1599710"/>
              <a:gd name="connsiteX8" fmla="*/ 652119 w 1599710"/>
              <a:gd name="connsiteY8" fmla="*/ 61194 h 1599710"/>
              <a:gd name="connsiteX9" fmla="*/ 799855 w 1599710"/>
              <a:gd name="connsiteY9" fmla="*/ 0 h 1599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9710" h="1599710">
                <a:moveTo>
                  <a:pt x="799855" y="0"/>
                </a:moveTo>
                <a:cubicBezTo>
                  <a:pt x="853325" y="0"/>
                  <a:pt x="906794" y="20398"/>
                  <a:pt x="947591" y="61194"/>
                </a:cubicBezTo>
                <a:lnTo>
                  <a:pt x="1538516" y="652119"/>
                </a:lnTo>
                <a:cubicBezTo>
                  <a:pt x="1620108" y="733712"/>
                  <a:pt x="1620108" y="865999"/>
                  <a:pt x="1538516" y="947591"/>
                </a:cubicBezTo>
                <a:lnTo>
                  <a:pt x="947591" y="1538516"/>
                </a:lnTo>
                <a:cubicBezTo>
                  <a:pt x="865998" y="1620108"/>
                  <a:pt x="733712" y="1620108"/>
                  <a:pt x="652119" y="1538516"/>
                </a:cubicBezTo>
                <a:lnTo>
                  <a:pt x="61195" y="947591"/>
                </a:lnTo>
                <a:cubicBezTo>
                  <a:pt x="-20398" y="865999"/>
                  <a:pt x="-20398" y="733712"/>
                  <a:pt x="61195" y="652119"/>
                </a:cubicBezTo>
                <a:lnTo>
                  <a:pt x="652119" y="61194"/>
                </a:lnTo>
                <a:cubicBezTo>
                  <a:pt x="692916" y="20398"/>
                  <a:pt x="746385" y="0"/>
                  <a:pt x="799855" y="0"/>
                </a:cubicBezTo>
                <a:close/>
              </a:path>
            </a:pathLst>
          </a:custGeom>
        </p:spPr>
        <p:txBody>
          <a:bodyPr wrap="square">
            <a:noAutofit/>
          </a:bodyPr>
          <a:lstStyle/>
          <a:p>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B1DC28D3-987D-401E-95A8-72784AD93D33}"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F7A4A5A-5C6D-4E6F-81A3-06DF189A7A65}" type="slidenum">
              <a:rPr lang="zh-CN" altLang="en-US" smtClean="0"/>
              <a:t>‹#›</a:t>
            </a:fld>
            <a:endParaRPr lang="zh-CN" altLang="en-US"/>
          </a:p>
        </p:txBody>
      </p:sp>
      <p:sp>
        <p:nvSpPr>
          <p:cNvPr id="7" name="矩形 6"/>
          <p:cNvSpPr/>
          <p:nvPr userDrawn="1"/>
        </p:nvSpPr>
        <p:spPr>
          <a:xfrm>
            <a:off x="8729683" y="6422330"/>
            <a:ext cx="775136" cy="245110"/>
          </a:xfrm>
          <a:prstGeom prst="rect">
            <a:avLst/>
          </a:prstGeom>
        </p:spPr>
        <p:txBody>
          <a:bodyPr wrap="square">
            <a:spAutoFit/>
          </a:bodyPr>
          <a:lstStyle/>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模板下载：</a:t>
            </a:r>
            <a:r>
              <a:rPr lang="en-US" altLang="zh-CN" sz="100" dirty="0">
                <a:solidFill>
                  <a:prstClr val="white"/>
                </a:solidFill>
                <a:latin typeface="Calibri" panose="020F0502020204030204"/>
                <a:ea typeface="宋体" panose="02010600030101010101" pitchFamily="2" charset="-122"/>
              </a:rPr>
              <a:t> www.2ppt.com/moban/     </a:t>
            </a:r>
            <a:r>
              <a:rPr lang="zh-CN" altLang="en-US" sz="100" dirty="0">
                <a:solidFill>
                  <a:prstClr val="white"/>
                </a:solidFill>
                <a:latin typeface="Calibri" panose="020F0502020204030204"/>
                <a:ea typeface="宋体" panose="02010600030101010101" pitchFamily="2" charset="-122"/>
              </a:rPr>
              <a:t>行业</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 www.2ppt.com/hangye/ </a:t>
            </a:r>
          </a:p>
          <a:p>
            <a:r>
              <a:rPr lang="zh-CN" altLang="en-US" sz="100" dirty="0">
                <a:solidFill>
                  <a:prstClr val="white"/>
                </a:solidFill>
                <a:latin typeface="Calibri" panose="020F0502020204030204"/>
                <a:ea typeface="宋体" panose="02010600030101010101" pitchFamily="2" charset="-122"/>
              </a:rPr>
              <a:t>节日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 www.2ppt.com/jieri/           PPT</a:t>
            </a:r>
            <a:r>
              <a:rPr lang="zh-CN" altLang="en-US" sz="100" dirty="0">
                <a:solidFill>
                  <a:prstClr val="white"/>
                </a:solidFill>
                <a:latin typeface="Calibri" panose="020F0502020204030204"/>
                <a:ea typeface="宋体" panose="02010600030101010101" pitchFamily="2" charset="-122"/>
              </a:rPr>
              <a:t>素材下载：</a:t>
            </a:r>
            <a:r>
              <a:rPr lang="en-US" altLang="zh-CN" sz="100" dirty="0">
                <a:solidFill>
                  <a:prstClr val="white"/>
                </a:solidFill>
                <a:latin typeface="Calibri" panose="020F0502020204030204"/>
                <a:ea typeface="宋体" panose="02010600030101010101" pitchFamily="2" charset="-122"/>
              </a:rPr>
              <a:t> www.2ppt.com/sucai/</a:t>
            </a:r>
          </a:p>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背景图片：</a:t>
            </a:r>
            <a:r>
              <a:rPr lang="en-US" altLang="zh-CN" sz="100" dirty="0">
                <a:solidFill>
                  <a:prstClr val="white"/>
                </a:solidFill>
                <a:latin typeface="Calibri" panose="020F0502020204030204"/>
                <a:ea typeface="宋体" panose="02010600030101010101" pitchFamily="2" charset="-122"/>
              </a:rPr>
              <a:t> www.2ppt.com/beijing/      PPT</a:t>
            </a:r>
            <a:r>
              <a:rPr lang="zh-CN" altLang="en-US" sz="100" dirty="0">
                <a:solidFill>
                  <a:prstClr val="white"/>
                </a:solidFill>
                <a:latin typeface="Calibri" panose="020F0502020204030204"/>
                <a:ea typeface="宋体" panose="02010600030101010101" pitchFamily="2" charset="-122"/>
              </a:rPr>
              <a:t>图表下载：</a:t>
            </a:r>
            <a:r>
              <a:rPr lang="en-US" altLang="zh-CN" sz="100" dirty="0">
                <a:solidFill>
                  <a:prstClr val="white"/>
                </a:solidFill>
                <a:latin typeface="Calibri" panose="020F0502020204030204"/>
                <a:ea typeface="宋体" panose="02010600030101010101" pitchFamily="2" charset="-122"/>
              </a:rPr>
              <a:t> www.2ppt.com/tubiao/      </a:t>
            </a:r>
          </a:p>
          <a:p>
            <a:r>
              <a:rPr lang="zh-CN" altLang="en-US" sz="100" dirty="0">
                <a:solidFill>
                  <a:prstClr val="white"/>
                </a:solidFill>
                <a:latin typeface="Calibri" panose="020F0502020204030204"/>
                <a:ea typeface="宋体" panose="02010600030101010101" pitchFamily="2" charset="-122"/>
              </a:rPr>
              <a:t>优秀</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下载：</a:t>
            </a:r>
            <a:r>
              <a:rPr lang="en-US" altLang="zh-CN" sz="100" dirty="0">
                <a:solidFill>
                  <a:prstClr val="white"/>
                </a:solidFill>
                <a:latin typeface="Calibri" panose="020F0502020204030204"/>
                <a:ea typeface="宋体" panose="02010600030101010101" pitchFamily="2" charset="-122"/>
              </a:rPr>
              <a:t> www.2ppt.com/xiazai/        PPT</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 www.2ppt.com/powerpoint/      </a:t>
            </a:r>
          </a:p>
          <a:p>
            <a:r>
              <a:rPr lang="en-US" altLang="zh-CN" sz="100" dirty="0">
                <a:solidFill>
                  <a:prstClr val="white"/>
                </a:solidFill>
                <a:latin typeface="Calibri" panose="020F0502020204030204"/>
                <a:ea typeface="宋体" panose="02010600030101010101" pitchFamily="2" charset="-122"/>
              </a:rPr>
              <a:t>Word</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 www.2ppt.com/word/              Excel</a:t>
            </a:r>
            <a:r>
              <a:rPr lang="zh-CN" altLang="en-US" sz="100" dirty="0">
                <a:solidFill>
                  <a:prstClr val="white"/>
                </a:solidFill>
                <a:latin typeface="Calibri" panose="020F0502020204030204"/>
                <a:ea typeface="宋体" panose="02010600030101010101" pitchFamily="2" charset="-122"/>
              </a:rPr>
              <a:t>教程：</a:t>
            </a:r>
            <a:r>
              <a:rPr lang="en-US" altLang="zh-CN" sz="100" dirty="0">
                <a:solidFill>
                  <a:prstClr val="white"/>
                </a:solidFill>
                <a:latin typeface="Calibri" panose="020F0502020204030204"/>
                <a:ea typeface="宋体" panose="02010600030101010101" pitchFamily="2" charset="-122"/>
              </a:rPr>
              <a:t> www.2ppt.com/excel/  </a:t>
            </a:r>
          </a:p>
          <a:p>
            <a:r>
              <a:rPr lang="zh-CN" altLang="en-US" sz="100" dirty="0">
                <a:solidFill>
                  <a:prstClr val="white"/>
                </a:solidFill>
                <a:latin typeface="Calibri" panose="020F0502020204030204"/>
                <a:ea typeface="宋体" panose="02010600030101010101" pitchFamily="2" charset="-122"/>
              </a:rPr>
              <a:t>资料下载：</a:t>
            </a:r>
            <a:r>
              <a:rPr lang="en-US" altLang="zh-CN" sz="100" dirty="0">
                <a:solidFill>
                  <a:prstClr val="white"/>
                </a:solidFill>
                <a:latin typeface="Calibri" panose="020F0502020204030204"/>
                <a:ea typeface="宋体" panose="02010600030101010101" pitchFamily="2" charset="-122"/>
              </a:rPr>
              <a:t> www.2ppt.com/ziliao/                PPT</a:t>
            </a:r>
            <a:r>
              <a:rPr lang="zh-CN" altLang="en-US" sz="100" dirty="0">
                <a:solidFill>
                  <a:prstClr val="white"/>
                </a:solidFill>
                <a:latin typeface="Calibri" panose="020F0502020204030204"/>
                <a:ea typeface="宋体" panose="02010600030101010101" pitchFamily="2" charset="-122"/>
              </a:rPr>
              <a:t>课件下载：</a:t>
            </a:r>
            <a:r>
              <a:rPr lang="en-US" altLang="zh-CN" sz="100" dirty="0">
                <a:solidFill>
                  <a:prstClr val="white"/>
                </a:solidFill>
                <a:latin typeface="Calibri" panose="020F0502020204030204"/>
                <a:ea typeface="宋体" panose="02010600030101010101" pitchFamily="2" charset="-122"/>
              </a:rPr>
              <a:t> www.2ppt.com/kejian/ </a:t>
            </a:r>
          </a:p>
          <a:p>
            <a:r>
              <a:rPr lang="zh-CN" altLang="en-US" sz="100" dirty="0">
                <a:solidFill>
                  <a:prstClr val="white"/>
                </a:solidFill>
                <a:latin typeface="Calibri" panose="020F0502020204030204"/>
                <a:ea typeface="宋体" panose="02010600030101010101" pitchFamily="2" charset="-122"/>
              </a:rPr>
              <a:t>范文下载：</a:t>
            </a:r>
            <a:r>
              <a:rPr lang="en-US" altLang="zh-CN" sz="100" dirty="0">
                <a:solidFill>
                  <a:prstClr val="white"/>
                </a:solidFill>
                <a:latin typeface="Calibri" panose="020F0502020204030204"/>
                <a:ea typeface="宋体" panose="02010600030101010101" pitchFamily="2" charset="-122"/>
              </a:rPr>
              <a:t> www.2ppt.com/fanwen/             </a:t>
            </a:r>
            <a:r>
              <a:rPr lang="zh-CN" altLang="en-US" sz="100" dirty="0">
                <a:solidFill>
                  <a:prstClr val="white"/>
                </a:solidFill>
                <a:latin typeface="Calibri" panose="020F0502020204030204"/>
                <a:ea typeface="宋体" panose="02010600030101010101" pitchFamily="2" charset="-122"/>
              </a:rPr>
              <a:t>试卷下载：</a:t>
            </a:r>
            <a:r>
              <a:rPr lang="en-US" altLang="zh-CN" sz="100" dirty="0">
                <a:solidFill>
                  <a:prstClr val="white"/>
                </a:solidFill>
                <a:latin typeface="Calibri" panose="020F0502020204030204"/>
                <a:ea typeface="宋体" panose="02010600030101010101" pitchFamily="2" charset="-122"/>
              </a:rPr>
              <a:t> www.2ppt.com/shiti/  </a:t>
            </a:r>
          </a:p>
          <a:p>
            <a:r>
              <a:rPr lang="zh-CN" altLang="en-US" sz="100" dirty="0">
                <a:solidFill>
                  <a:prstClr val="white"/>
                </a:solidFill>
                <a:latin typeface="Calibri" panose="020F0502020204030204"/>
                <a:ea typeface="宋体" panose="02010600030101010101" pitchFamily="2" charset="-122"/>
              </a:rPr>
              <a:t>教案下载：</a:t>
            </a:r>
            <a:r>
              <a:rPr lang="en-US" altLang="zh-CN" sz="100" dirty="0">
                <a:solidFill>
                  <a:prstClr val="white"/>
                </a:solidFill>
                <a:latin typeface="Calibri" panose="020F0502020204030204"/>
                <a:ea typeface="宋体" panose="02010600030101010101" pitchFamily="2" charset="-122"/>
              </a:rPr>
              <a:t> www.2ppt.com/jiaoan/  </a:t>
            </a:r>
            <a:r>
              <a:rPr lang="en-US" altLang="zh-CN" sz="100" dirty="0" smtClean="0">
                <a:solidFill>
                  <a:prstClr val="white"/>
                </a:solidFill>
                <a:latin typeface="Calibri" panose="020F0502020204030204"/>
                <a:ea typeface="宋体" panose="02010600030101010101" pitchFamily="2" charset="-122"/>
              </a:rPr>
              <a:t>      </a:t>
            </a:r>
            <a:endParaRPr lang="en-US" altLang="zh-CN" sz="100" dirty="0">
              <a:solidFill>
                <a:prstClr val="white"/>
              </a:solidFill>
              <a:latin typeface="Calibri" panose="020F0502020204030204"/>
              <a:ea typeface="宋体" panose="02010600030101010101" pitchFamily="2" charset="-122"/>
            </a:endParaRPr>
          </a:p>
          <a:p>
            <a:r>
              <a:rPr lang="zh-CN" altLang="en-US" sz="100" dirty="0" smtClean="0">
                <a:solidFill>
                  <a:prstClr val="white"/>
                </a:solidFill>
                <a:latin typeface="Calibri" panose="020F0502020204030204"/>
                <a:ea typeface="宋体" panose="02010600030101010101" pitchFamily="2" charset="-122"/>
              </a:rPr>
              <a:t>字体下载：</a:t>
            </a:r>
            <a:r>
              <a:rPr lang="en-US" altLang="zh-CN" sz="100" dirty="0" smtClean="0">
                <a:solidFill>
                  <a:prstClr val="white"/>
                </a:solidFill>
                <a:latin typeface="Calibri" panose="020F0502020204030204"/>
                <a:ea typeface="宋体" panose="02010600030101010101" pitchFamily="2" charset="-122"/>
              </a:rPr>
              <a:t> www.2ppt.com/ziti/</a:t>
            </a:r>
            <a:endParaRPr lang="en-US" altLang="zh-CN" sz="100" dirty="0">
              <a:solidFill>
                <a:prstClr val="white"/>
              </a:solidFill>
              <a:latin typeface="Calibri" panose="020F0502020204030204"/>
              <a:ea typeface="宋体" panose="02010600030101010101" pitchFamily="2" charset="-122"/>
            </a:endParaRPr>
          </a:p>
          <a:p>
            <a:r>
              <a:rPr lang="en-US" altLang="zh-CN" sz="100" dirty="0">
                <a:solidFill>
                  <a:prstClr val="white"/>
                </a:solidFill>
                <a:latin typeface="Calibri" panose="020F0502020204030204"/>
                <a:ea typeface="宋体" panose="02010600030101010101" pitchFamily="2" charset="-122"/>
              </a:rPr>
              <a:t> </a:t>
            </a:r>
            <a:endParaRPr lang="zh-CN" altLang="en-US" sz="100" dirty="0">
              <a:solidFill>
                <a:prstClr val="white"/>
              </a:solidFill>
              <a:latin typeface="Calibri" panose="020F0502020204030204"/>
              <a:ea typeface="宋体" panose="02010600030101010101" pitchFamily="2" charset="-122"/>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15" name="任意多边形: 形状 14"/>
          <p:cNvSpPr>
            <a:spLocks noGrp="1"/>
          </p:cNvSpPr>
          <p:nvPr>
            <p:ph type="pic" sz="quarter" idx="10"/>
          </p:nvPr>
        </p:nvSpPr>
        <p:spPr>
          <a:xfrm>
            <a:off x="3507265" y="2359368"/>
            <a:ext cx="1627407" cy="2887019"/>
          </a:xfrm>
          <a:custGeom>
            <a:avLst/>
            <a:gdLst>
              <a:gd name="connsiteX0" fmla="*/ 0 w 1627407"/>
              <a:gd name="connsiteY0" fmla="*/ 0 h 2887019"/>
              <a:gd name="connsiteX1" fmla="*/ 1627407 w 1627407"/>
              <a:gd name="connsiteY1" fmla="*/ 0 h 2887019"/>
              <a:gd name="connsiteX2" fmla="*/ 1627407 w 1627407"/>
              <a:gd name="connsiteY2" fmla="*/ 2887019 h 2887019"/>
              <a:gd name="connsiteX3" fmla="*/ 0 w 1627407"/>
              <a:gd name="connsiteY3" fmla="*/ 2887019 h 2887019"/>
            </a:gdLst>
            <a:ahLst/>
            <a:cxnLst>
              <a:cxn ang="0">
                <a:pos x="connsiteX0" y="connsiteY0"/>
              </a:cxn>
              <a:cxn ang="0">
                <a:pos x="connsiteX1" y="connsiteY1"/>
              </a:cxn>
              <a:cxn ang="0">
                <a:pos x="connsiteX2" y="connsiteY2"/>
              </a:cxn>
              <a:cxn ang="0">
                <a:pos x="connsiteX3" y="connsiteY3"/>
              </a:cxn>
            </a:cxnLst>
            <a:rect l="l" t="t" r="r" b="b"/>
            <a:pathLst>
              <a:path w="1627407" h="2887019">
                <a:moveTo>
                  <a:pt x="0" y="0"/>
                </a:moveTo>
                <a:lnTo>
                  <a:pt x="1627407" y="0"/>
                </a:lnTo>
                <a:lnTo>
                  <a:pt x="1627407" y="2887019"/>
                </a:lnTo>
                <a:lnTo>
                  <a:pt x="0" y="2887019"/>
                </a:lnTo>
                <a:close/>
              </a:path>
            </a:pathLst>
          </a:custGeom>
        </p:spPr>
        <p:txBody>
          <a:bodyPr wrap="square">
            <a:noAutofit/>
          </a:bodyPr>
          <a:lstStyle/>
          <a:p>
            <a:endParaRPr lang="zh-CN" altLang="en-US"/>
          </a:p>
        </p:txBody>
      </p:sp>
      <p:sp>
        <p:nvSpPr>
          <p:cNvPr id="14" name="任意多边形: 形状 13"/>
          <p:cNvSpPr>
            <a:spLocks noGrp="1"/>
          </p:cNvSpPr>
          <p:nvPr>
            <p:ph type="pic" sz="quarter" idx="11"/>
          </p:nvPr>
        </p:nvSpPr>
        <p:spPr>
          <a:xfrm>
            <a:off x="1311274" y="2359368"/>
            <a:ext cx="1627407" cy="2887019"/>
          </a:xfrm>
          <a:custGeom>
            <a:avLst/>
            <a:gdLst>
              <a:gd name="connsiteX0" fmla="*/ 0 w 1627407"/>
              <a:gd name="connsiteY0" fmla="*/ 0 h 2887019"/>
              <a:gd name="connsiteX1" fmla="*/ 1627407 w 1627407"/>
              <a:gd name="connsiteY1" fmla="*/ 0 h 2887019"/>
              <a:gd name="connsiteX2" fmla="*/ 1627407 w 1627407"/>
              <a:gd name="connsiteY2" fmla="*/ 2887019 h 2887019"/>
              <a:gd name="connsiteX3" fmla="*/ 0 w 1627407"/>
              <a:gd name="connsiteY3" fmla="*/ 2887019 h 2887019"/>
            </a:gdLst>
            <a:ahLst/>
            <a:cxnLst>
              <a:cxn ang="0">
                <a:pos x="connsiteX0" y="connsiteY0"/>
              </a:cxn>
              <a:cxn ang="0">
                <a:pos x="connsiteX1" y="connsiteY1"/>
              </a:cxn>
              <a:cxn ang="0">
                <a:pos x="connsiteX2" y="connsiteY2"/>
              </a:cxn>
              <a:cxn ang="0">
                <a:pos x="connsiteX3" y="connsiteY3"/>
              </a:cxn>
            </a:cxnLst>
            <a:rect l="l" t="t" r="r" b="b"/>
            <a:pathLst>
              <a:path w="1627407" h="2887019">
                <a:moveTo>
                  <a:pt x="0" y="0"/>
                </a:moveTo>
                <a:lnTo>
                  <a:pt x="1627407" y="0"/>
                </a:lnTo>
                <a:lnTo>
                  <a:pt x="1627407" y="2887019"/>
                </a:lnTo>
                <a:lnTo>
                  <a:pt x="0" y="2887019"/>
                </a:lnTo>
                <a:close/>
              </a:path>
            </a:pathLst>
          </a:custGeom>
        </p:spPr>
        <p:txBody>
          <a:bodyPr wrap="square">
            <a:noAutofit/>
          </a:bodyPr>
          <a:lstStyle/>
          <a:p>
            <a:endParaRPr lang="zh-CN" altLang="en-US"/>
          </a:p>
        </p:txBody>
      </p:sp>
      <p:sp>
        <p:nvSpPr>
          <p:cNvPr id="13" name="任意多边形: 形状 12"/>
          <p:cNvSpPr>
            <a:spLocks noGrp="1"/>
          </p:cNvSpPr>
          <p:nvPr>
            <p:ph type="pic" sz="quarter" idx="12"/>
          </p:nvPr>
        </p:nvSpPr>
        <p:spPr>
          <a:xfrm>
            <a:off x="2295507" y="1895063"/>
            <a:ext cx="1901775" cy="3373748"/>
          </a:xfrm>
          <a:custGeom>
            <a:avLst/>
            <a:gdLst>
              <a:gd name="connsiteX0" fmla="*/ 0 w 1901775"/>
              <a:gd name="connsiteY0" fmla="*/ 0 h 3373748"/>
              <a:gd name="connsiteX1" fmla="*/ 1901775 w 1901775"/>
              <a:gd name="connsiteY1" fmla="*/ 0 h 3373748"/>
              <a:gd name="connsiteX2" fmla="*/ 1901775 w 1901775"/>
              <a:gd name="connsiteY2" fmla="*/ 3373748 h 3373748"/>
              <a:gd name="connsiteX3" fmla="*/ 0 w 1901775"/>
              <a:gd name="connsiteY3" fmla="*/ 3373748 h 3373748"/>
            </a:gdLst>
            <a:ahLst/>
            <a:cxnLst>
              <a:cxn ang="0">
                <a:pos x="connsiteX0" y="connsiteY0"/>
              </a:cxn>
              <a:cxn ang="0">
                <a:pos x="connsiteX1" y="connsiteY1"/>
              </a:cxn>
              <a:cxn ang="0">
                <a:pos x="connsiteX2" y="connsiteY2"/>
              </a:cxn>
              <a:cxn ang="0">
                <a:pos x="connsiteX3" y="connsiteY3"/>
              </a:cxn>
            </a:cxnLst>
            <a:rect l="l" t="t" r="r" b="b"/>
            <a:pathLst>
              <a:path w="1901775" h="3373748">
                <a:moveTo>
                  <a:pt x="0" y="0"/>
                </a:moveTo>
                <a:lnTo>
                  <a:pt x="1901775" y="0"/>
                </a:lnTo>
                <a:lnTo>
                  <a:pt x="1901775" y="3373748"/>
                </a:lnTo>
                <a:lnTo>
                  <a:pt x="0" y="3373748"/>
                </a:lnTo>
                <a:close/>
              </a:path>
            </a:pathLst>
          </a:custGeom>
        </p:spPr>
        <p:txBody>
          <a:bodyPr wrap="square">
            <a:noAutofit/>
          </a:bodyPr>
          <a:lstStyle/>
          <a:p>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10" name="任意多边形: 形状 9"/>
          <p:cNvSpPr>
            <a:spLocks noGrp="1"/>
          </p:cNvSpPr>
          <p:nvPr>
            <p:ph type="pic" sz="quarter" idx="10"/>
          </p:nvPr>
        </p:nvSpPr>
        <p:spPr>
          <a:xfrm>
            <a:off x="0" y="1"/>
            <a:ext cx="5778474" cy="5747783"/>
          </a:xfrm>
          <a:custGeom>
            <a:avLst/>
            <a:gdLst>
              <a:gd name="connsiteX0" fmla="*/ 2119001 w 5778474"/>
              <a:gd name="connsiteY0" fmla="*/ 3618970 h 5747783"/>
              <a:gd name="connsiteX1" fmla="*/ 2315600 w 5778474"/>
              <a:gd name="connsiteY1" fmla="*/ 3700404 h 5747783"/>
              <a:gd name="connsiteX2" fmla="*/ 3101974 w 5778474"/>
              <a:gd name="connsiteY2" fmla="*/ 4486778 h 5747783"/>
              <a:gd name="connsiteX3" fmla="*/ 3101974 w 5778474"/>
              <a:gd name="connsiteY3" fmla="*/ 4879976 h 5747783"/>
              <a:gd name="connsiteX4" fmla="*/ 2315600 w 5778474"/>
              <a:gd name="connsiteY4" fmla="*/ 5666350 h 5747783"/>
              <a:gd name="connsiteX5" fmla="*/ 1922402 w 5778474"/>
              <a:gd name="connsiteY5" fmla="*/ 5666350 h 5747783"/>
              <a:gd name="connsiteX6" fmla="*/ 1136028 w 5778474"/>
              <a:gd name="connsiteY6" fmla="*/ 4879976 h 5747783"/>
              <a:gd name="connsiteX7" fmla="*/ 1136028 w 5778474"/>
              <a:gd name="connsiteY7" fmla="*/ 4486778 h 5747783"/>
              <a:gd name="connsiteX8" fmla="*/ 1922402 w 5778474"/>
              <a:gd name="connsiteY8" fmla="*/ 3700404 h 5747783"/>
              <a:gd name="connsiteX9" fmla="*/ 2119001 w 5778474"/>
              <a:gd name="connsiteY9" fmla="*/ 3618970 h 5747783"/>
              <a:gd name="connsiteX10" fmla="*/ 821473 w 5778474"/>
              <a:gd name="connsiteY10" fmla="*/ 2321442 h 5747783"/>
              <a:gd name="connsiteX11" fmla="*/ 1018072 w 5778474"/>
              <a:gd name="connsiteY11" fmla="*/ 2402876 h 5747783"/>
              <a:gd name="connsiteX12" fmla="*/ 1804446 w 5778474"/>
              <a:gd name="connsiteY12" fmla="*/ 3189250 h 5747783"/>
              <a:gd name="connsiteX13" fmla="*/ 1804446 w 5778474"/>
              <a:gd name="connsiteY13" fmla="*/ 3582448 h 5747783"/>
              <a:gd name="connsiteX14" fmla="*/ 1018072 w 5778474"/>
              <a:gd name="connsiteY14" fmla="*/ 4368823 h 5747783"/>
              <a:gd name="connsiteX15" fmla="*/ 624874 w 5778474"/>
              <a:gd name="connsiteY15" fmla="*/ 4368823 h 5747783"/>
              <a:gd name="connsiteX16" fmla="*/ 0 w 5778474"/>
              <a:gd name="connsiteY16" fmla="*/ 3743949 h 5747783"/>
              <a:gd name="connsiteX17" fmla="*/ 0 w 5778474"/>
              <a:gd name="connsiteY17" fmla="*/ 3027750 h 5747783"/>
              <a:gd name="connsiteX18" fmla="*/ 624874 w 5778474"/>
              <a:gd name="connsiteY18" fmla="*/ 2402876 h 5747783"/>
              <a:gd name="connsiteX19" fmla="*/ 821473 w 5778474"/>
              <a:gd name="connsiteY19" fmla="*/ 2321442 h 5747783"/>
              <a:gd name="connsiteX20" fmla="*/ 3416534 w 5778474"/>
              <a:gd name="connsiteY20" fmla="*/ 2321437 h 5747783"/>
              <a:gd name="connsiteX21" fmla="*/ 3613133 w 5778474"/>
              <a:gd name="connsiteY21" fmla="*/ 2402870 h 5747783"/>
              <a:gd name="connsiteX22" fmla="*/ 4399507 w 5778474"/>
              <a:gd name="connsiteY22" fmla="*/ 3189245 h 5747783"/>
              <a:gd name="connsiteX23" fmla="*/ 4399507 w 5778474"/>
              <a:gd name="connsiteY23" fmla="*/ 3582443 h 5747783"/>
              <a:gd name="connsiteX24" fmla="*/ 3613133 w 5778474"/>
              <a:gd name="connsiteY24" fmla="*/ 4368817 h 5747783"/>
              <a:gd name="connsiteX25" fmla="*/ 3219935 w 5778474"/>
              <a:gd name="connsiteY25" fmla="*/ 4368817 h 5747783"/>
              <a:gd name="connsiteX26" fmla="*/ 2433561 w 5778474"/>
              <a:gd name="connsiteY26" fmla="*/ 3582443 h 5747783"/>
              <a:gd name="connsiteX27" fmla="*/ 2433561 w 5778474"/>
              <a:gd name="connsiteY27" fmla="*/ 3189245 h 5747783"/>
              <a:gd name="connsiteX28" fmla="*/ 3219935 w 5778474"/>
              <a:gd name="connsiteY28" fmla="*/ 2402870 h 5747783"/>
              <a:gd name="connsiteX29" fmla="*/ 3416534 w 5778474"/>
              <a:gd name="connsiteY29" fmla="*/ 2321437 h 5747783"/>
              <a:gd name="connsiteX30" fmla="*/ 0 w 5778474"/>
              <a:gd name="connsiteY30" fmla="*/ 1384804 h 5747783"/>
              <a:gd name="connsiteX31" fmla="*/ 506920 w 5778474"/>
              <a:gd name="connsiteY31" fmla="*/ 1891724 h 5747783"/>
              <a:gd name="connsiteX32" fmla="*/ 506919 w 5778474"/>
              <a:gd name="connsiteY32" fmla="*/ 2284921 h 5747783"/>
              <a:gd name="connsiteX33" fmla="*/ 0 w 5778474"/>
              <a:gd name="connsiteY33" fmla="*/ 2791839 h 5747783"/>
              <a:gd name="connsiteX34" fmla="*/ 2119006 w 5778474"/>
              <a:gd name="connsiteY34" fmla="*/ 1023909 h 5747783"/>
              <a:gd name="connsiteX35" fmla="*/ 2315606 w 5778474"/>
              <a:gd name="connsiteY35" fmla="*/ 1105343 h 5747783"/>
              <a:gd name="connsiteX36" fmla="*/ 3101980 w 5778474"/>
              <a:gd name="connsiteY36" fmla="*/ 1891717 h 5747783"/>
              <a:gd name="connsiteX37" fmla="*/ 3101980 w 5778474"/>
              <a:gd name="connsiteY37" fmla="*/ 2284914 h 5747783"/>
              <a:gd name="connsiteX38" fmla="*/ 2315606 w 5778474"/>
              <a:gd name="connsiteY38" fmla="*/ 3071289 h 5747783"/>
              <a:gd name="connsiteX39" fmla="*/ 1922408 w 5778474"/>
              <a:gd name="connsiteY39" fmla="*/ 3071289 h 5747783"/>
              <a:gd name="connsiteX40" fmla="*/ 1136034 w 5778474"/>
              <a:gd name="connsiteY40" fmla="*/ 2284914 h 5747783"/>
              <a:gd name="connsiteX41" fmla="*/ 1136034 w 5778474"/>
              <a:gd name="connsiteY41" fmla="*/ 1891716 h 5747783"/>
              <a:gd name="connsiteX42" fmla="*/ 1922408 w 5778474"/>
              <a:gd name="connsiteY42" fmla="*/ 1105342 h 5747783"/>
              <a:gd name="connsiteX43" fmla="*/ 2119006 w 5778474"/>
              <a:gd name="connsiteY43" fmla="*/ 1023909 h 5747783"/>
              <a:gd name="connsiteX44" fmla="*/ 4714068 w 5778474"/>
              <a:gd name="connsiteY44" fmla="*/ 1023903 h 5747783"/>
              <a:gd name="connsiteX45" fmla="*/ 4910667 w 5778474"/>
              <a:gd name="connsiteY45" fmla="*/ 1105337 h 5747783"/>
              <a:gd name="connsiteX46" fmla="*/ 5697041 w 5778474"/>
              <a:gd name="connsiteY46" fmla="*/ 1891711 h 5747783"/>
              <a:gd name="connsiteX47" fmla="*/ 5697041 w 5778474"/>
              <a:gd name="connsiteY47" fmla="*/ 2284909 h 5747783"/>
              <a:gd name="connsiteX48" fmla="*/ 4910667 w 5778474"/>
              <a:gd name="connsiteY48" fmla="*/ 3071283 h 5747783"/>
              <a:gd name="connsiteX49" fmla="*/ 4517469 w 5778474"/>
              <a:gd name="connsiteY49" fmla="*/ 3071283 h 5747783"/>
              <a:gd name="connsiteX50" fmla="*/ 3731095 w 5778474"/>
              <a:gd name="connsiteY50" fmla="*/ 2284909 h 5747783"/>
              <a:gd name="connsiteX51" fmla="*/ 3731095 w 5778474"/>
              <a:gd name="connsiteY51" fmla="*/ 1891711 h 5747783"/>
              <a:gd name="connsiteX52" fmla="*/ 4517469 w 5778474"/>
              <a:gd name="connsiteY52" fmla="*/ 1105337 h 5747783"/>
              <a:gd name="connsiteX53" fmla="*/ 4714068 w 5778474"/>
              <a:gd name="connsiteY53" fmla="*/ 1023903 h 5747783"/>
              <a:gd name="connsiteX54" fmla="*/ 3027750 w 5778474"/>
              <a:gd name="connsiteY54" fmla="*/ 0 h 5747783"/>
              <a:gd name="connsiteX55" fmla="*/ 3805329 w 5778474"/>
              <a:gd name="connsiteY55" fmla="*/ 0 h 5747783"/>
              <a:gd name="connsiteX56" fmla="*/ 4399513 w 5778474"/>
              <a:gd name="connsiteY56" fmla="*/ 594184 h 5747783"/>
              <a:gd name="connsiteX57" fmla="*/ 4399513 w 5778474"/>
              <a:gd name="connsiteY57" fmla="*/ 987382 h 5747783"/>
              <a:gd name="connsiteX58" fmla="*/ 3613139 w 5778474"/>
              <a:gd name="connsiteY58" fmla="*/ 1773756 h 5747783"/>
              <a:gd name="connsiteX59" fmla="*/ 3219941 w 5778474"/>
              <a:gd name="connsiteY59" fmla="*/ 1773756 h 5747783"/>
              <a:gd name="connsiteX60" fmla="*/ 2433567 w 5778474"/>
              <a:gd name="connsiteY60" fmla="*/ 987382 h 5747783"/>
              <a:gd name="connsiteX61" fmla="*/ 2433567 w 5778474"/>
              <a:gd name="connsiteY61" fmla="*/ 594184 h 5747783"/>
              <a:gd name="connsiteX62" fmla="*/ 2791841 w 5778474"/>
              <a:gd name="connsiteY62" fmla="*/ 0 h 5747783"/>
              <a:gd name="connsiteX63" fmla="*/ 2315612 w 5778474"/>
              <a:gd name="connsiteY63" fmla="*/ 476229 h 5747783"/>
              <a:gd name="connsiteX64" fmla="*/ 1922415 w 5778474"/>
              <a:gd name="connsiteY64" fmla="*/ 476230 h 5747783"/>
              <a:gd name="connsiteX65" fmla="*/ 1446185 w 5778474"/>
              <a:gd name="connsiteY65" fmla="*/ 1 h 5747783"/>
              <a:gd name="connsiteX66" fmla="*/ 432697 w 5778474"/>
              <a:gd name="connsiteY66" fmla="*/ 0 h 5747783"/>
              <a:gd name="connsiteX67" fmla="*/ 1210263 w 5778474"/>
              <a:gd name="connsiteY67" fmla="*/ 0 h 5747783"/>
              <a:gd name="connsiteX68" fmla="*/ 1804453 w 5778474"/>
              <a:gd name="connsiteY68" fmla="*/ 594190 h 5747783"/>
              <a:gd name="connsiteX69" fmla="*/ 1804453 w 5778474"/>
              <a:gd name="connsiteY69" fmla="*/ 987388 h 5747783"/>
              <a:gd name="connsiteX70" fmla="*/ 1018079 w 5778474"/>
              <a:gd name="connsiteY70" fmla="*/ 1773762 h 5747783"/>
              <a:gd name="connsiteX71" fmla="*/ 624881 w 5778474"/>
              <a:gd name="connsiteY71" fmla="*/ 1773762 h 5747783"/>
              <a:gd name="connsiteX72" fmla="*/ 0 w 5778474"/>
              <a:gd name="connsiteY72" fmla="*/ 1148882 h 5747783"/>
              <a:gd name="connsiteX73" fmla="*/ 0 w 5778474"/>
              <a:gd name="connsiteY73" fmla="*/ 432696 h 5747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5778474" h="5747783">
                <a:moveTo>
                  <a:pt x="2119001" y="3618970"/>
                </a:moveTo>
                <a:cubicBezTo>
                  <a:pt x="2190156" y="3618970"/>
                  <a:pt x="2261310" y="3646114"/>
                  <a:pt x="2315600" y="3700404"/>
                </a:cubicBezTo>
                <a:lnTo>
                  <a:pt x="3101974" y="4486778"/>
                </a:lnTo>
                <a:cubicBezTo>
                  <a:pt x="3210552" y="4595356"/>
                  <a:pt x="3210552" y="4771398"/>
                  <a:pt x="3101974" y="4879976"/>
                </a:cubicBezTo>
                <a:lnTo>
                  <a:pt x="2315600" y="5666350"/>
                </a:lnTo>
                <a:cubicBezTo>
                  <a:pt x="2207022" y="5774928"/>
                  <a:pt x="2030980" y="5774928"/>
                  <a:pt x="1922402" y="5666350"/>
                </a:cubicBezTo>
                <a:lnTo>
                  <a:pt x="1136028" y="4879976"/>
                </a:lnTo>
                <a:cubicBezTo>
                  <a:pt x="1027449" y="4771398"/>
                  <a:pt x="1027449" y="4595356"/>
                  <a:pt x="1136028" y="4486778"/>
                </a:cubicBezTo>
                <a:lnTo>
                  <a:pt x="1922402" y="3700404"/>
                </a:lnTo>
                <a:cubicBezTo>
                  <a:pt x="1976691" y="3646114"/>
                  <a:pt x="2047846" y="3618970"/>
                  <a:pt x="2119001" y="3618970"/>
                </a:cubicBezTo>
                <a:close/>
                <a:moveTo>
                  <a:pt x="821473" y="2321442"/>
                </a:moveTo>
                <a:cubicBezTo>
                  <a:pt x="892629" y="2321443"/>
                  <a:pt x="963784" y="2348587"/>
                  <a:pt x="1018072" y="2402876"/>
                </a:cubicBezTo>
                <a:lnTo>
                  <a:pt x="1804446" y="3189250"/>
                </a:lnTo>
                <a:cubicBezTo>
                  <a:pt x="1913025" y="3297829"/>
                  <a:pt x="1913025" y="3473870"/>
                  <a:pt x="1804446" y="3582448"/>
                </a:cubicBezTo>
                <a:lnTo>
                  <a:pt x="1018072" y="4368823"/>
                </a:lnTo>
                <a:cubicBezTo>
                  <a:pt x="909494" y="4477401"/>
                  <a:pt x="733453" y="4477401"/>
                  <a:pt x="624874" y="4368823"/>
                </a:cubicBezTo>
                <a:lnTo>
                  <a:pt x="0" y="3743949"/>
                </a:lnTo>
                <a:lnTo>
                  <a:pt x="0" y="3027750"/>
                </a:lnTo>
                <a:lnTo>
                  <a:pt x="624874" y="2402876"/>
                </a:lnTo>
                <a:cubicBezTo>
                  <a:pt x="679163" y="2348587"/>
                  <a:pt x="750318" y="2321443"/>
                  <a:pt x="821473" y="2321442"/>
                </a:cubicBezTo>
                <a:close/>
                <a:moveTo>
                  <a:pt x="3416534" y="2321437"/>
                </a:moveTo>
                <a:cubicBezTo>
                  <a:pt x="3487689" y="2321437"/>
                  <a:pt x="3558844" y="2348582"/>
                  <a:pt x="3613133" y="2402870"/>
                </a:cubicBezTo>
                <a:lnTo>
                  <a:pt x="4399507" y="3189245"/>
                </a:lnTo>
                <a:cubicBezTo>
                  <a:pt x="4508086" y="3297822"/>
                  <a:pt x="4508086" y="3473865"/>
                  <a:pt x="4399507" y="3582443"/>
                </a:cubicBezTo>
                <a:lnTo>
                  <a:pt x="3613133" y="4368817"/>
                </a:lnTo>
                <a:cubicBezTo>
                  <a:pt x="3504555" y="4477395"/>
                  <a:pt x="3328513" y="4477395"/>
                  <a:pt x="3219935" y="4368817"/>
                </a:cubicBezTo>
                <a:lnTo>
                  <a:pt x="2433561" y="3582443"/>
                </a:lnTo>
                <a:cubicBezTo>
                  <a:pt x="2324983" y="3473864"/>
                  <a:pt x="2324983" y="3297823"/>
                  <a:pt x="2433561" y="3189245"/>
                </a:cubicBezTo>
                <a:lnTo>
                  <a:pt x="3219935" y="2402870"/>
                </a:lnTo>
                <a:cubicBezTo>
                  <a:pt x="3274224" y="2348582"/>
                  <a:pt x="3345379" y="2321437"/>
                  <a:pt x="3416534" y="2321437"/>
                </a:cubicBezTo>
                <a:close/>
                <a:moveTo>
                  <a:pt x="0" y="1384804"/>
                </a:moveTo>
                <a:lnTo>
                  <a:pt x="506920" y="1891724"/>
                </a:lnTo>
                <a:cubicBezTo>
                  <a:pt x="615498" y="2000302"/>
                  <a:pt x="615497" y="2176342"/>
                  <a:pt x="506919" y="2284921"/>
                </a:cubicBezTo>
                <a:lnTo>
                  <a:pt x="0" y="2791839"/>
                </a:lnTo>
                <a:close/>
                <a:moveTo>
                  <a:pt x="2119006" y="1023909"/>
                </a:moveTo>
                <a:cubicBezTo>
                  <a:pt x="2190162" y="1023908"/>
                  <a:pt x="2261317" y="1051054"/>
                  <a:pt x="2315606" y="1105343"/>
                </a:cubicBezTo>
                <a:lnTo>
                  <a:pt x="3101980" y="1891717"/>
                </a:lnTo>
                <a:cubicBezTo>
                  <a:pt x="3210558" y="2000296"/>
                  <a:pt x="3210558" y="2176337"/>
                  <a:pt x="3101980" y="2284914"/>
                </a:cubicBezTo>
                <a:lnTo>
                  <a:pt x="2315606" y="3071289"/>
                </a:lnTo>
                <a:cubicBezTo>
                  <a:pt x="2207028" y="3179867"/>
                  <a:pt x="2030987" y="3179867"/>
                  <a:pt x="1922408" y="3071289"/>
                </a:cubicBezTo>
                <a:lnTo>
                  <a:pt x="1136034" y="2284914"/>
                </a:lnTo>
                <a:cubicBezTo>
                  <a:pt x="1027455" y="2176337"/>
                  <a:pt x="1027455" y="2000296"/>
                  <a:pt x="1136034" y="1891716"/>
                </a:cubicBezTo>
                <a:lnTo>
                  <a:pt x="1922408" y="1105342"/>
                </a:lnTo>
                <a:cubicBezTo>
                  <a:pt x="1976697" y="1051053"/>
                  <a:pt x="2047852" y="1023909"/>
                  <a:pt x="2119006" y="1023909"/>
                </a:cubicBezTo>
                <a:close/>
                <a:moveTo>
                  <a:pt x="4714068" y="1023903"/>
                </a:moveTo>
                <a:cubicBezTo>
                  <a:pt x="4785223" y="1023903"/>
                  <a:pt x="4856377" y="1051048"/>
                  <a:pt x="4910667" y="1105337"/>
                </a:cubicBezTo>
                <a:lnTo>
                  <a:pt x="5697041" y="1891711"/>
                </a:lnTo>
                <a:cubicBezTo>
                  <a:pt x="5805619" y="2000289"/>
                  <a:pt x="5805619" y="2176331"/>
                  <a:pt x="5697041" y="2284909"/>
                </a:cubicBezTo>
                <a:lnTo>
                  <a:pt x="4910667" y="3071283"/>
                </a:lnTo>
                <a:cubicBezTo>
                  <a:pt x="4802089" y="3179862"/>
                  <a:pt x="4626047" y="3179861"/>
                  <a:pt x="4517469" y="3071283"/>
                </a:cubicBezTo>
                <a:lnTo>
                  <a:pt x="3731095" y="2284909"/>
                </a:lnTo>
                <a:cubicBezTo>
                  <a:pt x="3622516" y="2176331"/>
                  <a:pt x="3622516" y="2000289"/>
                  <a:pt x="3731095" y="1891711"/>
                </a:cubicBezTo>
                <a:lnTo>
                  <a:pt x="4517469" y="1105337"/>
                </a:lnTo>
                <a:cubicBezTo>
                  <a:pt x="4571758" y="1051048"/>
                  <a:pt x="4642912" y="1023903"/>
                  <a:pt x="4714068" y="1023903"/>
                </a:cubicBezTo>
                <a:close/>
                <a:moveTo>
                  <a:pt x="3027750" y="0"/>
                </a:moveTo>
                <a:lnTo>
                  <a:pt x="3805329" y="0"/>
                </a:lnTo>
                <a:lnTo>
                  <a:pt x="4399513" y="594184"/>
                </a:lnTo>
                <a:cubicBezTo>
                  <a:pt x="4508091" y="702762"/>
                  <a:pt x="4508091" y="878804"/>
                  <a:pt x="4399513" y="987382"/>
                </a:cubicBezTo>
                <a:lnTo>
                  <a:pt x="3613139" y="1773756"/>
                </a:lnTo>
                <a:cubicBezTo>
                  <a:pt x="3504560" y="1882335"/>
                  <a:pt x="3328519" y="1882335"/>
                  <a:pt x="3219941" y="1773756"/>
                </a:cubicBezTo>
                <a:lnTo>
                  <a:pt x="2433567" y="987382"/>
                </a:lnTo>
                <a:cubicBezTo>
                  <a:pt x="2324988" y="878804"/>
                  <a:pt x="2324989" y="702763"/>
                  <a:pt x="2433567" y="594184"/>
                </a:cubicBezTo>
                <a:close/>
                <a:moveTo>
                  <a:pt x="2791841" y="0"/>
                </a:moveTo>
                <a:lnTo>
                  <a:pt x="2315612" y="476229"/>
                </a:lnTo>
                <a:cubicBezTo>
                  <a:pt x="2207034" y="584808"/>
                  <a:pt x="2030993" y="584808"/>
                  <a:pt x="1922415" y="476230"/>
                </a:cubicBezTo>
                <a:lnTo>
                  <a:pt x="1446185" y="1"/>
                </a:lnTo>
                <a:close/>
                <a:moveTo>
                  <a:pt x="432697" y="0"/>
                </a:moveTo>
                <a:lnTo>
                  <a:pt x="1210263" y="0"/>
                </a:lnTo>
                <a:lnTo>
                  <a:pt x="1804453" y="594190"/>
                </a:lnTo>
                <a:cubicBezTo>
                  <a:pt x="1913031" y="702769"/>
                  <a:pt x="1913031" y="878810"/>
                  <a:pt x="1804453" y="987388"/>
                </a:cubicBezTo>
                <a:lnTo>
                  <a:pt x="1018079" y="1773762"/>
                </a:lnTo>
                <a:cubicBezTo>
                  <a:pt x="909500" y="1882341"/>
                  <a:pt x="733459" y="1882341"/>
                  <a:pt x="624881" y="1773762"/>
                </a:cubicBezTo>
                <a:lnTo>
                  <a:pt x="0" y="1148882"/>
                </a:lnTo>
                <a:lnTo>
                  <a:pt x="0" y="432696"/>
                </a:lnTo>
                <a:close/>
              </a:path>
            </a:pathLst>
          </a:custGeom>
        </p:spPr>
        <p:txBody>
          <a:bodyPr wrap="square">
            <a:noAutofit/>
          </a:bodyPr>
          <a:lstStyle/>
          <a:p>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DC28D3-987D-401E-95A8-72784AD93D33}" type="datetimeFigureOut">
              <a:rPr lang="zh-CN" altLang="en-US" smtClean="0"/>
              <a:t>2023-01-10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7A4A5A-5C6D-4E6F-81A3-06DF189A7A65}"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notesSlide" Target="../notesSlides/notesSlide21.xml"/><Relationship Id="rId1" Type="http://schemas.openxmlformats.org/officeDocument/2006/relationships/slideLayout" Target="../slideLayouts/slideLayout6.xml"/><Relationship Id="rId6" Type="http://schemas.openxmlformats.org/officeDocument/2006/relationships/image" Target="../media/image16.jpeg"/><Relationship Id="rId11" Type="http://schemas.openxmlformats.org/officeDocument/2006/relationships/image" Target="../media/image21.jpeg"/><Relationship Id="rId5" Type="http://schemas.openxmlformats.org/officeDocument/2006/relationships/image" Target="../media/image15.jpeg"/><Relationship Id="rId10" Type="http://schemas.openxmlformats.org/officeDocument/2006/relationships/image" Target="../media/image20.jpeg"/><Relationship Id="rId4" Type="http://schemas.openxmlformats.org/officeDocument/2006/relationships/image" Target="../media/image14.jpeg"/><Relationship Id="rId9" Type="http://schemas.openxmlformats.org/officeDocument/2006/relationships/image" Target="../media/image19.jpeg"/></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2.xml"/><Relationship Id="rId1" Type="http://schemas.openxmlformats.org/officeDocument/2006/relationships/slideLayout" Target="../slideLayouts/slideLayout5.xml"/><Relationship Id="rId5" Type="http://schemas.openxmlformats.org/officeDocument/2006/relationships/image" Target="../media/image24.jpeg"/><Relationship Id="rId4" Type="http://schemas.openxmlformats.org/officeDocument/2006/relationships/image" Target="../media/image23.jpeg"/></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3.xml"/><Relationship Id="rId1" Type="http://schemas.openxmlformats.org/officeDocument/2006/relationships/slideLayout" Target="../slideLayouts/slideLayout4.xml"/><Relationship Id="rId5" Type="http://schemas.openxmlformats.org/officeDocument/2006/relationships/image" Target="../media/image27.jpeg"/><Relationship Id="rId4" Type="http://schemas.openxmlformats.org/officeDocument/2006/relationships/image" Target="../media/image26.jpeg"/></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任意多边形: 形状 15"/>
          <p:cNvSpPr/>
          <p:nvPr/>
        </p:nvSpPr>
        <p:spPr>
          <a:xfrm rot="2700000">
            <a:off x="4021881" y="3484071"/>
            <a:ext cx="6764267" cy="6764267"/>
          </a:xfrm>
          <a:custGeom>
            <a:avLst/>
            <a:gdLst>
              <a:gd name="connsiteX0" fmla="*/ 210727 w 6764267"/>
              <a:gd name="connsiteY0" fmla="*/ 210726 h 6764267"/>
              <a:gd name="connsiteX1" fmla="*/ 719464 w 6764267"/>
              <a:gd name="connsiteY1" fmla="*/ 0 h 6764267"/>
              <a:gd name="connsiteX2" fmla="*/ 6764267 w 6764267"/>
              <a:gd name="connsiteY2" fmla="*/ 0 h 6764267"/>
              <a:gd name="connsiteX3" fmla="*/ 0 w 6764267"/>
              <a:gd name="connsiteY3" fmla="*/ 6764267 h 6764267"/>
              <a:gd name="connsiteX4" fmla="*/ 0 w 6764267"/>
              <a:gd name="connsiteY4" fmla="*/ 719463 h 6764267"/>
              <a:gd name="connsiteX5" fmla="*/ 210727 w 6764267"/>
              <a:gd name="connsiteY5" fmla="*/ 210726 h 6764267"/>
              <a:gd name="connsiteX0-1" fmla="*/ 210727 w 6764267"/>
              <a:gd name="connsiteY0-2" fmla="*/ 210726 h 6764267"/>
              <a:gd name="connsiteX1-3" fmla="*/ 719464 w 6764267"/>
              <a:gd name="connsiteY1-4" fmla="*/ 0 h 6764267"/>
              <a:gd name="connsiteX2-5" fmla="*/ 6764267 w 6764267"/>
              <a:gd name="connsiteY2-6" fmla="*/ 0 h 6764267"/>
              <a:gd name="connsiteX3-7" fmla="*/ 3308399 w 6764267"/>
              <a:gd name="connsiteY3-8" fmla="*/ 3454528 h 6764267"/>
              <a:gd name="connsiteX4-9" fmla="*/ 0 w 6764267"/>
              <a:gd name="connsiteY4-10" fmla="*/ 6764267 h 6764267"/>
              <a:gd name="connsiteX5-11" fmla="*/ 0 w 6764267"/>
              <a:gd name="connsiteY5-12" fmla="*/ 719463 h 6764267"/>
              <a:gd name="connsiteX6" fmla="*/ 210727 w 6764267"/>
              <a:gd name="connsiteY6" fmla="*/ 210726 h 6764267"/>
              <a:gd name="connsiteX0-13" fmla="*/ 3308399 w 6764267"/>
              <a:gd name="connsiteY0-14" fmla="*/ 3454528 h 6764267"/>
              <a:gd name="connsiteX1-15" fmla="*/ 0 w 6764267"/>
              <a:gd name="connsiteY1-16" fmla="*/ 6764267 h 6764267"/>
              <a:gd name="connsiteX2-17" fmla="*/ 0 w 6764267"/>
              <a:gd name="connsiteY2-18" fmla="*/ 719463 h 6764267"/>
              <a:gd name="connsiteX3-19" fmla="*/ 210727 w 6764267"/>
              <a:gd name="connsiteY3-20" fmla="*/ 210726 h 6764267"/>
              <a:gd name="connsiteX4-21" fmla="*/ 719464 w 6764267"/>
              <a:gd name="connsiteY4-22" fmla="*/ 0 h 6764267"/>
              <a:gd name="connsiteX5-23" fmla="*/ 6764267 w 6764267"/>
              <a:gd name="connsiteY5-24" fmla="*/ 0 h 6764267"/>
              <a:gd name="connsiteX6-25" fmla="*/ 3399839 w 6764267"/>
              <a:gd name="connsiteY6-26" fmla="*/ 3545968 h 6764267"/>
              <a:gd name="connsiteX0-27" fmla="*/ 3308399 w 6764267"/>
              <a:gd name="connsiteY0-28" fmla="*/ 3454528 h 6764267"/>
              <a:gd name="connsiteX1-29" fmla="*/ 0 w 6764267"/>
              <a:gd name="connsiteY1-30" fmla="*/ 6764267 h 6764267"/>
              <a:gd name="connsiteX2-31" fmla="*/ 0 w 6764267"/>
              <a:gd name="connsiteY2-32" fmla="*/ 719463 h 6764267"/>
              <a:gd name="connsiteX3-33" fmla="*/ 210727 w 6764267"/>
              <a:gd name="connsiteY3-34" fmla="*/ 210726 h 6764267"/>
              <a:gd name="connsiteX4-35" fmla="*/ 719464 w 6764267"/>
              <a:gd name="connsiteY4-36" fmla="*/ 0 h 6764267"/>
              <a:gd name="connsiteX5-37" fmla="*/ 6764267 w 6764267"/>
              <a:gd name="connsiteY5-38" fmla="*/ 0 h 6764267"/>
              <a:gd name="connsiteX0-39" fmla="*/ 0 w 6764267"/>
              <a:gd name="connsiteY0-40" fmla="*/ 6764267 h 6764267"/>
              <a:gd name="connsiteX1-41" fmla="*/ 0 w 6764267"/>
              <a:gd name="connsiteY1-42" fmla="*/ 719463 h 6764267"/>
              <a:gd name="connsiteX2-43" fmla="*/ 210727 w 6764267"/>
              <a:gd name="connsiteY2-44" fmla="*/ 210726 h 6764267"/>
              <a:gd name="connsiteX3-45" fmla="*/ 719464 w 6764267"/>
              <a:gd name="connsiteY3-46" fmla="*/ 0 h 6764267"/>
              <a:gd name="connsiteX4-47" fmla="*/ 6764267 w 6764267"/>
              <a:gd name="connsiteY4-48" fmla="*/ 0 h 676426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764267" h="6764267">
                <a:moveTo>
                  <a:pt x="0" y="6764267"/>
                </a:moveTo>
                <a:lnTo>
                  <a:pt x="0" y="719463"/>
                </a:lnTo>
                <a:cubicBezTo>
                  <a:pt x="0" y="520789"/>
                  <a:pt x="80529" y="340923"/>
                  <a:pt x="210727" y="210726"/>
                </a:cubicBezTo>
                <a:cubicBezTo>
                  <a:pt x="340924" y="80529"/>
                  <a:pt x="520790" y="0"/>
                  <a:pt x="719464" y="0"/>
                </a:cubicBezTo>
                <a:lnTo>
                  <a:pt x="6764267" y="0"/>
                </a:lnTo>
              </a:path>
            </a:pathLst>
          </a:custGeom>
          <a:ln w="15240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8" name="图片占位符 27"/>
          <p:cNvPicPr>
            <a:picLocks noGrp="1" noChangeAspect="1"/>
          </p:cNvPicPr>
          <p:nvPr>
            <p:ph type="pic" sz="quarter" idx="12"/>
          </p:nvPr>
        </p:nvPicPr>
        <p:blipFill>
          <a:blip r:embed="rId3" cstate="screen"/>
          <a:srcRect/>
          <a:stretch>
            <a:fillRect/>
          </a:stretch>
        </p:blipFill>
        <p:spPr>
          <a:xfrm>
            <a:off x="10890792" y="3345440"/>
            <a:ext cx="1301207" cy="3069398"/>
          </a:xfrm>
        </p:spPr>
      </p:pic>
      <p:pic>
        <p:nvPicPr>
          <p:cNvPr id="26" name="图片占位符 25"/>
          <p:cNvPicPr>
            <a:picLocks noGrp="1" noChangeAspect="1"/>
          </p:cNvPicPr>
          <p:nvPr>
            <p:ph type="pic" sz="quarter" idx="11"/>
          </p:nvPr>
        </p:nvPicPr>
        <p:blipFill>
          <a:blip r:embed="rId4" cstate="screen"/>
          <a:srcRect/>
          <a:stretch>
            <a:fillRect/>
          </a:stretch>
        </p:blipFill>
        <p:spPr/>
      </p:pic>
      <p:pic>
        <p:nvPicPr>
          <p:cNvPr id="21" name="图片占位符 20"/>
          <p:cNvPicPr>
            <a:picLocks noGrp="1" noChangeAspect="1"/>
          </p:cNvPicPr>
          <p:nvPr>
            <p:ph type="pic" sz="quarter" idx="10"/>
          </p:nvPr>
        </p:nvPicPr>
        <p:blipFill>
          <a:blip r:embed="rId5" cstate="screen"/>
          <a:srcRect/>
          <a:stretch>
            <a:fillRect/>
          </a:stretch>
        </p:blipFill>
        <p:spPr/>
      </p:pic>
      <p:sp>
        <p:nvSpPr>
          <p:cNvPr id="29" name="文本框 28"/>
          <p:cNvSpPr txBox="1"/>
          <p:nvPr/>
        </p:nvSpPr>
        <p:spPr>
          <a:xfrm>
            <a:off x="695325" y="1298315"/>
            <a:ext cx="5048177" cy="1569660"/>
          </a:xfrm>
          <a:prstGeom prst="rect">
            <a:avLst/>
          </a:prstGeom>
          <a:noFill/>
        </p:spPr>
        <p:txBody>
          <a:bodyPr wrap="none" rtlCol="0">
            <a:spAutoFit/>
            <a:scene3d>
              <a:camera prst="orthographicFront"/>
              <a:lightRig rig="threePt" dir="t"/>
            </a:scene3d>
            <a:sp3d contourW="6350"/>
          </a:bodyPr>
          <a:lstStyle>
            <a:defPPr>
              <a:defRPr lang="zh-CN"/>
            </a:defPPr>
            <a:lvl1pPr>
              <a:defRPr sz="2800" b="1">
                <a:solidFill>
                  <a:schemeClr val="accent1"/>
                </a:solidFill>
              </a:defRPr>
            </a:lvl1pPr>
          </a:lstStyle>
          <a:p>
            <a:r>
              <a:rPr lang="zh-CN" altLang="en-US" sz="4800" b="0" dirty="0">
                <a:latin typeface="时尚中黑简体" panose="01010104010101010101" pitchFamily="2" charset="-122"/>
                <a:ea typeface="时尚中黑简体" panose="01010104010101010101" pitchFamily="2" charset="-122"/>
              </a:rPr>
              <a:t>蓝色简约</a:t>
            </a:r>
            <a:endParaRPr lang="en-US" altLang="zh-CN" sz="4800" b="0" dirty="0">
              <a:latin typeface="时尚中黑简体" panose="01010104010101010101" pitchFamily="2" charset="-122"/>
              <a:ea typeface="时尚中黑简体" panose="01010104010101010101" pitchFamily="2" charset="-122"/>
            </a:endParaRPr>
          </a:p>
          <a:p>
            <a:r>
              <a:rPr lang="zh-CN" altLang="en-US" sz="4800" b="0" dirty="0">
                <a:solidFill>
                  <a:schemeClr val="tx1">
                    <a:lumMod val="65000"/>
                    <a:lumOff val="35000"/>
                  </a:schemeClr>
                </a:solidFill>
                <a:latin typeface="时尚中黑简体" panose="01010104010101010101" pitchFamily="2" charset="-122"/>
                <a:ea typeface="时尚中黑简体" panose="01010104010101010101" pitchFamily="2" charset="-122"/>
              </a:rPr>
              <a:t>教育培训课件</a:t>
            </a:r>
            <a:r>
              <a:rPr lang="en-US" altLang="zh-CN" sz="4800" b="0" dirty="0">
                <a:solidFill>
                  <a:schemeClr val="tx1">
                    <a:lumMod val="65000"/>
                    <a:lumOff val="35000"/>
                  </a:schemeClr>
                </a:solidFill>
                <a:latin typeface="时尚中黑简体" panose="01010104010101010101" pitchFamily="2" charset="-122"/>
                <a:ea typeface="时尚中黑简体" panose="01010104010101010101" pitchFamily="2" charset="-122"/>
              </a:rPr>
              <a:t>PPT</a:t>
            </a:r>
            <a:endParaRPr lang="zh-CN" altLang="en-US" sz="4800" b="0" dirty="0">
              <a:solidFill>
                <a:schemeClr val="tx1">
                  <a:lumMod val="65000"/>
                  <a:lumOff val="35000"/>
                </a:schemeClr>
              </a:solidFill>
              <a:latin typeface="时尚中黑简体" panose="01010104010101010101" pitchFamily="2" charset="-122"/>
              <a:ea typeface="时尚中黑简体" panose="01010104010101010101" pitchFamily="2" charset="-122"/>
            </a:endParaRPr>
          </a:p>
        </p:txBody>
      </p:sp>
      <p:grpSp>
        <p:nvGrpSpPr>
          <p:cNvPr id="38" name="组合 37"/>
          <p:cNvGrpSpPr/>
          <p:nvPr/>
        </p:nvGrpSpPr>
        <p:grpSpPr>
          <a:xfrm>
            <a:off x="784522" y="3311161"/>
            <a:ext cx="1220561" cy="360000"/>
            <a:chOff x="784522" y="3311161"/>
            <a:chExt cx="1220561" cy="360000"/>
          </a:xfrm>
        </p:grpSpPr>
        <p:sp>
          <p:nvSpPr>
            <p:cNvPr id="30" name="矩形: 圆角 29"/>
            <p:cNvSpPr/>
            <p:nvPr/>
          </p:nvSpPr>
          <p:spPr>
            <a:xfrm>
              <a:off x="784522" y="3311161"/>
              <a:ext cx="1220561" cy="360000"/>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文本框 32"/>
            <p:cNvSpPr txBox="1"/>
            <p:nvPr/>
          </p:nvSpPr>
          <p:spPr>
            <a:xfrm>
              <a:off x="943397" y="3332740"/>
              <a:ext cx="902811" cy="307777"/>
            </a:xfrm>
            <a:prstGeom prst="rect">
              <a:avLst/>
            </a:prstGeom>
            <a:noFill/>
          </p:spPr>
          <p:txBody>
            <a:bodyPr wrap="none" rtlCol="0">
              <a:spAutoFit/>
              <a:scene3d>
                <a:camera prst="orthographicFront"/>
                <a:lightRig rig="threePt" dir="t"/>
              </a:scene3d>
              <a:sp3d contourW="6350"/>
            </a:bodyPr>
            <a:lstStyle>
              <a:defPPr>
                <a:defRPr lang="zh-CN"/>
              </a:defPPr>
              <a:lvl1pPr>
                <a:defRPr sz="2800" b="1">
                  <a:solidFill>
                    <a:schemeClr val="accent1"/>
                  </a:solidFill>
                </a:defRPr>
              </a:lvl1pPr>
            </a:lstStyle>
            <a:p>
              <a:pPr algn="ctr"/>
              <a:r>
                <a:rPr lang="zh-CN" altLang="en-US" sz="1400" b="0" dirty="0">
                  <a:solidFill>
                    <a:schemeClr val="bg1"/>
                  </a:solidFill>
                </a:rPr>
                <a:t>毕业答辩</a:t>
              </a:r>
            </a:p>
          </p:txBody>
        </p:sp>
      </p:grpSp>
      <p:grpSp>
        <p:nvGrpSpPr>
          <p:cNvPr id="39" name="组合 38"/>
          <p:cNvGrpSpPr/>
          <p:nvPr/>
        </p:nvGrpSpPr>
        <p:grpSpPr>
          <a:xfrm>
            <a:off x="2106984" y="3311161"/>
            <a:ext cx="1220561" cy="360000"/>
            <a:chOff x="2106984" y="3311161"/>
            <a:chExt cx="1220561" cy="360000"/>
          </a:xfrm>
        </p:grpSpPr>
        <p:sp>
          <p:nvSpPr>
            <p:cNvPr id="31" name="矩形: 圆角 30"/>
            <p:cNvSpPr/>
            <p:nvPr/>
          </p:nvSpPr>
          <p:spPr>
            <a:xfrm>
              <a:off x="2106984" y="3311161"/>
              <a:ext cx="1220561" cy="360000"/>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文本框 33"/>
            <p:cNvSpPr txBox="1"/>
            <p:nvPr/>
          </p:nvSpPr>
          <p:spPr>
            <a:xfrm>
              <a:off x="2265859" y="3332740"/>
              <a:ext cx="902811" cy="307777"/>
            </a:xfrm>
            <a:prstGeom prst="rect">
              <a:avLst/>
            </a:prstGeom>
            <a:noFill/>
          </p:spPr>
          <p:txBody>
            <a:bodyPr wrap="none" rtlCol="0">
              <a:spAutoFit/>
              <a:scene3d>
                <a:camera prst="orthographicFront"/>
                <a:lightRig rig="threePt" dir="t"/>
              </a:scene3d>
              <a:sp3d contourW="6350"/>
            </a:bodyPr>
            <a:lstStyle>
              <a:defPPr>
                <a:defRPr lang="zh-CN"/>
              </a:defPPr>
              <a:lvl1pPr>
                <a:defRPr sz="2800" b="1">
                  <a:solidFill>
                    <a:schemeClr val="accent1"/>
                  </a:solidFill>
                </a:defRPr>
              </a:lvl1pPr>
            </a:lstStyle>
            <a:p>
              <a:pPr algn="ctr"/>
              <a:r>
                <a:rPr lang="zh-CN" altLang="en-US" sz="1400" b="0" dirty="0">
                  <a:solidFill>
                    <a:schemeClr val="bg1"/>
                  </a:solidFill>
                </a:rPr>
                <a:t>教育说课</a:t>
              </a:r>
            </a:p>
          </p:txBody>
        </p:sp>
      </p:grpSp>
      <p:grpSp>
        <p:nvGrpSpPr>
          <p:cNvPr id="40" name="组合 39"/>
          <p:cNvGrpSpPr/>
          <p:nvPr/>
        </p:nvGrpSpPr>
        <p:grpSpPr>
          <a:xfrm>
            <a:off x="3429446" y="3311161"/>
            <a:ext cx="1220561" cy="360000"/>
            <a:chOff x="3429446" y="3311161"/>
            <a:chExt cx="1220561" cy="360000"/>
          </a:xfrm>
        </p:grpSpPr>
        <p:sp>
          <p:nvSpPr>
            <p:cNvPr id="32" name="矩形: 圆角 31"/>
            <p:cNvSpPr/>
            <p:nvPr/>
          </p:nvSpPr>
          <p:spPr>
            <a:xfrm>
              <a:off x="3429446" y="3311161"/>
              <a:ext cx="1220561" cy="360000"/>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文本框 34"/>
            <p:cNvSpPr txBox="1"/>
            <p:nvPr/>
          </p:nvSpPr>
          <p:spPr>
            <a:xfrm>
              <a:off x="3584292" y="3332740"/>
              <a:ext cx="902812" cy="307777"/>
            </a:xfrm>
            <a:prstGeom prst="rect">
              <a:avLst/>
            </a:prstGeom>
            <a:noFill/>
          </p:spPr>
          <p:txBody>
            <a:bodyPr wrap="none" rtlCol="0">
              <a:spAutoFit/>
              <a:scene3d>
                <a:camera prst="orthographicFront"/>
                <a:lightRig rig="threePt" dir="t"/>
              </a:scene3d>
              <a:sp3d contourW="6350"/>
            </a:bodyPr>
            <a:lstStyle>
              <a:defPPr>
                <a:defRPr lang="zh-CN"/>
              </a:defPPr>
              <a:lvl1pPr>
                <a:defRPr sz="2800" b="1">
                  <a:solidFill>
                    <a:schemeClr val="accent1"/>
                  </a:solidFill>
                </a:defRPr>
              </a:lvl1pPr>
            </a:lstStyle>
            <a:p>
              <a:pPr algn="ctr"/>
              <a:r>
                <a:rPr lang="zh-CN" altLang="en-US" sz="1400" b="0" dirty="0" smtClean="0">
                  <a:solidFill>
                    <a:schemeClr val="bg1"/>
                  </a:solidFill>
                </a:rPr>
                <a:t>儿童教育</a:t>
              </a:r>
              <a:endParaRPr lang="zh-CN" altLang="en-US" sz="1400" b="0" dirty="0">
                <a:solidFill>
                  <a:schemeClr val="bg1"/>
                </a:solidFill>
              </a:endParaRPr>
            </a:p>
          </p:txBody>
        </p:sp>
      </p:grpSp>
      <p:sp>
        <p:nvSpPr>
          <p:cNvPr id="36" name="矩形 35"/>
          <p:cNvSpPr/>
          <p:nvPr/>
        </p:nvSpPr>
        <p:spPr>
          <a:xfrm>
            <a:off x="720725" y="2844987"/>
            <a:ext cx="4437938" cy="307777"/>
          </a:xfrm>
          <a:prstGeom prst="rect">
            <a:avLst/>
          </a:prstGeom>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en-US" altLang="zh-CN" sz="1400" u="none" strike="noStrike" kern="1200" cap="none" spc="0" normalizeH="0" baseline="0" noProof="0" dirty="0">
                <a:ln>
                  <a:noFill/>
                </a:ln>
                <a:solidFill>
                  <a:schemeClr val="bg1">
                    <a:lumMod val="65000"/>
                  </a:schemeClr>
                </a:solidFill>
                <a:effectLst/>
                <a:uLnTx/>
                <a:uFillTx/>
                <a:ea typeface="等线" panose="02010600030101010101" pitchFamily="2" charset="-122"/>
                <a:cs typeface="+mn-cs"/>
              </a:rPr>
              <a:t>THIS TEMPLATE DESIGNED FOR FEI ER SHE JI</a:t>
            </a:r>
            <a:endParaRPr kumimoji="0" lang="zh-CN" altLang="en-US" sz="1400" u="none" strike="noStrike" kern="1200" cap="none" spc="0" normalizeH="0" baseline="0" noProof="0" dirty="0">
              <a:ln>
                <a:noFill/>
              </a:ln>
              <a:solidFill>
                <a:schemeClr val="bg1">
                  <a:lumMod val="65000"/>
                </a:schemeClr>
              </a:solidFill>
              <a:effectLst/>
              <a:uLnTx/>
              <a:uFillTx/>
              <a:ea typeface="等线" panose="02010600030101010101" pitchFamily="2"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med" p14:dur="700" advTm="4000">
        <p:fade/>
      </p:transition>
    </mc:Choice>
    <mc:Fallback xmlns="">
      <p:transition spd="med"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1000" fill="hold"/>
                                        <p:tgtEl>
                                          <p:spTgt spid="21"/>
                                        </p:tgtEl>
                                        <p:attrNameLst>
                                          <p:attrName>ppt_x</p:attrName>
                                        </p:attrNameLst>
                                      </p:cBhvr>
                                      <p:tavLst>
                                        <p:tav tm="0">
                                          <p:val>
                                            <p:strVal val="0-#ppt_w/2"/>
                                          </p:val>
                                        </p:tav>
                                        <p:tav tm="100000">
                                          <p:val>
                                            <p:strVal val="#ppt_x"/>
                                          </p:val>
                                        </p:tav>
                                      </p:tavLst>
                                    </p:anim>
                                    <p:anim calcmode="lin" valueType="num">
                                      <p:cBhvr additive="base">
                                        <p:cTn id="8" dur="1000" fill="hold"/>
                                        <p:tgtEl>
                                          <p:spTgt spid="21"/>
                                        </p:tgtEl>
                                        <p:attrNameLst>
                                          <p:attrName>ppt_y</p:attrName>
                                        </p:attrNameLst>
                                      </p:cBhvr>
                                      <p:tavLst>
                                        <p:tav tm="0">
                                          <p:val>
                                            <p:strVal val="#ppt_y"/>
                                          </p:val>
                                        </p:tav>
                                        <p:tav tm="100000">
                                          <p:val>
                                            <p:strVal val="#ppt_y"/>
                                          </p:val>
                                        </p:tav>
                                      </p:tavLst>
                                    </p:anim>
                                  </p:childTnLst>
                                </p:cTn>
                              </p:par>
                              <p:par>
                                <p:cTn id="9" presetID="2" presetClass="entr" presetSubtype="3" decel="100000" fill="hold" nodeType="with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000" fill="hold"/>
                                        <p:tgtEl>
                                          <p:spTgt spid="26"/>
                                        </p:tgtEl>
                                        <p:attrNameLst>
                                          <p:attrName>ppt_x</p:attrName>
                                        </p:attrNameLst>
                                      </p:cBhvr>
                                      <p:tavLst>
                                        <p:tav tm="0">
                                          <p:val>
                                            <p:strVal val="1+#ppt_w/2"/>
                                          </p:val>
                                        </p:tav>
                                        <p:tav tm="100000">
                                          <p:val>
                                            <p:strVal val="#ppt_x"/>
                                          </p:val>
                                        </p:tav>
                                      </p:tavLst>
                                    </p:anim>
                                    <p:anim calcmode="lin" valueType="num">
                                      <p:cBhvr additive="base">
                                        <p:cTn id="12" dur="1000" fill="hold"/>
                                        <p:tgtEl>
                                          <p:spTgt spid="26"/>
                                        </p:tgtEl>
                                        <p:attrNameLst>
                                          <p:attrName>ppt_y</p:attrName>
                                        </p:attrNameLst>
                                      </p:cBhvr>
                                      <p:tavLst>
                                        <p:tav tm="0">
                                          <p:val>
                                            <p:strVal val="0-#ppt_h/2"/>
                                          </p:val>
                                        </p:tav>
                                        <p:tav tm="100000">
                                          <p:val>
                                            <p:strVal val="#ppt_y"/>
                                          </p:val>
                                        </p:tav>
                                      </p:tavLst>
                                    </p:anim>
                                  </p:childTnLst>
                                </p:cTn>
                              </p:par>
                              <p:par>
                                <p:cTn id="13" presetID="2" presetClass="entr" presetSubtype="2" decel="100000"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1+#ppt_w/2"/>
                                          </p:val>
                                        </p:tav>
                                        <p:tav tm="100000">
                                          <p:val>
                                            <p:strVal val="#ppt_x"/>
                                          </p:val>
                                        </p:tav>
                                      </p:tavLst>
                                    </p:anim>
                                    <p:anim calcmode="lin" valueType="num">
                                      <p:cBhvr additive="base">
                                        <p:cTn id="16" dur="1000" fill="hold"/>
                                        <p:tgtEl>
                                          <p:spTgt spid="28"/>
                                        </p:tgtEl>
                                        <p:attrNameLst>
                                          <p:attrName>ppt_y</p:attrName>
                                        </p:attrNameLst>
                                      </p:cBhvr>
                                      <p:tavLst>
                                        <p:tav tm="0">
                                          <p:val>
                                            <p:strVal val="#ppt_y"/>
                                          </p:val>
                                        </p:tav>
                                        <p:tav tm="100000">
                                          <p:val>
                                            <p:strVal val="#ppt_y"/>
                                          </p:val>
                                        </p:tav>
                                      </p:tavLst>
                                    </p:anim>
                                  </p:childTnLst>
                                </p:cTn>
                              </p:par>
                              <p:par>
                                <p:cTn id="17" presetID="2" presetClass="entr" presetSubtype="4" decel="10000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1000" fill="hold"/>
                                        <p:tgtEl>
                                          <p:spTgt spid="16"/>
                                        </p:tgtEl>
                                        <p:attrNameLst>
                                          <p:attrName>ppt_x</p:attrName>
                                        </p:attrNameLst>
                                      </p:cBhvr>
                                      <p:tavLst>
                                        <p:tav tm="0">
                                          <p:val>
                                            <p:strVal val="#ppt_x"/>
                                          </p:val>
                                        </p:tav>
                                        <p:tav tm="100000">
                                          <p:val>
                                            <p:strVal val="#ppt_x"/>
                                          </p:val>
                                        </p:tav>
                                      </p:tavLst>
                                    </p:anim>
                                    <p:anim calcmode="lin" valueType="num">
                                      <p:cBhvr additive="base">
                                        <p:cTn id="20" dur="1000" fill="hold"/>
                                        <p:tgtEl>
                                          <p:spTgt spid="16"/>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decel="9500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additive="base">
                                        <p:cTn id="24" dur="1000" fill="hold"/>
                                        <p:tgtEl>
                                          <p:spTgt spid="29"/>
                                        </p:tgtEl>
                                        <p:attrNameLst>
                                          <p:attrName>ppt_x</p:attrName>
                                        </p:attrNameLst>
                                      </p:cBhvr>
                                      <p:tavLst>
                                        <p:tav tm="0">
                                          <p:val>
                                            <p:strVal val="0-#ppt_w/2"/>
                                          </p:val>
                                        </p:tav>
                                        <p:tav tm="100000">
                                          <p:val>
                                            <p:strVal val="#ppt_x"/>
                                          </p:val>
                                        </p:tav>
                                      </p:tavLst>
                                    </p:anim>
                                    <p:anim calcmode="lin" valueType="num">
                                      <p:cBhvr additive="base">
                                        <p:cTn id="25" dur="1000" fill="hold"/>
                                        <p:tgtEl>
                                          <p:spTgt spid="2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41" presetClass="entr" presetSubtype="0" fill="hold" grpId="0" nodeType="afterEffect">
                                  <p:stCondLst>
                                    <p:cond delay="0"/>
                                  </p:stCondLst>
                                  <p:iterate type="lt">
                                    <p:tmPct val="10000"/>
                                  </p:iterate>
                                  <p:childTnLst>
                                    <p:set>
                                      <p:cBhvr>
                                        <p:cTn id="28" dur="1" fill="hold">
                                          <p:stCondLst>
                                            <p:cond delay="0"/>
                                          </p:stCondLst>
                                        </p:cTn>
                                        <p:tgtEl>
                                          <p:spTgt spid="36"/>
                                        </p:tgtEl>
                                        <p:attrNameLst>
                                          <p:attrName>style.visibility</p:attrName>
                                        </p:attrNameLst>
                                      </p:cBhvr>
                                      <p:to>
                                        <p:strVal val="visible"/>
                                      </p:to>
                                    </p:set>
                                    <p:anim calcmode="lin" valueType="num">
                                      <p:cBhvr>
                                        <p:cTn id="29" dur="500" fill="hold"/>
                                        <p:tgtEl>
                                          <p:spTgt spid="36"/>
                                        </p:tgtEl>
                                        <p:attrNameLst>
                                          <p:attrName>ppt_x</p:attrName>
                                        </p:attrNameLst>
                                      </p:cBhvr>
                                      <p:tavLst>
                                        <p:tav tm="0">
                                          <p:val>
                                            <p:strVal val="#ppt_x"/>
                                          </p:val>
                                        </p:tav>
                                        <p:tav tm="50000">
                                          <p:val>
                                            <p:strVal val="#ppt_x+.1"/>
                                          </p:val>
                                        </p:tav>
                                        <p:tav tm="100000">
                                          <p:val>
                                            <p:strVal val="#ppt_x"/>
                                          </p:val>
                                        </p:tav>
                                      </p:tavLst>
                                    </p:anim>
                                    <p:anim calcmode="lin" valueType="num">
                                      <p:cBhvr>
                                        <p:cTn id="30" dur="500" fill="hold"/>
                                        <p:tgtEl>
                                          <p:spTgt spid="36"/>
                                        </p:tgtEl>
                                        <p:attrNameLst>
                                          <p:attrName>ppt_y</p:attrName>
                                        </p:attrNameLst>
                                      </p:cBhvr>
                                      <p:tavLst>
                                        <p:tav tm="0">
                                          <p:val>
                                            <p:strVal val="#ppt_y"/>
                                          </p:val>
                                        </p:tav>
                                        <p:tav tm="100000">
                                          <p:val>
                                            <p:strVal val="#ppt_y"/>
                                          </p:val>
                                        </p:tav>
                                      </p:tavLst>
                                    </p:anim>
                                    <p:anim calcmode="lin" valueType="num">
                                      <p:cBhvr>
                                        <p:cTn id="31" dur="500" fill="hold"/>
                                        <p:tgtEl>
                                          <p:spTgt spid="36"/>
                                        </p:tgtEl>
                                        <p:attrNameLst>
                                          <p:attrName>ppt_h</p:attrName>
                                        </p:attrNameLst>
                                      </p:cBhvr>
                                      <p:tavLst>
                                        <p:tav tm="0">
                                          <p:val>
                                            <p:strVal val="#ppt_h/10"/>
                                          </p:val>
                                        </p:tav>
                                        <p:tav tm="50000">
                                          <p:val>
                                            <p:strVal val="#ppt_h+.01"/>
                                          </p:val>
                                        </p:tav>
                                        <p:tav tm="100000">
                                          <p:val>
                                            <p:strVal val="#ppt_h"/>
                                          </p:val>
                                        </p:tav>
                                      </p:tavLst>
                                    </p:anim>
                                    <p:anim calcmode="lin" valueType="num">
                                      <p:cBhvr>
                                        <p:cTn id="32" dur="500" fill="hold"/>
                                        <p:tgtEl>
                                          <p:spTgt spid="36"/>
                                        </p:tgtEl>
                                        <p:attrNameLst>
                                          <p:attrName>ppt_w</p:attrName>
                                        </p:attrNameLst>
                                      </p:cBhvr>
                                      <p:tavLst>
                                        <p:tav tm="0">
                                          <p:val>
                                            <p:strVal val="#ppt_w/10"/>
                                          </p:val>
                                        </p:tav>
                                        <p:tav tm="50000">
                                          <p:val>
                                            <p:strVal val="#ppt_w+.01"/>
                                          </p:val>
                                        </p:tav>
                                        <p:tav tm="100000">
                                          <p:val>
                                            <p:strVal val="#ppt_w"/>
                                          </p:val>
                                        </p:tav>
                                      </p:tavLst>
                                    </p:anim>
                                    <p:animEffect transition="in" filter="fade">
                                      <p:cBhvr>
                                        <p:cTn id="33" dur="500" tmFilter="0,0; .5, 1; 1, 1"/>
                                        <p:tgtEl>
                                          <p:spTgt spid="36"/>
                                        </p:tgtEl>
                                      </p:cBhvr>
                                    </p:animEffect>
                                  </p:childTnLst>
                                </p:cTn>
                              </p:par>
                            </p:childTnLst>
                          </p:cTn>
                        </p:par>
                        <p:par>
                          <p:cTn id="34" fill="hold">
                            <p:stCondLst>
                              <p:cond delay="3450"/>
                            </p:stCondLst>
                            <p:childTnLst>
                              <p:par>
                                <p:cTn id="35" presetID="53" presetClass="entr" presetSubtype="16" fill="hold"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nodeType="withEffect">
                                  <p:stCondLst>
                                    <p:cond delay="250"/>
                                  </p:stCondLst>
                                  <p:childTnLst>
                                    <p:set>
                                      <p:cBhvr>
                                        <p:cTn id="41" dur="1" fill="hold">
                                          <p:stCondLst>
                                            <p:cond delay="0"/>
                                          </p:stCondLst>
                                        </p:cTn>
                                        <p:tgtEl>
                                          <p:spTgt spid="39"/>
                                        </p:tgtEl>
                                        <p:attrNameLst>
                                          <p:attrName>style.visibility</p:attrName>
                                        </p:attrNameLst>
                                      </p:cBhvr>
                                      <p:to>
                                        <p:strVal val="visible"/>
                                      </p:to>
                                    </p:set>
                                    <p:anim calcmode="lin" valueType="num">
                                      <p:cBhvr>
                                        <p:cTn id="42" dur="500" fill="hold"/>
                                        <p:tgtEl>
                                          <p:spTgt spid="39"/>
                                        </p:tgtEl>
                                        <p:attrNameLst>
                                          <p:attrName>ppt_w</p:attrName>
                                        </p:attrNameLst>
                                      </p:cBhvr>
                                      <p:tavLst>
                                        <p:tav tm="0">
                                          <p:val>
                                            <p:fltVal val="0"/>
                                          </p:val>
                                        </p:tav>
                                        <p:tav tm="100000">
                                          <p:val>
                                            <p:strVal val="#ppt_w"/>
                                          </p:val>
                                        </p:tav>
                                      </p:tavLst>
                                    </p:anim>
                                    <p:anim calcmode="lin" valueType="num">
                                      <p:cBhvr>
                                        <p:cTn id="43" dur="500" fill="hold"/>
                                        <p:tgtEl>
                                          <p:spTgt spid="39"/>
                                        </p:tgtEl>
                                        <p:attrNameLst>
                                          <p:attrName>ppt_h</p:attrName>
                                        </p:attrNameLst>
                                      </p:cBhvr>
                                      <p:tavLst>
                                        <p:tav tm="0">
                                          <p:val>
                                            <p:fltVal val="0"/>
                                          </p:val>
                                        </p:tav>
                                        <p:tav tm="100000">
                                          <p:val>
                                            <p:strVal val="#ppt_h"/>
                                          </p:val>
                                        </p:tav>
                                      </p:tavLst>
                                    </p:anim>
                                    <p:animEffect transition="in" filter="fade">
                                      <p:cBhvr>
                                        <p:cTn id="44" dur="500"/>
                                        <p:tgtEl>
                                          <p:spTgt spid="39"/>
                                        </p:tgtEl>
                                      </p:cBhvr>
                                    </p:animEffect>
                                  </p:childTnLst>
                                </p:cTn>
                              </p:par>
                              <p:par>
                                <p:cTn id="45" presetID="53" presetClass="entr" presetSubtype="16" fill="hold" nodeType="withEffect">
                                  <p:stCondLst>
                                    <p:cond delay="250"/>
                                  </p:stCondLst>
                                  <p:childTnLst>
                                    <p:set>
                                      <p:cBhvr>
                                        <p:cTn id="46" dur="1" fill="hold">
                                          <p:stCondLst>
                                            <p:cond delay="0"/>
                                          </p:stCondLst>
                                        </p:cTn>
                                        <p:tgtEl>
                                          <p:spTgt spid="40"/>
                                        </p:tgtEl>
                                        <p:attrNameLst>
                                          <p:attrName>style.visibility</p:attrName>
                                        </p:attrNameLst>
                                      </p:cBhvr>
                                      <p:to>
                                        <p:strVal val="visible"/>
                                      </p:to>
                                    </p:set>
                                    <p:anim calcmode="lin" valueType="num">
                                      <p:cBhvr>
                                        <p:cTn id="47" dur="500" fill="hold"/>
                                        <p:tgtEl>
                                          <p:spTgt spid="40"/>
                                        </p:tgtEl>
                                        <p:attrNameLst>
                                          <p:attrName>ppt_w</p:attrName>
                                        </p:attrNameLst>
                                      </p:cBhvr>
                                      <p:tavLst>
                                        <p:tav tm="0">
                                          <p:val>
                                            <p:fltVal val="0"/>
                                          </p:val>
                                        </p:tav>
                                        <p:tav tm="100000">
                                          <p:val>
                                            <p:strVal val="#ppt_w"/>
                                          </p:val>
                                        </p:tav>
                                      </p:tavLst>
                                    </p:anim>
                                    <p:anim calcmode="lin" valueType="num">
                                      <p:cBhvr>
                                        <p:cTn id="48" dur="500" fill="hold"/>
                                        <p:tgtEl>
                                          <p:spTgt spid="40"/>
                                        </p:tgtEl>
                                        <p:attrNameLst>
                                          <p:attrName>ppt_h</p:attrName>
                                        </p:attrNameLst>
                                      </p:cBhvr>
                                      <p:tavLst>
                                        <p:tav tm="0">
                                          <p:val>
                                            <p:fltVal val="0"/>
                                          </p:val>
                                        </p:tav>
                                        <p:tav tm="100000">
                                          <p:val>
                                            <p:strVal val="#ppt_h"/>
                                          </p:val>
                                        </p:tav>
                                      </p:tavLst>
                                    </p:anim>
                                    <p:animEffect transition="in" filter="fade">
                                      <p:cBhvr>
                                        <p:cTn id="4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9" grpId="0"/>
      <p:bldP spid="3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矩形 31"/>
          <p:cNvSpPr>
            <a:spLocks noChangeAspect="1"/>
          </p:cNvSpPr>
          <p:nvPr/>
        </p:nvSpPr>
        <p:spPr bwMode="auto">
          <a:xfrm>
            <a:off x="9922328" y="-1976477"/>
            <a:ext cx="6014486" cy="3952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grpSp>
        <p:nvGrpSpPr>
          <p:cNvPr id="61" name="组合 60"/>
          <p:cNvGrpSpPr/>
          <p:nvPr/>
        </p:nvGrpSpPr>
        <p:grpSpPr>
          <a:xfrm>
            <a:off x="3190918" y="1643377"/>
            <a:ext cx="649286" cy="2267118"/>
            <a:chOff x="6198067" y="2257978"/>
            <a:chExt cx="769752" cy="2687754"/>
          </a:xfrm>
        </p:grpSpPr>
        <p:sp>
          <p:nvSpPr>
            <p:cNvPr id="36" name="任意多边形 29"/>
            <p:cNvSpPr/>
            <p:nvPr/>
          </p:nvSpPr>
          <p:spPr bwMode="auto">
            <a:xfrm>
              <a:off x="6489382" y="2548230"/>
              <a:ext cx="212639" cy="318958"/>
            </a:xfrm>
            <a:custGeom>
              <a:avLst/>
              <a:gdLst>
                <a:gd name="T0" fmla="*/ 4 w 85"/>
                <a:gd name="T1" fmla="*/ 35 h 127"/>
                <a:gd name="T2" fmla="*/ 10 w 85"/>
                <a:gd name="T3" fmla="*/ 72 h 127"/>
                <a:gd name="T4" fmla="*/ 4 w 85"/>
                <a:gd name="T5" fmla="*/ 110 h 127"/>
                <a:gd name="T6" fmla="*/ 66 w 85"/>
                <a:gd name="T7" fmla="*/ 125 h 127"/>
                <a:gd name="T8" fmla="*/ 4 w 85"/>
                <a:gd name="T9" fmla="*/ 35 h 127"/>
              </a:gdLst>
              <a:ahLst/>
              <a:cxnLst>
                <a:cxn ang="0">
                  <a:pos x="T0" y="T1"/>
                </a:cxn>
                <a:cxn ang="0">
                  <a:pos x="T2" y="T3"/>
                </a:cxn>
                <a:cxn ang="0">
                  <a:pos x="T4" y="T5"/>
                </a:cxn>
                <a:cxn ang="0">
                  <a:pos x="T6" y="T7"/>
                </a:cxn>
                <a:cxn ang="0">
                  <a:pos x="T8" y="T9"/>
                </a:cxn>
              </a:cxnLst>
              <a:rect l="0" t="0" r="r" b="b"/>
              <a:pathLst>
                <a:path w="85" h="127">
                  <a:moveTo>
                    <a:pt x="4" y="35"/>
                  </a:moveTo>
                  <a:cubicBezTo>
                    <a:pt x="29" y="46"/>
                    <a:pt x="2" y="59"/>
                    <a:pt x="10" y="72"/>
                  </a:cubicBezTo>
                  <a:cubicBezTo>
                    <a:pt x="18" y="84"/>
                    <a:pt x="0" y="93"/>
                    <a:pt x="4" y="110"/>
                  </a:cubicBezTo>
                  <a:cubicBezTo>
                    <a:pt x="9" y="127"/>
                    <a:pt x="47" y="127"/>
                    <a:pt x="66" y="125"/>
                  </a:cubicBezTo>
                  <a:cubicBezTo>
                    <a:pt x="85" y="123"/>
                    <a:pt x="58" y="0"/>
                    <a:pt x="4" y="35"/>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7" name="任意多边形 30"/>
            <p:cNvSpPr/>
            <p:nvPr/>
          </p:nvSpPr>
          <p:spPr bwMode="auto">
            <a:xfrm>
              <a:off x="6393694" y="2257978"/>
              <a:ext cx="446541" cy="618779"/>
            </a:xfrm>
            <a:custGeom>
              <a:avLst/>
              <a:gdLst>
                <a:gd name="T0" fmla="*/ 15 w 178"/>
                <a:gd name="T1" fmla="*/ 42 h 247"/>
                <a:gd name="T2" fmla="*/ 125 w 178"/>
                <a:gd name="T3" fmla="*/ 72 h 247"/>
                <a:gd name="T4" fmla="*/ 147 w 178"/>
                <a:gd name="T5" fmla="*/ 119 h 247"/>
                <a:gd name="T6" fmla="*/ 157 w 178"/>
                <a:gd name="T7" fmla="*/ 166 h 247"/>
                <a:gd name="T8" fmla="*/ 143 w 178"/>
                <a:gd name="T9" fmla="*/ 220 h 247"/>
                <a:gd name="T10" fmla="*/ 88 w 178"/>
                <a:gd name="T11" fmla="*/ 238 h 247"/>
                <a:gd name="T12" fmla="*/ 35 w 178"/>
                <a:gd name="T13" fmla="*/ 103 h 247"/>
                <a:gd name="T14" fmla="*/ 15 w 178"/>
                <a:gd name="T15" fmla="*/ 42 h 2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8" h="247">
                  <a:moveTo>
                    <a:pt x="15" y="42"/>
                  </a:moveTo>
                  <a:cubicBezTo>
                    <a:pt x="45" y="0"/>
                    <a:pt x="126" y="17"/>
                    <a:pt x="125" y="72"/>
                  </a:cubicBezTo>
                  <a:cubicBezTo>
                    <a:pt x="124" y="127"/>
                    <a:pt x="159" y="92"/>
                    <a:pt x="147" y="119"/>
                  </a:cubicBezTo>
                  <a:cubicBezTo>
                    <a:pt x="136" y="147"/>
                    <a:pt x="172" y="144"/>
                    <a:pt x="157" y="166"/>
                  </a:cubicBezTo>
                  <a:cubicBezTo>
                    <a:pt x="142" y="189"/>
                    <a:pt x="178" y="194"/>
                    <a:pt x="143" y="220"/>
                  </a:cubicBezTo>
                  <a:cubicBezTo>
                    <a:pt x="108" y="247"/>
                    <a:pt x="88" y="238"/>
                    <a:pt x="88" y="238"/>
                  </a:cubicBezTo>
                  <a:cubicBezTo>
                    <a:pt x="88" y="238"/>
                    <a:pt x="99" y="85"/>
                    <a:pt x="35" y="103"/>
                  </a:cubicBezTo>
                  <a:cubicBezTo>
                    <a:pt x="16" y="108"/>
                    <a:pt x="0" y="62"/>
                    <a:pt x="15" y="42"/>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8" name="任意多边形 31"/>
            <p:cNvSpPr/>
            <p:nvPr/>
          </p:nvSpPr>
          <p:spPr bwMode="auto">
            <a:xfrm>
              <a:off x="6198067" y="2303696"/>
              <a:ext cx="769752" cy="2642036"/>
            </a:xfrm>
            <a:custGeom>
              <a:avLst/>
              <a:gdLst>
                <a:gd name="T0" fmla="*/ 189 w 307"/>
                <a:gd name="T1" fmla="*/ 34 h 1055"/>
                <a:gd name="T2" fmla="*/ 210 w 307"/>
                <a:gd name="T3" fmla="*/ 155 h 1055"/>
                <a:gd name="T4" fmla="*/ 235 w 307"/>
                <a:gd name="T5" fmla="*/ 224 h 1055"/>
                <a:gd name="T6" fmla="*/ 241 w 307"/>
                <a:gd name="T7" fmla="*/ 375 h 1055"/>
                <a:gd name="T8" fmla="*/ 227 w 307"/>
                <a:gd name="T9" fmla="*/ 448 h 1055"/>
                <a:gd name="T10" fmla="*/ 223 w 307"/>
                <a:gd name="T11" fmla="*/ 526 h 1055"/>
                <a:gd name="T12" fmla="*/ 212 w 307"/>
                <a:gd name="T13" fmla="*/ 674 h 1055"/>
                <a:gd name="T14" fmla="*/ 212 w 307"/>
                <a:gd name="T15" fmla="*/ 724 h 1055"/>
                <a:gd name="T16" fmla="*/ 279 w 307"/>
                <a:gd name="T17" fmla="*/ 921 h 1055"/>
                <a:gd name="T18" fmla="*/ 304 w 307"/>
                <a:gd name="T19" fmla="*/ 1003 h 1055"/>
                <a:gd name="T20" fmla="*/ 298 w 307"/>
                <a:gd name="T21" fmla="*/ 1028 h 1055"/>
                <a:gd name="T22" fmla="*/ 284 w 307"/>
                <a:gd name="T23" fmla="*/ 979 h 1055"/>
                <a:gd name="T24" fmla="*/ 214 w 307"/>
                <a:gd name="T25" fmla="*/ 1035 h 1055"/>
                <a:gd name="T26" fmla="*/ 226 w 307"/>
                <a:gd name="T27" fmla="*/ 997 h 1055"/>
                <a:gd name="T28" fmla="*/ 198 w 307"/>
                <a:gd name="T29" fmla="*/ 834 h 1055"/>
                <a:gd name="T30" fmla="*/ 174 w 307"/>
                <a:gd name="T31" fmla="*/ 837 h 1055"/>
                <a:gd name="T32" fmla="*/ 149 w 307"/>
                <a:gd name="T33" fmla="*/ 955 h 1055"/>
                <a:gd name="T34" fmla="*/ 139 w 307"/>
                <a:gd name="T35" fmla="*/ 1027 h 1055"/>
                <a:gd name="T36" fmla="*/ 130 w 307"/>
                <a:gd name="T37" fmla="*/ 1048 h 1055"/>
                <a:gd name="T38" fmla="*/ 130 w 307"/>
                <a:gd name="T39" fmla="*/ 996 h 1055"/>
                <a:gd name="T40" fmla="*/ 60 w 307"/>
                <a:gd name="T41" fmla="*/ 1048 h 1055"/>
                <a:gd name="T42" fmla="*/ 50 w 307"/>
                <a:gd name="T43" fmla="*/ 1013 h 1055"/>
                <a:gd name="T44" fmla="*/ 108 w 307"/>
                <a:gd name="T45" fmla="*/ 840 h 1055"/>
                <a:gd name="T46" fmla="*/ 118 w 307"/>
                <a:gd name="T47" fmla="*/ 750 h 1055"/>
                <a:gd name="T48" fmla="*/ 102 w 307"/>
                <a:gd name="T49" fmla="*/ 677 h 1055"/>
                <a:gd name="T50" fmla="*/ 90 w 307"/>
                <a:gd name="T51" fmla="*/ 599 h 1055"/>
                <a:gd name="T52" fmla="*/ 80 w 307"/>
                <a:gd name="T53" fmla="*/ 600 h 1055"/>
                <a:gd name="T54" fmla="*/ 62 w 307"/>
                <a:gd name="T55" fmla="*/ 594 h 1055"/>
                <a:gd name="T56" fmla="*/ 68 w 307"/>
                <a:gd name="T57" fmla="*/ 537 h 1055"/>
                <a:gd name="T58" fmla="*/ 9 w 307"/>
                <a:gd name="T59" fmla="*/ 397 h 1055"/>
                <a:gd name="T60" fmla="*/ 75 w 307"/>
                <a:gd name="T61" fmla="*/ 333 h 1055"/>
                <a:gd name="T62" fmla="*/ 131 w 307"/>
                <a:gd name="T63" fmla="*/ 204 h 1055"/>
                <a:gd name="T64" fmla="*/ 130 w 307"/>
                <a:gd name="T65" fmla="*/ 145 h 1055"/>
                <a:gd name="T66" fmla="*/ 95 w 307"/>
                <a:gd name="T67" fmla="*/ 89 h 1055"/>
                <a:gd name="T68" fmla="*/ 96 w 307"/>
                <a:gd name="T69" fmla="*/ 38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07" h="1055">
                  <a:moveTo>
                    <a:pt x="138" y="0"/>
                  </a:moveTo>
                  <a:cubicBezTo>
                    <a:pt x="160" y="0"/>
                    <a:pt x="180" y="11"/>
                    <a:pt x="189" y="34"/>
                  </a:cubicBezTo>
                  <a:cubicBezTo>
                    <a:pt x="199" y="58"/>
                    <a:pt x="201" y="84"/>
                    <a:pt x="197" y="98"/>
                  </a:cubicBezTo>
                  <a:cubicBezTo>
                    <a:pt x="195" y="110"/>
                    <a:pt x="205" y="144"/>
                    <a:pt x="210" y="155"/>
                  </a:cubicBezTo>
                  <a:cubicBezTo>
                    <a:pt x="216" y="169"/>
                    <a:pt x="225" y="190"/>
                    <a:pt x="225" y="190"/>
                  </a:cubicBezTo>
                  <a:cubicBezTo>
                    <a:pt x="225" y="190"/>
                    <a:pt x="235" y="204"/>
                    <a:pt x="235" y="224"/>
                  </a:cubicBezTo>
                  <a:cubicBezTo>
                    <a:pt x="235" y="245"/>
                    <a:pt x="234" y="274"/>
                    <a:pt x="241" y="311"/>
                  </a:cubicBezTo>
                  <a:cubicBezTo>
                    <a:pt x="248" y="348"/>
                    <a:pt x="248" y="356"/>
                    <a:pt x="241" y="375"/>
                  </a:cubicBezTo>
                  <a:cubicBezTo>
                    <a:pt x="235" y="394"/>
                    <a:pt x="214" y="429"/>
                    <a:pt x="214" y="429"/>
                  </a:cubicBezTo>
                  <a:cubicBezTo>
                    <a:pt x="214" y="429"/>
                    <a:pt x="234" y="439"/>
                    <a:pt x="227" y="448"/>
                  </a:cubicBezTo>
                  <a:cubicBezTo>
                    <a:pt x="219" y="457"/>
                    <a:pt x="213" y="460"/>
                    <a:pt x="213" y="460"/>
                  </a:cubicBezTo>
                  <a:cubicBezTo>
                    <a:pt x="213" y="460"/>
                    <a:pt x="235" y="492"/>
                    <a:pt x="223" y="526"/>
                  </a:cubicBezTo>
                  <a:cubicBezTo>
                    <a:pt x="212" y="560"/>
                    <a:pt x="210" y="585"/>
                    <a:pt x="211" y="616"/>
                  </a:cubicBezTo>
                  <a:cubicBezTo>
                    <a:pt x="212" y="647"/>
                    <a:pt x="212" y="674"/>
                    <a:pt x="212" y="674"/>
                  </a:cubicBezTo>
                  <a:cubicBezTo>
                    <a:pt x="199" y="677"/>
                    <a:pt x="199" y="677"/>
                    <a:pt x="199" y="677"/>
                  </a:cubicBezTo>
                  <a:cubicBezTo>
                    <a:pt x="199" y="677"/>
                    <a:pt x="199" y="705"/>
                    <a:pt x="212" y="724"/>
                  </a:cubicBezTo>
                  <a:cubicBezTo>
                    <a:pt x="225" y="742"/>
                    <a:pt x="246" y="772"/>
                    <a:pt x="250" y="820"/>
                  </a:cubicBezTo>
                  <a:cubicBezTo>
                    <a:pt x="254" y="868"/>
                    <a:pt x="264" y="909"/>
                    <a:pt x="279" y="921"/>
                  </a:cubicBezTo>
                  <a:cubicBezTo>
                    <a:pt x="293" y="932"/>
                    <a:pt x="307" y="931"/>
                    <a:pt x="307" y="951"/>
                  </a:cubicBezTo>
                  <a:cubicBezTo>
                    <a:pt x="307" y="971"/>
                    <a:pt x="304" y="993"/>
                    <a:pt x="304" y="1003"/>
                  </a:cubicBezTo>
                  <a:cubicBezTo>
                    <a:pt x="304" y="1013"/>
                    <a:pt x="304" y="1027"/>
                    <a:pt x="304" y="1027"/>
                  </a:cubicBezTo>
                  <a:cubicBezTo>
                    <a:pt x="298" y="1028"/>
                    <a:pt x="298" y="1028"/>
                    <a:pt x="298" y="1028"/>
                  </a:cubicBezTo>
                  <a:cubicBezTo>
                    <a:pt x="298" y="1028"/>
                    <a:pt x="299" y="1017"/>
                    <a:pt x="298" y="1004"/>
                  </a:cubicBezTo>
                  <a:cubicBezTo>
                    <a:pt x="296" y="991"/>
                    <a:pt x="292" y="974"/>
                    <a:pt x="284" y="979"/>
                  </a:cubicBezTo>
                  <a:cubicBezTo>
                    <a:pt x="276" y="984"/>
                    <a:pt x="263" y="1008"/>
                    <a:pt x="257" y="1020"/>
                  </a:cubicBezTo>
                  <a:cubicBezTo>
                    <a:pt x="251" y="1031"/>
                    <a:pt x="239" y="1042"/>
                    <a:pt x="214" y="1035"/>
                  </a:cubicBezTo>
                  <a:cubicBezTo>
                    <a:pt x="190" y="1028"/>
                    <a:pt x="182" y="1012"/>
                    <a:pt x="195" y="1008"/>
                  </a:cubicBezTo>
                  <a:cubicBezTo>
                    <a:pt x="208" y="1005"/>
                    <a:pt x="223" y="1011"/>
                    <a:pt x="226" y="997"/>
                  </a:cubicBezTo>
                  <a:cubicBezTo>
                    <a:pt x="230" y="983"/>
                    <a:pt x="235" y="949"/>
                    <a:pt x="230" y="930"/>
                  </a:cubicBezTo>
                  <a:cubicBezTo>
                    <a:pt x="224" y="912"/>
                    <a:pt x="205" y="856"/>
                    <a:pt x="198" y="834"/>
                  </a:cubicBezTo>
                  <a:cubicBezTo>
                    <a:pt x="190" y="813"/>
                    <a:pt x="180" y="788"/>
                    <a:pt x="180" y="788"/>
                  </a:cubicBezTo>
                  <a:cubicBezTo>
                    <a:pt x="180" y="788"/>
                    <a:pt x="180" y="822"/>
                    <a:pt x="174" y="837"/>
                  </a:cubicBezTo>
                  <a:cubicBezTo>
                    <a:pt x="167" y="853"/>
                    <a:pt x="143" y="915"/>
                    <a:pt x="139" y="927"/>
                  </a:cubicBezTo>
                  <a:cubicBezTo>
                    <a:pt x="134" y="940"/>
                    <a:pt x="143" y="949"/>
                    <a:pt x="149" y="955"/>
                  </a:cubicBezTo>
                  <a:cubicBezTo>
                    <a:pt x="156" y="962"/>
                    <a:pt x="152" y="979"/>
                    <a:pt x="147" y="992"/>
                  </a:cubicBezTo>
                  <a:cubicBezTo>
                    <a:pt x="142" y="1005"/>
                    <a:pt x="139" y="1020"/>
                    <a:pt x="139" y="1027"/>
                  </a:cubicBezTo>
                  <a:cubicBezTo>
                    <a:pt x="139" y="1034"/>
                    <a:pt x="139" y="1048"/>
                    <a:pt x="139" y="1048"/>
                  </a:cubicBezTo>
                  <a:cubicBezTo>
                    <a:pt x="130" y="1048"/>
                    <a:pt x="130" y="1048"/>
                    <a:pt x="130" y="1048"/>
                  </a:cubicBezTo>
                  <a:cubicBezTo>
                    <a:pt x="130" y="1048"/>
                    <a:pt x="133" y="1033"/>
                    <a:pt x="133" y="1020"/>
                  </a:cubicBezTo>
                  <a:cubicBezTo>
                    <a:pt x="133" y="1007"/>
                    <a:pt x="135" y="998"/>
                    <a:pt x="130" y="996"/>
                  </a:cubicBezTo>
                  <a:cubicBezTo>
                    <a:pt x="126" y="993"/>
                    <a:pt x="105" y="1011"/>
                    <a:pt x="97" y="1024"/>
                  </a:cubicBezTo>
                  <a:cubicBezTo>
                    <a:pt x="89" y="1037"/>
                    <a:pt x="87" y="1055"/>
                    <a:pt x="60" y="1048"/>
                  </a:cubicBezTo>
                  <a:cubicBezTo>
                    <a:pt x="33" y="1042"/>
                    <a:pt x="15" y="1027"/>
                    <a:pt x="21" y="1019"/>
                  </a:cubicBezTo>
                  <a:cubicBezTo>
                    <a:pt x="28" y="1011"/>
                    <a:pt x="42" y="1017"/>
                    <a:pt x="50" y="1013"/>
                  </a:cubicBezTo>
                  <a:cubicBezTo>
                    <a:pt x="59" y="1008"/>
                    <a:pt x="74" y="968"/>
                    <a:pt x="84" y="944"/>
                  </a:cubicBezTo>
                  <a:cubicBezTo>
                    <a:pt x="94" y="920"/>
                    <a:pt x="105" y="870"/>
                    <a:pt x="108" y="840"/>
                  </a:cubicBezTo>
                  <a:cubicBezTo>
                    <a:pt x="111" y="811"/>
                    <a:pt x="116" y="788"/>
                    <a:pt x="117" y="778"/>
                  </a:cubicBezTo>
                  <a:cubicBezTo>
                    <a:pt x="118" y="769"/>
                    <a:pt x="118" y="750"/>
                    <a:pt x="118" y="750"/>
                  </a:cubicBezTo>
                  <a:cubicBezTo>
                    <a:pt x="118" y="750"/>
                    <a:pt x="108" y="716"/>
                    <a:pt x="105" y="702"/>
                  </a:cubicBezTo>
                  <a:cubicBezTo>
                    <a:pt x="102" y="688"/>
                    <a:pt x="102" y="677"/>
                    <a:pt x="102" y="677"/>
                  </a:cubicBezTo>
                  <a:cubicBezTo>
                    <a:pt x="102" y="677"/>
                    <a:pt x="87" y="680"/>
                    <a:pt x="87" y="670"/>
                  </a:cubicBezTo>
                  <a:cubicBezTo>
                    <a:pt x="87" y="660"/>
                    <a:pt x="92" y="619"/>
                    <a:pt x="90" y="599"/>
                  </a:cubicBezTo>
                  <a:cubicBezTo>
                    <a:pt x="89" y="579"/>
                    <a:pt x="82" y="581"/>
                    <a:pt x="82" y="581"/>
                  </a:cubicBezTo>
                  <a:cubicBezTo>
                    <a:pt x="82" y="581"/>
                    <a:pt x="80" y="592"/>
                    <a:pt x="80" y="600"/>
                  </a:cubicBezTo>
                  <a:cubicBezTo>
                    <a:pt x="80" y="608"/>
                    <a:pt x="74" y="606"/>
                    <a:pt x="72" y="600"/>
                  </a:cubicBezTo>
                  <a:cubicBezTo>
                    <a:pt x="70" y="594"/>
                    <a:pt x="62" y="600"/>
                    <a:pt x="62" y="594"/>
                  </a:cubicBezTo>
                  <a:cubicBezTo>
                    <a:pt x="62" y="588"/>
                    <a:pt x="58" y="575"/>
                    <a:pt x="59" y="565"/>
                  </a:cubicBezTo>
                  <a:cubicBezTo>
                    <a:pt x="61" y="555"/>
                    <a:pt x="68" y="537"/>
                    <a:pt x="68" y="537"/>
                  </a:cubicBezTo>
                  <a:cubicBezTo>
                    <a:pt x="0" y="535"/>
                    <a:pt x="0" y="535"/>
                    <a:pt x="0" y="535"/>
                  </a:cubicBezTo>
                  <a:cubicBezTo>
                    <a:pt x="9" y="397"/>
                    <a:pt x="9" y="397"/>
                    <a:pt x="9" y="397"/>
                  </a:cubicBezTo>
                  <a:cubicBezTo>
                    <a:pt x="72" y="397"/>
                    <a:pt x="72" y="397"/>
                    <a:pt x="72" y="397"/>
                  </a:cubicBezTo>
                  <a:cubicBezTo>
                    <a:pt x="72" y="397"/>
                    <a:pt x="75" y="354"/>
                    <a:pt x="75" y="333"/>
                  </a:cubicBezTo>
                  <a:cubicBezTo>
                    <a:pt x="75" y="312"/>
                    <a:pt x="73" y="285"/>
                    <a:pt x="87" y="261"/>
                  </a:cubicBezTo>
                  <a:cubicBezTo>
                    <a:pt x="101" y="238"/>
                    <a:pt x="120" y="219"/>
                    <a:pt x="131" y="204"/>
                  </a:cubicBezTo>
                  <a:cubicBezTo>
                    <a:pt x="143" y="189"/>
                    <a:pt x="145" y="188"/>
                    <a:pt x="141" y="174"/>
                  </a:cubicBezTo>
                  <a:cubicBezTo>
                    <a:pt x="138" y="161"/>
                    <a:pt x="138" y="144"/>
                    <a:pt x="130" y="145"/>
                  </a:cubicBezTo>
                  <a:cubicBezTo>
                    <a:pt x="121" y="146"/>
                    <a:pt x="114" y="145"/>
                    <a:pt x="110" y="134"/>
                  </a:cubicBezTo>
                  <a:cubicBezTo>
                    <a:pt x="105" y="123"/>
                    <a:pt x="95" y="103"/>
                    <a:pt x="95" y="89"/>
                  </a:cubicBezTo>
                  <a:cubicBezTo>
                    <a:pt x="94" y="75"/>
                    <a:pt x="97" y="73"/>
                    <a:pt x="95" y="68"/>
                  </a:cubicBezTo>
                  <a:cubicBezTo>
                    <a:pt x="93" y="64"/>
                    <a:pt x="96" y="50"/>
                    <a:pt x="96" y="38"/>
                  </a:cubicBezTo>
                  <a:cubicBezTo>
                    <a:pt x="97" y="27"/>
                    <a:pt x="111" y="0"/>
                    <a:pt x="138" y="0"/>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9" name="任意多边形 32"/>
            <p:cNvSpPr/>
            <p:nvPr/>
          </p:nvSpPr>
          <p:spPr bwMode="auto">
            <a:xfrm>
              <a:off x="6554236" y="2641791"/>
              <a:ext cx="160542" cy="132899"/>
            </a:xfrm>
            <a:custGeom>
              <a:avLst/>
              <a:gdLst>
                <a:gd name="T0" fmla="*/ 61 w 64"/>
                <a:gd name="T1" fmla="*/ 0 h 53"/>
                <a:gd name="T2" fmla="*/ 64 w 64"/>
                <a:gd name="T3" fmla="*/ 11 h 53"/>
                <a:gd name="T4" fmla="*/ 0 w 64"/>
                <a:gd name="T5" fmla="*/ 53 h 53"/>
                <a:gd name="T6" fmla="*/ 4 w 64"/>
                <a:gd name="T7" fmla="*/ 25 h 53"/>
                <a:gd name="T8" fmla="*/ 35 w 64"/>
                <a:gd name="T9" fmla="*/ 5 h 53"/>
                <a:gd name="T10" fmla="*/ 61 w 64"/>
                <a:gd name="T11" fmla="*/ 0 h 53"/>
              </a:gdLst>
              <a:ahLst/>
              <a:cxnLst>
                <a:cxn ang="0">
                  <a:pos x="T0" y="T1"/>
                </a:cxn>
                <a:cxn ang="0">
                  <a:pos x="T2" y="T3"/>
                </a:cxn>
                <a:cxn ang="0">
                  <a:pos x="T4" y="T5"/>
                </a:cxn>
                <a:cxn ang="0">
                  <a:pos x="T6" y="T7"/>
                </a:cxn>
                <a:cxn ang="0">
                  <a:pos x="T8" y="T9"/>
                </a:cxn>
                <a:cxn ang="0">
                  <a:pos x="T10" y="T11"/>
                </a:cxn>
              </a:cxnLst>
              <a:rect l="0" t="0" r="r" b="b"/>
              <a:pathLst>
                <a:path w="64" h="53">
                  <a:moveTo>
                    <a:pt x="61" y="0"/>
                  </a:moveTo>
                  <a:cubicBezTo>
                    <a:pt x="62" y="4"/>
                    <a:pt x="63" y="7"/>
                    <a:pt x="64" y="11"/>
                  </a:cubicBezTo>
                  <a:cubicBezTo>
                    <a:pt x="32" y="9"/>
                    <a:pt x="14" y="34"/>
                    <a:pt x="0" y="53"/>
                  </a:cubicBezTo>
                  <a:cubicBezTo>
                    <a:pt x="5" y="44"/>
                    <a:pt x="5" y="32"/>
                    <a:pt x="4" y="25"/>
                  </a:cubicBezTo>
                  <a:cubicBezTo>
                    <a:pt x="12" y="17"/>
                    <a:pt x="24" y="9"/>
                    <a:pt x="35" y="5"/>
                  </a:cubicBezTo>
                  <a:cubicBezTo>
                    <a:pt x="44" y="1"/>
                    <a:pt x="54" y="0"/>
                    <a:pt x="61"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grpSp>
      <p:grpSp>
        <p:nvGrpSpPr>
          <p:cNvPr id="62" name="组合 61"/>
          <p:cNvGrpSpPr/>
          <p:nvPr/>
        </p:nvGrpSpPr>
        <p:grpSpPr>
          <a:xfrm>
            <a:off x="7077959" y="2405138"/>
            <a:ext cx="818248" cy="2577606"/>
            <a:chOff x="5268835" y="2004938"/>
            <a:chExt cx="1019603" cy="3211908"/>
          </a:xfrm>
        </p:grpSpPr>
        <p:sp>
          <p:nvSpPr>
            <p:cNvPr id="40" name="任意多边形 33"/>
            <p:cNvSpPr/>
            <p:nvPr/>
          </p:nvSpPr>
          <p:spPr bwMode="auto">
            <a:xfrm>
              <a:off x="5268835" y="2004938"/>
              <a:ext cx="1019603" cy="3211908"/>
            </a:xfrm>
            <a:custGeom>
              <a:avLst/>
              <a:gdLst>
                <a:gd name="T0" fmla="*/ 273 w 407"/>
                <a:gd name="T1" fmla="*/ 43 h 1282"/>
                <a:gd name="T2" fmla="*/ 265 w 407"/>
                <a:gd name="T3" fmla="*/ 137 h 1282"/>
                <a:gd name="T4" fmla="*/ 241 w 407"/>
                <a:gd name="T5" fmla="*/ 189 h 1282"/>
                <a:gd name="T6" fmla="*/ 283 w 407"/>
                <a:gd name="T7" fmla="*/ 219 h 1282"/>
                <a:gd name="T8" fmla="*/ 362 w 407"/>
                <a:gd name="T9" fmla="*/ 322 h 1282"/>
                <a:gd name="T10" fmla="*/ 391 w 407"/>
                <a:gd name="T11" fmla="*/ 425 h 1282"/>
                <a:gd name="T12" fmla="*/ 331 w 407"/>
                <a:gd name="T13" fmla="*/ 448 h 1282"/>
                <a:gd name="T14" fmla="*/ 331 w 407"/>
                <a:gd name="T15" fmla="*/ 535 h 1282"/>
                <a:gd name="T16" fmla="*/ 340 w 407"/>
                <a:gd name="T17" fmla="*/ 679 h 1282"/>
                <a:gd name="T18" fmla="*/ 321 w 407"/>
                <a:gd name="T19" fmla="*/ 798 h 1282"/>
                <a:gd name="T20" fmla="*/ 277 w 407"/>
                <a:gd name="T21" fmla="*/ 1095 h 1282"/>
                <a:gd name="T22" fmla="*/ 305 w 407"/>
                <a:gd name="T23" fmla="*/ 1167 h 1282"/>
                <a:gd name="T24" fmla="*/ 338 w 407"/>
                <a:gd name="T25" fmla="*/ 1199 h 1282"/>
                <a:gd name="T26" fmla="*/ 306 w 407"/>
                <a:gd name="T27" fmla="*/ 1223 h 1282"/>
                <a:gd name="T28" fmla="*/ 252 w 407"/>
                <a:gd name="T29" fmla="*/ 1213 h 1282"/>
                <a:gd name="T30" fmla="*/ 188 w 407"/>
                <a:gd name="T31" fmla="*/ 1201 h 1282"/>
                <a:gd name="T32" fmla="*/ 192 w 407"/>
                <a:gd name="T33" fmla="*/ 1132 h 1282"/>
                <a:gd name="T34" fmla="*/ 187 w 407"/>
                <a:gd name="T35" fmla="*/ 887 h 1282"/>
                <a:gd name="T36" fmla="*/ 88 w 407"/>
                <a:gd name="T37" fmla="*/ 1211 h 1282"/>
                <a:gd name="T38" fmla="*/ 105 w 407"/>
                <a:gd name="T39" fmla="*/ 1257 h 1282"/>
                <a:gd name="T40" fmla="*/ 29 w 407"/>
                <a:gd name="T41" fmla="*/ 1263 h 1282"/>
                <a:gd name="T42" fmla="*/ 3 w 407"/>
                <a:gd name="T43" fmla="*/ 1218 h 1282"/>
                <a:gd name="T44" fmla="*/ 7 w 407"/>
                <a:gd name="T45" fmla="*/ 1165 h 1282"/>
                <a:gd name="T46" fmla="*/ 84 w 407"/>
                <a:gd name="T47" fmla="*/ 675 h 1282"/>
                <a:gd name="T48" fmla="*/ 83 w 407"/>
                <a:gd name="T49" fmla="*/ 584 h 1282"/>
                <a:gd name="T50" fmla="*/ 95 w 407"/>
                <a:gd name="T51" fmla="*/ 485 h 1282"/>
                <a:gd name="T52" fmla="*/ 66 w 407"/>
                <a:gd name="T53" fmla="*/ 337 h 1282"/>
                <a:gd name="T54" fmla="*/ 106 w 407"/>
                <a:gd name="T55" fmla="*/ 211 h 1282"/>
                <a:gd name="T56" fmla="*/ 159 w 407"/>
                <a:gd name="T57" fmla="*/ 164 h 1282"/>
                <a:gd name="T58" fmla="*/ 163 w 407"/>
                <a:gd name="T59" fmla="*/ 144 h 1282"/>
                <a:gd name="T60" fmla="*/ 150 w 407"/>
                <a:gd name="T61" fmla="*/ 104 h 1282"/>
                <a:gd name="T62" fmla="*/ 169 w 407"/>
                <a:gd name="T63" fmla="*/ 26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07" h="1282">
                  <a:moveTo>
                    <a:pt x="245" y="15"/>
                  </a:moveTo>
                  <a:cubicBezTo>
                    <a:pt x="255" y="16"/>
                    <a:pt x="266" y="22"/>
                    <a:pt x="273" y="43"/>
                  </a:cubicBezTo>
                  <a:cubicBezTo>
                    <a:pt x="281" y="64"/>
                    <a:pt x="282" y="80"/>
                    <a:pt x="275" y="95"/>
                  </a:cubicBezTo>
                  <a:cubicBezTo>
                    <a:pt x="268" y="111"/>
                    <a:pt x="268" y="123"/>
                    <a:pt x="265" y="137"/>
                  </a:cubicBezTo>
                  <a:cubicBezTo>
                    <a:pt x="262" y="151"/>
                    <a:pt x="252" y="174"/>
                    <a:pt x="246" y="176"/>
                  </a:cubicBezTo>
                  <a:cubicBezTo>
                    <a:pt x="239" y="177"/>
                    <a:pt x="241" y="182"/>
                    <a:pt x="241" y="189"/>
                  </a:cubicBezTo>
                  <a:cubicBezTo>
                    <a:pt x="241" y="195"/>
                    <a:pt x="246" y="204"/>
                    <a:pt x="246" y="204"/>
                  </a:cubicBezTo>
                  <a:cubicBezTo>
                    <a:pt x="246" y="204"/>
                    <a:pt x="264" y="215"/>
                    <a:pt x="283" y="219"/>
                  </a:cubicBezTo>
                  <a:cubicBezTo>
                    <a:pt x="302" y="224"/>
                    <a:pt x="330" y="245"/>
                    <a:pt x="332" y="271"/>
                  </a:cubicBezTo>
                  <a:cubicBezTo>
                    <a:pt x="334" y="297"/>
                    <a:pt x="346" y="308"/>
                    <a:pt x="362" y="322"/>
                  </a:cubicBezTo>
                  <a:cubicBezTo>
                    <a:pt x="378" y="336"/>
                    <a:pt x="393" y="336"/>
                    <a:pt x="399" y="360"/>
                  </a:cubicBezTo>
                  <a:cubicBezTo>
                    <a:pt x="404" y="385"/>
                    <a:pt x="407" y="418"/>
                    <a:pt x="391" y="425"/>
                  </a:cubicBezTo>
                  <a:cubicBezTo>
                    <a:pt x="376" y="432"/>
                    <a:pt x="337" y="429"/>
                    <a:pt x="337" y="429"/>
                  </a:cubicBezTo>
                  <a:cubicBezTo>
                    <a:pt x="337" y="429"/>
                    <a:pt x="337" y="442"/>
                    <a:pt x="331" y="448"/>
                  </a:cubicBezTo>
                  <a:cubicBezTo>
                    <a:pt x="325" y="454"/>
                    <a:pt x="315" y="459"/>
                    <a:pt x="315" y="459"/>
                  </a:cubicBezTo>
                  <a:cubicBezTo>
                    <a:pt x="315" y="459"/>
                    <a:pt x="328" y="504"/>
                    <a:pt x="331" y="535"/>
                  </a:cubicBezTo>
                  <a:cubicBezTo>
                    <a:pt x="334" y="565"/>
                    <a:pt x="338" y="630"/>
                    <a:pt x="341" y="645"/>
                  </a:cubicBezTo>
                  <a:cubicBezTo>
                    <a:pt x="344" y="661"/>
                    <a:pt x="346" y="674"/>
                    <a:pt x="340" y="679"/>
                  </a:cubicBezTo>
                  <a:cubicBezTo>
                    <a:pt x="334" y="684"/>
                    <a:pt x="330" y="685"/>
                    <a:pt x="330" y="685"/>
                  </a:cubicBezTo>
                  <a:cubicBezTo>
                    <a:pt x="330" y="685"/>
                    <a:pt x="327" y="755"/>
                    <a:pt x="321" y="798"/>
                  </a:cubicBezTo>
                  <a:cubicBezTo>
                    <a:pt x="314" y="840"/>
                    <a:pt x="304" y="888"/>
                    <a:pt x="296" y="938"/>
                  </a:cubicBezTo>
                  <a:cubicBezTo>
                    <a:pt x="287" y="988"/>
                    <a:pt x="280" y="1070"/>
                    <a:pt x="277" y="1095"/>
                  </a:cubicBezTo>
                  <a:cubicBezTo>
                    <a:pt x="274" y="1120"/>
                    <a:pt x="273" y="1122"/>
                    <a:pt x="277" y="1132"/>
                  </a:cubicBezTo>
                  <a:cubicBezTo>
                    <a:pt x="281" y="1142"/>
                    <a:pt x="310" y="1164"/>
                    <a:pt x="305" y="1167"/>
                  </a:cubicBezTo>
                  <a:cubicBezTo>
                    <a:pt x="300" y="1171"/>
                    <a:pt x="300" y="1171"/>
                    <a:pt x="300" y="1171"/>
                  </a:cubicBezTo>
                  <a:cubicBezTo>
                    <a:pt x="300" y="1171"/>
                    <a:pt x="321" y="1199"/>
                    <a:pt x="338" y="1199"/>
                  </a:cubicBezTo>
                  <a:cubicBezTo>
                    <a:pt x="356" y="1199"/>
                    <a:pt x="377" y="1204"/>
                    <a:pt x="377" y="1217"/>
                  </a:cubicBezTo>
                  <a:cubicBezTo>
                    <a:pt x="377" y="1231"/>
                    <a:pt x="324" y="1223"/>
                    <a:pt x="306" y="1223"/>
                  </a:cubicBezTo>
                  <a:cubicBezTo>
                    <a:pt x="288" y="1223"/>
                    <a:pt x="270" y="1213"/>
                    <a:pt x="260" y="1209"/>
                  </a:cubicBezTo>
                  <a:cubicBezTo>
                    <a:pt x="251" y="1205"/>
                    <a:pt x="252" y="1213"/>
                    <a:pt x="252" y="1213"/>
                  </a:cubicBezTo>
                  <a:cubicBezTo>
                    <a:pt x="252" y="1213"/>
                    <a:pt x="229" y="1214"/>
                    <a:pt x="212" y="1212"/>
                  </a:cubicBezTo>
                  <a:cubicBezTo>
                    <a:pt x="196" y="1210"/>
                    <a:pt x="188" y="1210"/>
                    <a:pt x="188" y="1201"/>
                  </a:cubicBezTo>
                  <a:cubicBezTo>
                    <a:pt x="188" y="1191"/>
                    <a:pt x="188" y="1187"/>
                    <a:pt x="188" y="1187"/>
                  </a:cubicBezTo>
                  <a:cubicBezTo>
                    <a:pt x="188" y="1187"/>
                    <a:pt x="188" y="1161"/>
                    <a:pt x="192" y="1132"/>
                  </a:cubicBezTo>
                  <a:cubicBezTo>
                    <a:pt x="197" y="1103"/>
                    <a:pt x="194" y="990"/>
                    <a:pt x="192" y="956"/>
                  </a:cubicBezTo>
                  <a:cubicBezTo>
                    <a:pt x="190" y="922"/>
                    <a:pt x="187" y="887"/>
                    <a:pt x="187" y="887"/>
                  </a:cubicBezTo>
                  <a:cubicBezTo>
                    <a:pt x="187" y="887"/>
                    <a:pt x="153" y="1006"/>
                    <a:pt x="134" y="1072"/>
                  </a:cubicBezTo>
                  <a:cubicBezTo>
                    <a:pt x="115" y="1137"/>
                    <a:pt x="93" y="1208"/>
                    <a:pt x="88" y="1211"/>
                  </a:cubicBezTo>
                  <a:cubicBezTo>
                    <a:pt x="83" y="1214"/>
                    <a:pt x="84" y="1218"/>
                    <a:pt x="84" y="1218"/>
                  </a:cubicBezTo>
                  <a:cubicBezTo>
                    <a:pt x="84" y="1218"/>
                    <a:pt x="104" y="1241"/>
                    <a:pt x="105" y="1257"/>
                  </a:cubicBezTo>
                  <a:cubicBezTo>
                    <a:pt x="106" y="1273"/>
                    <a:pt x="110" y="1278"/>
                    <a:pt x="94" y="1280"/>
                  </a:cubicBezTo>
                  <a:cubicBezTo>
                    <a:pt x="79" y="1282"/>
                    <a:pt x="41" y="1273"/>
                    <a:pt x="29" y="1263"/>
                  </a:cubicBezTo>
                  <a:cubicBezTo>
                    <a:pt x="16" y="1254"/>
                    <a:pt x="15" y="1245"/>
                    <a:pt x="9" y="1240"/>
                  </a:cubicBezTo>
                  <a:cubicBezTo>
                    <a:pt x="3" y="1236"/>
                    <a:pt x="0" y="1229"/>
                    <a:pt x="3" y="1218"/>
                  </a:cubicBezTo>
                  <a:cubicBezTo>
                    <a:pt x="6" y="1208"/>
                    <a:pt x="6" y="1205"/>
                    <a:pt x="6" y="1205"/>
                  </a:cubicBezTo>
                  <a:cubicBezTo>
                    <a:pt x="6" y="1205"/>
                    <a:pt x="1" y="1202"/>
                    <a:pt x="7" y="1165"/>
                  </a:cubicBezTo>
                  <a:cubicBezTo>
                    <a:pt x="13" y="1129"/>
                    <a:pt x="41" y="934"/>
                    <a:pt x="60" y="847"/>
                  </a:cubicBezTo>
                  <a:cubicBezTo>
                    <a:pt x="79" y="759"/>
                    <a:pt x="84" y="686"/>
                    <a:pt x="84" y="675"/>
                  </a:cubicBezTo>
                  <a:cubicBezTo>
                    <a:pt x="84" y="663"/>
                    <a:pt x="81" y="664"/>
                    <a:pt x="74" y="660"/>
                  </a:cubicBezTo>
                  <a:cubicBezTo>
                    <a:pt x="66" y="656"/>
                    <a:pt x="81" y="609"/>
                    <a:pt x="83" y="584"/>
                  </a:cubicBezTo>
                  <a:cubicBezTo>
                    <a:pt x="85" y="559"/>
                    <a:pt x="87" y="542"/>
                    <a:pt x="87" y="525"/>
                  </a:cubicBezTo>
                  <a:cubicBezTo>
                    <a:pt x="86" y="508"/>
                    <a:pt x="93" y="497"/>
                    <a:pt x="95" y="485"/>
                  </a:cubicBezTo>
                  <a:cubicBezTo>
                    <a:pt x="97" y="472"/>
                    <a:pt x="101" y="438"/>
                    <a:pt x="91" y="408"/>
                  </a:cubicBezTo>
                  <a:cubicBezTo>
                    <a:pt x="81" y="379"/>
                    <a:pt x="71" y="344"/>
                    <a:pt x="66" y="337"/>
                  </a:cubicBezTo>
                  <a:cubicBezTo>
                    <a:pt x="62" y="331"/>
                    <a:pt x="66" y="309"/>
                    <a:pt x="69" y="282"/>
                  </a:cubicBezTo>
                  <a:cubicBezTo>
                    <a:pt x="72" y="254"/>
                    <a:pt x="78" y="226"/>
                    <a:pt x="106" y="211"/>
                  </a:cubicBezTo>
                  <a:cubicBezTo>
                    <a:pt x="134" y="196"/>
                    <a:pt x="146" y="191"/>
                    <a:pt x="153" y="179"/>
                  </a:cubicBezTo>
                  <a:cubicBezTo>
                    <a:pt x="160" y="168"/>
                    <a:pt x="155" y="166"/>
                    <a:pt x="159" y="164"/>
                  </a:cubicBezTo>
                  <a:cubicBezTo>
                    <a:pt x="164" y="161"/>
                    <a:pt x="164" y="160"/>
                    <a:pt x="164" y="160"/>
                  </a:cubicBezTo>
                  <a:cubicBezTo>
                    <a:pt x="164" y="160"/>
                    <a:pt x="164" y="149"/>
                    <a:pt x="163" y="144"/>
                  </a:cubicBezTo>
                  <a:cubicBezTo>
                    <a:pt x="162" y="140"/>
                    <a:pt x="157" y="139"/>
                    <a:pt x="155" y="134"/>
                  </a:cubicBezTo>
                  <a:cubicBezTo>
                    <a:pt x="153" y="129"/>
                    <a:pt x="149" y="113"/>
                    <a:pt x="150" y="104"/>
                  </a:cubicBezTo>
                  <a:cubicBezTo>
                    <a:pt x="151" y="95"/>
                    <a:pt x="153" y="93"/>
                    <a:pt x="153" y="93"/>
                  </a:cubicBezTo>
                  <a:cubicBezTo>
                    <a:pt x="153" y="93"/>
                    <a:pt x="149" y="41"/>
                    <a:pt x="169" y="26"/>
                  </a:cubicBezTo>
                  <a:cubicBezTo>
                    <a:pt x="190" y="11"/>
                    <a:pt x="225" y="0"/>
                    <a:pt x="245" y="15"/>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1" name="任意多边形 34"/>
            <p:cNvSpPr/>
            <p:nvPr/>
          </p:nvSpPr>
          <p:spPr bwMode="auto">
            <a:xfrm>
              <a:off x="5664343" y="2405762"/>
              <a:ext cx="230713" cy="200944"/>
            </a:xfrm>
            <a:custGeom>
              <a:avLst/>
              <a:gdLst>
                <a:gd name="T0" fmla="*/ 83 w 92"/>
                <a:gd name="T1" fmla="*/ 31 h 80"/>
                <a:gd name="T2" fmla="*/ 88 w 92"/>
                <a:gd name="T3" fmla="*/ 44 h 80"/>
                <a:gd name="T4" fmla="*/ 89 w 92"/>
                <a:gd name="T5" fmla="*/ 45 h 80"/>
                <a:gd name="T6" fmla="*/ 92 w 92"/>
                <a:gd name="T7" fmla="*/ 80 h 80"/>
                <a:gd name="T8" fmla="*/ 88 w 92"/>
                <a:gd name="T9" fmla="*/ 76 h 80"/>
                <a:gd name="T10" fmla="*/ 76 w 92"/>
                <a:gd name="T11" fmla="*/ 58 h 80"/>
                <a:gd name="T12" fmla="*/ 67 w 92"/>
                <a:gd name="T13" fmla="*/ 77 h 80"/>
                <a:gd name="T14" fmla="*/ 0 w 92"/>
                <a:gd name="T15" fmla="*/ 5 h 80"/>
                <a:gd name="T16" fmla="*/ 1 w 92"/>
                <a:gd name="T17" fmla="*/ 4 h 80"/>
                <a:gd name="T18" fmla="*/ 6 w 92"/>
                <a:gd name="T19" fmla="*/ 0 h 80"/>
                <a:gd name="T20" fmla="*/ 32 w 92"/>
                <a:gd name="T21" fmla="*/ 30 h 80"/>
                <a:gd name="T22" fmla="*/ 75 w 92"/>
                <a:gd name="T23" fmla="*/ 55 h 80"/>
                <a:gd name="T24" fmla="*/ 83 w 92"/>
                <a:gd name="T25" fmla="*/ 32 h 80"/>
                <a:gd name="T26" fmla="*/ 83 w 92"/>
                <a:gd name="T27" fmla="*/ 31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 h="80">
                  <a:moveTo>
                    <a:pt x="83" y="31"/>
                  </a:moveTo>
                  <a:cubicBezTo>
                    <a:pt x="84" y="38"/>
                    <a:pt x="88" y="44"/>
                    <a:pt x="88" y="44"/>
                  </a:cubicBezTo>
                  <a:cubicBezTo>
                    <a:pt x="88" y="44"/>
                    <a:pt x="88" y="44"/>
                    <a:pt x="89" y="45"/>
                  </a:cubicBezTo>
                  <a:cubicBezTo>
                    <a:pt x="88" y="52"/>
                    <a:pt x="90" y="68"/>
                    <a:pt x="92" y="80"/>
                  </a:cubicBezTo>
                  <a:cubicBezTo>
                    <a:pt x="91" y="80"/>
                    <a:pt x="90" y="79"/>
                    <a:pt x="88" y="76"/>
                  </a:cubicBezTo>
                  <a:cubicBezTo>
                    <a:pt x="82" y="63"/>
                    <a:pt x="80" y="56"/>
                    <a:pt x="76" y="58"/>
                  </a:cubicBezTo>
                  <a:cubicBezTo>
                    <a:pt x="72" y="60"/>
                    <a:pt x="70" y="69"/>
                    <a:pt x="67" y="77"/>
                  </a:cubicBezTo>
                  <a:cubicBezTo>
                    <a:pt x="52" y="58"/>
                    <a:pt x="15" y="18"/>
                    <a:pt x="0" y="5"/>
                  </a:cubicBezTo>
                  <a:cubicBezTo>
                    <a:pt x="0" y="5"/>
                    <a:pt x="1" y="4"/>
                    <a:pt x="1" y="4"/>
                  </a:cubicBezTo>
                  <a:cubicBezTo>
                    <a:pt x="4" y="2"/>
                    <a:pt x="5" y="1"/>
                    <a:pt x="6" y="0"/>
                  </a:cubicBezTo>
                  <a:cubicBezTo>
                    <a:pt x="9" y="9"/>
                    <a:pt x="20" y="24"/>
                    <a:pt x="32" y="30"/>
                  </a:cubicBezTo>
                  <a:cubicBezTo>
                    <a:pt x="45" y="38"/>
                    <a:pt x="75" y="55"/>
                    <a:pt x="75" y="55"/>
                  </a:cubicBezTo>
                  <a:cubicBezTo>
                    <a:pt x="75" y="55"/>
                    <a:pt x="81" y="41"/>
                    <a:pt x="83" y="32"/>
                  </a:cubicBezTo>
                  <a:lnTo>
                    <a:pt x="83" y="31"/>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2" name="任意多边形 35"/>
            <p:cNvSpPr/>
            <p:nvPr/>
          </p:nvSpPr>
          <p:spPr bwMode="auto">
            <a:xfrm>
              <a:off x="5930142" y="2856556"/>
              <a:ext cx="115888" cy="165858"/>
            </a:xfrm>
            <a:custGeom>
              <a:avLst/>
              <a:gdLst>
                <a:gd name="T0" fmla="*/ 9 w 46"/>
                <a:gd name="T1" fmla="*/ 51 h 66"/>
                <a:gd name="T2" fmla="*/ 26 w 46"/>
                <a:gd name="T3" fmla="*/ 33 h 66"/>
                <a:gd name="T4" fmla="*/ 6 w 46"/>
                <a:gd name="T5" fmla="*/ 10 h 66"/>
                <a:gd name="T6" fmla="*/ 23 w 46"/>
                <a:gd name="T7" fmla="*/ 10 h 66"/>
                <a:gd name="T8" fmla="*/ 46 w 46"/>
                <a:gd name="T9" fmla="*/ 66 h 66"/>
                <a:gd name="T10" fmla="*/ 9 w 46"/>
                <a:gd name="T11" fmla="*/ 51 h 66"/>
              </a:gdLst>
              <a:ahLst/>
              <a:cxnLst>
                <a:cxn ang="0">
                  <a:pos x="T0" y="T1"/>
                </a:cxn>
                <a:cxn ang="0">
                  <a:pos x="T2" y="T3"/>
                </a:cxn>
                <a:cxn ang="0">
                  <a:pos x="T4" y="T5"/>
                </a:cxn>
                <a:cxn ang="0">
                  <a:pos x="T6" y="T7"/>
                </a:cxn>
                <a:cxn ang="0">
                  <a:pos x="T8" y="T9"/>
                </a:cxn>
                <a:cxn ang="0">
                  <a:pos x="T10" y="T11"/>
                </a:cxn>
              </a:cxnLst>
              <a:rect l="0" t="0" r="r" b="b"/>
              <a:pathLst>
                <a:path w="46" h="66">
                  <a:moveTo>
                    <a:pt x="9" y="51"/>
                  </a:moveTo>
                  <a:cubicBezTo>
                    <a:pt x="9" y="51"/>
                    <a:pt x="26" y="46"/>
                    <a:pt x="26" y="33"/>
                  </a:cubicBezTo>
                  <a:cubicBezTo>
                    <a:pt x="26" y="19"/>
                    <a:pt x="13" y="10"/>
                    <a:pt x="6" y="10"/>
                  </a:cubicBezTo>
                  <a:cubicBezTo>
                    <a:pt x="0" y="9"/>
                    <a:pt x="10" y="0"/>
                    <a:pt x="23" y="10"/>
                  </a:cubicBezTo>
                  <a:cubicBezTo>
                    <a:pt x="36" y="21"/>
                    <a:pt x="46" y="66"/>
                    <a:pt x="46" y="66"/>
                  </a:cubicBezTo>
                  <a:cubicBezTo>
                    <a:pt x="46" y="66"/>
                    <a:pt x="19" y="56"/>
                    <a:pt x="9" y="5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3" name="任意多边形 36"/>
            <p:cNvSpPr/>
            <p:nvPr/>
          </p:nvSpPr>
          <p:spPr bwMode="auto">
            <a:xfrm>
              <a:off x="6038588" y="3042615"/>
              <a:ext cx="27643" cy="124394"/>
            </a:xfrm>
            <a:custGeom>
              <a:avLst/>
              <a:gdLst>
                <a:gd name="T0" fmla="*/ 3 w 11"/>
                <a:gd name="T1" fmla="*/ 0 h 50"/>
                <a:gd name="T2" fmla="*/ 11 w 11"/>
                <a:gd name="T3" fmla="*/ 42 h 50"/>
                <a:gd name="T4" fmla="*/ 0 w 11"/>
                <a:gd name="T5" fmla="*/ 50 h 50"/>
                <a:gd name="T6" fmla="*/ 3 w 11"/>
                <a:gd name="T7" fmla="*/ 0 h 50"/>
              </a:gdLst>
              <a:ahLst/>
              <a:cxnLst>
                <a:cxn ang="0">
                  <a:pos x="T0" y="T1"/>
                </a:cxn>
                <a:cxn ang="0">
                  <a:pos x="T2" y="T3"/>
                </a:cxn>
                <a:cxn ang="0">
                  <a:pos x="T4" y="T5"/>
                </a:cxn>
                <a:cxn ang="0">
                  <a:pos x="T6" y="T7"/>
                </a:cxn>
              </a:cxnLst>
              <a:rect l="0" t="0" r="r" b="b"/>
              <a:pathLst>
                <a:path w="11" h="50">
                  <a:moveTo>
                    <a:pt x="3" y="0"/>
                  </a:moveTo>
                  <a:cubicBezTo>
                    <a:pt x="11" y="42"/>
                    <a:pt x="11" y="42"/>
                    <a:pt x="11" y="42"/>
                  </a:cubicBezTo>
                  <a:cubicBezTo>
                    <a:pt x="0" y="50"/>
                    <a:pt x="0" y="50"/>
                    <a:pt x="0" y="50"/>
                  </a:cubicBezTo>
                  <a:cubicBezTo>
                    <a:pt x="0" y="50"/>
                    <a:pt x="2" y="14"/>
                    <a:pt x="3"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grpSp>
      <p:grpSp>
        <p:nvGrpSpPr>
          <p:cNvPr id="64" name="组合 63"/>
          <p:cNvGrpSpPr/>
          <p:nvPr/>
        </p:nvGrpSpPr>
        <p:grpSpPr>
          <a:xfrm>
            <a:off x="5604890" y="2726805"/>
            <a:ext cx="1127434" cy="3523938"/>
            <a:chOff x="3540083" y="2278179"/>
            <a:chExt cx="846302" cy="2645225"/>
          </a:xfrm>
        </p:grpSpPr>
        <p:sp>
          <p:nvSpPr>
            <p:cNvPr id="48" name="任意多边形 41"/>
            <p:cNvSpPr/>
            <p:nvPr/>
          </p:nvSpPr>
          <p:spPr bwMode="auto">
            <a:xfrm>
              <a:off x="3540083" y="2278179"/>
              <a:ext cx="846302" cy="2645225"/>
            </a:xfrm>
            <a:custGeom>
              <a:avLst/>
              <a:gdLst>
                <a:gd name="T0" fmla="*/ 281 w 338"/>
                <a:gd name="T1" fmla="*/ 214 h 1056"/>
                <a:gd name="T2" fmla="*/ 302 w 338"/>
                <a:gd name="T3" fmla="*/ 451 h 1056"/>
                <a:gd name="T4" fmla="*/ 302 w 338"/>
                <a:gd name="T5" fmla="*/ 541 h 1056"/>
                <a:gd name="T6" fmla="*/ 296 w 338"/>
                <a:gd name="T7" fmla="*/ 578 h 1056"/>
                <a:gd name="T8" fmla="*/ 335 w 338"/>
                <a:gd name="T9" fmla="*/ 741 h 1056"/>
                <a:gd name="T10" fmla="*/ 251 w 338"/>
                <a:gd name="T11" fmla="*/ 784 h 1056"/>
                <a:gd name="T12" fmla="*/ 258 w 338"/>
                <a:gd name="T13" fmla="*/ 582 h 1056"/>
                <a:gd name="T14" fmla="*/ 259 w 338"/>
                <a:gd name="T15" fmla="*/ 539 h 1056"/>
                <a:gd name="T16" fmla="*/ 251 w 338"/>
                <a:gd name="T17" fmla="*/ 181 h 1056"/>
                <a:gd name="T18" fmla="*/ 201 w 338"/>
                <a:gd name="T19" fmla="*/ 33 h 1056"/>
                <a:gd name="T20" fmla="*/ 203 w 338"/>
                <a:gd name="T21" fmla="*/ 102 h 1056"/>
                <a:gd name="T22" fmla="*/ 183 w 338"/>
                <a:gd name="T23" fmla="*/ 135 h 1056"/>
                <a:gd name="T24" fmla="*/ 244 w 338"/>
                <a:gd name="T25" fmla="*/ 179 h 1056"/>
                <a:gd name="T26" fmla="*/ 251 w 338"/>
                <a:gd name="T27" fmla="*/ 548 h 1056"/>
                <a:gd name="T28" fmla="*/ 241 w 338"/>
                <a:gd name="T29" fmla="*/ 549 h 1056"/>
                <a:gd name="T30" fmla="*/ 243 w 338"/>
                <a:gd name="T31" fmla="*/ 584 h 1056"/>
                <a:gd name="T32" fmla="*/ 251 w 338"/>
                <a:gd name="T33" fmla="*/ 784 h 1056"/>
                <a:gd name="T34" fmla="*/ 235 w 338"/>
                <a:gd name="T35" fmla="*/ 785 h 1056"/>
                <a:gd name="T36" fmla="*/ 227 w 338"/>
                <a:gd name="T37" fmla="*/ 918 h 1056"/>
                <a:gd name="T38" fmla="*/ 235 w 338"/>
                <a:gd name="T39" fmla="*/ 1007 h 1056"/>
                <a:gd name="T40" fmla="*/ 180 w 338"/>
                <a:gd name="T41" fmla="*/ 1012 h 1056"/>
                <a:gd name="T42" fmla="*/ 168 w 338"/>
                <a:gd name="T43" fmla="*/ 947 h 1056"/>
                <a:gd name="T44" fmla="*/ 170 w 338"/>
                <a:gd name="T45" fmla="*/ 845 h 1056"/>
                <a:gd name="T46" fmla="*/ 144 w 338"/>
                <a:gd name="T47" fmla="*/ 622 h 1056"/>
                <a:gd name="T48" fmla="*/ 118 w 338"/>
                <a:gd name="T49" fmla="*/ 669 h 1056"/>
                <a:gd name="T50" fmla="*/ 89 w 338"/>
                <a:gd name="T51" fmla="*/ 894 h 1056"/>
                <a:gd name="T52" fmla="*/ 96 w 338"/>
                <a:gd name="T53" fmla="*/ 932 h 1056"/>
                <a:gd name="T54" fmla="*/ 78 w 338"/>
                <a:gd name="T55" fmla="*/ 1001 h 1056"/>
                <a:gd name="T56" fmla="*/ 28 w 338"/>
                <a:gd name="T57" fmla="*/ 1052 h 1056"/>
                <a:gd name="T58" fmla="*/ 35 w 338"/>
                <a:gd name="T59" fmla="*/ 965 h 1056"/>
                <a:gd name="T60" fmla="*/ 31 w 338"/>
                <a:gd name="T61" fmla="*/ 913 h 1056"/>
                <a:gd name="T62" fmla="*/ 27 w 338"/>
                <a:gd name="T63" fmla="*/ 724 h 1056"/>
                <a:gd name="T64" fmla="*/ 28 w 338"/>
                <a:gd name="T65" fmla="*/ 526 h 1056"/>
                <a:gd name="T66" fmla="*/ 17 w 338"/>
                <a:gd name="T67" fmla="*/ 493 h 1056"/>
                <a:gd name="T68" fmla="*/ 7 w 338"/>
                <a:gd name="T69" fmla="*/ 405 h 1056"/>
                <a:gd name="T70" fmla="*/ 20 w 338"/>
                <a:gd name="T71" fmla="*/ 233 h 1056"/>
                <a:gd name="T72" fmla="*/ 113 w 338"/>
                <a:gd name="T73" fmla="*/ 159 h 1056"/>
                <a:gd name="T74" fmla="*/ 117 w 338"/>
                <a:gd name="T75" fmla="*/ 108 h 1056"/>
                <a:gd name="T76" fmla="*/ 103 w 338"/>
                <a:gd name="T77" fmla="*/ 73 h 1056"/>
                <a:gd name="T78" fmla="*/ 108 w 338"/>
                <a:gd name="T79" fmla="*/ 33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38" h="1056">
                  <a:moveTo>
                    <a:pt x="251" y="181"/>
                  </a:moveTo>
                  <a:cubicBezTo>
                    <a:pt x="268" y="186"/>
                    <a:pt x="281" y="191"/>
                    <a:pt x="281" y="214"/>
                  </a:cubicBezTo>
                  <a:cubicBezTo>
                    <a:pt x="282" y="239"/>
                    <a:pt x="284" y="289"/>
                    <a:pt x="288" y="323"/>
                  </a:cubicBezTo>
                  <a:cubicBezTo>
                    <a:pt x="292" y="356"/>
                    <a:pt x="302" y="428"/>
                    <a:pt x="302" y="451"/>
                  </a:cubicBezTo>
                  <a:cubicBezTo>
                    <a:pt x="303" y="474"/>
                    <a:pt x="305" y="522"/>
                    <a:pt x="305" y="527"/>
                  </a:cubicBezTo>
                  <a:cubicBezTo>
                    <a:pt x="304" y="533"/>
                    <a:pt x="300" y="532"/>
                    <a:pt x="302" y="541"/>
                  </a:cubicBezTo>
                  <a:cubicBezTo>
                    <a:pt x="303" y="550"/>
                    <a:pt x="303" y="558"/>
                    <a:pt x="299" y="564"/>
                  </a:cubicBezTo>
                  <a:cubicBezTo>
                    <a:pt x="294" y="570"/>
                    <a:pt x="296" y="578"/>
                    <a:pt x="296" y="578"/>
                  </a:cubicBezTo>
                  <a:cubicBezTo>
                    <a:pt x="338" y="576"/>
                    <a:pt x="338" y="576"/>
                    <a:pt x="338" y="576"/>
                  </a:cubicBezTo>
                  <a:cubicBezTo>
                    <a:pt x="335" y="741"/>
                    <a:pt x="335" y="741"/>
                    <a:pt x="335" y="741"/>
                  </a:cubicBezTo>
                  <a:cubicBezTo>
                    <a:pt x="269" y="792"/>
                    <a:pt x="269" y="792"/>
                    <a:pt x="269" y="792"/>
                  </a:cubicBezTo>
                  <a:cubicBezTo>
                    <a:pt x="269" y="792"/>
                    <a:pt x="260" y="785"/>
                    <a:pt x="251" y="784"/>
                  </a:cubicBezTo>
                  <a:cubicBezTo>
                    <a:pt x="251" y="583"/>
                    <a:pt x="251" y="583"/>
                    <a:pt x="251" y="583"/>
                  </a:cubicBezTo>
                  <a:cubicBezTo>
                    <a:pt x="258" y="582"/>
                    <a:pt x="258" y="582"/>
                    <a:pt x="258" y="582"/>
                  </a:cubicBezTo>
                  <a:cubicBezTo>
                    <a:pt x="258" y="582"/>
                    <a:pt x="257" y="570"/>
                    <a:pt x="259" y="562"/>
                  </a:cubicBezTo>
                  <a:cubicBezTo>
                    <a:pt x="261" y="555"/>
                    <a:pt x="261" y="548"/>
                    <a:pt x="259" y="539"/>
                  </a:cubicBezTo>
                  <a:cubicBezTo>
                    <a:pt x="259" y="539"/>
                    <a:pt x="256" y="547"/>
                    <a:pt x="251" y="548"/>
                  </a:cubicBezTo>
                  <a:lnTo>
                    <a:pt x="251" y="181"/>
                  </a:lnTo>
                  <a:close/>
                  <a:moveTo>
                    <a:pt x="159" y="0"/>
                  </a:moveTo>
                  <a:cubicBezTo>
                    <a:pt x="177" y="0"/>
                    <a:pt x="198" y="14"/>
                    <a:pt x="201" y="33"/>
                  </a:cubicBezTo>
                  <a:cubicBezTo>
                    <a:pt x="203" y="52"/>
                    <a:pt x="202" y="79"/>
                    <a:pt x="202" y="79"/>
                  </a:cubicBezTo>
                  <a:cubicBezTo>
                    <a:pt x="202" y="79"/>
                    <a:pt x="208" y="92"/>
                    <a:pt x="203" y="102"/>
                  </a:cubicBezTo>
                  <a:cubicBezTo>
                    <a:pt x="198" y="112"/>
                    <a:pt x="186" y="110"/>
                    <a:pt x="186" y="110"/>
                  </a:cubicBezTo>
                  <a:cubicBezTo>
                    <a:pt x="186" y="110"/>
                    <a:pt x="183" y="126"/>
                    <a:pt x="183" y="135"/>
                  </a:cubicBezTo>
                  <a:cubicBezTo>
                    <a:pt x="183" y="144"/>
                    <a:pt x="183" y="150"/>
                    <a:pt x="191" y="156"/>
                  </a:cubicBezTo>
                  <a:cubicBezTo>
                    <a:pt x="198" y="162"/>
                    <a:pt x="224" y="173"/>
                    <a:pt x="244" y="179"/>
                  </a:cubicBezTo>
                  <a:cubicBezTo>
                    <a:pt x="247" y="180"/>
                    <a:pt x="249" y="180"/>
                    <a:pt x="251" y="181"/>
                  </a:cubicBezTo>
                  <a:cubicBezTo>
                    <a:pt x="251" y="548"/>
                    <a:pt x="251" y="548"/>
                    <a:pt x="251" y="548"/>
                  </a:cubicBezTo>
                  <a:cubicBezTo>
                    <a:pt x="251" y="548"/>
                    <a:pt x="250" y="548"/>
                    <a:pt x="250" y="548"/>
                  </a:cubicBezTo>
                  <a:cubicBezTo>
                    <a:pt x="244" y="548"/>
                    <a:pt x="241" y="549"/>
                    <a:pt x="241" y="549"/>
                  </a:cubicBezTo>
                  <a:cubicBezTo>
                    <a:pt x="241" y="549"/>
                    <a:pt x="244" y="559"/>
                    <a:pt x="244" y="567"/>
                  </a:cubicBezTo>
                  <a:cubicBezTo>
                    <a:pt x="244" y="576"/>
                    <a:pt x="243" y="584"/>
                    <a:pt x="243" y="584"/>
                  </a:cubicBezTo>
                  <a:cubicBezTo>
                    <a:pt x="251" y="583"/>
                    <a:pt x="251" y="583"/>
                    <a:pt x="251" y="583"/>
                  </a:cubicBezTo>
                  <a:cubicBezTo>
                    <a:pt x="251" y="784"/>
                    <a:pt x="251" y="784"/>
                    <a:pt x="251" y="784"/>
                  </a:cubicBezTo>
                  <a:cubicBezTo>
                    <a:pt x="250" y="784"/>
                    <a:pt x="250" y="784"/>
                    <a:pt x="249" y="784"/>
                  </a:cubicBezTo>
                  <a:cubicBezTo>
                    <a:pt x="240" y="784"/>
                    <a:pt x="235" y="785"/>
                    <a:pt x="235" y="785"/>
                  </a:cubicBezTo>
                  <a:cubicBezTo>
                    <a:pt x="235" y="785"/>
                    <a:pt x="237" y="834"/>
                    <a:pt x="237" y="853"/>
                  </a:cubicBezTo>
                  <a:cubicBezTo>
                    <a:pt x="237" y="873"/>
                    <a:pt x="236" y="904"/>
                    <a:pt x="227" y="918"/>
                  </a:cubicBezTo>
                  <a:cubicBezTo>
                    <a:pt x="219" y="932"/>
                    <a:pt x="217" y="937"/>
                    <a:pt x="217" y="949"/>
                  </a:cubicBezTo>
                  <a:cubicBezTo>
                    <a:pt x="217" y="962"/>
                    <a:pt x="236" y="995"/>
                    <a:pt x="235" y="1007"/>
                  </a:cubicBezTo>
                  <a:cubicBezTo>
                    <a:pt x="235" y="1018"/>
                    <a:pt x="232" y="1036"/>
                    <a:pt x="213" y="1035"/>
                  </a:cubicBezTo>
                  <a:cubicBezTo>
                    <a:pt x="194" y="1035"/>
                    <a:pt x="180" y="1027"/>
                    <a:pt x="180" y="1012"/>
                  </a:cubicBezTo>
                  <a:cubicBezTo>
                    <a:pt x="180" y="996"/>
                    <a:pt x="182" y="987"/>
                    <a:pt x="176" y="981"/>
                  </a:cubicBezTo>
                  <a:cubicBezTo>
                    <a:pt x="170" y="975"/>
                    <a:pt x="179" y="962"/>
                    <a:pt x="168" y="947"/>
                  </a:cubicBezTo>
                  <a:cubicBezTo>
                    <a:pt x="158" y="932"/>
                    <a:pt x="170" y="930"/>
                    <a:pt x="167" y="917"/>
                  </a:cubicBezTo>
                  <a:cubicBezTo>
                    <a:pt x="164" y="903"/>
                    <a:pt x="169" y="861"/>
                    <a:pt x="170" y="845"/>
                  </a:cubicBezTo>
                  <a:cubicBezTo>
                    <a:pt x="171" y="828"/>
                    <a:pt x="168" y="809"/>
                    <a:pt x="160" y="738"/>
                  </a:cubicBezTo>
                  <a:cubicBezTo>
                    <a:pt x="151" y="668"/>
                    <a:pt x="146" y="637"/>
                    <a:pt x="144" y="622"/>
                  </a:cubicBezTo>
                  <a:cubicBezTo>
                    <a:pt x="142" y="606"/>
                    <a:pt x="138" y="587"/>
                    <a:pt x="138" y="587"/>
                  </a:cubicBezTo>
                  <a:cubicBezTo>
                    <a:pt x="138" y="587"/>
                    <a:pt x="127" y="653"/>
                    <a:pt x="118" y="669"/>
                  </a:cubicBezTo>
                  <a:cubicBezTo>
                    <a:pt x="109" y="686"/>
                    <a:pt x="99" y="768"/>
                    <a:pt x="96" y="792"/>
                  </a:cubicBezTo>
                  <a:cubicBezTo>
                    <a:pt x="93" y="816"/>
                    <a:pt x="95" y="886"/>
                    <a:pt x="89" y="894"/>
                  </a:cubicBezTo>
                  <a:cubicBezTo>
                    <a:pt x="84" y="901"/>
                    <a:pt x="81" y="912"/>
                    <a:pt x="81" y="912"/>
                  </a:cubicBezTo>
                  <a:cubicBezTo>
                    <a:pt x="81" y="912"/>
                    <a:pt x="96" y="920"/>
                    <a:pt x="96" y="932"/>
                  </a:cubicBezTo>
                  <a:cubicBezTo>
                    <a:pt x="96" y="944"/>
                    <a:pt x="85" y="954"/>
                    <a:pt x="85" y="969"/>
                  </a:cubicBezTo>
                  <a:cubicBezTo>
                    <a:pt x="86" y="985"/>
                    <a:pt x="84" y="998"/>
                    <a:pt x="78" y="1001"/>
                  </a:cubicBezTo>
                  <a:cubicBezTo>
                    <a:pt x="72" y="1004"/>
                    <a:pt x="73" y="1031"/>
                    <a:pt x="65" y="1040"/>
                  </a:cubicBezTo>
                  <a:cubicBezTo>
                    <a:pt x="57" y="1049"/>
                    <a:pt x="44" y="1056"/>
                    <a:pt x="28" y="1052"/>
                  </a:cubicBezTo>
                  <a:cubicBezTo>
                    <a:pt x="12" y="1047"/>
                    <a:pt x="12" y="1026"/>
                    <a:pt x="20" y="1006"/>
                  </a:cubicBezTo>
                  <a:cubicBezTo>
                    <a:pt x="28" y="986"/>
                    <a:pt x="37" y="973"/>
                    <a:pt x="35" y="965"/>
                  </a:cubicBezTo>
                  <a:cubicBezTo>
                    <a:pt x="32" y="957"/>
                    <a:pt x="29" y="945"/>
                    <a:pt x="37" y="937"/>
                  </a:cubicBezTo>
                  <a:cubicBezTo>
                    <a:pt x="45" y="929"/>
                    <a:pt x="36" y="920"/>
                    <a:pt x="31" y="913"/>
                  </a:cubicBezTo>
                  <a:cubicBezTo>
                    <a:pt x="26" y="906"/>
                    <a:pt x="27" y="875"/>
                    <a:pt x="27" y="857"/>
                  </a:cubicBezTo>
                  <a:cubicBezTo>
                    <a:pt x="26" y="840"/>
                    <a:pt x="28" y="755"/>
                    <a:pt x="27" y="724"/>
                  </a:cubicBezTo>
                  <a:cubicBezTo>
                    <a:pt x="26" y="692"/>
                    <a:pt x="23" y="598"/>
                    <a:pt x="28" y="572"/>
                  </a:cubicBezTo>
                  <a:cubicBezTo>
                    <a:pt x="32" y="546"/>
                    <a:pt x="28" y="526"/>
                    <a:pt x="28" y="526"/>
                  </a:cubicBezTo>
                  <a:cubicBezTo>
                    <a:pt x="28" y="526"/>
                    <a:pt x="18" y="531"/>
                    <a:pt x="18" y="522"/>
                  </a:cubicBezTo>
                  <a:cubicBezTo>
                    <a:pt x="18" y="512"/>
                    <a:pt x="22" y="510"/>
                    <a:pt x="17" y="493"/>
                  </a:cubicBezTo>
                  <a:cubicBezTo>
                    <a:pt x="13" y="476"/>
                    <a:pt x="12" y="460"/>
                    <a:pt x="7" y="447"/>
                  </a:cubicBezTo>
                  <a:cubicBezTo>
                    <a:pt x="1" y="434"/>
                    <a:pt x="0" y="412"/>
                    <a:pt x="7" y="405"/>
                  </a:cubicBezTo>
                  <a:cubicBezTo>
                    <a:pt x="13" y="398"/>
                    <a:pt x="4" y="361"/>
                    <a:pt x="9" y="332"/>
                  </a:cubicBezTo>
                  <a:cubicBezTo>
                    <a:pt x="15" y="304"/>
                    <a:pt x="19" y="258"/>
                    <a:pt x="20" y="233"/>
                  </a:cubicBezTo>
                  <a:cubicBezTo>
                    <a:pt x="20" y="209"/>
                    <a:pt x="21" y="191"/>
                    <a:pt x="53" y="183"/>
                  </a:cubicBezTo>
                  <a:cubicBezTo>
                    <a:pt x="85" y="175"/>
                    <a:pt x="109" y="166"/>
                    <a:pt x="113" y="159"/>
                  </a:cubicBezTo>
                  <a:cubicBezTo>
                    <a:pt x="118" y="153"/>
                    <a:pt x="119" y="135"/>
                    <a:pt x="118" y="127"/>
                  </a:cubicBezTo>
                  <a:cubicBezTo>
                    <a:pt x="117" y="119"/>
                    <a:pt x="117" y="113"/>
                    <a:pt x="117" y="108"/>
                  </a:cubicBezTo>
                  <a:cubicBezTo>
                    <a:pt x="117" y="103"/>
                    <a:pt x="107" y="110"/>
                    <a:pt x="105" y="102"/>
                  </a:cubicBezTo>
                  <a:cubicBezTo>
                    <a:pt x="103" y="93"/>
                    <a:pt x="102" y="75"/>
                    <a:pt x="103" y="73"/>
                  </a:cubicBezTo>
                  <a:cubicBezTo>
                    <a:pt x="105" y="72"/>
                    <a:pt x="106" y="72"/>
                    <a:pt x="108" y="72"/>
                  </a:cubicBezTo>
                  <a:cubicBezTo>
                    <a:pt x="108" y="69"/>
                    <a:pt x="107" y="52"/>
                    <a:pt x="108" y="33"/>
                  </a:cubicBezTo>
                  <a:cubicBezTo>
                    <a:pt x="109" y="16"/>
                    <a:pt x="127" y="2"/>
                    <a:pt x="159" y="0"/>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9" name="任意多边形 42"/>
            <p:cNvSpPr/>
            <p:nvPr/>
          </p:nvSpPr>
          <p:spPr bwMode="auto">
            <a:xfrm>
              <a:off x="3577294" y="3471082"/>
              <a:ext cx="92498" cy="87182"/>
            </a:xfrm>
            <a:custGeom>
              <a:avLst/>
              <a:gdLst>
                <a:gd name="T0" fmla="*/ 9 w 37"/>
                <a:gd name="T1" fmla="*/ 35 h 35"/>
                <a:gd name="T2" fmla="*/ 9 w 37"/>
                <a:gd name="T3" fmla="*/ 11 h 35"/>
                <a:gd name="T4" fmla="*/ 37 w 37"/>
                <a:gd name="T5" fmla="*/ 8 h 35"/>
                <a:gd name="T6" fmla="*/ 15 w 37"/>
                <a:gd name="T7" fmla="*/ 14 h 35"/>
                <a:gd name="T8" fmla="*/ 9 w 37"/>
                <a:gd name="T9" fmla="*/ 35 h 35"/>
              </a:gdLst>
              <a:ahLst/>
              <a:cxnLst>
                <a:cxn ang="0">
                  <a:pos x="T0" y="T1"/>
                </a:cxn>
                <a:cxn ang="0">
                  <a:pos x="T2" y="T3"/>
                </a:cxn>
                <a:cxn ang="0">
                  <a:pos x="T4" y="T5"/>
                </a:cxn>
                <a:cxn ang="0">
                  <a:pos x="T6" y="T7"/>
                </a:cxn>
                <a:cxn ang="0">
                  <a:pos x="T8" y="T9"/>
                </a:cxn>
              </a:cxnLst>
              <a:rect l="0" t="0" r="r" b="b"/>
              <a:pathLst>
                <a:path w="37" h="35">
                  <a:moveTo>
                    <a:pt x="9" y="35"/>
                  </a:moveTo>
                  <a:cubicBezTo>
                    <a:pt x="9" y="35"/>
                    <a:pt x="0" y="22"/>
                    <a:pt x="9" y="11"/>
                  </a:cubicBezTo>
                  <a:cubicBezTo>
                    <a:pt x="17" y="0"/>
                    <a:pt x="37" y="8"/>
                    <a:pt x="37" y="8"/>
                  </a:cubicBezTo>
                  <a:cubicBezTo>
                    <a:pt x="37" y="8"/>
                    <a:pt x="23" y="8"/>
                    <a:pt x="15" y="14"/>
                  </a:cubicBezTo>
                  <a:cubicBezTo>
                    <a:pt x="8" y="20"/>
                    <a:pt x="10" y="24"/>
                    <a:pt x="9" y="35"/>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0" name="任意多边形 43"/>
            <p:cNvSpPr/>
            <p:nvPr/>
          </p:nvSpPr>
          <p:spPr bwMode="auto">
            <a:xfrm>
              <a:off x="4188631" y="3585907"/>
              <a:ext cx="105256" cy="37212"/>
            </a:xfrm>
            <a:custGeom>
              <a:avLst/>
              <a:gdLst>
                <a:gd name="T0" fmla="*/ 0 w 42"/>
                <a:gd name="T1" fmla="*/ 14 h 15"/>
                <a:gd name="T2" fmla="*/ 20 w 42"/>
                <a:gd name="T3" fmla="*/ 0 h 15"/>
                <a:gd name="T4" fmla="*/ 42 w 42"/>
                <a:gd name="T5" fmla="*/ 15 h 15"/>
                <a:gd name="T6" fmla="*/ 19 w 42"/>
                <a:gd name="T7" fmla="*/ 8 h 15"/>
                <a:gd name="T8" fmla="*/ 0 w 42"/>
                <a:gd name="T9" fmla="*/ 14 h 15"/>
              </a:gdLst>
              <a:ahLst/>
              <a:cxnLst>
                <a:cxn ang="0">
                  <a:pos x="T0" y="T1"/>
                </a:cxn>
                <a:cxn ang="0">
                  <a:pos x="T2" y="T3"/>
                </a:cxn>
                <a:cxn ang="0">
                  <a:pos x="T4" y="T5"/>
                </a:cxn>
                <a:cxn ang="0">
                  <a:pos x="T6" y="T7"/>
                </a:cxn>
                <a:cxn ang="0">
                  <a:pos x="T8" y="T9"/>
                </a:cxn>
              </a:cxnLst>
              <a:rect l="0" t="0" r="r" b="b"/>
              <a:pathLst>
                <a:path w="42" h="15">
                  <a:moveTo>
                    <a:pt x="0" y="14"/>
                  </a:moveTo>
                  <a:cubicBezTo>
                    <a:pt x="0" y="14"/>
                    <a:pt x="0" y="0"/>
                    <a:pt x="20" y="0"/>
                  </a:cubicBezTo>
                  <a:cubicBezTo>
                    <a:pt x="39" y="0"/>
                    <a:pt x="42" y="15"/>
                    <a:pt x="42" y="15"/>
                  </a:cubicBezTo>
                  <a:cubicBezTo>
                    <a:pt x="42" y="15"/>
                    <a:pt x="32" y="7"/>
                    <a:pt x="19" y="8"/>
                  </a:cubicBezTo>
                  <a:cubicBezTo>
                    <a:pt x="6" y="8"/>
                    <a:pt x="6" y="8"/>
                    <a:pt x="0" y="14"/>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1" name="任意多边形 44"/>
            <p:cNvSpPr/>
            <p:nvPr/>
          </p:nvSpPr>
          <p:spPr bwMode="auto">
            <a:xfrm>
              <a:off x="3727205" y="2643917"/>
              <a:ext cx="283873" cy="738919"/>
            </a:xfrm>
            <a:custGeom>
              <a:avLst/>
              <a:gdLst>
                <a:gd name="T0" fmla="*/ 109 w 113"/>
                <a:gd name="T1" fmla="*/ 0 h 295"/>
                <a:gd name="T2" fmla="*/ 113 w 113"/>
                <a:gd name="T3" fmla="*/ 8 h 295"/>
                <a:gd name="T4" fmla="*/ 97 w 113"/>
                <a:gd name="T5" fmla="*/ 138 h 295"/>
                <a:gd name="T6" fmla="*/ 103 w 113"/>
                <a:gd name="T7" fmla="*/ 294 h 295"/>
                <a:gd name="T8" fmla="*/ 72 w 113"/>
                <a:gd name="T9" fmla="*/ 295 h 295"/>
                <a:gd name="T10" fmla="*/ 0 w 113"/>
                <a:gd name="T11" fmla="*/ 280 h 295"/>
                <a:gd name="T12" fmla="*/ 15 w 113"/>
                <a:gd name="T13" fmla="*/ 247 h 295"/>
                <a:gd name="T14" fmla="*/ 36 w 113"/>
                <a:gd name="T15" fmla="*/ 78 h 295"/>
                <a:gd name="T16" fmla="*/ 36 w 113"/>
                <a:gd name="T17" fmla="*/ 16 h 295"/>
                <a:gd name="T18" fmla="*/ 38 w 113"/>
                <a:gd name="T19" fmla="*/ 13 h 295"/>
                <a:gd name="T20" fmla="*/ 42 w 113"/>
                <a:gd name="T21" fmla="*/ 4 h 295"/>
                <a:gd name="T22" fmla="*/ 78 w 113"/>
                <a:gd name="T23" fmla="*/ 33 h 295"/>
                <a:gd name="T24" fmla="*/ 109 w 113"/>
                <a:gd name="T25" fmla="*/ 0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3" h="295">
                  <a:moveTo>
                    <a:pt x="109" y="0"/>
                  </a:moveTo>
                  <a:cubicBezTo>
                    <a:pt x="109" y="3"/>
                    <a:pt x="111" y="5"/>
                    <a:pt x="113" y="8"/>
                  </a:cubicBezTo>
                  <a:cubicBezTo>
                    <a:pt x="109" y="29"/>
                    <a:pt x="100" y="92"/>
                    <a:pt x="97" y="138"/>
                  </a:cubicBezTo>
                  <a:cubicBezTo>
                    <a:pt x="93" y="191"/>
                    <a:pt x="103" y="294"/>
                    <a:pt x="103" y="294"/>
                  </a:cubicBezTo>
                  <a:cubicBezTo>
                    <a:pt x="103" y="294"/>
                    <a:pt x="96" y="295"/>
                    <a:pt x="72" y="295"/>
                  </a:cubicBezTo>
                  <a:cubicBezTo>
                    <a:pt x="48" y="295"/>
                    <a:pt x="0" y="280"/>
                    <a:pt x="0" y="280"/>
                  </a:cubicBezTo>
                  <a:cubicBezTo>
                    <a:pt x="0" y="280"/>
                    <a:pt x="8" y="266"/>
                    <a:pt x="15" y="247"/>
                  </a:cubicBezTo>
                  <a:cubicBezTo>
                    <a:pt x="21" y="228"/>
                    <a:pt x="33" y="147"/>
                    <a:pt x="36" y="78"/>
                  </a:cubicBezTo>
                  <a:cubicBezTo>
                    <a:pt x="38" y="43"/>
                    <a:pt x="38" y="26"/>
                    <a:pt x="36" y="16"/>
                  </a:cubicBezTo>
                  <a:cubicBezTo>
                    <a:pt x="37" y="15"/>
                    <a:pt x="38" y="14"/>
                    <a:pt x="38" y="13"/>
                  </a:cubicBezTo>
                  <a:cubicBezTo>
                    <a:pt x="40" y="11"/>
                    <a:pt x="41" y="8"/>
                    <a:pt x="42" y="4"/>
                  </a:cubicBezTo>
                  <a:cubicBezTo>
                    <a:pt x="49" y="18"/>
                    <a:pt x="67" y="33"/>
                    <a:pt x="78" y="33"/>
                  </a:cubicBezTo>
                  <a:cubicBezTo>
                    <a:pt x="88" y="33"/>
                    <a:pt x="102" y="12"/>
                    <a:pt x="109"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2" name="任意多边形 45"/>
            <p:cNvSpPr/>
            <p:nvPr/>
          </p:nvSpPr>
          <p:spPr bwMode="auto">
            <a:xfrm>
              <a:off x="3857978" y="2734289"/>
              <a:ext cx="114825" cy="726161"/>
            </a:xfrm>
            <a:custGeom>
              <a:avLst/>
              <a:gdLst>
                <a:gd name="T0" fmla="*/ 0 w 46"/>
                <a:gd name="T1" fmla="*/ 13 h 290"/>
                <a:gd name="T2" fmla="*/ 23 w 46"/>
                <a:gd name="T3" fmla="*/ 0 h 290"/>
                <a:gd name="T4" fmla="*/ 46 w 46"/>
                <a:gd name="T5" fmla="*/ 13 h 290"/>
                <a:gd name="T6" fmla="*/ 31 w 46"/>
                <a:gd name="T7" fmla="*/ 20 h 290"/>
                <a:gd name="T8" fmla="*/ 37 w 46"/>
                <a:gd name="T9" fmla="*/ 120 h 290"/>
                <a:gd name="T10" fmla="*/ 36 w 46"/>
                <a:gd name="T11" fmla="*/ 266 h 290"/>
                <a:gd name="T12" fmla="*/ 17 w 46"/>
                <a:gd name="T13" fmla="*/ 267 h 290"/>
                <a:gd name="T14" fmla="*/ 16 w 46"/>
                <a:gd name="T15" fmla="*/ 100 h 290"/>
                <a:gd name="T16" fmla="*/ 18 w 46"/>
                <a:gd name="T17" fmla="*/ 21 h 290"/>
                <a:gd name="T18" fmla="*/ 0 w 46"/>
                <a:gd name="T19" fmla="*/ 13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 h="290">
                  <a:moveTo>
                    <a:pt x="0" y="13"/>
                  </a:moveTo>
                  <a:cubicBezTo>
                    <a:pt x="0" y="13"/>
                    <a:pt x="9" y="0"/>
                    <a:pt x="23" y="0"/>
                  </a:cubicBezTo>
                  <a:cubicBezTo>
                    <a:pt x="37" y="0"/>
                    <a:pt x="46" y="13"/>
                    <a:pt x="46" y="13"/>
                  </a:cubicBezTo>
                  <a:cubicBezTo>
                    <a:pt x="46" y="13"/>
                    <a:pt x="31" y="9"/>
                    <a:pt x="31" y="20"/>
                  </a:cubicBezTo>
                  <a:cubicBezTo>
                    <a:pt x="32" y="30"/>
                    <a:pt x="37" y="85"/>
                    <a:pt x="37" y="120"/>
                  </a:cubicBezTo>
                  <a:cubicBezTo>
                    <a:pt x="37" y="156"/>
                    <a:pt x="40" y="249"/>
                    <a:pt x="36" y="266"/>
                  </a:cubicBezTo>
                  <a:cubicBezTo>
                    <a:pt x="32" y="284"/>
                    <a:pt x="20" y="290"/>
                    <a:pt x="17" y="267"/>
                  </a:cubicBezTo>
                  <a:cubicBezTo>
                    <a:pt x="15" y="245"/>
                    <a:pt x="15" y="123"/>
                    <a:pt x="16" y="100"/>
                  </a:cubicBezTo>
                  <a:cubicBezTo>
                    <a:pt x="16" y="76"/>
                    <a:pt x="20" y="27"/>
                    <a:pt x="18" y="21"/>
                  </a:cubicBezTo>
                  <a:cubicBezTo>
                    <a:pt x="15" y="14"/>
                    <a:pt x="8" y="9"/>
                    <a:pt x="0" y="13"/>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grpSp>
      <p:grpSp>
        <p:nvGrpSpPr>
          <p:cNvPr id="65" name="组合 64"/>
          <p:cNvGrpSpPr/>
          <p:nvPr/>
        </p:nvGrpSpPr>
        <p:grpSpPr>
          <a:xfrm>
            <a:off x="8241840" y="1626894"/>
            <a:ext cx="571132" cy="2267118"/>
            <a:chOff x="3088225" y="2686445"/>
            <a:chExt cx="383813" cy="1523556"/>
          </a:xfrm>
        </p:grpSpPr>
        <p:sp>
          <p:nvSpPr>
            <p:cNvPr id="53" name="任意多边形 46"/>
            <p:cNvSpPr/>
            <p:nvPr/>
          </p:nvSpPr>
          <p:spPr bwMode="auto">
            <a:xfrm>
              <a:off x="3088225" y="2686445"/>
              <a:ext cx="383813" cy="1523556"/>
            </a:xfrm>
            <a:custGeom>
              <a:avLst/>
              <a:gdLst>
                <a:gd name="T0" fmla="*/ 66 w 153"/>
                <a:gd name="T1" fmla="*/ 0 h 608"/>
                <a:gd name="T2" fmla="*/ 90 w 153"/>
                <a:gd name="T3" fmla="*/ 35 h 608"/>
                <a:gd name="T4" fmla="*/ 87 w 153"/>
                <a:gd name="T5" fmla="*/ 56 h 608"/>
                <a:gd name="T6" fmla="*/ 82 w 153"/>
                <a:gd name="T7" fmla="*/ 68 h 608"/>
                <a:gd name="T8" fmla="*/ 80 w 153"/>
                <a:gd name="T9" fmla="*/ 77 h 608"/>
                <a:gd name="T10" fmla="*/ 83 w 153"/>
                <a:gd name="T11" fmla="*/ 83 h 608"/>
                <a:gd name="T12" fmla="*/ 92 w 153"/>
                <a:gd name="T13" fmla="*/ 89 h 608"/>
                <a:gd name="T14" fmla="*/ 108 w 153"/>
                <a:gd name="T15" fmla="*/ 97 h 608"/>
                <a:gd name="T16" fmla="*/ 130 w 153"/>
                <a:gd name="T17" fmla="*/ 109 h 608"/>
                <a:gd name="T18" fmla="*/ 133 w 153"/>
                <a:gd name="T19" fmla="*/ 126 h 608"/>
                <a:gd name="T20" fmla="*/ 138 w 153"/>
                <a:gd name="T21" fmla="*/ 146 h 608"/>
                <a:gd name="T22" fmla="*/ 145 w 153"/>
                <a:gd name="T23" fmla="*/ 201 h 608"/>
                <a:gd name="T24" fmla="*/ 118 w 153"/>
                <a:gd name="T25" fmla="*/ 211 h 608"/>
                <a:gd name="T26" fmla="*/ 120 w 153"/>
                <a:gd name="T27" fmla="*/ 231 h 608"/>
                <a:gd name="T28" fmla="*/ 122 w 153"/>
                <a:gd name="T29" fmla="*/ 254 h 608"/>
                <a:gd name="T30" fmla="*/ 121 w 153"/>
                <a:gd name="T31" fmla="*/ 323 h 608"/>
                <a:gd name="T32" fmla="*/ 121 w 153"/>
                <a:gd name="T33" fmla="*/ 393 h 608"/>
                <a:gd name="T34" fmla="*/ 102 w 153"/>
                <a:gd name="T35" fmla="*/ 397 h 608"/>
                <a:gd name="T36" fmla="*/ 94 w 153"/>
                <a:gd name="T37" fmla="*/ 396 h 608"/>
                <a:gd name="T38" fmla="*/ 92 w 153"/>
                <a:gd name="T39" fmla="*/ 420 h 608"/>
                <a:gd name="T40" fmla="*/ 90 w 153"/>
                <a:gd name="T41" fmla="*/ 487 h 608"/>
                <a:gd name="T42" fmla="*/ 85 w 153"/>
                <a:gd name="T43" fmla="*/ 540 h 608"/>
                <a:gd name="T44" fmla="*/ 95 w 153"/>
                <a:gd name="T45" fmla="*/ 581 h 608"/>
                <a:gd name="T46" fmla="*/ 105 w 153"/>
                <a:gd name="T47" fmla="*/ 595 h 608"/>
                <a:gd name="T48" fmla="*/ 107 w 153"/>
                <a:gd name="T49" fmla="*/ 603 h 608"/>
                <a:gd name="T50" fmla="*/ 77 w 153"/>
                <a:gd name="T51" fmla="*/ 601 h 608"/>
                <a:gd name="T52" fmla="*/ 73 w 153"/>
                <a:gd name="T53" fmla="*/ 584 h 608"/>
                <a:gd name="T54" fmla="*/ 66 w 153"/>
                <a:gd name="T55" fmla="*/ 574 h 608"/>
                <a:gd name="T56" fmla="*/ 66 w 153"/>
                <a:gd name="T57" fmla="*/ 579 h 608"/>
                <a:gd name="T58" fmla="*/ 72 w 153"/>
                <a:gd name="T59" fmla="*/ 598 h 608"/>
                <a:gd name="T60" fmla="*/ 66 w 153"/>
                <a:gd name="T61" fmla="*/ 608 h 608"/>
                <a:gd name="T62" fmla="*/ 41 w 153"/>
                <a:gd name="T63" fmla="*/ 598 h 608"/>
                <a:gd name="T64" fmla="*/ 39 w 153"/>
                <a:gd name="T65" fmla="*/ 572 h 608"/>
                <a:gd name="T66" fmla="*/ 39 w 153"/>
                <a:gd name="T67" fmla="*/ 549 h 608"/>
                <a:gd name="T68" fmla="*/ 31 w 153"/>
                <a:gd name="T69" fmla="*/ 496 h 608"/>
                <a:gd name="T70" fmla="*/ 24 w 153"/>
                <a:gd name="T71" fmla="*/ 432 h 608"/>
                <a:gd name="T72" fmla="*/ 26 w 153"/>
                <a:gd name="T73" fmla="*/ 400 h 608"/>
                <a:gd name="T74" fmla="*/ 26 w 153"/>
                <a:gd name="T75" fmla="*/ 392 h 608"/>
                <a:gd name="T76" fmla="*/ 8 w 153"/>
                <a:gd name="T77" fmla="*/ 388 h 608"/>
                <a:gd name="T78" fmla="*/ 10 w 153"/>
                <a:gd name="T79" fmla="*/ 330 h 608"/>
                <a:gd name="T80" fmla="*/ 12 w 153"/>
                <a:gd name="T81" fmla="*/ 276 h 608"/>
                <a:gd name="T82" fmla="*/ 14 w 153"/>
                <a:gd name="T83" fmla="*/ 257 h 608"/>
                <a:gd name="T84" fmla="*/ 14 w 153"/>
                <a:gd name="T85" fmla="*/ 244 h 608"/>
                <a:gd name="T86" fmla="*/ 17 w 153"/>
                <a:gd name="T87" fmla="*/ 225 h 608"/>
                <a:gd name="T88" fmla="*/ 3 w 153"/>
                <a:gd name="T89" fmla="*/ 214 h 608"/>
                <a:gd name="T90" fmla="*/ 0 w 153"/>
                <a:gd name="T91" fmla="*/ 161 h 608"/>
                <a:gd name="T92" fmla="*/ 3 w 153"/>
                <a:gd name="T93" fmla="*/ 116 h 608"/>
                <a:gd name="T94" fmla="*/ 10 w 153"/>
                <a:gd name="T95" fmla="*/ 105 h 608"/>
                <a:gd name="T96" fmla="*/ 31 w 153"/>
                <a:gd name="T97" fmla="*/ 98 h 608"/>
                <a:gd name="T98" fmla="*/ 45 w 153"/>
                <a:gd name="T99" fmla="*/ 85 h 608"/>
                <a:gd name="T100" fmla="*/ 50 w 153"/>
                <a:gd name="T101" fmla="*/ 74 h 608"/>
                <a:gd name="T102" fmla="*/ 44 w 153"/>
                <a:gd name="T103" fmla="*/ 58 h 608"/>
                <a:gd name="T104" fmla="*/ 39 w 153"/>
                <a:gd name="T105" fmla="*/ 34 h 608"/>
                <a:gd name="T106" fmla="*/ 66 w 153"/>
                <a:gd name="T107" fmla="*/ 0 h 6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3" h="608">
                  <a:moveTo>
                    <a:pt x="66" y="0"/>
                  </a:moveTo>
                  <a:cubicBezTo>
                    <a:pt x="86" y="0"/>
                    <a:pt x="90" y="16"/>
                    <a:pt x="90" y="35"/>
                  </a:cubicBezTo>
                  <a:cubicBezTo>
                    <a:pt x="95" y="35"/>
                    <a:pt x="92" y="56"/>
                    <a:pt x="87" y="56"/>
                  </a:cubicBezTo>
                  <a:cubicBezTo>
                    <a:pt x="88" y="58"/>
                    <a:pt x="85" y="67"/>
                    <a:pt x="82" y="68"/>
                  </a:cubicBezTo>
                  <a:cubicBezTo>
                    <a:pt x="80" y="70"/>
                    <a:pt x="80" y="72"/>
                    <a:pt x="80" y="77"/>
                  </a:cubicBezTo>
                  <a:cubicBezTo>
                    <a:pt x="80" y="81"/>
                    <a:pt x="83" y="83"/>
                    <a:pt x="83" y="83"/>
                  </a:cubicBezTo>
                  <a:cubicBezTo>
                    <a:pt x="83" y="83"/>
                    <a:pt x="91" y="85"/>
                    <a:pt x="92" y="89"/>
                  </a:cubicBezTo>
                  <a:cubicBezTo>
                    <a:pt x="92" y="94"/>
                    <a:pt x="100" y="97"/>
                    <a:pt x="108" y="97"/>
                  </a:cubicBezTo>
                  <a:cubicBezTo>
                    <a:pt x="116" y="98"/>
                    <a:pt x="130" y="103"/>
                    <a:pt x="130" y="109"/>
                  </a:cubicBezTo>
                  <a:cubicBezTo>
                    <a:pt x="130" y="114"/>
                    <a:pt x="131" y="126"/>
                    <a:pt x="133" y="126"/>
                  </a:cubicBezTo>
                  <a:cubicBezTo>
                    <a:pt x="136" y="125"/>
                    <a:pt x="136" y="136"/>
                    <a:pt x="138" y="146"/>
                  </a:cubicBezTo>
                  <a:cubicBezTo>
                    <a:pt x="140" y="157"/>
                    <a:pt x="153" y="191"/>
                    <a:pt x="145" y="201"/>
                  </a:cubicBezTo>
                  <a:cubicBezTo>
                    <a:pt x="137" y="211"/>
                    <a:pt x="118" y="211"/>
                    <a:pt x="118" y="211"/>
                  </a:cubicBezTo>
                  <a:cubicBezTo>
                    <a:pt x="118" y="211"/>
                    <a:pt x="119" y="217"/>
                    <a:pt x="120" y="231"/>
                  </a:cubicBezTo>
                  <a:cubicBezTo>
                    <a:pt x="122" y="244"/>
                    <a:pt x="125" y="254"/>
                    <a:pt x="122" y="254"/>
                  </a:cubicBezTo>
                  <a:cubicBezTo>
                    <a:pt x="120" y="254"/>
                    <a:pt x="121" y="299"/>
                    <a:pt x="121" y="323"/>
                  </a:cubicBezTo>
                  <a:cubicBezTo>
                    <a:pt x="121" y="346"/>
                    <a:pt x="121" y="389"/>
                    <a:pt x="121" y="393"/>
                  </a:cubicBezTo>
                  <a:cubicBezTo>
                    <a:pt x="121" y="397"/>
                    <a:pt x="107" y="397"/>
                    <a:pt x="102" y="397"/>
                  </a:cubicBezTo>
                  <a:cubicBezTo>
                    <a:pt x="98" y="397"/>
                    <a:pt x="94" y="396"/>
                    <a:pt x="94" y="396"/>
                  </a:cubicBezTo>
                  <a:cubicBezTo>
                    <a:pt x="94" y="396"/>
                    <a:pt x="93" y="410"/>
                    <a:pt x="92" y="420"/>
                  </a:cubicBezTo>
                  <a:cubicBezTo>
                    <a:pt x="91" y="429"/>
                    <a:pt x="91" y="475"/>
                    <a:pt x="90" y="487"/>
                  </a:cubicBezTo>
                  <a:cubicBezTo>
                    <a:pt x="89" y="498"/>
                    <a:pt x="84" y="524"/>
                    <a:pt x="85" y="540"/>
                  </a:cubicBezTo>
                  <a:cubicBezTo>
                    <a:pt x="85" y="557"/>
                    <a:pt x="89" y="573"/>
                    <a:pt x="95" y="581"/>
                  </a:cubicBezTo>
                  <a:cubicBezTo>
                    <a:pt x="100" y="589"/>
                    <a:pt x="101" y="592"/>
                    <a:pt x="105" y="595"/>
                  </a:cubicBezTo>
                  <a:cubicBezTo>
                    <a:pt x="108" y="598"/>
                    <a:pt x="115" y="602"/>
                    <a:pt x="107" y="603"/>
                  </a:cubicBezTo>
                  <a:cubicBezTo>
                    <a:pt x="99" y="603"/>
                    <a:pt x="81" y="604"/>
                    <a:pt x="77" y="601"/>
                  </a:cubicBezTo>
                  <a:cubicBezTo>
                    <a:pt x="74" y="598"/>
                    <a:pt x="76" y="589"/>
                    <a:pt x="73" y="584"/>
                  </a:cubicBezTo>
                  <a:cubicBezTo>
                    <a:pt x="70" y="579"/>
                    <a:pt x="66" y="574"/>
                    <a:pt x="66" y="574"/>
                  </a:cubicBezTo>
                  <a:cubicBezTo>
                    <a:pt x="66" y="579"/>
                    <a:pt x="66" y="579"/>
                    <a:pt x="66" y="579"/>
                  </a:cubicBezTo>
                  <a:cubicBezTo>
                    <a:pt x="66" y="579"/>
                    <a:pt x="74" y="594"/>
                    <a:pt x="72" y="598"/>
                  </a:cubicBezTo>
                  <a:cubicBezTo>
                    <a:pt x="71" y="602"/>
                    <a:pt x="72" y="608"/>
                    <a:pt x="66" y="608"/>
                  </a:cubicBezTo>
                  <a:cubicBezTo>
                    <a:pt x="60" y="608"/>
                    <a:pt x="43" y="604"/>
                    <a:pt x="41" y="598"/>
                  </a:cubicBezTo>
                  <a:cubicBezTo>
                    <a:pt x="39" y="593"/>
                    <a:pt x="41" y="576"/>
                    <a:pt x="39" y="572"/>
                  </a:cubicBezTo>
                  <a:cubicBezTo>
                    <a:pt x="36" y="567"/>
                    <a:pt x="38" y="558"/>
                    <a:pt x="39" y="549"/>
                  </a:cubicBezTo>
                  <a:cubicBezTo>
                    <a:pt x="40" y="540"/>
                    <a:pt x="38" y="513"/>
                    <a:pt x="31" y="496"/>
                  </a:cubicBezTo>
                  <a:cubicBezTo>
                    <a:pt x="25" y="479"/>
                    <a:pt x="24" y="446"/>
                    <a:pt x="24" y="432"/>
                  </a:cubicBezTo>
                  <a:cubicBezTo>
                    <a:pt x="25" y="417"/>
                    <a:pt x="27" y="407"/>
                    <a:pt x="26" y="400"/>
                  </a:cubicBezTo>
                  <a:cubicBezTo>
                    <a:pt x="26" y="393"/>
                    <a:pt x="26" y="392"/>
                    <a:pt x="26" y="392"/>
                  </a:cubicBezTo>
                  <a:cubicBezTo>
                    <a:pt x="26" y="392"/>
                    <a:pt x="8" y="392"/>
                    <a:pt x="8" y="388"/>
                  </a:cubicBezTo>
                  <a:cubicBezTo>
                    <a:pt x="8" y="385"/>
                    <a:pt x="10" y="347"/>
                    <a:pt x="10" y="330"/>
                  </a:cubicBezTo>
                  <a:cubicBezTo>
                    <a:pt x="10" y="313"/>
                    <a:pt x="11" y="290"/>
                    <a:pt x="12" y="276"/>
                  </a:cubicBezTo>
                  <a:cubicBezTo>
                    <a:pt x="14" y="262"/>
                    <a:pt x="14" y="257"/>
                    <a:pt x="14" y="257"/>
                  </a:cubicBezTo>
                  <a:cubicBezTo>
                    <a:pt x="14" y="257"/>
                    <a:pt x="12" y="255"/>
                    <a:pt x="14" y="244"/>
                  </a:cubicBezTo>
                  <a:cubicBezTo>
                    <a:pt x="15" y="234"/>
                    <a:pt x="17" y="225"/>
                    <a:pt x="17" y="225"/>
                  </a:cubicBezTo>
                  <a:cubicBezTo>
                    <a:pt x="17" y="225"/>
                    <a:pt x="6" y="225"/>
                    <a:pt x="3" y="214"/>
                  </a:cubicBezTo>
                  <a:cubicBezTo>
                    <a:pt x="0" y="203"/>
                    <a:pt x="0" y="184"/>
                    <a:pt x="0" y="161"/>
                  </a:cubicBezTo>
                  <a:cubicBezTo>
                    <a:pt x="0" y="138"/>
                    <a:pt x="3" y="121"/>
                    <a:pt x="3" y="116"/>
                  </a:cubicBezTo>
                  <a:cubicBezTo>
                    <a:pt x="3" y="110"/>
                    <a:pt x="1" y="107"/>
                    <a:pt x="10" y="105"/>
                  </a:cubicBezTo>
                  <a:cubicBezTo>
                    <a:pt x="18" y="103"/>
                    <a:pt x="24" y="104"/>
                    <a:pt x="31" y="98"/>
                  </a:cubicBezTo>
                  <a:cubicBezTo>
                    <a:pt x="39" y="93"/>
                    <a:pt x="41" y="87"/>
                    <a:pt x="45" y="85"/>
                  </a:cubicBezTo>
                  <a:cubicBezTo>
                    <a:pt x="48" y="82"/>
                    <a:pt x="52" y="78"/>
                    <a:pt x="50" y="74"/>
                  </a:cubicBezTo>
                  <a:cubicBezTo>
                    <a:pt x="48" y="70"/>
                    <a:pt x="44" y="66"/>
                    <a:pt x="44" y="58"/>
                  </a:cubicBezTo>
                  <a:cubicBezTo>
                    <a:pt x="37" y="57"/>
                    <a:pt x="35" y="35"/>
                    <a:pt x="39" y="34"/>
                  </a:cubicBezTo>
                  <a:cubicBezTo>
                    <a:pt x="41" y="18"/>
                    <a:pt x="43" y="0"/>
                    <a:pt x="66" y="0"/>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4" name="任意多边形 47"/>
            <p:cNvSpPr/>
            <p:nvPr/>
          </p:nvSpPr>
          <p:spPr bwMode="auto">
            <a:xfrm>
              <a:off x="3198798" y="2891642"/>
              <a:ext cx="114825" cy="236029"/>
            </a:xfrm>
            <a:custGeom>
              <a:avLst/>
              <a:gdLst>
                <a:gd name="T0" fmla="*/ 38 w 46"/>
                <a:gd name="T1" fmla="*/ 0 h 94"/>
                <a:gd name="T2" fmla="*/ 39 w 46"/>
                <a:gd name="T3" fmla="*/ 1 h 94"/>
                <a:gd name="T4" fmla="*/ 41 w 46"/>
                <a:gd name="T5" fmla="*/ 2 h 94"/>
                <a:gd name="T6" fmla="*/ 46 w 46"/>
                <a:gd name="T7" fmla="*/ 43 h 94"/>
                <a:gd name="T8" fmla="*/ 37 w 46"/>
                <a:gd name="T9" fmla="*/ 77 h 94"/>
                <a:gd name="T10" fmla="*/ 34 w 46"/>
                <a:gd name="T11" fmla="*/ 94 h 94"/>
                <a:gd name="T12" fmla="*/ 26 w 46"/>
                <a:gd name="T13" fmla="*/ 67 h 94"/>
                <a:gd name="T14" fmla="*/ 7 w 46"/>
                <a:gd name="T15" fmla="*/ 29 h 94"/>
                <a:gd name="T16" fmla="*/ 0 w 46"/>
                <a:gd name="T17" fmla="*/ 3 h 94"/>
                <a:gd name="T18" fmla="*/ 1 w 46"/>
                <a:gd name="T19" fmla="*/ 3 h 94"/>
                <a:gd name="T20" fmla="*/ 4 w 46"/>
                <a:gd name="T21" fmla="*/ 0 h 94"/>
                <a:gd name="T22" fmla="*/ 9 w 46"/>
                <a:gd name="T23" fmla="*/ 14 h 94"/>
                <a:gd name="T24" fmla="*/ 20 w 46"/>
                <a:gd name="T25" fmla="*/ 24 h 94"/>
                <a:gd name="T26" fmla="*/ 20 w 46"/>
                <a:gd name="T27" fmla="*/ 34 h 94"/>
                <a:gd name="T28" fmla="*/ 25 w 46"/>
                <a:gd name="T29" fmla="*/ 41 h 94"/>
                <a:gd name="T30" fmla="*/ 26 w 46"/>
                <a:gd name="T31" fmla="*/ 32 h 94"/>
                <a:gd name="T32" fmla="*/ 32 w 46"/>
                <a:gd name="T33" fmla="*/ 26 h 94"/>
                <a:gd name="T34" fmla="*/ 38 w 46"/>
                <a:gd name="T3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6" h="94">
                  <a:moveTo>
                    <a:pt x="38" y="0"/>
                  </a:moveTo>
                  <a:cubicBezTo>
                    <a:pt x="38" y="1"/>
                    <a:pt x="39" y="1"/>
                    <a:pt x="39" y="1"/>
                  </a:cubicBezTo>
                  <a:cubicBezTo>
                    <a:pt x="39" y="1"/>
                    <a:pt x="40" y="2"/>
                    <a:pt x="41" y="2"/>
                  </a:cubicBezTo>
                  <a:cubicBezTo>
                    <a:pt x="44" y="8"/>
                    <a:pt x="46" y="34"/>
                    <a:pt x="46" y="43"/>
                  </a:cubicBezTo>
                  <a:cubicBezTo>
                    <a:pt x="46" y="51"/>
                    <a:pt x="40" y="68"/>
                    <a:pt x="37" y="77"/>
                  </a:cubicBezTo>
                  <a:cubicBezTo>
                    <a:pt x="34" y="85"/>
                    <a:pt x="34" y="94"/>
                    <a:pt x="34" y="94"/>
                  </a:cubicBezTo>
                  <a:cubicBezTo>
                    <a:pt x="34" y="94"/>
                    <a:pt x="30" y="79"/>
                    <a:pt x="26" y="67"/>
                  </a:cubicBezTo>
                  <a:cubicBezTo>
                    <a:pt x="22" y="55"/>
                    <a:pt x="13" y="40"/>
                    <a:pt x="7" y="29"/>
                  </a:cubicBezTo>
                  <a:cubicBezTo>
                    <a:pt x="2" y="20"/>
                    <a:pt x="1" y="11"/>
                    <a:pt x="0" y="3"/>
                  </a:cubicBezTo>
                  <a:cubicBezTo>
                    <a:pt x="0" y="3"/>
                    <a:pt x="1" y="3"/>
                    <a:pt x="1" y="3"/>
                  </a:cubicBezTo>
                  <a:cubicBezTo>
                    <a:pt x="2" y="2"/>
                    <a:pt x="3" y="1"/>
                    <a:pt x="4" y="0"/>
                  </a:cubicBezTo>
                  <a:cubicBezTo>
                    <a:pt x="5" y="4"/>
                    <a:pt x="7" y="11"/>
                    <a:pt x="9" y="14"/>
                  </a:cubicBezTo>
                  <a:cubicBezTo>
                    <a:pt x="12" y="19"/>
                    <a:pt x="18" y="21"/>
                    <a:pt x="20" y="24"/>
                  </a:cubicBezTo>
                  <a:cubicBezTo>
                    <a:pt x="23" y="27"/>
                    <a:pt x="18" y="30"/>
                    <a:pt x="20" y="34"/>
                  </a:cubicBezTo>
                  <a:cubicBezTo>
                    <a:pt x="23" y="39"/>
                    <a:pt x="25" y="41"/>
                    <a:pt x="25" y="41"/>
                  </a:cubicBezTo>
                  <a:cubicBezTo>
                    <a:pt x="25" y="41"/>
                    <a:pt x="24" y="36"/>
                    <a:pt x="26" y="32"/>
                  </a:cubicBezTo>
                  <a:cubicBezTo>
                    <a:pt x="27" y="29"/>
                    <a:pt x="30" y="32"/>
                    <a:pt x="32" y="26"/>
                  </a:cubicBezTo>
                  <a:cubicBezTo>
                    <a:pt x="34" y="20"/>
                    <a:pt x="36" y="9"/>
                    <a:pt x="38"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5" name="任意多边形 48"/>
            <p:cNvSpPr/>
            <p:nvPr/>
          </p:nvSpPr>
          <p:spPr bwMode="auto">
            <a:xfrm>
              <a:off x="3186039" y="3255254"/>
              <a:ext cx="167985" cy="77613"/>
            </a:xfrm>
            <a:custGeom>
              <a:avLst/>
              <a:gdLst>
                <a:gd name="T0" fmla="*/ 31 w 67"/>
                <a:gd name="T1" fmla="*/ 0 h 31"/>
                <a:gd name="T2" fmla="*/ 35 w 67"/>
                <a:gd name="T3" fmla="*/ 0 h 31"/>
                <a:gd name="T4" fmla="*/ 47 w 67"/>
                <a:gd name="T5" fmla="*/ 17 h 31"/>
                <a:gd name="T6" fmla="*/ 67 w 67"/>
                <a:gd name="T7" fmla="*/ 21 h 31"/>
                <a:gd name="T8" fmla="*/ 52 w 67"/>
                <a:gd name="T9" fmla="*/ 26 h 31"/>
                <a:gd name="T10" fmla="*/ 40 w 67"/>
                <a:gd name="T11" fmla="*/ 23 h 31"/>
                <a:gd name="T12" fmla="*/ 15 w 67"/>
                <a:gd name="T13" fmla="*/ 29 h 31"/>
                <a:gd name="T14" fmla="*/ 0 w 67"/>
                <a:gd name="T15" fmla="*/ 23 h 31"/>
                <a:gd name="T16" fmla="*/ 23 w 67"/>
                <a:gd name="T17" fmla="*/ 20 h 31"/>
                <a:gd name="T18" fmla="*/ 31 w 67"/>
                <a:gd name="T19"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31">
                  <a:moveTo>
                    <a:pt x="31" y="0"/>
                  </a:moveTo>
                  <a:cubicBezTo>
                    <a:pt x="35" y="0"/>
                    <a:pt x="35" y="0"/>
                    <a:pt x="35" y="0"/>
                  </a:cubicBezTo>
                  <a:cubicBezTo>
                    <a:pt x="35" y="0"/>
                    <a:pt x="40" y="14"/>
                    <a:pt x="47" y="17"/>
                  </a:cubicBezTo>
                  <a:cubicBezTo>
                    <a:pt x="54" y="20"/>
                    <a:pt x="67" y="21"/>
                    <a:pt x="67" y="21"/>
                  </a:cubicBezTo>
                  <a:cubicBezTo>
                    <a:pt x="67" y="21"/>
                    <a:pt x="60" y="26"/>
                    <a:pt x="52" y="26"/>
                  </a:cubicBezTo>
                  <a:cubicBezTo>
                    <a:pt x="43" y="26"/>
                    <a:pt x="40" y="23"/>
                    <a:pt x="40" y="23"/>
                  </a:cubicBezTo>
                  <a:cubicBezTo>
                    <a:pt x="40" y="23"/>
                    <a:pt x="27" y="31"/>
                    <a:pt x="15" y="29"/>
                  </a:cubicBezTo>
                  <a:cubicBezTo>
                    <a:pt x="3" y="27"/>
                    <a:pt x="0" y="23"/>
                    <a:pt x="0" y="23"/>
                  </a:cubicBezTo>
                  <a:cubicBezTo>
                    <a:pt x="0" y="23"/>
                    <a:pt x="16" y="26"/>
                    <a:pt x="23" y="20"/>
                  </a:cubicBezTo>
                  <a:cubicBezTo>
                    <a:pt x="30" y="15"/>
                    <a:pt x="30" y="10"/>
                    <a:pt x="31"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grpSp>
      <p:grpSp>
        <p:nvGrpSpPr>
          <p:cNvPr id="60" name="组合 59"/>
          <p:cNvGrpSpPr/>
          <p:nvPr/>
        </p:nvGrpSpPr>
        <p:grpSpPr>
          <a:xfrm>
            <a:off x="4185839" y="2405138"/>
            <a:ext cx="1073416" cy="2577606"/>
            <a:chOff x="6797708" y="1668969"/>
            <a:chExt cx="1621370" cy="3893415"/>
          </a:xfrm>
        </p:grpSpPr>
        <p:sp>
          <p:nvSpPr>
            <p:cNvPr id="56" name="任意多边形 49"/>
            <p:cNvSpPr/>
            <p:nvPr/>
          </p:nvSpPr>
          <p:spPr bwMode="auto">
            <a:xfrm>
              <a:off x="6797708" y="1668969"/>
              <a:ext cx="1621370" cy="3893415"/>
            </a:xfrm>
            <a:custGeom>
              <a:avLst/>
              <a:gdLst>
                <a:gd name="T0" fmla="*/ 564 w 647"/>
                <a:gd name="T1" fmla="*/ 327 h 1554"/>
                <a:gd name="T2" fmla="*/ 629 w 647"/>
                <a:gd name="T3" fmla="*/ 625 h 1554"/>
                <a:gd name="T4" fmla="*/ 542 w 647"/>
                <a:gd name="T5" fmla="*/ 747 h 1554"/>
                <a:gd name="T6" fmla="*/ 540 w 647"/>
                <a:gd name="T7" fmla="*/ 590 h 1554"/>
                <a:gd name="T8" fmla="*/ 540 w 647"/>
                <a:gd name="T9" fmla="*/ 540 h 1554"/>
                <a:gd name="T10" fmla="*/ 396 w 647"/>
                <a:gd name="T11" fmla="*/ 13 h 1554"/>
                <a:gd name="T12" fmla="*/ 436 w 647"/>
                <a:gd name="T13" fmla="*/ 46 h 1554"/>
                <a:gd name="T14" fmla="*/ 448 w 647"/>
                <a:gd name="T15" fmla="*/ 135 h 1554"/>
                <a:gd name="T16" fmla="*/ 430 w 647"/>
                <a:gd name="T17" fmla="*/ 171 h 1554"/>
                <a:gd name="T18" fmla="*/ 425 w 647"/>
                <a:gd name="T19" fmla="*/ 227 h 1554"/>
                <a:gd name="T20" fmla="*/ 510 w 647"/>
                <a:gd name="T21" fmla="*/ 276 h 1554"/>
                <a:gd name="T22" fmla="*/ 540 w 647"/>
                <a:gd name="T23" fmla="*/ 540 h 1554"/>
                <a:gd name="T24" fmla="*/ 528 w 647"/>
                <a:gd name="T25" fmla="*/ 624 h 1554"/>
                <a:gd name="T26" fmla="*/ 540 w 647"/>
                <a:gd name="T27" fmla="*/ 747 h 1554"/>
                <a:gd name="T28" fmla="*/ 514 w 647"/>
                <a:gd name="T29" fmla="*/ 771 h 1554"/>
                <a:gd name="T30" fmla="*/ 479 w 647"/>
                <a:gd name="T31" fmla="*/ 865 h 1554"/>
                <a:gd name="T32" fmla="*/ 431 w 647"/>
                <a:gd name="T33" fmla="*/ 1206 h 1554"/>
                <a:gd name="T34" fmla="*/ 398 w 647"/>
                <a:gd name="T35" fmla="*/ 1394 h 1554"/>
                <a:gd name="T36" fmla="*/ 413 w 647"/>
                <a:gd name="T37" fmla="*/ 1477 h 1554"/>
                <a:gd name="T38" fmla="*/ 399 w 647"/>
                <a:gd name="T39" fmla="*/ 1534 h 1554"/>
                <a:gd name="T40" fmla="*/ 327 w 647"/>
                <a:gd name="T41" fmla="*/ 1511 h 1554"/>
                <a:gd name="T42" fmla="*/ 332 w 647"/>
                <a:gd name="T43" fmla="*/ 1451 h 1554"/>
                <a:gd name="T44" fmla="*/ 326 w 647"/>
                <a:gd name="T45" fmla="*/ 1382 h 1554"/>
                <a:gd name="T46" fmla="*/ 328 w 647"/>
                <a:gd name="T47" fmla="*/ 1260 h 1554"/>
                <a:gd name="T48" fmla="*/ 340 w 647"/>
                <a:gd name="T49" fmla="*/ 1153 h 1554"/>
                <a:gd name="T50" fmla="*/ 333 w 647"/>
                <a:gd name="T51" fmla="*/ 1004 h 1554"/>
                <a:gd name="T52" fmla="*/ 299 w 647"/>
                <a:gd name="T53" fmla="*/ 947 h 1554"/>
                <a:gd name="T54" fmla="*/ 189 w 647"/>
                <a:gd name="T55" fmla="*/ 1362 h 1554"/>
                <a:gd name="T56" fmla="*/ 195 w 647"/>
                <a:gd name="T57" fmla="*/ 563 h 1554"/>
                <a:gd name="T58" fmla="*/ 189 w 647"/>
                <a:gd name="T59" fmla="*/ 525 h 1554"/>
                <a:gd name="T60" fmla="*/ 228 w 647"/>
                <a:gd name="T61" fmla="*/ 260 h 1554"/>
                <a:gd name="T62" fmla="*/ 326 w 647"/>
                <a:gd name="T63" fmla="*/ 222 h 1554"/>
                <a:gd name="T64" fmla="*/ 311 w 647"/>
                <a:gd name="T65" fmla="*/ 159 h 1554"/>
                <a:gd name="T66" fmla="*/ 317 w 647"/>
                <a:gd name="T67" fmla="*/ 83 h 1554"/>
                <a:gd name="T68" fmla="*/ 347 w 647"/>
                <a:gd name="T69" fmla="*/ 26 h 1554"/>
                <a:gd name="T70" fmla="*/ 396 w 647"/>
                <a:gd name="T71" fmla="*/ 13 h 1554"/>
                <a:gd name="T72" fmla="*/ 185 w 647"/>
                <a:gd name="T73" fmla="*/ 1381 h 1554"/>
                <a:gd name="T74" fmla="*/ 157 w 647"/>
                <a:gd name="T75" fmla="*/ 1489 h 1554"/>
                <a:gd name="T76" fmla="*/ 119 w 647"/>
                <a:gd name="T77" fmla="*/ 1505 h 1554"/>
                <a:gd name="T78" fmla="*/ 0 w 647"/>
                <a:gd name="T79" fmla="*/ 1541 h 1554"/>
                <a:gd name="T80" fmla="*/ 60 w 647"/>
                <a:gd name="T81" fmla="*/ 1461 h 1554"/>
                <a:gd name="T82" fmla="*/ 90 w 647"/>
                <a:gd name="T83" fmla="*/ 1320 h 1554"/>
                <a:gd name="T84" fmla="*/ 162 w 647"/>
                <a:gd name="T85" fmla="*/ 941 h 1554"/>
                <a:gd name="T86" fmla="*/ 184 w 647"/>
                <a:gd name="T87" fmla="*/ 794 h 1554"/>
                <a:gd name="T88" fmla="*/ 158 w 647"/>
                <a:gd name="T89" fmla="*/ 778 h 1554"/>
                <a:gd name="T90" fmla="*/ 150 w 647"/>
                <a:gd name="T91" fmla="*/ 732 h 1554"/>
                <a:gd name="T92" fmla="*/ 99 w 647"/>
                <a:gd name="T93" fmla="*/ 588 h 1554"/>
                <a:gd name="T94" fmla="*/ 136 w 647"/>
                <a:gd name="T95" fmla="*/ 409 h 1554"/>
                <a:gd name="T96" fmla="*/ 176 w 647"/>
                <a:gd name="T97" fmla="*/ 286 h 1554"/>
                <a:gd name="T98" fmla="*/ 189 w 647"/>
                <a:gd name="T99" fmla="*/ 525 h 1554"/>
                <a:gd name="T100" fmla="*/ 179 w 647"/>
                <a:gd name="T101" fmla="*/ 560 h 1554"/>
                <a:gd name="T102" fmla="*/ 189 w 647"/>
                <a:gd name="T103" fmla="*/ 611 h 1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47" h="1554">
                  <a:moveTo>
                    <a:pt x="540" y="289"/>
                  </a:moveTo>
                  <a:cubicBezTo>
                    <a:pt x="551" y="296"/>
                    <a:pt x="560" y="307"/>
                    <a:pt x="564" y="327"/>
                  </a:cubicBezTo>
                  <a:cubicBezTo>
                    <a:pt x="571" y="363"/>
                    <a:pt x="608" y="485"/>
                    <a:pt x="626" y="518"/>
                  </a:cubicBezTo>
                  <a:cubicBezTo>
                    <a:pt x="645" y="552"/>
                    <a:pt x="647" y="597"/>
                    <a:pt x="629" y="625"/>
                  </a:cubicBezTo>
                  <a:cubicBezTo>
                    <a:pt x="610" y="653"/>
                    <a:pt x="567" y="722"/>
                    <a:pt x="560" y="732"/>
                  </a:cubicBezTo>
                  <a:cubicBezTo>
                    <a:pt x="554" y="741"/>
                    <a:pt x="552" y="748"/>
                    <a:pt x="542" y="747"/>
                  </a:cubicBezTo>
                  <a:cubicBezTo>
                    <a:pt x="541" y="747"/>
                    <a:pt x="541" y="747"/>
                    <a:pt x="540" y="747"/>
                  </a:cubicBezTo>
                  <a:cubicBezTo>
                    <a:pt x="540" y="590"/>
                    <a:pt x="540" y="590"/>
                    <a:pt x="540" y="590"/>
                  </a:cubicBezTo>
                  <a:cubicBezTo>
                    <a:pt x="549" y="577"/>
                    <a:pt x="558" y="566"/>
                    <a:pt x="555" y="559"/>
                  </a:cubicBezTo>
                  <a:cubicBezTo>
                    <a:pt x="549" y="548"/>
                    <a:pt x="545" y="547"/>
                    <a:pt x="540" y="540"/>
                  </a:cubicBezTo>
                  <a:lnTo>
                    <a:pt x="540" y="289"/>
                  </a:lnTo>
                  <a:close/>
                  <a:moveTo>
                    <a:pt x="396" y="13"/>
                  </a:moveTo>
                  <a:cubicBezTo>
                    <a:pt x="404" y="20"/>
                    <a:pt x="414" y="33"/>
                    <a:pt x="422" y="29"/>
                  </a:cubicBezTo>
                  <a:cubicBezTo>
                    <a:pt x="430" y="24"/>
                    <a:pt x="427" y="46"/>
                    <a:pt x="436" y="46"/>
                  </a:cubicBezTo>
                  <a:cubicBezTo>
                    <a:pt x="445" y="46"/>
                    <a:pt x="456" y="77"/>
                    <a:pt x="454" y="94"/>
                  </a:cubicBezTo>
                  <a:cubicBezTo>
                    <a:pt x="453" y="111"/>
                    <a:pt x="449" y="128"/>
                    <a:pt x="448" y="135"/>
                  </a:cubicBezTo>
                  <a:cubicBezTo>
                    <a:pt x="446" y="142"/>
                    <a:pt x="443" y="170"/>
                    <a:pt x="437" y="170"/>
                  </a:cubicBezTo>
                  <a:cubicBezTo>
                    <a:pt x="432" y="170"/>
                    <a:pt x="430" y="171"/>
                    <a:pt x="430" y="171"/>
                  </a:cubicBezTo>
                  <a:cubicBezTo>
                    <a:pt x="430" y="171"/>
                    <a:pt x="423" y="193"/>
                    <a:pt x="423" y="210"/>
                  </a:cubicBezTo>
                  <a:cubicBezTo>
                    <a:pt x="423" y="227"/>
                    <a:pt x="425" y="227"/>
                    <a:pt x="425" y="227"/>
                  </a:cubicBezTo>
                  <a:cubicBezTo>
                    <a:pt x="435" y="242"/>
                    <a:pt x="435" y="242"/>
                    <a:pt x="435" y="242"/>
                  </a:cubicBezTo>
                  <a:cubicBezTo>
                    <a:pt x="435" y="242"/>
                    <a:pt x="486" y="269"/>
                    <a:pt x="510" y="276"/>
                  </a:cubicBezTo>
                  <a:cubicBezTo>
                    <a:pt x="520" y="279"/>
                    <a:pt x="531" y="283"/>
                    <a:pt x="540" y="289"/>
                  </a:cubicBezTo>
                  <a:cubicBezTo>
                    <a:pt x="540" y="540"/>
                    <a:pt x="540" y="540"/>
                    <a:pt x="540" y="540"/>
                  </a:cubicBezTo>
                  <a:cubicBezTo>
                    <a:pt x="537" y="535"/>
                    <a:pt x="534" y="527"/>
                    <a:pt x="531" y="512"/>
                  </a:cubicBezTo>
                  <a:cubicBezTo>
                    <a:pt x="531" y="544"/>
                    <a:pt x="520" y="592"/>
                    <a:pt x="528" y="624"/>
                  </a:cubicBezTo>
                  <a:cubicBezTo>
                    <a:pt x="527" y="612"/>
                    <a:pt x="533" y="600"/>
                    <a:pt x="540" y="590"/>
                  </a:cubicBezTo>
                  <a:cubicBezTo>
                    <a:pt x="540" y="747"/>
                    <a:pt x="540" y="747"/>
                    <a:pt x="540" y="747"/>
                  </a:cubicBezTo>
                  <a:cubicBezTo>
                    <a:pt x="532" y="746"/>
                    <a:pt x="526" y="747"/>
                    <a:pt x="526" y="747"/>
                  </a:cubicBezTo>
                  <a:cubicBezTo>
                    <a:pt x="526" y="747"/>
                    <a:pt x="522" y="766"/>
                    <a:pt x="514" y="771"/>
                  </a:cubicBezTo>
                  <a:cubicBezTo>
                    <a:pt x="506" y="776"/>
                    <a:pt x="497" y="795"/>
                    <a:pt x="495" y="788"/>
                  </a:cubicBezTo>
                  <a:cubicBezTo>
                    <a:pt x="492" y="782"/>
                    <a:pt x="486" y="836"/>
                    <a:pt x="479" y="865"/>
                  </a:cubicBezTo>
                  <a:cubicBezTo>
                    <a:pt x="473" y="894"/>
                    <a:pt x="442" y="1097"/>
                    <a:pt x="442" y="1126"/>
                  </a:cubicBezTo>
                  <a:cubicBezTo>
                    <a:pt x="442" y="1155"/>
                    <a:pt x="430" y="1185"/>
                    <a:pt x="431" y="1206"/>
                  </a:cubicBezTo>
                  <a:cubicBezTo>
                    <a:pt x="432" y="1227"/>
                    <a:pt x="428" y="1281"/>
                    <a:pt x="427" y="1311"/>
                  </a:cubicBezTo>
                  <a:cubicBezTo>
                    <a:pt x="425" y="1341"/>
                    <a:pt x="398" y="1372"/>
                    <a:pt x="398" y="1394"/>
                  </a:cubicBezTo>
                  <a:cubicBezTo>
                    <a:pt x="398" y="1416"/>
                    <a:pt x="405" y="1427"/>
                    <a:pt x="401" y="1440"/>
                  </a:cubicBezTo>
                  <a:cubicBezTo>
                    <a:pt x="398" y="1452"/>
                    <a:pt x="399" y="1461"/>
                    <a:pt x="413" y="1477"/>
                  </a:cubicBezTo>
                  <a:cubicBezTo>
                    <a:pt x="427" y="1492"/>
                    <a:pt x="432" y="1505"/>
                    <a:pt x="431" y="1517"/>
                  </a:cubicBezTo>
                  <a:cubicBezTo>
                    <a:pt x="430" y="1529"/>
                    <a:pt x="427" y="1533"/>
                    <a:pt x="399" y="1534"/>
                  </a:cubicBezTo>
                  <a:cubicBezTo>
                    <a:pt x="371" y="1535"/>
                    <a:pt x="345" y="1527"/>
                    <a:pt x="345" y="1520"/>
                  </a:cubicBezTo>
                  <a:cubicBezTo>
                    <a:pt x="345" y="1514"/>
                    <a:pt x="335" y="1511"/>
                    <a:pt x="327" y="1511"/>
                  </a:cubicBezTo>
                  <a:cubicBezTo>
                    <a:pt x="319" y="1511"/>
                    <a:pt x="320" y="1503"/>
                    <a:pt x="324" y="1487"/>
                  </a:cubicBezTo>
                  <a:cubicBezTo>
                    <a:pt x="327" y="1471"/>
                    <a:pt x="339" y="1449"/>
                    <a:pt x="332" y="1451"/>
                  </a:cubicBezTo>
                  <a:cubicBezTo>
                    <a:pt x="325" y="1453"/>
                    <a:pt x="319" y="1449"/>
                    <a:pt x="319" y="1426"/>
                  </a:cubicBezTo>
                  <a:cubicBezTo>
                    <a:pt x="319" y="1403"/>
                    <a:pt x="316" y="1396"/>
                    <a:pt x="326" y="1382"/>
                  </a:cubicBezTo>
                  <a:cubicBezTo>
                    <a:pt x="336" y="1368"/>
                    <a:pt x="334" y="1342"/>
                    <a:pt x="332" y="1322"/>
                  </a:cubicBezTo>
                  <a:cubicBezTo>
                    <a:pt x="330" y="1301"/>
                    <a:pt x="323" y="1286"/>
                    <a:pt x="328" y="1260"/>
                  </a:cubicBezTo>
                  <a:cubicBezTo>
                    <a:pt x="334" y="1235"/>
                    <a:pt x="335" y="1204"/>
                    <a:pt x="332" y="1191"/>
                  </a:cubicBezTo>
                  <a:cubicBezTo>
                    <a:pt x="328" y="1178"/>
                    <a:pt x="331" y="1163"/>
                    <a:pt x="340" y="1153"/>
                  </a:cubicBezTo>
                  <a:cubicBezTo>
                    <a:pt x="349" y="1142"/>
                    <a:pt x="335" y="1124"/>
                    <a:pt x="335" y="1112"/>
                  </a:cubicBezTo>
                  <a:cubicBezTo>
                    <a:pt x="335" y="1101"/>
                    <a:pt x="339" y="1052"/>
                    <a:pt x="333" y="1004"/>
                  </a:cubicBezTo>
                  <a:cubicBezTo>
                    <a:pt x="327" y="955"/>
                    <a:pt x="326" y="918"/>
                    <a:pt x="325" y="905"/>
                  </a:cubicBezTo>
                  <a:cubicBezTo>
                    <a:pt x="324" y="893"/>
                    <a:pt x="317" y="898"/>
                    <a:pt x="299" y="947"/>
                  </a:cubicBezTo>
                  <a:cubicBezTo>
                    <a:pt x="282" y="996"/>
                    <a:pt x="238" y="1147"/>
                    <a:pt x="230" y="1181"/>
                  </a:cubicBezTo>
                  <a:cubicBezTo>
                    <a:pt x="223" y="1209"/>
                    <a:pt x="199" y="1315"/>
                    <a:pt x="189" y="1362"/>
                  </a:cubicBezTo>
                  <a:cubicBezTo>
                    <a:pt x="189" y="611"/>
                    <a:pt x="189" y="611"/>
                    <a:pt x="189" y="611"/>
                  </a:cubicBezTo>
                  <a:cubicBezTo>
                    <a:pt x="191" y="608"/>
                    <a:pt x="189" y="582"/>
                    <a:pt x="195" y="563"/>
                  </a:cubicBezTo>
                  <a:cubicBezTo>
                    <a:pt x="202" y="541"/>
                    <a:pt x="205" y="511"/>
                    <a:pt x="206" y="475"/>
                  </a:cubicBezTo>
                  <a:cubicBezTo>
                    <a:pt x="206" y="475"/>
                    <a:pt x="197" y="506"/>
                    <a:pt x="189" y="525"/>
                  </a:cubicBezTo>
                  <a:cubicBezTo>
                    <a:pt x="189" y="269"/>
                    <a:pt x="189" y="269"/>
                    <a:pt x="189" y="269"/>
                  </a:cubicBezTo>
                  <a:cubicBezTo>
                    <a:pt x="197" y="266"/>
                    <a:pt x="209" y="263"/>
                    <a:pt x="228" y="260"/>
                  </a:cubicBezTo>
                  <a:cubicBezTo>
                    <a:pt x="271" y="255"/>
                    <a:pt x="302" y="243"/>
                    <a:pt x="312" y="235"/>
                  </a:cubicBezTo>
                  <a:cubicBezTo>
                    <a:pt x="318" y="230"/>
                    <a:pt x="322" y="226"/>
                    <a:pt x="326" y="222"/>
                  </a:cubicBezTo>
                  <a:cubicBezTo>
                    <a:pt x="329" y="219"/>
                    <a:pt x="334" y="213"/>
                    <a:pt x="329" y="212"/>
                  </a:cubicBezTo>
                  <a:cubicBezTo>
                    <a:pt x="318" y="211"/>
                    <a:pt x="316" y="171"/>
                    <a:pt x="311" y="159"/>
                  </a:cubicBezTo>
                  <a:cubicBezTo>
                    <a:pt x="305" y="147"/>
                    <a:pt x="307" y="138"/>
                    <a:pt x="311" y="127"/>
                  </a:cubicBezTo>
                  <a:cubicBezTo>
                    <a:pt x="315" y="117"/>
                    <a:pt x="308" y="101"/>
                    <a:pt x="317" y="83"/>
                  </a:cubicBezTo>
                  <a:cubicBezTo>
                    <a:pt x="326" y="66"/>
                    <a:pt x="313" y="45"/>
                    <a:pt x="326" y="43"/>
                  </a:cubicBezTo>
                  <a:cubicBezTo>
                    <a:pt x="339" y="41"/>
                    <a:pt x="334" y="26"/>
                    <a:pt x="347" y="26"/>
                  </a:cubicBezTo>
                  <a:cubicBezTo>
                    <a:pt x="360" y="26"/>
                    <a:pt x="361" y="8"/>
                    <a:pt x="373" y="14"/>
                  </a:cubicBezTo>
                  <a:cubicBezTo>
                    <a:pt x="386" y="20"/>
                    <a:pt x="386" y="0"/>
                    <a:pt x="396" y="13"/>
                  </a:cubicBezTo>
                  <a:close/>
                  <a:moveTo>
                    <a:pt x="189" y="1362"/>
                  </a:moveTo>
                  <a:cubicBezTo>
                    <a:pt x="187" y="1370"/>
                    <a:pt x="186" y="1376"/>
                    <a:pt x="185" y="1381"/>
                  </a:cubicBezTo>
                  <a:cubicBezTo>
                    <a:pt x="179" y="1409"/>
                    <a:pt x="172" y="1467"/>
                    <a:pt x="164" y="1467"/>
                  </a:cubicBezTo>
                  <a:cubicBezTo>
                    <a:pt x="156" y="1467"/>
                    <a:pt x="158" y="1473"/>
                    <a:pt x="157" y="1489"/>
                  </a:cubicBezTo>
                  <a:cubicBezTo>
                    <a:pt x="156" y="1505"/>
                    <a:pt x="140" y="1508"/>
                    <a:pt x="131" y="1511"/>
                  </a:cubicBezTo>
                  <a:cubicBezTo>
                    <a:pt x="121" y="1515"/>
                    <a:pt x="119" y="1505"/>
                    <a:pt x="119" y="1505"/>
                  </a:cubicBezTo>
                  <a:cubicBezTo>
                    <a:pt x="119" y="1505"/>
                    <a:pt x="104" y="1537"/>
                    <a:pt x="78" y="1540"/>
                  </a:cubicBezTo>
                  <a:cubicBezTo>
                    <a:pt x="51" y="1544"/>
                    <a:pt x="0" y="1554"/>
                    <a:pt x="0" y="1541"/>
                  </a:cubicBezTo>
                  <a:cubicBezTo>
                    <a:pt x="0" y="1529"/>
                    <a:pt x="6" y="1517"/>
                    <a:pt x="23" y="1507"/>
                  </a:cubicBezTo>
                  <a:cubicBezTo>
                    <a:pt x="41" y="1496"/>
                    <a:pt x="53" y="1468"/>
                    <a:pt x="60" y="1461"/>
                  </a:cubicBezTo>
                  <a:cubicBezTo>
                    <a:pt x="67" y="1455"/>
                    <a:pt x="58" y="1457"/>
                    <a:pt x="64" y="1443"/>
                  </a:cubicBezTo>
                  <a:cubicBezTo>
                    <a:pt x="69" y="1429"/>
                    <a:pt x="87" y="1347"/>
                    <a:pt x="90" y="1320"/>
                  </a:cubicBezTo>
                  <a:cubicBezTo>
                    <a:pt x="94" y="1294"/>
                    <a:pt x="91" y="1203"/>
                    <a:pt x="104" y="1160"/>
                  </a:cubicBezTo>
                  <a:cubicBezTo>
                    <a:pt x="117" y="1117"/>
                    <a:pt x="156" y="979"/>
                    <a:pt x="162" y="941"/>
                  </a:cubicBezTo>
                  <a:cubicBezTo>
                    <a:pt x="168" y="903"/>
                    <a:pt x="176" y="865"/>
                    <a:pt x="176" y="844"/>
                  </a:cubicBezTo>
                  <a:cubicBezTo>
                    <a:pt x="176" y="823"/>
                    <a:pt x="178" y="809"/>
                    <a:pt x="184" y="794"/>
                  </a:cubicBezTo>
                  <a:cubicBezTo>
                    <a:pt x="190" y="779"/>
                    <a:pt x="183" y="759"/>
                    <a:pt x="183" y="759"/>
                  </a:cubicBezTo>
                  <a:cubicBezTo>
                    <a:pt x="183" y="759"/>
                    <a:pt x="168" y="770"/>
                    <a:pt x="158" y="778"/>
                  </a:cubicBezTo>
                  <a:cubicBezTo>
                    <a:pt x="149" y="786"/>
                    <a:pt x="149" y="774"/>
                    <a:pt x="154" y="755"/>
                  </a:cubicBezTo>
                  <a:cubicBezTo>
                    <a:pt x="158" y="737"/>
                    <a:pt x="155" y="726"/>
                    <a:pt x="150" y="732"/>
                  </a:cubicBezTo>
                  <a:cubicBezTo>
                    <a:pt x="146" y="738"/>
                    <a:pt x="142" y="702"/>
                    <a:pt x="131" y="680"/>
                  </a:cubicBezTo>
                  <a:cubicBezTo>
                    <a:pt x="119" y="658"/>
                    <a:pt x="94" y="613"/>
                    <a:pt x="99" y="588"/>
                  </a:cubicBezTo>
                  <a:cubicBezTo>
                    <a:pt x="105" y="562"/>
                    <a:pt x="108" y="517"/>
                    <a:pt x="115" y="495"/>
                  </a:cubicBezTo>
                  <a:cubicBezTo>
                    <a:pt x="121" y="473"/>
                    <a:pt x="128" y="434"/>
                    <a:pt x="136" y="409"/>
                  </a:cubicBezTo>
                  <a:cubicBezTo>
                    <a:pt x="145" y="385"/>
                    <a:pt x="143" y="374"/>
                    <a:pt x="154" y="349"/>
                  </a:cubicBezTo>
                  <a:cubicBezTo>
                    <a:pt x="164" y="325"/>
                    <a:pt x="176" y="297"/>
                    <a:pt x="176" y="286"/>
                  </a:cubicBezTo>
                  <a:cubicBezTo>
                    <a:pt x="176" y="279"/>
                    <a:pt x="179" y="274"/>
                    <a:pt x="189" y="269"/>
                  </a:cubicBezTo>
                  <a:cubicBezTo>
                    <a:pt x="189" y="525"/>
                    <a:pt x="189" y="525"/>
                    <a:pt x="189" y="525"/>
                  </a:cubicBezTo>
                  <a:cubicBezTo>
                    <a:pt x="185" y="532"/>
                    <a:pt x="182" y="538"/>
                    <a:pt x="179" y="539"/>
                  </a:cubicBezTo>
                  <a:cubicBezTo>
                    <a:pt x="170" y="541"/>
                    <a:pt x="169" y="554"/>
                    <a:pt x="179" y="560"/>
                  </a:cubicBezTo>
                  <a:cubicBezTo>
                    <a:pt x="190" y="566"/>
                    <a:pt x="183" y="605"/>
                    <a:pt x="187" y="611"/>
                  </a:cubicBezTo>
                  <a:cubicBezTo>
                    <a:pt x="188" y="611"/>
                    <a:pt x="188" y="612"/>
                    <a:pt x="189" y="611"/>
                  </a:cubicBezTo>
                  <a:lnTo>
                    <a:pt x="189" y="1362"/>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7" name="任意多边形 50"/>
            <p:cNvSpPr/>
            <p:nvPr/>
          </p:nvSpPr>
          <p:spPr bwMode="auto">
            <a:xfrm>
              <a:off x="7396286" y="2225019"/>
              <a:ext cx="574125" cy="1122732"/>
            </a:xfrm>
            <a:custGeom>
              <a:avLst/>
              <a:gdLst>
                <a:gd name="T0" fmla="*/ 185 w 229"/>
                <a:gd name="T1" fmla="*/ 1 h 448"/>
                <a:gd name="T2" fmla="*/ 186 w 229"/>
                <a:gd name="T3" fmla="*/ 5 h 448"/>
                <a:gd name="T4" fmla="*/ 195 w 229"/>
                <a:gd name="T5" fmla="*/ 18 h 448"/>
                <a:gd name="T6" fmla="*/ 194 w 229"/>
                <a:gd name="T7" fmla="*/ 21 h 448"/>
                <a:gd name="T8" fmla="*/ 187 w 229"/>
                <a:gd name="T9" fmla="*/ 179 h 448"/>
                <a:gd name="T10" fmla="*/ 188 w 229"/>
                <a:gd name="T11" fmla="*/ 306 h 448"/>
                <a:gd name="T12" fmla="*/ 210 w 229"/>
                <a:gd name="T13" fmla="*/ 401 h 448"/>
                <a:gd name="T14" fmla="*/ 229 w 229"/>
                <a:gd name="T15" fmla="*/ 446 h 448"/>
                <a:gd name="T16" fmla="*/ 152 w 229"/>
                <a:gd name="T17" fmla="*/ 442 h 448"/>
                <a:gd name="T18" fmla="*/ 25 w 229"/>
                <a:gd name="T19" fmla="*/ 443 h 448"/>
                <a:gd name="T20" fmla="*/ 0 w 229"/>
                <a:gd name="T21" fmla="*/ 433 h 448"/>
                <a:gd name="T22" fmla="*/ 29 w 229"/>
                <a:gd name="T23" fmla="*/ 350 h 448"/>
                <a:gd name="T24" fmla="*/ 53 w 229"/>
                <a:gd name="T25" fmla="*/ 186 h 448"/>
                <a:gd name="T26" fmla="*/ 63 w 229"/>
                <a:gd name="T27" fmla="*/ 39 h 448"/>
                <a:gd name="T28" fmla="*/ 72 w 229"/>
                <a:gd name="T29" fmla="*/ 14 h 448"/>
                <a:gd name="T30" fmla="*/ 73 w 229"/>
                <a:gd name="T31" fmla="*/ 13 h 448"/>
                <a:gd name="T32" fmla="*/ 87 w 229"/>
                <a:gd name="T33" fmla="*/ 0 h 448"/>
                <a:gd name="T34" fmla="*/ 110 w 229"/>
                <a:gd name="T35" fmla="*/ 29 h 448"/>
                <a:gd name="T36" fmla="*/ 146 w 229"/>
                <a:gd name="T37" fmla="*/ 40 h 448"/>
                <a:gd name="T38" fmla="*/ 185 w 229"/>
                <a:gd name="T39" fmla="*/ 1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9" h="448">
                  <a:moveTo>
                    <a:pt x="185" y="1"/>
                  </a:moveTo>
                  <a:cubicBezTo>
                    <a:pt x="185" y="5"/>
                    <a:pt x="186" y="5"/>
                    <a:pt x="186" y="5"/>
                  </a:cubicBezTo>
                  <a:cubicBezTo>
                    <a:pt x="195" y="18"/>
                    <a:pt x="195" y="18"/>
                    <a:pt x="195" y="18"/>
                  </a:cubicBezTo>
                  <a:cubicBezTo>
                    <a:pt x="195" y="19"/>
                    <a:pt x="194" y="20"/>
                    <a:pt x="194" y="21"/>
                  </a:cubicBezTo>
                  <a:cubicBezTo>
                    <a:pt x="191" y="45"/>
                    <a:pt x="187" y="125"/>
                    <a:pt x="187" y="179"/>
                  </a:cubicBezTo>
                  <a:cubicBezTo>
                    <a:pt x="187" y="233"/>
                    <a:pt x="180" y="262"/>
                    <a:pt x="188" y="306"/>
                  </a:cubicBezTo>
                  <a:cubicBezTo>
                    <a:pt x="197" y="350"/>
                    <a:pt x="199" y="375"/>
                    <a:pt x="210" y="401"/>
                  </a:cubicBezTo>
                  <a:cubicBezTo>
                    <a:pt x="222" y="427"/>
                    <a:pt x="229" y="446"/>
                    <a:pt x="229" y="446"/>
                  </a:cubicBezTo>
                  <a:cubicBezTo>
                    <a:pt x="229" y="446"/>
                    <a:pt x="191" y="442"/>
                    <a:pt x="152" y="442"/>
                  </a:cubicBezTo>
                  <a:cubicBezTo>
                    <a:pt x="113" y="442"/>
                    <a:pt x="40" y="448"/>
                    <a:pt x="25" y="443"/>
                  </a:cubicBezTo>
                  <a:cubicBezTo>
                    <a:pt x="10" y="439"/>
                    <a:pt x="0" y="433"/>
                    <a:pt x="0" y="433"/>
                  </a:cubicBezTo>
                  <a:cubicBezTo>
                    <a:pt x="0" y="433"/>
                    <a:pt x="18" y="394"/>
                    <a:pt x="29" y="350"/>
                  </a:cubicBezTo>
                  <a:cubicBezTo>
                    <a:pt x="41" y="306"/>
                    <a:pt x="53" y="246"/>
                    <a:pt x="53" y="186"/>
                  </a:cubicBezTo>
                  <a:cubicBezTo>
                    <a:pt x="53" y="126"/>
                    <a:pt x="51" y="69"/>
                    <a:pt x="63" y="39"/>
                  </a:cubicBezTo>
                  <a:cubicBezTo>
                    <a:pt x="67" y="28"/>
                    <a:pt x="70" y="19"/>
                    <a:pt x="72" y="14"/>
                  </a:cubicBezTo>
                  <a:cubicBezTo>
                    <a:pt x="73" y="13"/>
                    <a:pt x="70" y="15"/>
                    <a:pt x="73" y="13"/>
                  </a:cubicBezTo>
                  <a:cubicBezTo>
                    <a:pt x="76" y="11"/>
                    <a:pt x="83" y="4"/>
                    <a:pt x="87" y="0"/>
                  </a:cubicBezTo>
                  <a:cubicBezTo>
                    <a:pt x="93" y="8"/>
                    <a:pt x="96" y="13"/>
                    <a:pt x="110" y="29"/>
                  </a:cubicBezTo>
                  <a:cubicBezTo>
                    <a:pt x="123" y="44"/>
                    <a:pt x="124" y="55"/>
                    <a:pt x="146" y="40"/>
                  </a:cubicBezTo>
                  <a:cubicBezTo>
                    <a:pt x="162" y="30"/>
                    <a:pt x="174" y="14"/>
                    <a:pt x="185" y="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8" name="任意多边形 51"/>
            <p:cNvSpPr/>
            <p:nvPr/>
          </p:nvSpPr>
          <p:spPr bwMode="auto">
            <a:xfrm>
              <a:off x="7488784" y="2355792"/>
              <a:ext cx="276430" cy="1109974"/>
            </a:xfrm>
            <a:custGeom>
              <a:avLst/>
              <a:gdLst>
                <a:gd name="T0" fmla="*/ 92 w 110"/>
                <a:gd name="T1" fmla="*/ 0 h 443"/>
                <a:gd name="T2" fmla="*/ 70 w 110"/>
                <a:gd name="T3" fmla="*/ 22 h 443"/>
                <a:gd name="T4" fmla="*/ 78 w 110"/>
                <a:gd name="T5" fmla="*/ 35 h 443"/>
                <a:gd name="T6" fmla="*/ 44 w 110"/>
                <a:gd name="T7" fmla="*/ 167 h 443"/>
                <a:gd name="T8" fmla="*/ 4 w 110"/>
                <a:gd name="T9" fmla="*/ 377 h 443"/>
                <a:gd name="T10" fmla="*/ 17 w 110"/>
                <a:gd name="T11" fmla="*/ 425 h 443"/>
                <a:gd name="T12" fmla="*/ 42 w 110"/>
                <a:gd name="T13" fmla="*/ 427 h 443"/>
                <a:gd name="T14" fmla="*/ 70 w 110"/>
                <a:gd name="T15" fmla="*/ 373 h 443"/>
                <a:gd name="T16" fmla="*/ 96 w 110"/>
                <a:gd name="T17" fmla="*/ 201 h 443"/>
                <a:gd name="T18" fmla="*/ 104 w 110"/>
                <a:gd name="T19" fmla="*/ 69 h 443"/>
                <a:gd name="T20" fmla="*/ 97 w 110"/>
                <a:gd name="T21" fmla="*/ 35 h 443"/>
                <a:gd name="T22" fmla="*/ 110 w 110"/>
                <a:gd name="T23" fmla="*/ 20 h 443"/>
                <a:gd name="T24" fmla="*/ 92 w 110"/>
                <a:gd name="T25" fmla="*/ 0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0" h="443">
                  <a:moveTo>
                    <a:pt x="92" y="0"/>
                  </a:moveTo>
                  <a:cubicBezTo>
                    <a:pt x="70" y="22"/>
                    <a:pt x="70" y="22"/>
                    <a:pt x="70" y="22"/>
                  </a:cubicBezTo>
                  <a:cubicBezTo>
                    <a:pt x="70" y="22"/>
                    <a:pt x="81" y="25"/>
                    <a:pt x="78" y="35"/>
                  </a:cubicBezTo>
                  <a:cubicBezTo>
                    <a:pt x="74" y="44"/>
                    <a:pt x="58" y="97"/>
                    <a:pt x="44" y="167"/>
                  </a:cubicBezTo>
                  <a:cubicBezTo>
                    <a:pt x="29" y="237"/>
                    <a:pt x="8" y="360"/>
                    <a:pt x="4" y="377"/>
                  </a:cubicBezTo>
                  <a:cubicBezTo>
                    <a:pt x="0" y="395"/>
                    <a:pt x="5" y="407"/>
                    <a:pt x="17" y="425"/>
                  </a:cubicBezTo>
                  <a:cubicBezTo>
                    <a:pt x="29" y="443"/>
                    <a:pt x="30" y="442"/>
                    <a:pt x="42" y="427"/>
                  </a:cubicBezTo>
                  <a:cubicBezTo>
                    <a:pt x="54" y="411"/>
                    <a:pt x="62" y="417"/>
                    <a:pt x="70" y="373"/>
                  </a:cubicBezTo>
                  <a:cubicBezTo>
                    <a:pt x="77" y="328"/>
                    <a:pt x="89" y="240"/>
                    <a:pt x="96" y="201"/>
                  </a:cubicBezTo>
                  <a:cubicBezTo>
                    <a:pt x="102" y="162"/>
                    <a:pt x="109" y="86"/>
                    <a:pt x="104" y="69"/>
                  </a:cubicBezTo>
                  <a:cubicBezTo>
                    <a:pt x="99" y="51"/>
                    <a:pt x="95" y="42"/>
                    <a:pt x="97" y="35"/>
                  </a:cubicBezTo>
                  <a:cubicBezTo>
                    <a:pt x="99" y="27"/>
                    <a:pt x="110" y="20"/>
                    <a:pt x="110" y="20"/>
                  </a:cubicBezTo>
                  <a:cubicBezTo>
                    <a:pt x="110" y="20"/>
                    <a:pt x="102" y="4"/>
                    <a:pt x="92" y="0"/>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grpSp>
      <p:grpSp>
        <p:nvGrpSpPr>
          <p:cNvPr id="66" name="组合 65"/>
          <p:cNvGrpSpPr/>
          <p:nvPr/>
        </p:nvGrpSpPr>
        <p:grpSpPr>
          <a:xfrm>
            <a:off x="697365" y="2178086"/>
            <a:ext cx="2241974" cy="991050"/>
            <a:chOff x="1183089" y="4213143"/>
            <a:chExt cx="2241974" cy="991050"/>
          </a:xfrm>
        </p:grpSpPr>
        <p:sp>
          <p:nvSpPr>
            <p:cNvPr id="67" name="矩形 66"/>
            <p:cNvSpPr/>
            <p:nvPr/>
          </p:nvSpPr>
          <p:spPr>
            <a:xfrm>
              <a:off x="1415651" y="4594795"/>
              <a:ext cx="2009412" cy="609398"/>
            </a:xfrm>
            <a:prstGeom prst="rect">
              <a:avLst/>
            </a:prstGeom>
          </p:spPr>
          <p:txBody>
            <a:bodyPr wrap="square">
              <a:spAutoFit/>
              <a:scene3d>
                <a:camera prst="orthographicFront"/>
                <a:lightRig rig="threePt" dir="t"/>
              </a:scene3d>
              <a:sp3d contourW="6350"/>
            </a:bodyPr>
            <a:lstStyle/>
            <a:p>
              <a:pPr algn="r">
                <a:lnSpc>
                  <a:spcPct val="120000"/>
                </a:lnSpc>
              </a:pPr>
              <a:r>
                <a:rPr lang="zh-CN" altLang="en-US" sz="1400" dirty="0">
                  <a:solidFill>
                    <a:schemeClr val="tx1">
                      <a:lumMod val="50000"/>
                      <a:lumOff val="50000"/>
                    </a:schemeClr>
                  </a:solidFill>
                </a:rPr>
                <a:t>用户可以在投影仪或者计算机上进行演示</a:t>
              </a:r>
            </a:p>
          </p:txBody>
        </p:sp>
        <p:sp>
          <p:nvSpPr>
            <p:cNvPr id="68" name="矩形 67"/>
            <p:cNvSpPr/>
            <p:nvPr/>
          </p:nvSpPr>
          <p:spPr>
            <a:xfrm>
              <a:off x="1183089" y="4213143"/>
              <a:ext cx="2241974" cy="424732"/>
            </a:xfrm>
            <a:prstGeom prst="rect">
              <a:avLst/>
            </a:prstGeom>
          </p:spPr>
          <p:txBody>
            <a:bodyPr wrap="square">
              <a:spAutoFit/>
              <a:scene3d>
                <a:camera prst="orthographicFront"/>
                <a:lightRig rig="threePt" dir="t"/>
              </a:scene3d>
              <a:sp3d contourW="6350"/>
            </a:bodyPr>
            <a:lstStyle/>
            <a:p>
              <a:pPr algn="r">
                <a:lnSpc>
                  <a:spcPct val="120000"/>
                </a:lnSpc>
              </a:pPr>
              <a:r>
                <a:rPr lang="zh-CN" altLang="en-US" b="1" dirty="0">
                  <a:solidFill>
                    <a:schemeClr val="tx1">
                      <a:lumMod val="65000"/>
                      <a:lumOff val="35000"/>
                    </a:schemeClr>
                  </a:solidFill>
                </a:rPr>
                <a:t>文字添加</a:t>
              </a:r>
            </a:p>
          </p:txBody>
        </p:sp>
      </p:grpSp>
      <p:grpSp>
        <p:nvGrpSpPr>
          <p:cNvPr id="69" name="组合 68"/>
          <p:cNvGrpSpPr/>
          <p:nvPr/>
        </p:nvGrpSpPr>
        <p:grpSpPr>
          <a:xfrm>
            <a:off x="9252661" y="2178086"/>
            <a:ext cx="2241974" cy="991050"/>
            <a:chOff x="548738" y="4213143"/>
            <a:chExt cx="2241974" cy="991050"/>
          </a:xfrm>
        </p:grpSpPr>
        <p:sp>
          <p:nvSpPr>
            <p:cNvPr id="70" name="矩形 69"/>
            <p:cNvSpPr/>
            <p:nvPr/>
          </p:nvSpPr>
          <p:spPr>
            <a:xfrm>
              <a:off x="548739" y="4594795"/>
              <a:ext cx="2063906" cy="609398"/>
            </a:xfrm>
            <a:prstGeom prst="rect">
              <a:avLst/>
            </a:prstGeom>
          </p:spPr>
          <p:txBody>
            <a:bodyPr wrap="square">
              <a:spAutoFit/>
              <a:scene3d>
                <a:camera prst="orthographicFront"/>
                <a:lightRig rig="threePt" dir="t"/>
              </a:scene3d>
              <a:sp3d contourW="6350"/>
            </a:bodyPr>
            <a:lstStyle/>
            <a:p>
              <a:pPr>
                <a:lnSpc>
                  <a:spcPct val="120000"/>
                </a:lnSpc>
              </a:pPr>
              <a:r>
                <a:rPr lang="zh-CN" altLang="en-US" sz="1400" dirty="0">
                  <a:solidFill>
                    <a:schemeClr val="tx1">
                      <a:lumMod val="50000"/>
                      <a:lumOff val="50000"/>
                    </a:schemeClr>
                  </a:solidFill>
                </a:rPr>
                <a:t>用户可以在投影仪或者计算机上进行演示</a:t>
              </a:r>
            </a:p>
          </p:txBody>
        </p:sp>
        <p:sp>
          <p:nvSpPr>
            <p:cNvPr id="71" name="矩形 70"/>
            <p:cNvSpPr/>
            <p:nvPr/>
          </p:nvSpPr>
          <p:spPr>
            <a:xfrm>
              <a:off x="548738" y="4213143"/>
              <a:ext cx="2241974" cy="424732"/>
            </a:xfrm>
            <a:prstGeom prst="rect">
              <a:avLst/>
            </a:prstGeom>
          </p:spPr>
          <p:txBody>
            <a:bodyPr wrap="square">
              <a:spAutoFit/>
              <a:scene3d>
                <a:camera prst="orthographicFront"/>
                <a:lightRig rig="threePt" dir="t"/>
              </a:scene3d>
              <a:sp3d contourW="6350"/>
            </a:bodyPr>
            <a:lstStyle/>
            <a:p>
              <a:pPr>
                <a:lnSpc>
                  <a:spcPct val="120000"/>
                </a:lnSpc>
              </a:pPr>
              <a:r>
                <a:rPr lang="zh-CN" altLang="en-US" b="1" dirty="0">
                  <a:solidFill>
                    <a:schemeClr val="tx1">
                      <a:lumMod val="65000"/>
                      <a:lumOff val="35000"/>
                    </a:schemeClr>
                  </a:solidFill>
                </a:rPr>
                <a:t>文字添加</a:t>
              </a:r>
            </a:p>
          </p:txBody>
        </p:sp>
      </p:grpSp>
      <p:grpSp>
        <p:nvGrpSpPr>
          <p:cNvPr id="73" name="组合 72"/>
          <p:cNvGrpSpPr/>
          <p:nvPr/>
        </p:nvGrpSpPr>
        <p:grpSpPr>
          <a:xfrm>
            <a:off x="8544742" y="4385933"/>
            <a:ext cx="2241974" cy="991050"/>
            <a:chOff x="548738" y="4213143"/>
            <a:chExt cx="2241974" cy="991050"/>
          </a:xfrm>
        </p:grpSpPr>
        <p:sp>
          <p:nvSpPr>
            <p:cNvPr id="74" name="矩形 73"/>
            <p:cNvSpPr/>
            <p:nvPr/>
          </p:nvSpPr>
          <p:spPr>
            <a:xfrm>
              <a:off x="548739" y="4594795"/>
              <a:ext cx="2063906" cy="609398"/>
            </a:xfrm>
            <a:prstGeom prst="rect">
              <a:avLst/>
            </a:prstGeom>
          </p:spPr>
          <p:txBody>
            <a:bodyPr wrap="square">
              <a:spAutoFit/>
              <a:scene3d>
                <a:camera prst="orthographicFront"/>
                <a:lightRig rig="threePt" dir="t"/>
              </a:scene3d>
              <a:sp3d contourW="6350"/>
            </a:bodyPr>
            <a:lstStyle/>
            <a:p>
              <a:pPr>
                <a:lnSpc>
                  <a:spcPct val="120000"/>
                </a:lnSpc>
              </a:pPr>
              <a:r>
                <a:rPr lang="zh-CN" altLang="en-US" sz="1400" dirty="0">
                  <a:solidFill>
                    <a:schemeClr val="tx1">
                      <a:lumMod val="50000"/>
                      <a:lumOff val="50000"/>
                    </a:schemeClr>
                  </a:solidFill>
                </a:rPr>
                <a:t>用户可以在投影仪或者计算机上进行演示</a:t>
              </a:r>
            </a:p>
          </p:txBody>
        </p:sp>
        <p:sp>
          <p:nvSpPr>
            <p:cNvPr id="75" name="矩形 74"/>
            <p:cNvSpPr/>
            <p:nvPr/>
          </p:nvSpPr>
          <p:spPr>
            <a:xfrm>
              <a:off x="548738" y="4213143"/>
              <a:ext cx="2241974" cy="424732"/>
            </a:xfrm>
            <a:prstGeom prst="rect">
              <a:avLst/>
            </a:prstGeom>
          </p:spPr>
          <p:txBody>
            <a:bodyPr wrap="square">
              <a:spAutoFit/>
              <a:scene3d>
                <a:camera prst="orthographicFront"/>
                <a:lightRig rig="threePt" dir="t"/>
              </a:scene3d>
              <a:sp3d contourW="6350"/>
            </a:bodyPr>
            <a:lstStyle/>
            <a:p>
              <a:pPr>
                <a:lnSpc>
                  <a:spcPct val="120000"/>
                </a:lnSpc>
              </a:pPr>
              <a:r>
                <a:rPr lang="zh-CN" altLang="en-US" b="1" dirty="0">
                  <a:solidFill>
                    <a:schemeClr val="tx1">
                      <a:lumMod val="65000"/>
                      <a:lumOff val="35000"/>
                    </a:schemeClr>
                  </a:solidFill>
                </a:rPr>
                <a:t>文字添加</a:t>
              </a:r>
            </a:p>
          </p:txBody>
        </p:sp>
      </p:grpSp>
      <p:grpSp>
        <p:nvGrpSpPr>
          <p:cNvPr id="79" name="组合 78"/>
          <p:cNvGrpSpPr/>
          <p:nvPr/>
        </p:nvGrpSpPr>
        <p:grpSpPr>
          <a:xfrm>
            <a:off x="1405284" y="4385933"/>
            <a:ext cx="2241974" cy="991050"/>
            <a:chOff x="1183089" y="4213143"/>
            <a:chExt cx="2241974" cy="991050"/>
          </a:xfrm>
        </p:grpSpPr>
        <p:sp>
          <p:nvSpPr>
            <p:cNvPr id="80" name="矩形 79"/>
            <p:cNvSpPr/>
            <p:nvPr/>
          </p:nvSpPr>
          <p:spPr>
            <a:xfrm>
              <a:off x="1415651" y="4594795"/>
              <a:ext cx="2009412" cy="609398"/>
            </a:xfrm>
            <a:prstGeom prst="rect">
              <a:avLst/>
            </a:prstGeom>
          </p:spPr>
          <p:txBody>
            <a:bodyPr wrap="square">
              <a:spAutoFit/>
              <a:scene3d>
                <a:camera prst="orthographicFront"/>
                <a:lightRig rig="threePt" dir="t"/>
              </a:scene3d>
              <a:sp3d contourW="6350"/>
            </a:bodyPr>
            <a:lstStyle/>
            <a:p>
              <a:pPr algn="r">
                <a:lnSpc>
                  <a:spcPct val="120000"/>
                </a:lnSpc>
              </a:pPr>
              <a:r>
                <a:rPr lang="zh-CN" altLang="en-US" sz="1400" dirty="0">
                  <a:solidFill>
                    <a:schemeClr val="tx1">
                      <a:lumMod val="50000"/>
                      <a:lumOff val="50000"/>
                    </a:schemeClr>
                  </a:solidFill>
                </a:rPr>
                <a:t>用户可以在投影仪或者计算机上进行演示</a:t>
              </a:r>
            </a:p>
          </p:txBody>
        </p:sp>
        <p:sp>
          <p:nvSpPr>
            <p:cNvPr id="81" name="矩形 80"/>
            <p:cNvSpPr/>
            <p:nvPr/>
          </p:nvSpPr>
          <p:spPr>
            <a:xfrm>
              <a:off x="1183089" y="4213143"/>
              <a:ext cx="2241974" cy="424732"/>
            </a:xfrm>
            <a:prstGeom prst="rect">
              <a:avLst/>
            </a:prstGeom>
          </p:spPr>
          <p:txBody>
            <a:bodyPr wrap="square">
              <a:spAutoFit/>
              <a:scene3d>
                <a:camera prst="orthographicFront"/>
                <a:lightRig rig="threePt" dir="t"/>
              </a:scene3d>
              <a:sp3d contourW="6350"/>
            </a:bodyPr>
            <a:lstStyle/>
            <a:p>
              <a:pPr algn="r">
                <a:lnSpc>
                  <a:spcPct val="120000"/>
                </a:lnSpc>
              </a:pPr>
              <a:r>
                <a:rPr lang="zh-CN" altLang="en-US" b="1" dirty="0">
                  <a:solidFill>
                    <a:schemeClr val="tx1">
                      <a:lumMod val="65000"/>
                      <a:lumOff val="35000"/>
                    </a:schemeClr>
                  </a:solidFill>
                </a:rPr>
                <a:t>文字添加</a:t>
              </a:r>
            </a:p>
          </p:txBody>
        </p:sp>
      </p:grpSp>
      <p:grpSp>
        <p:nvGrpSpPr>
          <p:cNvPr id="83" name="组合 82"/>
          <p:cNvGrpSpPr/>
          <p:nvPr/>
        </p:nvGrpSpPr>
        <p:grpSpPr>
          <a:xfrm>
            <a:off x="4973844" y="1527199"/>
            <a:ext cx="2241974" cy="991050"/>
            <a:chOff x="548738" y="4213143"/>
            <a:chExt cx="2241974" cy="991050"/>
          </a:xfrm>
        </p:grpSpPr>
        <p:sp>
          <p:nvSpPr>
            <p:cNvPr id="84" name="矩形 83"/>
            <p:cNvSpPr/>
            <p:nvPr/>
          </p:nvSpPr>
          <p:spPr>
            <a:xfrm>
              <a:off x="637772" y="4594795"/>
              <a:ext cx="2063906" cy="609398"/>
            </a:xfrm>
            <a:prstGeom prst="rect">
              <a:avLst/>
            </a:prstGeom>
          </p:spPr>
          <p:txBody>
            <a:bodyPr wrap="square">
              <a:spAutoFit/>
              <a:scene3d>
                <a:camera prst="orthographicFront"/>
                <a:lightRig rig="threePt" dir="t"/>
              </a:scene3d>
              <a:sp3d contourW="6350"/>
            </a:bodyPr>
            <a:lstStyle/>
            <a:p>
              <a:pPr algn="ctr">
                <a:lnSpc>
                  <a:spcPct val="120000"/>
                </a:lnSpc>
              </a:pPr>
              <a:r>
                <a:rPr lang="zh-CN" altLang="en-US" sz="1400" dirty="0">
                  <a:solidFill>
                    <a:schemeClr val="tx1">
                      <a:lumMod val="50000"/>
                      <a:lumOff val="50000"/>
                    </a:schemeClr>
                  </a:solidFill>
                </a:rPr>
                <a:t>用户可以在投影仪或者计算机上进行演示</a:t>
              </a:r>
            </a:p>
          </p:txBody>
        </p:sp>
        <p:sp>
          <p:nvSpPr>
            <p:cNvPr id="85" name="矩形 84"/>
            <p:cNvSpPr/>
            <p:nvPr/>
          </p:nvSpPr>
          <p:spPr>
            <a:xfrm>
              <a:off x="548738" y="4213143"/>
              <a:ext cx="2241974" cy="396134"/>
            </a:xfrm>
            <a:prstGeom prst="rect">
              <a:avLst/>
            </a:prstGeom>
          </p:spPr>
          <p:txBody>
            <a:bodyPr wrap="square">
              <a:spAutoFit/>
              <a:scene3d>
                <a:camera prst="orthographicFront"/>
                <a:lightRig rig="threePt" dir="t"/>
              </a:scene3d>
              <a:sp3d contourW="6350"/>
            </a:bodyPr>
            <a:lstStyle/>
            <a:p>
              <a:pPr algn="ctr">
                <a:lnSpc>
                  <a:spcPct val="120000"/>
                </a:lnSpc>
              </a:pPr>
              <a:r>
                <a:rPr lang="zh-CN" altLang="en-US" b="1" dirty="0">
                  <a:solidFill>
                    <a:schemeClr val="tx1">
                      <a:lumMod val="65000"/>
                      <a:lumOff val="35000"/>
                    </a:schemeClr>
                  </a:solidFill>
                </a:rPr>
                <a:t>文字添加</a:t>
              </a:r>
            </a:p>
          </p:txBody>
        </p:sp>
      </p:grpSp>
      <p:sp>
        <p:nvSpPr>
          <p:cNvPr id="86" name="矩形: 圆角 85"/>
          <p:cNvSpPr/>
          <p:nvPr/>
        </p:nvSpPr>
        <p:spPr>
          <a:xfrm rot="2700000">
            <a:off x="481528" y="324463"/>
            <a:ext cx="608141" cy="608141"/>
          </a:xfrm>
          <a:prstGeom prst="roundRect">
            <a:avLst/>
          </a:prstGeom>
          <a:solidFill>
            <a:schemeClr val="accent1"/>
          </a:solidFill>
          <a:ln w="3810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cxnSp>
        <p:nvCxnSpPr>
          <p:cNvPr id="87" name="直接连接符 86"/>
          <p:cNvCxnSpPr/>
          <p:nvPr/>
        </p:nvCxnSpPr>
        <p:spPr>
          <a:xfrm>
            <a:off x="1046328" y="102358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88" name="文本框 87"/>
          <p:cNvSpPr txBox="1"/>
          <p:nvPr/>
        </p:nvSpPr>
        <p:spPr>
          <a:xfrm>
            <a:off x="1403349" y="366923"/>
            <a:ext cx="3467616" cy="584775"/>
          </a:xfrm>
          <a:prstGeom prst="rect">
            <a:avLst/>
          </a:prstGeom>
          <a:noFill/>
        </p:spPr>
        <p:txBody>
          <a:bodyPr wrap="non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目录标题添加此处</a:t>
            </a:r>
          </a:p>
        </p:txBody>
      </p:sp>
      <p:sp>
        <p:nvSpPr>
          <p:cNvPr id="89" name="文本框 88"/>
          <p:cNvSpPr txBox="1"/>
          <p:nvPr/>
        </p:nvSpPr>
        <p:spPr>
          <a:xfrm>
            <a:off x="521743" y="400325"/>
            <a:ext cx="527709"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rgbClr val="FFFFFF"/>
                </a:solidFill>
                <a:effectLst/>
                <a:uLnTx/>
                <a:uFillTx/>
                <a:latin typeface="Arial" panose="020B0604020202020204"/>
                <a:ea typeface="微软雅黑" panose="020B0503020204020204" charset="-122"/>
                <a:cs typeface="+mn-cs"/>
              </a:rPr>
              <a:t>02</a:t>
            </a:r>
            <a:endParaRPr kumimoji="0" lang="zh-CN" altLang="en-US" sz="2400" b="1" i="0" u="none" strike="noStrike" kern="1200" cap="none" spc="0" normalizeH="0" baseline="0" noProof="0" dirty="0">
              <a:ln>
                <a:noFill/>
              </a:ln>
              <a:solidFill>
                <a:srgbClr val="FFFFFF"/>
              </a:solidFill>
              <a:effectLst/>
              <a:uLnTx/>
              <a:uFillTx/>
              <a:latin typeface="Arial" panose="020B0604020202020204"/>
              <a:ea typeface="微软雅黑" panose="020B0503020204020204" charset="-122"/>
              <a:cs typeface="+mn-cs"/>
            </a:endParaRPr>
          </a:p>
        </p:txBody>
      </p:sp>
      <p:sp>
        <p:nvSpPr>
          <p:cNvPr id="90" name="任意多边形: 形状 89"/>
          <p:cNvSpPr/>
          <p:nvPr/>
        </p:nvSpPr>
        <p:spPr>
          <a:xfrm rot="2700000">
            <a:off x="10236192" y="80705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91" name="任意多边形: 形状 90"/>
          <p:cNvSpPr/>
          <p:nvPr/>
        </p:nvSpPr>
        <p:spPr>
          <a:xfrm rot="2700000">
            <a:off x="10688014" y="80705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92" name="任意多边形: 形状 91"/>
          <p:cNvSpPr/>
          <p:nvPr/>
        </p:nvSpPr>
        <p:spPr>
          <a:xfrm rot="2700000">
            <a:off x="11139835" y="80705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fade">
                                      <p:cBhvr>
                                        <p:cTn id="7" dur="1000"/>
                                        <p:tgtEl>
                                          <p:spTgt spid="61"/>
                                        </p:tgtEl>
                                      </p:cBhvr>
                                    </p:animEffect>
                                    <p:anim calcmode="lin" valueType="num">
                                      <p:cBhvr>
                                        <p:cTn id="8" dur="1000" fill="hold"/>
                                        <p:tgtEl>
                                          <p:spTgt spid="61"/>
                                        </p:tgtEl>
                                        <p:attrNameLst>
                                          <p:attrName>ppt_x</p:attrName>
                                        </p:attrNameLst>
                                      </p:cBhvr>
                                      <p:tavLst>
                                        <p:tav tm="0">
                                          <p:val>
                                            <p:strVal val="#ppt_x"/>
                                          </p:val>
                                        </p:tav>
                                        <p:tav tm="100000">
                                          <p:val>
                                            <p:strVal val="#ppt_x"/>
                                          </p:val>
                                        </p:tav>
                                      </p:tavLst>
                                    </p:anim>
                                    <p:anim calcmode="lin" valueType="num">
                                      <p:cBhvr>
                                        <p:cTn id="9" dur="1000" fill="hold"/>
                                        <p:tgtEl>
                                          <p:spTgt spid="6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250"/>
                                  </p:stCondLst>
                                  <p:childTnLst>
                                    <p:set>
                                      <p:cBhvr>
                                        <p:cTn id="11" dur="1" fill="hold">
                                          <p:stCondLst>
                                            <p:cond delay="0"/>
                                          </p:stCondLst>
                                        </p:cTn>
                                        <p:tgtEl>
                                          <p:spTgt spid="60"/>
                                        </p:tgtEl>
                                        <p:attrNameLst>
                                          <p:attrName>style.visibility</p:attrName>
                                        </p:attrNameLst>
                                      </p:cBhvr>
                                      <p:to>
                                        <p:strVal val="visible"/>
                                      </p:to>
                                    </p:set>
                                    <p:animEffect transition="in" filter="fade">
                                      <p:cBhvr>
                                        <p:cTn id="12" dur="1000"/>
                                        <p:tgtEl>
                                          <p:spTgt spid="60"/>
                                        </p:tgtEl>
                                      </p:cBhvr>
                                    </p:animEffect>
                                    <p:anim calcmode="lin" valueType="num">
                                      <p:cBhvr>
                                        <p:cTn id="13" dur="1000" fill="hold"/>
                                        <p:tgtEl>
                                          <p:spTgt spid="60"/>
                                        </p:tgtEl>
                                        <p:attrNameLst>
                                          <p:attrName>ppt_x</p:attrName>
                                        </p:attrNameLst>
                                      </p:cBhvr>
                                      <p:tavLst>
                                        <p:tav tm="0">
                                          <p:val>
                                            <p:strVal val="#ppt_x"/>
                                          </p:val>
                                        </p:tav>
                                        <p:tav tm="100000">
                                          <p:val>
                                            <p:strVal val="#ppt_x"/>
                                          </p:val>
                                        </p:tav>
                                      </p:tavLst>
                                    </p:anim>
                                    <p:anim calcmode="lin" valueType="num">
                                      <p:cBhvr>
                                        <p:cTn id="14" dur="1000" fill="hold"/>
                                        <p:tgtEl>
                                          <p:spTgt spid="6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500"/>
                                  </p:stCondLst>
                                  <p:childTnLst>
                                    <p:set>
                                      <p:cBhvr>
                                        <p:cTn id="16" dur="1" fill="hold">
                                          <p:stCondLst>
                                            <p:cond delay="0"/>
                                          </p:stCondLst>
                                        </p:cTn>
                                        <p:tgtEl>
                                          <p:spTgt spid="64"/>
                                        </p:tgtEl>
                                        <p:attrNameLst>
                                          <p:attrName>style.visibility</p:attrName>
                                        </p:attrNameLst>
                                      </p:cBhvr>
                                      <p:to>
                                        <p:strVal val="visible"/>
                                      </p:to>
                                    </p:set>
                                    <p:animEffect transition="in" filter="fade">
                                      <p:cBhvr>
                                        <p:cTn id="17" dur="1000"/>
                                        <p:tgtEl>
                                          <p:spTgt spid="64"/>
                                        </p:tgtEl>
                                      </p:cBhvr>
                                    </p:animEffect>
                                    <p:anim calcmode="lin" valueType="num">
                                      <p:cBhvr>
                                        <p:cTn id="18" dur="1000" fill="hold"/>
                                        <p:tgtEl>
                                          <p:spTgt spid="64"/>
                                        </p:tgtEl>
                                        <p:attrNameLst>
                                          <p:attrName>ppt_x</p:attrName>
                                        </p:attrNameLst>
                                      </p:cBhvr>
                                      <p:tavLst>
                                        <p:tav tm="0">
                                          <p:val>
                                            <p:strVal val="#ppt_x"/>
                                          </p:val>
                                        </p:tav>
                                        <p:tav tm="100000">
                                          <p:val>
                                            <p:strVal val="#ppt_x"/>
                                          </p:val>
                                        </p:tav>
                                      </p:tavLst>
                                    </p:anim>
                                    <p:anim calcmode="lin" valueType="num">
                                      <p:cBhvr>
                                        <p:cTn id="19" dur="1000" fill="hold"/>
                                        <p:tgtEl>
                                          <p:spTgt spid="64"/>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750"/>
                                  </p:stCondLst>
                                  <p:childTnLst>
                                    <p:set>
                                      <p:cBhvr>
                                        <p:cTn id="21" dur="1" fill="hold">
                                          <p:stCondLst>
                                            <p:cond delay="0"/>
                                          </p:stCondLst>
                                        </p:cTn>
                                        <p:tgtEl>
                                          <p:spTgt spid="62"/>
                                        </p:tgtEl>
                                        <p:attrNameLst>
                                          <p:attrName>style.visibility</p:attrName>
                                        </p:attrNameLst>
                                      </p:cBhvr>
                                      <p:to>
                                        <p:strVal val="visible"/>
                                      </p:to>
                                    </p:set>
                                    <p:animEffect transition="in" filter="fade">
                                      <p:cBhvr>
                                        <p:cTn id="22" dur="1000"/>
                                        <p:tgtEl>
                                          <p:spTgt spid="62"/>
                                        </p:tgtEl>
                                      </p:cBhvr>
                                    </p:animEffect>
                                    <p:anim calcmode="lin" valueType="num">
                                      <p:cBhvr>
                                        <p:cTn id="23" dur="1000" fill="hold"/>
                                        <p:tgtEl>
                                          <p:spTgt spid="62"/>
                                        </p:tgtEl>
                                        <p:attrNameLst>
                                          <p:attrName>ppt_x</p:attrName>
                                        </p:attrNameLst>
                                      </p:cBhvr>
                                      <p:tavLst>
                                        <p:tav tm="0">
                                          <p:val>
                                            <p:strVal val="#ppt_x"/>
                                          </p:val>
                                        </p:tav>
                                        <p:tav tm="100000">
                                          <p:val>
                                            <p:strVal val="#ppt_x"/>
                                          </p:val>
                                        </p:tav>
                                      </p:tavLst>
                                    </p:anim>
                                    <p:anim calcmode="lin" valueType="num">
                                      <p:cBhvr>
                                        <p:cTn id="24" dur="1000" fill="hold"/>
                                        <p:tgtEl>
                                          <p:spTgt spid="62"/>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1000"/>
                                  </p:stCondLst>
                                  <p:childTnLst>
                                    <p:set>
                                      <p:cBhvr>
                                        <p:cTn id="26" dur="1" fill="hold">
                                          <p:stCondLst>
                                            <p:cond delay="0"/>
                                          </p:stCondLst>
                                        </p:cTn>
                                        <p:tgtEl>
                                          <p:spTgt spid="65"/>
                                        </p:tgtEl>
                                        <p:attrNameLst>
                                          <p:attrName>style.visibility</p:attrName>
                                        </p:attrNameLst>
                                      </p:cBhvr>
                                      <p:to>
                                        <p:strVal val="visible"/>
                                      </p:to>
                                    </p:set>
                                    <p:animEffect transition="in" filter="fade">
                                      <p:cBhvr>
                                        <p:cTn id="27" dur="1000"/>
                                        <p:tgtEl>
                                          <p:spTgt spid="65"/>
                                        </p:tgtEl>
                                      </p:cBhvr>
                                    </p:animEffect>
                                    <p:anim calcmode="lin" valueType="num">
                                      <p:cBhvr>
                                        <p:cTn id="28" dur="1000" fill="hold"/>
                                        <p:tgtEl>
                                          <p:spTgt spid="65"/>
                                        </p:tgtEl>
                                        <p:attrNameLst>
                                          <p:attrName>ppt_x</p:attrName>
                                        </p:attrNameLst>
                                      </p:cBhvr>
                                      <p:tavLst>
                                        <p:tav tm="0">
                                          <p:val>
                                            <p:strVal val="#ppt_x"/>
                                          </p:val>
                                        </p:tav>
                                        <p:tav tm="100000">
                                          <p:val>
                                            <p:strVal val="#ppt_x"/>
                                          </p:val>
                                        </p:tav>
                                      </p:tavLst>
                                    </p:anim>
                                    <p:anim calcmode="lin" valueType="num">
                                      <p:cBhvr>
                                        <p:cTn id="29" dur="1000" fill="hold"/>
                                        <p:tgtEl>
                                          <p:spTgt spid="65"/>
                                        </p:tgtEl>
                                        <p:attrNameLst>
                                          <p:attrName>ppt_y</p:attrName>
                                        </p:attrNameLst>
                                      </p:cBhvr>
                                      <p:tavLst>
                                        <p:tav tm="0">
                                          <p:val>
                                            <p:strVal val="#ppt_y+.1"/>
                                          </p:val>
                                        </p:tav>
                                        <p:tav tm="100000">
                                          <p:val>
                                            <p:strVal val="#ppt_y"/>
                                          </p:val>
                                        </p:tav>
                                      </p:tavLst>
                                    </p:anim>
                                  </p:childTnLst>
                                </p:cTn>
                              </p:par>
                            </p:childTnLst>
                          </p:cTn>
                        </p:par>
                        <p:par>
                          <p:cTn id="30" fill="hold">
                            <p:stCondLst>
                              <p:cond delay="1000"/>
                            </p:stCondLst>
                            <p:childTnLst>
                              <p:par>
                                <p:cTn id="31" presetID="10" presetClass="entr" presetSubtype="0" fill="hold" nodeType="afterEffect">
                                  <p:stCondLst>
                                    <p:cond delay="0"/>
                                  </p:stCondLst>
                                  <p:childTnLst>
                                    <p:set>
                                      <p:cBhvr>
                                        <p:cTn id="32" dur="1" fill="hold">
                                          <p:stCondLst>
                                            <p:cond delay="0"/>
                                          </p:stCondLst>
                                        </p:cTn>
                                        <p:tgtEl>
                                          <p:spTgt spid="66"/>
                                        </p:tgtEl>
                                        <p:attrNameLst>
                                          <p:attrName>style.visibility</p:attrName>
                                        </p:attrNameLst>
                                      </p:cBhvr>
                                      <p:to>
                                        <p:strVal val="visible"/>
                                      </p:to>
                                    </p:set>
                                    <p:animEffect transition="in" filter="fade">
                                      <p:cBhvr>
                                        <p:cTn id="33" dur="500"/>
                                        <p:tgtEl>
                                          <p:spTgt spid="66"/>
                                        </p:tgtEl>
                                      </p:cBhvr>
                                    </p:animEffect>
                                  </p:childTnLst>
                                </p:cTn>
                              </p:par>
                              <p:par>
                                <p:cTn id="34" presetID="10" presetClass="entr" presetSubtype="0" fill="hold" nodeType="withEffect">
                                  <p:stCondLst>
                                    <p:cond delay="0"/>
                                  </p:stCondLst>
                                  <p:childTnLst>
                                    <p:set>
                                      <p:cBhvr>
                                        <p:cTn id="35" dur="1" fill="hold">
                                          <p:stCondLst>
                                            <p:cond delay="0"/>
                                          </p:stCondLst>
                                        </p:cTn>
                                        <p:tgtEl>
                                          <p:spTgt spid="79"/>
                                        </p:tgtEl>
                                        <p:attrNameLst>
                                          <p:attrName>style.visibility</p:attrName>
                                        </p:attrNameLst>
                                      </p:cBhvr>
                                      <p:to>
                                        <p:strVal val="visible"/>
                                      </p:to>
                                    </p:set>
                                    <p:animEffect transition="in" filter="fade">
                                      <p:cBhvr>
                                        <p:cTn id="36" dur="500"/>
                                        <p:tgtEl>
                                          <p:spTgt spid="79"/>
                                        </p:tgtEl>
                                      </p:cBhvr>
                                    </p:animEffect>
                                  </p:childTnLst>
                                </p:cTn>
                              </p:par>
                              <p:par>
                                <p:cTn id="37" presetID="10" presetClass="entr" presetSubtype="0" fill="hold" nodeType="withEffect">
                                  <p:stCondLst>
                                    <p:cond delay="0"/>
                                  </p:stCondLst>
                                  <p:childTnLst>
                                    <p:set>
                                      <p:cBhvr>
                                        <p:cTn id="38" dur="1" fill="hold">
                                          <p:stCondLst>
                                            <p:cond delay="0"/>
                                          </p:stCondLst>
                                        </p:cTn>
                                        <p:tgtEl>
                                          <p:spTgt spid="83"/>
                                        </p:tgtEl>
                                        <p:attrNameLst>
                                          <p:attrName>style.visibility</p:attrName>
                                        </p:attrNameLst>
                                      </p:cBhvr>
                                      <p:to>
                                        <p:strVal val="visible"/>
                                      </p:to>
                                    </p:set>
                                    <p:animEffect transition="in" filter="fade">
                                      <p:cBhvr>
                                        <p:cTn id="39" dur="500"/>
                                        <p:tgtEl>
                                          <p:spTgt spid="83"/>
                                        </p:tgtEl>
                                      </p:cBhvr>
                                    </p:animEffect>
                                  </p:childTnLst>
                                </p:cTn>
                              </p:par>
                              <p:par>
                                <p:cTn id="40" presetID="10" presetClass="entr" presetSubtype="0" fill="hold" nodeType="withEffect">
                                  <p:stCondLst>
                                    <p:cond delay="0"/>
                                  </p:stCondLst>
                                  <p:childTnLst>
                                    <p:set>
                                      <p:cBhvr>
                                        <p:cTn id="41" dur="1" fill="hold">
                                          <p:stCondLst>
                                            <p:cond delay="0"/>
                                          </p:stCondLst>
                                        </p:cTn>
                                        <p:tgtEl>
                                          <p:spTgt spid="69"/>
                                        </p:tgtEl>
                                        <p:attrNameLst>
                                          <p:attrName>style.visibility</p:attrName>
                                        </p:attrNameLst>
                                      </p:cBhvr>
                                      <p:to>
                                        <p:strVal val="visible"/>
                                      </p:to>
                                    </p:set>
                                    <p:animEffect transition="in" filter="fade">
                                      <p:cBhvr>
                                        <p:cTn id="42" dur="500"/>
                                        <p:tgtEl>
                                          <p:spTgt spid="69"/>
                                        </p:tgtEl>
                                      </p:cBhvr>
                                    </p:animEffect>
                                  </p:childTnLst>
                                </p:cTn>
                              </p:par>
                              <p:par>
                                <p:cTn id="43" presetID="10" presetClass="entr" presetSubtype="0" fill="hold" nodeType="withEffect">
                                  <p:stCondLst>
                                    <p:cond delay="0"/>
                                  </p:stCondLst>
                                  <p:childTnLst>
                                    <p:set>
                                      <p:cBhvr>
                                        <p:cTn id="44" dur="1" fill="hold">
                                          <p:stCondLst>
                                            <p:cond delay="0"/>
                                          </p:stCondLst>
                                        </p:cTn>
                                        <p:tgtEl>
                                          <p:spTgt spid="73"/>
                                        </p:tgtEl>
                                        <p:attrNameLst>
                                          <p:attrName>style.visibility</p:attrName>
                                        </p:attrNameLst>
                                      </p:cBhvr>
                                      <p:to>
                                        <p:strVal val="visible"/>
                                      </p:to>
                                    </p:set>
                                    <p:animEffect transition="in" filter="fade">
                                      <p:cBhvr>
                                        <p:cTn id="45"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0" name="组合 129"/>
          <p:cNvGrpSpPr/>
          <p:nvPr/>
        </p:nvGrpSpPr>
        <p:grpSpPr>
          <a:xfrm>
            <a:off x="1236166" y="1734286"/>
            <a:ext cx="4339134" cy="3918994"/>
            <a:chOff x="1375866" y="1734286"/>
            <a:chExt cx="4339134" cy="3918994"/>
          </a:xfrm>
        </p:grpSpPr>
        <p:grpSp>
          <p:nvGrpSpPr>
            <p:cNvPr id="6" name="Group 3"/>
            <p:cNvGrpSpPr>
              <a:grpSpLocks noChangeAspect="1"/>
            </p:cNvGrpSpPr>
            <p:nvPr/>
          </p:nvGrpSpPr>
          <p:grpSpPr>
            <a:xfrm>
              <a:off x="1375866" y="1734286"/>
              <a:ext cx="4339134" cy="3918994"/>
              <a:chOff x="2117725" y="293687"/>
              <a:chExt cx="5951538" cy="5375276"/>
            </a:xfrm>
          </p:grpSpPr>
          <p:grpSp>
            <p:nvGrpSpPr>
              <p:cNvPr id="37" name="Group 4"/>
              <p:cNvGrpSpPr/>
              <p:nvPr/>
            </p:nvGrpSpPr>
            <p:grpSpPr>
              <a:xfrm>
                <a:off x="2117725" y="469900"/>
                <a:ext cx="5951538" cy="5199063"/>
                <a:chOff x="2117725" y="469900"/>
                <a:chExt cx="5951538" cy="5199063"/>
              </a:xfrm>
            </p:grpSpPr>
            <p:sp>
              <p:nvSpPr>
                <p:cNvPr id="39" name="Freeform: Shape 6"/>
                <p:cNvSpPr/>
                <p:nvPr/>
              </p:nvSpPr>
              <p:spPr bwMode="auto">
                <a:xfrm>
                  <a:off x="4149725" y="2713037"/>
                  <a:ext cx="3898900" cy="2946400"/>
                </a:xfrm>
                <a:custGeom>
                  <a:avLst/>
                  <a:gdLst>
                    <a:gd name="T0" fmla="*/ 1045 w 1839"/>
                    <a:gd name="T1" fmla="*/ 1390 h 1390"/>
                    <a:gd name="T2" fmla="*/ 942 w 1839"/>
                    <a:gd name="T3" fmla="*/ 1385 h 1390"/>
                    <a:gd name="T4" fmla="*/ 575 w 1839"/>
                    <a:gd name="T5" fmla="*/ 1190 h 1390"/>
                    <a:gd name="T6" fmla="*/ 420 w 1839"/>
                    <a:gd name="T7" fmla="*/ 878 h 1390"/>
                    <a:gd name="T8" fmla="*/ 321 w 1839"/>
                    <a:gd name="T9" fmla="*/ 689 h 1390"/>
                    <a:gd name="T10" fmla="*/ 218 w 1839"/>
                    <a:gd name="T11" fmla="*/ 673 h 1390"/>
                    <a:gd name="T12" fmla="*/ 106 w 1839"/>
                    <a:gd name="T13" fmla="*/ 786 h 1390"/>
                    <a:gd name="T14" fmla="*/ 38 w 1839"/>
                    <a:gd name="T15" fmla="*/ 813 h 1390"/>
                    <a:gd name="T16" fmla="*/ 11 w 1839"/>
                    <a:gd name="T17" fmla="*/ 744 h 1390"/>
                    <a:gd name="T18" fmla="*/ 185 w 1839"/>
                    <a:gd name="T19" fmla="*/ 574 h 1390"/>
                    <a:gd name="T20" fmla="*/ 373 w 1839"/>
                    <a:gd name="T21" fmla="*/ 599 h 1390"/>
                    <a:gd name="T22" fmla="*/ 518 w 1839"/>
                    <a:gd name="T23" fmla="*/ 842 h 1390"/>
                    <a:gd name="T24" fmla="*/ 657 w 1839"/>
                    <a:gd name="T25" fmla="*/ 1126 h 1390"/>
                    <a:gd name="T26" fmla="*/ 951 w 1839"/>
                    <a:gd name="T27" fmla="*/ 1281 h 1390"/>
                    <a:gd name="T28" fmla="*/ 1462 w 1839"/>
                    <a:gd name="T29" fmla="*/ 1147 h 1390"/>
                    <a:gd name="T30" fmla="*/ 1682 w 1839"/>
                    <a:gd name="T31" fmla="*/ 774 h 1390"/>
                    <a:gd name="T32" fmla="*/ 1732 w 1839"/>
                    <a:gd name="T33" fmla="*/ 459 h 1390"/>
                    <a:gd name="T34" fmla="*/ 1732 w 1839"/>
                    <a:gd name="T35" fmla="*/ 457 h 1390"/>
                    <a:gd name="T36" fmla="*/ 1717 w 1839"/>
                    <a:gd name="T37" fmla="*/ 254 h 1390"/>
                    <a:gd name="T38" fmla="*/ 1651 w 1839"/>
                    <a:gd name="T39" fmla="*/ 105 h 1390"/>
                    <a:gd name="T40" fmla="*/ 1629 w 1839"/>
                    <a:gd name="T41" fmla="*/ 35 h 1390"/>
                    <a:gd name="T42" fmla="*/ 1700 w 1839"/>
                    <a:gd name="T43" fmla="*/ 14 h 1390"/>
                    <a:gd name="T44" fmla="*/ 1819 w 1839"/>
                    <a:gd name="T45" fmla="*/ 235 h 1390"/>
                    <a:gd name="T46" fmla="*/ 1836 w 1839"/>
                    <a:gd name="T47" fmla="*/ 464 h 1390"/>
                    <a:gd name="T48" fmla="*/ 1836 w 1839"/>
                    <a:gd name="T49" fmla="*/ 466 h 1390"/>
                    <a:gd name="T50" fmla="*/ 1782 w 1839"/>
                    <a:gd name="T51" fmla="*/ 802 h 1390"/>
                    <a:gd name="T52" fmla="*/ 1530 w 1839"/>
                    <a:gd name="T53" fmla="*/ 1226 h 1390"/>
                    <a:gd name="T54" fmla="*/ 1045 w 1839"/>
                    <a:gd name="T55" fmla="*/ 1390 h 1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39" h="1390">
                      <a:moveTo>
                        <a:pt x="1045" y="1390"/>
                      </a:moveTo>
                      <a:cubicBezTo>
                        <a:pt x="1011" y="1390"/>
                        <a:pt x="977" y="1388"/>
                        <a:pt x="942" y="1385"/>
                      </a:cubicBezTo>
                      <a:cubicBezTo>
                        <a:pt x="787" y="1371"/>
                        <a:pt x="667" y="1307"/>
                        <a:pt x="575" y="1190"/>
                      </a:cubicBezTo>
                      <a:cubicBezTo>
                        <a:pt x="499" y="1093"/>
                        <a:pt x="457" y="979"/>
                        <a:pt x="420" y="878"/>
                      </a:cubicBezTo>
                      <a:cubicBezTo>
                        <a:pt x="388" y="792"/>
                        <a:pt x="358" y="710"/>
                        <a:pt x="321" y="689"/>
                      </a:cubicBezTo>
                      <a:cubicBezTo>
                        <a:pt x="284" y="668"/>
                        <a:pt x="250" y="663"/>
                        <a:pt x="218" y="673"/>
                      </a:cubicBezTo>
                      <a:cubicBezTo>
                        <a:pt x="148" y="696"/>
                        <a:pt x="107" y="785"/>
                        <a:pt x="106" y="786"/>
                      </a:cubicBezTo>
                      <a:cubicBezTo>
                        <a:pt x="95" y="813"/>
                        <a:pt x="64" y="824"/>
                        <a:pt x="38" y="813"/>
                      </a:cubicBezTo>
                      <a:cubicBezTo>
                        <a:pt x="12" y="801"/>
                        <a:pt x="0" y="770"/>
                        <a:pt x="11" y="744"/>
                      </a:cubicBezTo>
                      <a:cubicBezTo>
                        <a:pt x="14" y="739"/>
                        <a:pt x="71" y="612"/>
                        <a:pt x="185" y="574"/>
                      </a:cubicBezTo>
                      <a:cubicBezTo>
                        <a:pt x="246" y="554"/>
                        <a:pt x="309" y="563"/>
                        <a:pt x="373" y="599"/>
                      </a:cubicBezTo>
                      <a:cubicBezTo>
                        <a:pt x="443" y="639"/>
                        <a:pt x="477" y="733"/>
                        <a:pt x="518" y="842"/>
                      </a:cubicBezTo>
                      <a:cubicBezTo>
                        <a:pt x="552" y="936"/>
                        <a:pt x="591" y="1042"/>
                        <a:pt x="657" y="1126"/>
                      </a:cubicBezTo>
                      <a:cubicBezTo>
                        <a:pt x="730" y="1219"/>
                        <a:pt x="826" y="1270"/>
                        <a:pt x="951" y="1281"/>
                      </a:cubicBezTo>
                      <a:cubicBezTo>
                        <a:pt x="1163" y="1301"/>
                        <a:pt x="1335" y="1255"/>
                        <a:pt x="1462" y="1147"/>
                      </a:cubicBezTo>
                      <a:cubicBezTo>
                        <a:pt x="1563" y="1061"/>
                        <a:pt x="1637" y="936"/>
                        <a:pt x="1682" y="774"/>
                      </a:cubicBezTo>
                      <a:cubicBezTo>
                        <a:pt x="1720" y="640"/>
                        <a:pt x="1728" y="518"/>
                        <a:pt x="1732" y="459"/>
                      </a:cubicBezTo>
                      <a:cubicBezTo>
                        <a:pt x="1732" y="457"/>
                        <a:pt x="1732" y="457"/>
                        <a:pt x="1732" y="457"/>
                      </a:cubicBezTo>
                      <a:cubicBezTo>
                        <a:pt x="1735" y="412"/>
                        <a:pt x="1731" y="330"/>
                        <a:pt x="1717" y="254"/>
                      </a:cubicBezTo>
                      <a:cubicBezTo>
                        <a:pt x="1699" y="161"/>
                        <a:pt x="1671" y="116"/>
                        <a:pt x="1651" y="105"/>
                      </a:cubicBezTo>
                      <a:cubicBezTo>
                        <a:pt x="1625" y="92"/>
                        <a:pt x="1616" y="60"/>
                        <a:pt x="1629" y="35"/>
                      </a:cubicBezTo>
                      <a:cubicBezTo>
                        <a:pt x="1643" y="10"/>
                        <a:pt x="1674" y="0"/>
                        <a:pt x="1700" y="14"/>
                      </a:cubicBezTo>
                      <a:cubicBezTo>
                        <a:pt x="1756" y="44"/>
                        <a:pt x="1796" y="118"/>
                        <a:pt x="1819" y="235"/>
                      </a:cubicBezTo>
                      <a:cubicBezTo>
                        <a:pt x="1835" y="320"/>
                        <a:pt x="1839" y="411"/>
                        <a:pt x="1836" y="464"/>
                      </a:cubicBezTo>
                      <a:cubicBezTo>
                        <a:pt x="1836" y="466"/>
                        <a:pt x="1836" y="466"/>
                        <a:pt x="1836" y="466"/>
                      </a:cubicBezTo>
                      <a:cubicBezTo>
                        <a:pt x="1831" y="528"/>
                        <a:pt x="1823" y="658"/>
                        <a:pt x="1782" y="802"/>
                      </a:cubicBezTo>
                      <a:cubicBezTo>
                        <a:pt x="1731" y="984"/>
                        <a:pt x="1646" y="1127"/>
                        <a:pt x="1530" y="1226"/>
                      </a:cubicBezTo>
                      <a:cubicBezTo>
                        <a:pt x="1403" y="1335"/>
                        <a:pt x="1240" y="1390"/>
                        <a:pt x="1045" y="1390"/>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0" name="Freeform: Shape 7"/>
                <p:cNvSpPr/>
                <p:nvPr/>
              </p:nvSpPr>
              <p:spPr bwMode="auto">
                <a:xfrm>
                  <a:off x="4254500" y="3622675"/>
                  <a:ext cx="2792413" cy="1089025"/>
                </a:xfrm>
                <a:custGeom>
                  <a:avLst/>
                  <a:gdLst>
                    <a:gd name="T0" fmla="*/ 988 w 1318"/>
                    <a:gd name="T1" fmla="*/ 514 h 514"/>
                    <a:gd name="T2" fmla="*/ 793 w 1318"/>
                    <a:gd name="T3" fmla="*/ 476 h 514"/>
                    <a:gd name="T4" fmla="*/ 611 w 1318"/>
                    <a:gd name="T5" fmla="*/ 347 h 514"/>
                    <a:gd name="T6" fmla="*/ 86 w 1318"/>
                    <a:gd name="T7" fmla="*/ 151 h 514"/>
                    <a:gd name="T8" fmla="*/ 14 w 1318"/>
                    <a:gd name="T9" fmla="*/ 133 h 514"/>
                    <a:gd name="T10" fmla="*/ 33 w 1318"/>
                    <a:gd name="T11" fmla="*/ 62 h 514"/>
                    <a:gd name="T12" fmla="*/ 390 w 1318"/>
                    <a:gd name="T13" fmla="*/ 63 h 514"/>
                    <a:gd name="T14" fmla="*/ 678 w 1318"/>
                    <a:gd name="T15" fmla="*/ 267 h 514"/>
                    <a:gd name="T16" fmla="*/ 829 w 1318"/>
                    <a:gd name="T17" fmla="*/ 378 h 514"/>
                    <a:gd name="T18" fmla="*/ 1167 w 1318"/>
                    <a:gd name="T19" fmla="*/ 344 h 514"/>
                    <a:gd name="T20" fmla="*/ 1200 w 1318"/>
                    <a:gd name="T21" fmla="*/ 274 h 514"/>
                    <a:gd name="T22" fmla="*/ 1229 w 1318"/>
                    <a:gd name="T23" fmla="*/ 206 h 514"/>
                    <a:gd name="T24" fmla="*/ 1297 w 1318"/>
                    <a:gd name="T25" fmla="*/ 235 h 514"/>
                    <a:gd name="T26" fmla="*/ 1241 w 1318"/>
                    <a:gd name="T27" fmla="*/ 416 h 514"/>
                    <a:gd name="T28" fmla="*/ 1064 w 1318"/>
                    <a:gd name="T29" fmla="*/ 507 h 514"/>
                    <a:gd name="T30" fmla="*/ 988 w 1318"/>
                    <a:gd name="T31" fmla="*/ 51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18" h="514">
                      <a:moveTo>
                        <a:pt x="988" y="514"/>
                      </a:moveTo>
                      <a:cubicBezTo>
                        <a:pt x="927" y="514"/>
                        <a:pt x="862" y="501"/>
                        <a:pt x="793" y="476"/>
                      </a:cubicBezTo>
                      <a:cubicBezTo>
                        <a:pt x="742" y="457"/>
                        <a:pt x="684" y="409"/>
                        <a:pt x="611" y="347"/>
                      </a:cubicBezTo>
                      <a:cubicBezTo>
                        <a:pt x="454" y="214"/>
                        <a:pt x="258" y="49"/>
                        <a:pt x="86" y="151"/>
                      </a:cubicBezTo>
                      <a:cubicBezTo>
                        <a:pt x="61" y="166"/>
                        <a:pt x="29" y="158"/>
                        <a:pt x="14" y="133"/>
                      </a:cubicBezTo>
                      <a:cubicBezTo>
                        <a:pt x="0" y="108"/>
                        <a:pt x="8" y="77"/>
                        <a:pt x="33" y="62"/>
                      </a:cubicBezTo>
                      <a:cubicBezTo>
                        <a:pt x="138" y="0"/>
                        <a:pt x="258" y="0"/>
                        <a:pt x="390" y="63"/>
                      </a:cubicBezTo>
                      <a:cubicBezTo>
                        <a:pt x="496" y="114"/>
                        <a:pt x="597" y="199"/>
                        <a:pt x="678" y="267"/>
                      </a:cubicBezTo>
                      <a:cubicBezTo>
                        <a:pt x="738" y="318"/>
                        <a:pt x="795" y="366"/>
                        <a:pt x="829" y="378"/>
                      </a:cubicBezTo>
                      <a:cubicBezTo>
                        <a:pt x="1037" y="455"/>
                        <a:pt x="1140" y="371"/>
                        <a:pt x="1167" y="344"/>
                      </a:cubicBezTo>
                      <a:cubicBezTo>
                        <a:pt x="1197" y="312"/>
                        <a:pt x="1204" y="283"/>
                        <a:pt x="1200" y="274"/>
                      </a:cubicBezTo>
                      <a:cubicBezTo>
                        <a:pt x="1189" y="247"/>
                        <a:pt x="1202" y="217"/>
                        <a:pt x="1229" y="206"/>
                      </a:cubicBezTo>
                      <a:cubicBezTo>
                        <a:pt x="1256" y="196"/>
                        <a:pt x="1286" y="209"/>
                        <a:pt x="1297" y="235"/>
                      </a:cubicBezTo>
                      <a:cubicBezTo>
                        <a:pt x="1318" y="289"/>
                        <a:pt x="1296" y="360"/>
                        <a:pt x="1241" y="416"/>
                      </a:cubicBezTo>
                      <a:cubicBezTo>
                        <a:pt x="1210" y="449"/>
                        <a:pt x="1154" y="491"/>
                        <a:pt x="1064" y="507"/>
                      </a:cubicBezTo>
                      <a:cubicBezTo>
                        <a:pt x="1040" y="511"/>
                        <a:pt x="1014" y="514"/>
                        <a:pt x="988" y="514"/>
                      </a:cubicBezTo>
                      <a:close/>
                    </a:path>
                  </a:pathLst>
                </a:custGeom>
                <a:solidFill>
                  <a:schemeClr val="accent1"/>
                </a:solidFill>
                <a:ln>
                  <a:noFill/>
                </a:ln>
              </p:spPr>
              <p:txBody>
                <a:bodyPr anchor="ctr"/>
                <a:lstStyle/>
                <a:p>
                  <a:pPr algn="ctr"/>
                  <a:endParaRPr/>
                </a:p>
              </p:txBody>
            </p:sp>
            <p:sp>
              <p:nvSpPr>
                <p:cNvPr id="41" name="Freeform: Shape 8"/>
                <p:cNvSpPr/>
                <p:nvPr/>
              </p:nvSpPr>
              <p:spPr bwMode="auto">
                <a:xfrm>
                  <a:off x="4003675" y="1208087"/>
                  <a:ext cx="3565525" cy="2568575"/>
                </a:xfrm>
                <a:custGeom>
                  <a:avLst/>
                  <a:gdLst>
                    <a:gd name="T0" fmla="*/ 58 w 1682"/>
                    <a:gd name="T1" fmla="*/ 1212 h 1212"/>
                    <a:gd name="T2" fmla="*/ 42 w 1682"/>
                    <a:gd name="T3" fmla="*/ 1209 h 1212"/>
                    <a:gd name="T4" fmla="*/ 9 w 1682"/>
                    <a:gd name="T5" fmla="*/ 1143 h 1212"/>
                    <a:gd name="T6" fmla="*/ 583 w 1682"/>
                    <a:gd name="T7" fmla="*/ 903 h 1212"/>
                    <a:gd name="T8" fmla="*/ 1080 w 1682"/>
                    <a:gd name="T9" fmla="*/ 734 h 1212"/>
                    <a:gd name="T10" fmla="*/ 1052 w 1682"/>
                    <a:gd name="T11" fmla="*/ 626 h 1212"/>
                    <a:gd name="T12" fmla="*/ 809 w 1682"/>
                    <a:gd name="T13" fmla="*/ 478 h 1212"/>
                    <a:gd name="T14" fmla="*/ 573 w 1682"/>
                    <a:gd name="T15" fmla="*/ 314 h 1212"/>
                    <a:gd name="T16" fmla="*/ 573 w 1682"/>
                    <a:gd name="T17" fmla="*/ 186 h 1212"/>
                    <a:gd name="T18" fmla="*/ 740 w 1682"/>
                    <a:gd name="T19" fmla="*/ 62 h 1212"/>
                    <a:gd name="T20" fmla="*/ 1173 w 1682"/>
                    <a:gd name="T21" fmla="*/ 9 h 1212"/>
                    <a:gd name="T22" fmla="*/ 1647 w 1682"/>
                    <a:gd name="T23" fmla="*/ 65 h 1212"/>
                    <a:gd name="T24" fmla="*/ 1669 w 1682"/>
                    <a:gd name="T25" fmla="*/ 135 h 1212"/>
                    <a:gd name="T26" fmla="*/ 1598 w 1682"/>
                    <a:gd name="T27" fmla="*/ 157 h 1212"/>
                    <a:gd name="T28" fmla="*/ 1176 w 1682"/>
                    <a:gd name="T29" fmla="*/ 113 h 1212"/>
                    <a:gd name="T30" fmla="*/ 775 w 1682"/>
                    <a:gd name="T31" fmla="*/ 160 h 1212"/>
                    <a:gd name="T32" fmla="*/ 668 w 1682"/>
                    <a:gd name="T33" fmla="*/ 230 h 1212"/>
                    <a:gd name="T34" fmla="*/ 670 w 1682"/>
                    <a:gd name="T35" fmla="*/ 277 h 1212"/>
                    <a:gd name="T36" fmla="*/ 843 w 1682"/>
                    <a:gd name="T37" fmla="*/ 380 h 1212"/>
                    <a:gd name="T38" fmla="*/ 1139 w 1682"/>
                    <a:gd name="T39" fmla="*/ 568 h 1212"/>
                    <a:gd name="T40" fmla="*/ 1176 w 1682"/>
                    <a:gd name="T41" fmla="*/ 775 h 1212"/>
                    <a:gd name="T42" fmla="*/ 601 w 1682"/>
                    <a:gd name="T43" fmla="*/ 1006 h 1212"/>
                    <a:gd name="T44" fmla="*/ 263 w 1682"/>
                    <a:gd name="T45" fmla="*/ 1078 h 1212"/>
                    <a:gd name="T46" fmla="*/ 108 w 1682"/>
                    <a:gd name="T47" fmla="*/ 1176 h 1212"/>
                    <a:gd name="T48" fmla="*/ 58 w 1682"/>
                    <a:gd name="T49" fmla="*/ 1212 h 1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82" h="1212">
                      <a:moveTo>
                        <a:pt x="58" y="1212"/>
                      </a:moveTo>
                      <a:cubicBezTo>
                        <a:pt x="53" y="1212"/>
                        <a:pt x="47" y="1211"/>
                        <a:pt x="42" y="1209"/>
                      </a:cubicBezTo>
                      <a:cubicBezTo>
                        <a:pt x="15" y="1200"/>
                        <a:pt x="0" y="1170"/>
                        <a:pt x="9" y="1143"/>
                      </a:cubicBezTo>
                      <a:cubicBezTo>
                        <a:pt x="59" y="994"/>
                        <a:pt x="313" y="950"/>
                        <a:pt x="583" y="903"/>
                      </a:cubicBezTo>
                      <a:cubicBezTo>
                        <a:pt x="787" y="868"/>
                        <a:pt x="1042" y="823"/>
                        <a:pt x="1080" y="734"/>
                      </a:cubicBezTo>
                      <a:cubicBezTo>
                        <a:pt x="1092" y="708"/>
                        <a:pt x="1082" y="671"/>
                        <a:pt x="1052" y="626"/>
                      </a:cubicBezTo>
                      <a:cubicBezTo>
                        <a:pt x="998" y="543"/>
                        <a:pt x="902" y="510"/>
                        <a:pt x="809" y="478"/>
                      </a:cubicBezTo>
                      <a:cubicBezTo>
                        <a:pt x="711" y="445"/>
                        <a:pt x="610" y="410"/>
                        <a:pt x="573" y="314"/>
                      </a:cubicBezTo>
                      <a:cubicBezTo>
                        <a:pt x="556" y="269"/>
                        <a:pt x="556" y="225"/>
                        <a:pt x="573" y="186"/>
                      </a:cubicBezTo>
                      <a:cubicBezTo>
                        <a:pt x="605" y="117"/>
                        <a:pt x="684" y="82"/>
                        <a:pt x="740" y="62"/>
                      </a:cubicBezTo>
                      <a:cubicBezTo>
                        <a:pt x="811" y="37"/>
                        <a:pt x="993" y="14"/>
                        <a:pt x="1173" y="9"/>
                      </a:cubicBezTo>
                      <a:cubicBezTo>
                        <a:pt x="1461" y="0"/>
                        <a:pt x="1590" y="34"/>
                        <a:pt x="1647" y="65"/>
                      </a:cubicBezTo>
                      <a:cubicBezTo>
                        <a:pt x="1673" y="78"/>
                        <a:pt x="1682" y="110"/>
                        <a:pt x="1669" y="135"/>
                      </a:cubicBezTo>
                      <a:cubicBezTo>
                        <a:pt x="1655" y="161"/>
                        <a:pt x="1624" y="170"/>
                        <a:pt x="1598" y="157"/>
                      </a:cubicBezTo>
                      <a:cubicBezTo>
                        <a:pt x="1535" y="123"/>
                        <a:pt x="1377" y="107"/>
                        <a:pt x="1176" y="113"/>
                      </a:cubicBezTo>
                      <a:cubicBezTo>
                        <a:pt x="992" y="118"/>
                        <a:pt x="827" y="141"/>
                        <a:pt x="775" y="160"/>
                      </a:cubicBezTo>
                      <a:cubicBezTo>
                        <a:pt x="715" y="181"/>
                        <a:pt x="680" y="204"/>
                        <a:pt x="668" y="230"/>
                      </a:cubicBezTo>
                      <a:cubicBezTo>
                        <a:pt x="664" y="238"/>
                        <a:pt x="660" y="252"/>
                        <a:pt x="670" y="277"/>
                      </a:cubicBezTo>
                      <a:cubicBezTo>
                        <a:pt x="690" y="327"/>
                        <a:pt x="761" y="352"/>
                        <a:pt x="843" y="380"/>
                      </a:cubicBezTo>
                      <a:cubicBezTo>
                        <a:pt x="947" y="416"/>
                        <a:pt x="1065" y="457"/>
                        <a:pt x="1139" y="568"/>
                      </a:cubicBezTo>
                      <a:cubicBezTo>
                        <a:pt x="1190" y="645"/>
                        <a:pt x="1202" y="715"/>
                        <a:pt x="1176" y="775"/>
                      </a:cubicBezTo>
                      <a:cubicBezTo>
                        <a:pt x="1115" y="916"/>
                        <a:pt x="865" y="960"/>
                        <a:pt x="601" y="1006"/>
                      </a:cubicBezTo>
                      <a:cubicBezTo>
                        <a:pt x="481" y="1026"/>
                        <a:pt x="357" y="1048"/>
                        <a:pt x="263" y="1078"/>
                      </a:cubicBezTo>
                      <a:cubicBezTo>
                        <a:pt x="200" y="1098"/>
                        <a:pt x="123" y="1131"/>
                        <a:pt x="108" y="1176"/>
                      </a:cubicBezTo>
                      <a:cubicBezTo>
                        <a:pt x="100" y="1198"/>
                        <a:pt x="80" y="1212"/>
                        <a:pt x="58" y="1212"/>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2" name="Freeform: Shape 9"/>
                <p:cNvSpPr/>
                <p:nvPr/>
              </p:nvSpPr>
              <p:spPr bwMode="auto">
                <a:xfrm>
                  <a:off x="2503488" y="712787"/>
                  <a:ext cx="1571625" cy="2428875"/>
                </a:xfrm>
                <a:custGeom>
                  <a:avLst/>
                  <a:gdLst>
                    <a:gd name="T0" fmla="*/ 406 w 742"/>
                    <a:gd name="T1" fmla="*/ 1146 h 1146"/>
                    <a:gd name="T2" fmla="*/ 355 w 742"/>
                    <a:gd name="T3" fmla="*/ 1099 h 1146"/>
                    <a:gd name="T4" fmla="*/ 387 w 742"/>
                    <a:gd name="T5" fmla="*/ 1045 h 1146"/>
                    <a:gd name="T6" fmla="*/ 366 w 742"/>
                    <a:gd name="T7" fmla="*/ 853 h 1146"/>
                    <a:gd name="T8" fmla="*/ 247 w 742"/>
                    <a:gd name="T9" fmla="*/ 732 h 1146"/>
                    <a:gd name="T10" fmla="*/ 152 w 742"/>
                    <a:gd name="T11" fmla="*/ 650 h 1146"/>
                    <a:gd name="T12" fmla="*/ 136 w 742"/>
                    <a:gd name="T13" fmla="*/ 132 h 1146"/>
                    <a:gd name="T14" fmla="*/ 442 w 742"/>
                    <a:gd name="T15" fmla="*/ 2 h 1146"/>
                    <a:gd name="T16" fmla="*/ 709 w 742"/>
                    <a:gd name="T17" fmla="*/ 65 h 1146"/>
                    <a:gd name="T18" fmla="*/ 727 w 742"/>
                    <a:gd name="T19" fmla="*/ 137 h 1146"/>
                    <a:gd name="T20" fmla="*/ 655 w 742"/>
                    <a:gd name="T21" fmla="*/ 154 h 1146"/>
                    <a:gd name="T22" fmla="*/ 444 w 742"/>
                    <a:gd name="T23" fmla="*/ 106 h 1146"/>
                    <a:gd name="T24" fmla="*/ 214 w 742"/>
                    <a:gd name="T25" fmla="*/ 201 h 1146"/>
                    <a:gd name="T26" fmla="*/ 228 w 742"/>
                    <a:gd name="T27" fmla="*/ 579 h 1146"/>
                    <a:gd name="T28" fmla="*/ 310 w 742"/>
                    <a:gd name="T29" fmla="*/ 650 h 1146"/>
                    <a:gd name="T30" fmla="*/ 459 w 742"/>
                    <a:gd name="T31" fmla="*/ 806 h 1146"/>
                    <a:gd name="T32" fmla="*/ 477 w 742"/>
                    <a:gd name="T33" fmla="*/ 1099 h 1146"/>
                    <a:gd name="T34" fmla="*/ 412 w 742"/>
                    <a:gd name="T35" fmla="*/ 1145 h 1146"/>
                    <a:gd name="T36" fmla="*/ 406 w 742"/>
                    <a:gd name="T37" fmla="*/ 1146 h 1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42" h="1146">
                      <a:moveTo>
                        <a:pt x="406" y="1146"/>
                      </a:moveTo>
                      <a:cubicBezTo>
                        <a:pt x="380" y="1146"/>
                        <a:pt x="358" y="1126"/>
                        <a:pt x="355" y="1099"/>
                      </a:cubicBezTo>
                      <a:cubicBezTo>
                        <a:pt x="352" y="1076"/>
                        <a:pt x="366" y="1054"/>
                        <a:pt x="387" y="1045"/>
                      </a:cubicBezTo>
                      <a:cubicBezTo>
                        <a:pt x="399" y="1014"/>
                        <a:pt x="393" y="906"/>
                        <a:pt x="366" y="853"/>
                      </a:cubicBezTo>
                      <a:cubicBezTo>
                        <a:pt x="342" y="805"/>
                        <a:pt x="296" y="770"/>
                        <a:pt x="247" y="732"/>
                      </a:cubicBezTo>
                      <a:cubicBezTo>
                        <a:pt x="214" y="707"/>
                        <a:pt x="181" y="681"/>
                        <a:pt x="152" y="650"/>
                      </a:cubicBezTo>
                      <a:cubicBezTo>
                        <a:pt x="35" y="525"/>
                        <a:pt x="0" y="287"/>
                        <a:pt x="136" y="132"/>
                      </a:cubicBezTo>
                      <a:cubicBezTo>
                        <a:pt x="228" y="28"/>
                        <a:pt x="353" y="4"/>
                        <a:pt x="442" y="2"/>
                      </a:cubicBezTo>
                      <a:cubicBezTo>
                        <a:pt x="539" y="0"/>
                        <a:pt x="641" y="24"/>
                        <a:pt x="709" y="65"/>
                      </a:cubicBezTo>
                      <a:cubicBezTo>
                        <a:pt x="734" y="80"/>
                        <a:pt x="742" y="112"/>
                        <a:pt x="727" y="137"/>
                      </a:cubicBezTo>
                      <a:cubicBezTo>
                        <a:pt x="712" y="161"/>
                        <a:pt x="680" y="169"/>
                        <a:pt x="655" y="154"/>
                      </a:cubicBezTo>
                      <a:cubicBezTo>
                        <a:pt x="614" y="129"/>
                        <a:pt x="532" y="104"/>
                        <a:pt x="444" y="106"/>
                      </a:cubicBezTo>
                      <a:cubicBezTo>
                        <a:pt x="376" y="107"/>
                        <a:pt x="281" y="125"/>
                        <a:pt x="214" y="201"/>
                      </a:cubicBezTo>
                      <a:cubicBezTo>
                        <a:pt x="136" y="290"/>
                        <a:pt x="123" y="467"/>
                        <a:pt x="228" y="579"/>
                      </a:cubicBezTo>
                      <a:cubicBezTo>
                        <a:pt x="251" y="604"/>
                        <a:pt x="280" y="626"/>
                        <a:pt x="310" y="650"/>
                      </a:cubicBezTo>
                      <a:cubicBezTo>
                        <a:pt x="366" y="693"/>
                        <a:pt x="424" y="737"/>
                        <a:pt x="459" y="806"/>
                      </a:cubicBezTo>
                      <a:cubicBezTo>
                        <a:pt x="492" y="872"/>
                        <a:pt x="515" y="1027"/>
                        <a:pt x="477" y="1099"/>
                      </a:cubicBezTo>
                      <a:cubicBezTo>
                        <a:pt x="457" y="1135"/>
                        <a:pt x="428" y="1143"/>
                        <a:pt x="412" y="1145"/>
                      </a:cubicBezTo>
                      <a:cubicBezTo>
                        <a:pt x="410" y="1145"/>
                        <a:pt x="408" y="1146"/>
                        <a:pt x="406" y="1146"/>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3" name="Freeform: Shape 10"/>
                <p:cNvSpPr/>
                <p:nvPr/>
              </p:nvSpPr>
              <p:spPr bwMode="auto">
                <a:xfrm>
                  <a:off x="3527425" y="898525"/>
                  <a:ext cx="2271713" cy="2473325"/>
                </a:xfrm>
                <a:custGeom>
                  <a:avLst/>
                  <a:gdLst>
                    <a:gd name="T0" fmla="*/ 60 w 1072"/>
                    <a:gd name="T1" fmla="*/ 1167 h 1167"/>
                    <a:gd name="T2" fmla="*/ 36 w 1072"/>
                    <a:gd name="T3" fmla="*/ 1161 h 1167"/>
                    <a:gd name="T4" fmla="*/ 13 w 1072"/>
                    <a:gd name="T5" fmla="*/ 1091 h 1167"/>
                    <a:gd name="T6" fmla="*/ 28 w 1072"/>
                    <a:gd name="T7" fmla="*/ 1062 h 1167"/>
                    <a:gd name="T8" fmla="*/ 336 w 1072"/>
                    <a:gd name="T9" fmla="*/ 551 h 1167"/>
                    <a:gd name="T10" fmla="*/ 994 w 1072"/>
                    <a:gd name="T11" fmla="*/ 10 h 1167"/>
                    <a:gd name="T12" fmla="*/ 1062 w 1072"/>
                    <a:gd name="T13" fmla="*/ 40 h 1167"/>
                    <a:gd name="T14" fmla="*/ 1032 w 1072"/>
                    <a:gd name="T15" fmla="*/ 107 h 1167"/>
                    <a:gd name="T16" fmla="*/ 417 w 1072"/>
                    <a:gd name="T17" fmla="*/ 615 h 1167"/>
                    <a:gd name="T18" fmla="*/ 121 w 1072"/>
                    <a:gd name="T19" fmla="*/ 1109 h 1167"/>
                    <a:gd name="T20" fmla="*/ 106 w 1072"/>
                    <a:gd name="T21" fmla="*/ 1138 h 1167"/>
                    <a:gd name="T22" fmla="*/ 60 w 1072"/>
                    <a:gd name="T23" fmla="*/ 1167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72" h="1167">
                      <a:moveTo>
                        <a:pt x="60" y="1167"/>
                      </a:moveTo>
                      <a:cubicBezTo>
                        <a:pt x="52" y="1167"/>
                        <a:pt x="44" y="1165"/>
                        <a:pt x="36" y="1161"/>
                      </a:cubicBezTo>
                      <a:cubicBezTo>
                        <a:pt x="11" y="1148"/>
                        <a:pt x="0" y="1117"/>
                        <a:pt x="13" y="1091"/>
                      </a:cubicBezTo>
                      <a:cubicBezTo>
                        <a:pt x="18" y="1082"/>
                        <a:pt x="22" y="1073"/>
                        <a:pt x="28" y="1062"/>
                      </a:cubicBezTo>
                      <a:cubicBezTo>
                        <a:pt x="85" y="948"/>
                        <a:pt x="191" y="734"/>
                        <a:pt x="336" y="551"/>
                      </a:cubicBezTo>
                      <a:cubicBezTo>
                        <a:pt x="629" y="178"/>
                        <a:pt x="894" y="48"/>
                        <a:pt x="994" y="10"/>
                      </a:cubicBezTo>
                      <a:cubicBezTo>
                        <a:pt x="1021" y="0"/>
                        <a:pt x="1051" y="13"/>
                        <a:pt x="1062" y="40"/>
                      </a:cubicBezTo>
                      <a:cubicBezTo>
                        <a:pt x="1072" y="67"/>
                        <a:pt x="1058" y="97"/>
                        <a:pt x="1032" y="107"/>
                      </a:cubicBezTo>
                      <a:cubicBezTo>
                        <a:pt x="940" y="142"/>
                        <a:pt x="695" y="263"/>
                        <a:pt x="417" y="615"/>
                      </a:cubicBezTo>
                      <a:cubicBezTo>
                        <a:pt x="280" y="790"/>
                        <a:pt x="176" y="997"/>
                        <a:pt x="121" y="1109"/>
                      </a:cubicBezTo>
                      <a:cubicBezTo>
                        <a:pt x="115" y="1119"/>
                        <a:pt x="111" y="1129"/>
                        <a:pt x="106" y="1138"/>
                      </a:cubicBezTo>
                      <a:cubicBezTo>
                        <a:pt x="97" y="1156"/>
                        <a:pt x="79" y="1167"/>
                        <a:pt x="60" y="1167"/>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4" name="Freeform: Shape 11"/>
                <p:cNvSpPr/>
                <p:nvPr/>
              </p:nvSpPr>
              <p:spPr bwMode="auto">
                <a:xfrm>
                  <a:off x="3408363" y="2251075"/>
                  <a:ext cx="2333625" cy="1746250"/>
                </a:xfrm>
                <a:custGeom>
                  <a:avLst/>
                  <a:gdLst>
                    <a:gd name="T0" fmla="*/ 59 w 1101"/>
                    <a:gd name="T1" fmla="*/ 824 h 824"/>
                    <a:gd name="T2" fmla="*/ 40 w 1101"/>
                    <a:gd name="T3" fmla="*/ 820 h 824"/>
                    <a:gd name="T4" fmla="*/ 11 w 1101"/>
                    <a:gd name="T5" fmla="*/ 752 h 824"/>
                    <a:gd name="T6" fmla="*/ 481 w 1101"/>
                    <a:gd name="T7" fmla="*/ 196 h 824"/>
                    <a:gd name="T8" fmla="*/ 1049 w 1101"/>
                    <a:gd name="T9" fmla="*/ 0 h 824"/>
                    <a:gd name="T10" fmla="*/ 1049 w 1101"/>
                    <a:gd name="T11" fmla="*/ 0 h 824"/>
                    <a:gd name="T12" fmla="*/ 1101 w 1101"/>
                    <a:gd name="T13" fmla="*/ 51 h 824"/>
                    <a:gd name="T14" fmla="*/ 1049 w 1101"/>
                    <a:gd name="T15" fmla="*/ 104 h 824"/>
                    <a:gd name="T16" fmla="*/ 539 w 1101"/>
                    <a:gd name="T17" fmla="*/ 283 h 824"/>
                    <a:gd name="T18" fmla="*/ 108 w 1101"/>
                    <a:gd name="T19" fmla="*/ 791 h 824"/>
                    <a:gd name="T20" fmla="*/ 59 w 1101"/>
                    <a:gd name="T21" fmla="*/ 824 h 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01" h="824">
                      <a:moveTo>
                        <a:pt x="59" y="824"/>
                      </a:moveTo>
                      <a:cubicBezTo>
                        <a:pt x="53" y="824"/>
                        <a:pt x="46" y="822"/>
                        <a:pt x="40" y="820"/>
                      </a:cubicBezTo>
                      <a:cubicBezTo>
                        <a:pt x="13" y="809"/>
                        <a:pt x="0" y="779"/>
                        <a:pt x="11" y="752"/>
                      </a:cubicBezTo>
                      <a:cubicBezTo>
                        <a:pt x="124" y="474"/>
                        <a:pt x="329" y="296"/>
                        <a:pt x="481" y="196"/>
                      </a:cubicBezTo>
                      <a:cubicBezTo>
                        <a:pt x="668" y="73"/>
                        <a:pt x="880" y="0"/>
                        <a:pt x="1049" y="0"/>
                      </a:cubicBezTo>
                      <a:cubicBezTo>
                        <a:pt x="1049" y="0"/>
                        <a:pt x="1049" y="0"/>
                        <a:pt x="1049" y="0"/>
                      </a:cubicBezTo>
                      <a:cubicBezTo>
                        <a:pt x="1078" y="0"/>
                        <a:pt x="1101" y="23"/>
                        <a:pt x="1101" y="51"/>
                      </a:cubicBezTo>
                      <a:cubicBezTo>
                        <a:pt x="1101" y="80"/>
                        <a:pt x="1078" y="103"/>
                        <a:pt x="1049" y="104"/>
                      </a:cubicBezTo>
                      <a:cubicBezTo>
                        <a:pt x="899" y="104"/>
                        <a:pt x="709" y="171"/>
                        <a:pt x="539" y="283"/>
                      </a:cubicBezTo>
                      <a:cubicBezTo>
                        <a:pt x="399" y="375"/>
                        <a:pt x="210" y="537"/>
                        <a:pt x="108" y="791"/>
                      </a:cubicBezTo>
                      <a:cubicBezTo>
                        <a:pt x="99" y="811"/>
                        <a:pt x="80" y="824"/>
                        <a:pt x="59" y="824"/>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5" name="Freeform: Shape 13"/>
                <p:cNvSpPr/>
                <p:nvPr/>
              </p:nvSpPr>
              <p:spPr bwMode="auto">
                <a:xfrm>
                  <a:off x="3233738" y="4910137"/>
                  <a:ext cx="1144588" cy="579438"/>
                </a:xfrm>
                <a:custGeom>
                  <a:avLst/>
                  <a:gdLst>
                    <a:gd name="T0" fmla="*/ 0 w 540"/>
                    <a:gd name="T1" fmla="*/ 0 h 273"/>
                    <a:gd name="T2" fmla="*/ 540 w 540"/>
                    <a:gd name="T3" fmla="*/ 259 h 273"/>
                  </a:gdLst>
                  <a:ahLst/>
                  <a:cxnLst>
                    <a:cxn ang="0">
                      <a:pos x="T0" y="T1"/>
                    </a:cxn>
                    <a:cxn ang="0">
                      <a:pos x="T2" y="T3"/>
                    </a:cxn>
                  </a:cxnLst>
                  <a:rect l="0" t="0" r="r" b="b"/>
                  <a:pathLst>
                    <a:path w="540" h="273">
                      <a:moveTo>
                        <a:pt x="0" y="0"/>
                      </a:moveTo>
                      <a:cubicBezTo>
                        <a:pt x="0" y="0"/>
                        <a:pt x="249" y="273"/>
                        <a:pt x="540" y="259"/>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6" name="Freeform: Shape 14"/>
                <p:cNvSpPr/>
                <p:nvPr/>
              </p:nvSpPr>
              <p:spPr bwMode="auto">
                <a:xfrm>
                  <a:off x="3036888" y="4711700"/>
                  <a:ext cx="1522413" cy="957263"/>
                </a:xfrm>
                <a:custGeom>
                  <a:avLst/>
                  <a:gdLst>
                    <a:gd name="T0" fmla="*/ 693 w 718"/>
                    <a:gd name="T1" fmla="*/ 412 h 452"/>
                    <a:gd name="T2" fmla="*/ 637 w 718"/>
                    <a:gd name="T3" fmla="*/ 437 h 452"/>
                    <a:gd name="T4" fmla="*/ 31 w 718"/>
                    <a:gd name="T5" fmla="*/ 150 h 452"/>
                    <a:gd name="T6" fmla="*/ 37 w 718"/>
                    <a:gd name="T7" fmla="*/ 32 h 452"/>
                    <a:gd name="T8" fmla="*/ 155 w 718"/>
                    <a:gd name="T9" fmla="*/ 37 h 452"/>
                    <a:gd name="T10" fmla="*/ 629 w 718"/>
                    <a:gd name="T11" fmla="*/ 269 h 452"/>
                    <a:gd name="T12" fmla="*/ 717 w 718"/>
                    <a:gd name="T13" fmla="*/ 349 h 452"/>
                    <a:gd name="T14" fmla="*/ 693 w 718"/>
                    <a:gd name="T15" fmla="*/ 412 h 4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18" h="452">
                      <a:moveTo>
                        <a:pt x="693" y="412"/>
                      </a:moveTo>
                      <a:cubicBezTo>
                        <a:pt x="678" y="426"/>
                        <a:pt x="659" y="435"/>
                        <a:pt x="637" y="437"/>
                      </a:cubicBezTo>
                      <a:cubicBezTo>
                        <a:pt x="311" y="452"/>
                        <a:pt x="42" y="162"/>
                        <a:pt x="31" y="150"/>
                      </a:cubicBezTo>
                      <a:cubicBezTo>
                        <a:pt x="0" y="116"/>
                        <a:pt x="2" y="63"/>
                        <a:pt x="37" y="32"/>
                      </a:cubicBezTo>
                      <a:cubicBezTo>
                        <a:pt x="71" y="0"/>
                        <a:pt x="124" y="3"/>
                        <a:pt x="155" y="37"/>
                      </a:cubicBezTo>
                      <a:cubicBezTo>
                        <a:pt x="159" y="41"/>
                        <a:pt x="383" y="281"/>
                        <a:pt x="629" y="269"/>
                      </a:cubicBezTo>
                      <a:cubicBezTo>
                        <a:pt x="676" y="267"/>
                        <a:pt x="715" y="302"/>
                        <a:pt x="717" y="349"/>
                      </a:cubicBezTo>
                      <a:cubicBezTo>
                        <a:pt x="718" y="373"/>
                        <a:pt x="709" y="396"/>
                        <a:pt x="693" y="412"/>
                      </a:cubicBezTo>
                      <a:close/>
                    </a:path>
                  </a:pathLst>
                </a:custGeom>
                <a:solidFill>
                  <a:schemeClr val="tx2">
                    <a:lumMod val="75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7" name="Freeform: Shape 20"/>
                <p:cNvSpPr/>
                <p:nvPr/>
              </p:nvSpPr>
              <p:spPr bwMode="auto">
                <a:xfrm>
                  <a:off x="2117725" y="4819650"/>
                  <a:ext cx="381000" cy="454025"/>
                </a:xfrm>
                <a:custGeom>
                  <a:avLst/>
                  <a:gdLst>
                    <a:gd name="T0" fmla="*/ 42 w 180"/>
                    <a:gd name="T1" fmla="*/ 0 h 214"/>
                    <a:gd name="T2" fmla="*/ 104 w 180"/>
                    <a:gd name="T3" fmla="*/ 214 h 214"/>
                    <a:gd name="T4" fmla="*/ 180 w 180"/>
                    <a:gd name="T5" fmla="*/ 137 h 214"/>
                    <a:gd name="T6" fmla="*/ 42 w 180"/>
                    <a:gd name="T7" fmla="*/ 0 h 214"/>
                  </a:gdLst>
                  <a:ahLst/>
                  <a:cxnLst>
                    <a:cxn ang="0">
                      <a:pos x="T0" y="T1"/>
                    </a:cxn>
                    <a:cxn ang="0">
                      <a:pos x="T2" y="T3"/>
                    </a:cxn>
                    <a:cxn ang="0">
                      <a:pos x="T4" y="T5"/>
                    </a:cxn>
                    <a:cxn ang="0">
                      <a:pos x="T6" y="T7"/>
                    </a:cxn>
                  </a:cxnLst>
                  <a:rect l="0" t="0" r="r" b="b"/>
                  <a:pathLst>
                    <a:path w="180" h="214">
                      <a:moveTo>
                        <a:pt x="42" y="0"/>
                      </a:moveTo>
                      <a:cubicBezTo>
                        <a:pt x="0" y="42"/>
                        <a:pt x="28" y="138"/>
                        <a:pt x="104" y="214"/>
                      </a:cubicBezTo>
                      <a:cubicBezTo>
                        <a:pt x="180" y="137"/>
                        <a:pt x="180" y="137"/>
                        <a:pt x="180" y="137"/>
                      </a:cubicBezTo>
                      <a:lnTo>
                        <a:pt x="42" y="0"/>
                      </a:lnTo>
                      <a:close/>
                    </a:path>
                  </a:pathLst>
                </a:custGeom>
                <a:solidFill>
                  <a:schemeClr val="tx2">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8" name="Freeform: Shape 21"/>
                <p:cNvSpPr/>
                <p:nvPr/>
              </p:nvSpPr>
              <p:spPr bwMode="auto">
                <a:xfrm>
                  <a:off x="2143125" y="4078287"/>
                  <a:ext cx="1031875" cy="869950"/>
                </a:xfrm>
                <a:custGeom>
                  <a:avLst/>
                  <a:gdLst>
                    <a:gd name="T0" fmla="*/ 245 w 487"/>
                    <a:gd name="T1" fmla="*/ 411 h 411"/>
                    <a:gd name="T2" fmla="*/ 487 w 487"/>
                    <a:gd name="T3" fmla="*/ 168 h 411"/>
                    <a:gd name="T4" fmla="*/ 350 w 487"/>
                    <a:gd name="T5" fmla="*/ 31 h 411"/>
                    <a:gd name="T6" fmla="*/ 319 w 487"/>
                    <a:gd name="T7" fmla="*/ 0 h 411"/>
                    <a:gd name="T8" fmla="*/ 0 w 487"/>
                    <a:gd name="T9" fmla="*/ 319 h 411"/>
                    <a:gd name="T10" fmla="*/ 30 w 487"/>
                    <a:gd name="T11" fmla="*/ 350 h 411"/>
                    <a:gd name="T12" fmla="*/ 245 w 487"/>
                    <a:gd name="T13" fmla="*/ 411 h 411"/>
                  </a:gdLst>
                  <a:ahLst/>
                  <a:cxnLst>
                    <a:cxn ang="0">
                      <a:pos x="T0" y="T1"/>
                    </a:cxn>
                    <a:cxn ang="0">
                      <a:pos x="T2" y="T3"/>
                    </a:cxn>
                    <a:cxn ang="0">
                      <a:pos x="T4" y="T5"/>
                    </a:cxn>
                    <a:cxn ang="0">
                      <a:pos x="T6" y="T7"/>
                    </a:cxn>
                    <a:cxn ang="0">
                      <a:pos x="T8" y="T9"/>
                    </a:cxn>
                    <a:cxn ang="0">
                      <a:pos x="T10" y="T11"/>
                    </a:cxn>
                    <a:cxn ang="0">
                      <a:pos x="T12" y="T13"/>
                    </a:cxn>
                  </a:cxnLst>
                  <a:rect l="0" t="0" r="r" b="b"/>
                  <a:pathLst>
                    <a:path w="487" h="411">
                      <a:moveTo>
                        <a:pt x="245" y="411"/>
                      </a:moveTo>
                      <a:cubicBezTo>
                        <a:pt x="487" y="168"/>
                        <a:pt x="487" y="168"/>
                        <a:pt x="487" y="168"/>
                      </a:cubicBezTo>
                      <a:cubicBezTo>
                        <a:pt x="350" y="31"/>
                        <a:pt x="350" y="31"/>
                        <a:pt x="350" y="31"/>
                      </a:cubicBezTo>
                      <a:cubicBezTo>
                        <a:pt x="319" y="0"/>
                        <a:pt x="319" y="0"/>
                        <a:pt x="319" y="0"/>
                      </a:cubicBezTo>
                      <a:cubicBezTo>
                        <a:pt x="0" y="319"/>
                        <a:pt x="0" y="319"/>
                        <a:pt x="0" y="319"/>
                      </a:cubicBezTo>
                      <a:cubicBezTo>
                        <a:pt x="30" y="350"/>
                        <a:pt x="30" y="350"/>
                        <a:pt x="30" y="350"/>
                      </a:cubicBezTo>
                      <a:cubicBezTo>
                        <a:pt x="73" y="307"/>
                        <a:pt x="169" y="335"/>
                        <a:pt x="245" y="411"/>
                      </a:cubicBezTo>
                      <a:close/>
                    </a:path>
                  </a:pathLst>
                </a:custGeom>
                <a:solidFill>
                  <a:schemeClr val="tx2">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9" name="Freeform: Shape 22"/>
                <p:cNvSpPr/>
                <p:nvPr/>
              </p:nvSpPr>
              <p:spPr bwMode="auto">
                <a:xfrm>
                  <a:off x="2206625" y="4729162"/>
                  <a:ext cx="455613" cy="381000"/>
                </a:xfrm>
                <a:custGeom>
                  <a:avLst/>
                  <a:gdLst>
                    <a:gd name="T0" fmla="*/ 215 w 215"/>
                    <a:gd name="T1" fmla="*/ 104 h 180"/>
                    <a:gd name="T2" fmla="*/ 0 w 215"/>
                    <a:gd name="T3" fmla="*/ 43 h 180"/>
                    <a:gd name="T4" fmla="*/ 138 w 215"/>
                    <a:gd name="T5" fmla="*/ 180 h 180"/>
                    <a:gd name="T6" fmla="*/ 215 w 215"/>
                    <a:gd name="T7" fmla="*/ 104 h 180"/>
                  </a:gdLst>
                  <a:ahLst/>
                  <a:cxnLst>
                    <a:cxn ang="0">
                      <a:pos x="T0" y="T1"/>
                    </a:cxn>
                    <a:cxn ang="0">
                      <a:pos x="T2" y="T3"/>
                    </a:cxn>
                    <a:cxn ang="0">
                      <a:pos x="T4" y="T5"/>
                    </a:cxn>
                    <a:cxn ang="0">
                      <a:pos x="T6" y="T7"/>
                    </a:cxn>
                  </a:cxnLst>
                  <a:rect l="0" t="0" r="r" b="b"/>
                  <a:pathLst>
                    <a:path w="215" h="180">
                      <a:moveTo>
                        <a:pt x="215" y="104"/>
                      </a:moveTo>
                      <a:cubicBezTo>
                        <a:pt x="139" y="28"/>
                        <a:pt x="43" y="0"/>
                        <a:pt x="0" y="43"/>
                      </a:cubicBezTo>
                      <a:cubicBezTo>
                        <a:pt x="138" y="180"/>
                        <a:pt x="138" y="180"/>
                        <a:pt x="138" y="180"/>
                      </a:cubicBezTo>
                      <a:lnTo>
                        <a:pt x="215" y="104"/>
                      </a:lnTo>
                      <a:close/>
                    </a:path>
                  </a:pathLst>
                </a:custGeom>
                <a:solidFill>
                  <a:schemeClr val="tx2">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0" name="Freeform: Shape 23"/>
                <p:cNvSpPr/>
                <p:nvPr/>
              </p:nvSpPr>
              <p:spPr bwMode="auto">
                <a:xfrm>
                  <a:off x="2884488" y="2743200"/>
                  <a:ext cx="1222375" cy="1690688"/>
                </a:xfrm>
                <a:custGeom>
                  <a:avLst/>
                  <a:gdLst>
                    <a:gd name="T0" fmla="*/ 577 w 577"/>
                    <a:gd name="T1" fmla="*/ 359 h 798"/>
                    <a:gd name="T2" fmla="*/ 233 w 577"/>
                    <a:gd name="T3" fmla="*/ 16 h 798"/>
                    <a:gd name="T4" fmla="*/ 178 w 577"/>
                    <a:gd name="T5" fmla="*/ 16 h 798"/>
                    <a:gd name="T6" fmla="*/ 178 w 577"/>
                    <a:gd name="T7" fmla="*/ 71 h 798"/>
                    <a:gd name="T8" fmla="*/ 192 w 577"/>
                    <a:gd name="T9" fmla="*/ 85 h 798"/>
                    <a:gd name="T10" fmla="*/ 0 w 577"/>
                    <a:gd name="T11" fmla="*/ 661 h 798"/>
                    <a:gd name="T12" fmla="*/ 137 w 577"/>
                    <a:gd name="T13" fmla="*/ 798 h 798"/>
                    <a:gd name="T14" fmla="*/ 577 w 577"/>
                    <a:gd name="T15" fmla="*/ 359 h 7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7" h="798">
                      <a:moveTo>
                        <a:pt x="577" y="359"/>
                      </a:moveTo>
                      <a:cubicBezTo>
                        <a:pt x="233" y="16"/>
                        <a:pt x="233" y="16"/>
                        <a:pt x="233" y="16"/>
                      </a:cubicBezTo>
                      <a:cubicBezTo>
                        <a:pt x="218" y="0"/>
                        <a:pt x="193" y="0"/>
                        <a:pt x="178" y="16"/>
                      </a:cubicBezTo>
                      <a:cubicBezTo>
                        <a:pt x="162" y="31"/>
                        <a:pt x="162" y="56"/>
                        <a:pt x="178" y="71"/>
                      </a:cubicBezTo>
                      <a:cubicBezTo>
                        <a:pt x="192" y="85"/>
                        <a:pt x="192" y="85"/>
                        <a:pt x="192" y="85"/>
                      </a:cubicBezTo>
                      <a:cubicBezTo>
                        <a:pt x="0" y="661"/>
                        <a:pt x="0" y="661"/>
                        <a:pt x="0" y="661"/>
                      </a:cubicBezTo>
                      <a:cubicBezTo>
                        <a:pt x="137" y="798"/>
                        <a:pt x="137" y="798"/>
                        <a:pt x="137" y="798"/>
                      </a:cubicBezTo>
                      <a:lnTo>
                        <a:pt x="577" y="359"/>
                      </a:lnTo>
                      <a:close/>
                    </a:path>
                  </a:pathLst>
                </a:custGeom>
                <a:solidFill>
                  <a:schemeClr val="tx2">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1" name="Freeform: Shape 24"/>
                <p:cNvSpPr/>
                <p:nvPr/>
              </p:nvSpPr>
              <p:spPr bwMode="auto">
                <a:xfrm>
                  <a:off x="2338388" y="5110162"/>
                  <a:ext cx="452438" cy="382588"/>
                </a:xfrm>
                <a:custGeom>
                  <a:avLst/>
                  <a:gdLst>
                    <a:gd name="T0" fmla="*/ 214 w 214"/>
                    <a:gd name="T1" fmla="*/ 138 h 181"/>
                    <a:gd name="T2" fmla="*/ 76 w 214"/>
                    <a:gd name="T3" fmla="*/ 0 h 181"/>
                    <a:gd name="T4" fmla="*/ 0 w 214"/>
                    <a:gd name="T5" fmla="*/ 77 h 181"/>
                    <a:gd name="T6" fmla="*/ 214 w 214"/>
                    <a:gd name="T7" fmla="*/ 138 h 181"/>
                  </a:gdLst>
                  <a:ahLst/>
                  <a:cxnLst>
                    <a:cxn ang="0">
                      <a:pos x="T0" y="T1"/>
                    </a:cxn>
                    <a:cxn ang="0">
                      <a:pos x="T2" y="T3"/>
                    </a:cxn>
                    <a:cxn ang="0">
                      <a:pos x="T4" y="T5"/>
                    </a:cxn>
                    <a:cxn ang="0">
                      <a:pos x="T6" y="T7"/>
                    </a:cxn>
                  </a:cxnLst>
                  <a:rect l="0" t="0" r="r" b="b"/>
                  <a:pathLst>
                    <a:path w="214" h="181">
                      <a:moveTo>
                        <a:pt x="214" y="138"/>
                      </a:moveTo>
                      <a:cubicBezTo>
                        <a:pt x="76" y="0"/>
                        <a:pt x="76" y="0"/>
                        <a:pt x="76" y="0"/>
                      </a:cubicBezTo>
                      <a:cubicBezTo>
                        <a:pt x="0" y="77"/>
                        <a:pt x="0" y="77"/>
                        <a:pt x="0" y="77"/>
                      </a:cubicBezTo>
                      <a:cubicBezTo>
                        <a:pt x="76" y="153"/>
                        <a:pt x="172" y="181"/>
                        <a:pt x="214" y="138"/>
                      </a:cubicBezTo>
                      <a:close/>
                    </a:path>
                  </a:pathLst>
                </a:custGeom>
                <a:solidFill>
                  <a:schemeClr val="tx2">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2" name="Freeform: Shape 25"/>
                <p:cNvSpPr/>
                <p:nvPr/>
              </p:nvSpPr>
              <p:spPr bwMode="auto">
                <a:xfrm>
                  <a:off x="2662238" y="4433887"/>
                  <a:ext cx="871538" cy="1033463"/>
                </a:xfrm>
                <a:custGeom>
                  <a:avLst/>
                  <a:gdLst>
                    <a:gd name="T0" fmla="*/ 0 w 411"/>
                    <a:gd name="T1" fmla="*/ 243 h 488"/>
                    <a:gd name="T2" fmla="*/ 61 w 411"/>
                    <a:gd name="T3" fmla="*/ 457 h 488"/>
                    <a:gd name="T4" fmla="*/ 91 w 411"/>
                    <a:gd name="T5" fmla="*/ 488 h 488"/>
                    <a:gd name="T6" fmla="*/ 411 w 411"/>
                    <a:gd name="T7" fmla="*/ 168 h 488"/>
                    <a:gd name="T8" fmla="*/ 380 w 411"/>
                    <a:gd name="T9" fmla="*/ 138 h 488"/>
                    <a:gd name="T10" fmla="*/ 242 w 411"/>
                    <a:gd name="T11" fmla="*/ 0 h 488"/>
                    <a:gd name="T12" fmla="*/ 0 w 411"/>
                    <a:gd name="T13" fmla="*/ 243 h 488"/>
                  </a:gdLst>
                  <a:ahLst/>
                  <a:cxnLst>
                    <a:cxn ang="0">
                      <a:pos x="T0" y="T1"/>
                    </a:cxn>
                    <a:cxn ang="0">
                      <a:pos x="T2" y="T3"/>
                    </a:cxn>
                    <a:cxn ang="0">
                      <a:pos x="T4" y="T5"/>
                    </a:cxn>
                    <a:cxn ang="0">
                      <a:pos x="T6" y="T7"/>
                    </a:cxn>
                    <a:cxn ang="0">
                      <a:pos x="T8" y="T9"/>
                    </a:cxn>
                    <a:cxn ang="0">
                      <a:pos x="T10" y="T11"/>
                    </a:cxn>
                    <a:cxn ang="0">
                      <a:pos x="T12" y="T13"/>
                    </a:cxn>
                  </a:cxnLst>
                  <a:rect l="0" t="0" r="r" b="b"/>
                  <a:pathLst>
                    <a:path w="411" h="488">
                      <a:moveTo>
                        <a:pt x="0" y="243"/>
                      </a:moveTo>
                      <a:cubicBezTo>
                        <a:pt x="76" y="319"/>
                        <a:pt x="103" y="415"/>
                        <a:pt x="61" y="457"/>
                      </a:cubicBezTo>
                      <a:cubicBezTo>
                        <a:pt x="91" y="488"/>
                        <a:pt x="91" y="488"/>
                        <a:pt x="91" y="488"/>
                      </a:cubicBezTo>
                      <a:cubicBezTo>
                        <a:pt x="411" y="168"/>
                        <a:pt x="411" y="168"/>
                        <a:pt x="411" y="168"/>
                      </a:cubicBezTo>
                      <a:cubicBezTo>
                        <a:pt x="380" y="138"/>
                        <a:pt x="380" y="138"/>
                        <a:pt x="380" y="138"/>
                      </a:cubicBezTo>
                      <a:cubicBezTo>
                        <a:pt x="242" y="0"/>
                        <a:pt x="242" y="0"/>
                        <a:pt x="242" y="0"/>
                      </a:cubicBezTo>
                      <a:lnTo>
                        <a:pt x="0" y="243"/>
                      </a:lnTo>
                      <a:close/>
                    </a:path>
                  </a:pathLst>
                </a:custGeom>
                <a:solidFill>
                  <a:schemeClr val="tx2">
                    <a:lumMod val="75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3" name="Freeform: Shape 26"/>
                <p:cNvSpPr/>
                <p:nvPr/>
              </p:nvSpPr>
              <p:spPr bwMode="auto">
                <a:xfrm>
                  <a:off x="2498725" y="4948237"/>
                  <a:ext cx="381000" cy="454025"/>
                </a:xfrm>
                <a:custGeom>
                  <a:avLst/>
                  <a:gdLst>
                    <a:gd name="T0" fmla="*/ 77 w 180"/>
                    <a:gd name="T1" fmla="*/ 0 h 214"/>
                    <a:gd name="T2" fmla="*/ 0 w 180"/>
                    <a:gd name="T3" fmla="*/ 76 h 214"/>
                    <a:gd name="T4" fmla="*/ 138 w 180"/>
                    <a:gd name="T5" fmla="*/ 214 h 214"/>
                    <a:gd name="T6" fmla="*/ 77 w 180"/>
                    <a:gd name="T7" fmla="*/ 0 h 214"/>
                  </a:gdLst>
                  <a:ahLst/>
                  <a:cxnLst>
                    <a:cxn ang="0">
                      <a:pos x="T0" y="T1"/>
                    </a:cxn>
                    <a:cxn ang="0">
                      <a:pos x="T2" y="T3"/>
                    </a:cxn>
                    <a:cxn ang="0">
                      <a:pos x="T4" y="T5"/>
                    </a:cxn>
                    <a:cxn ang="0">
                      <a:pos x="T6" y="T7"/>
                    </a:cxn>
                  </a:cxnLst>
                  <a:rect l="0" t="0" r="r" b="b"/>
                  <a:pathLst>
                    <a:path w="180" h="214">
                      <a:moveTo>
                        <a:pt x="77" y="0"/>
                      </a:moveTo>
                      <a:cubicBezTo>
                        <a:pt x="0" y="76"/>
                        <a:pt x="0" y="76"/>
                        <a:pt x="0" y="76"/>
                      </a:cubicBezTo>
                      <a:cubicBezTo>
                        <a:pt x="138" y="214"/>
                        <a:pt x="138" y="214"/>
                        <a:pt x="138" y="214"/>
                      </a:cubicBezTo>
                      <a:cubicBezTo>
                        <a:pt x="180" y="172"/>
                        <a:pt x="153" y="76"/>
                        <a:pt x="77" y="0"/>
                      </a:cubicBezTo>
                      <a:close/>
                    </a:path>
                  </a:pathLst>
                </a:custGeom>
                <a:solidFill>
                  <a:schemeClr val="tx2">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4" name="Freeform: Shape 27"/>
                <p:cNvSpPr/>
                <p:nvPr/>
              </p:nvSpPr>
              <p:spPr bwMode="auto">
                <a:xfrm>
                  <a:off x="3175000" y="3503612"/>
                  <a:ext cx="1690688" cy="1222375"/>
                </a:xfrm>
                <a:custGeom>
                  <a:avLst/>
                  <a:gdLst>
                    <a:gd name="T0" fmla="*/ 138 w 798"/>
                    <a:gd name="T1" fmla="*/ 577 h 577"/>
                    <a:gd name="T2" fmla="*/ 714 w 798"/>
                    <a:gd name="T3" fmla="*/ 385 h 577"/>
                    <a:gd name="T4" fmla="*/ 728 w 798"/>
                    <a:gd name="T5" fmla="*/ 399 h 577"/>
                    <a:gd name="T6" fmla="*/ 783 w 798"/>
                    <a:gd name="T7" fmla="*/ 399 h 577"/>
                    <a:gd name="T8" fmla="*/ 783 w 798"/>
                    <a:gd name="T9" fmla="*/ 344 h 577"/>
                    <a:gd name="T10" fmla="*/ 440 w 798"/>
                    <a:gd name="T11" fmla="*/ 0 h 577"/>
                    <a:gd name="T12" fmla="*/ 0 w 798"/>
                    <a:gd name="T13" fmla="*/ 439 h 577"/>
                    <a:gd name="T14" fmla="*/ 138 w 798"/>
                    <a:gd name="T15" fmla="*/ 577 h 5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98" h="577">
                      <a:moveTo>
                        <a:pt x="138" y="577"/>
                      </a:moveTo>
                      <a:cubicBezTo>
                        <a:pt x="714" y="385"/>
                        <a:pt x="714" y="385"/>
                        <a:pt x="714" y="385"/>
                      </a:cubicBezTo>
                      <a:cubicBezTo>
                        <a:pt x="728" y="399"/>
                        <a:pt x="728" y="399"/>
                        <a:pt x="728" y="399"/>
                      </a:cubicBezTo>
                      <a:cubicBezTo>
                        <a:pt x="743" y="414"/>
                        <a:pt x="768" y="414"/>
                        <a:pt x="783" y="399"/>
                      </a:cubicBezTo>
                      <a:cubicBezTo>
                        <a:pt x="798" y="384"/>
                        <a:pt x="798" y="359"/>
                        <a:pt x="783" y="344"/>
                      </a:cubicBezTo>
                      <a:cubicBezTo>
                        <a:pt x="440" y="0"/>
                        <a:pt x="440" y="0"/>
                        <a:pt x="440" y="0"/>
                      </a:cubicBezTo>
                      <a:cubicBezTo>
                        <a:pt x="0" y="439"/>
                        <a:pt x="0" y="439"/>
                        <a:pt x="0" y="439"/>
                      </a:cubicBezTo>
                      <a:lnTo>
                        <a:pt x="138" y="577"/>
                      </a:lnTo>
                      <a:close/>
                    </a:path>
                  </a:pathLst>
                </a:custGeom>
                <a:solidFill>
                  <a:schemeClr val="tx2">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5" name="Freeform: Shape 28"/>
                <p:cNvSpPr/>
                <p:nvPr/>
              </p:nvSpPr>
              <p:spPr bwMode="auto">
                <a:xfrm>
                  <a:off x="3884613" y="469900"/>
                  <a:ext cx="1149350" cy="1147763"/>
                </a:xfrm>
                <a:custGeom>
                  <a:avLst/>
                  <a:gdLst>
                    <a:gd name="T0" fmla="*/ 516 w 542"/>
                    <a:gd name="T1" fmla="*/ 317 h 542"/>
                    <a:gd name="T2" fmla="*/ 224 w 542"/>
                    <a:gd name="T3" fmla="*/ 516 h 542"/>
                    <a:gd name="T4" fmla="*/ 26 w 542"/>
                    <a:gd name="T5" fmla="*/ 224 h 542"/>
                    <a:gd name="T6" fmla="*/ 318 w 542"/>
                    <a:gd name="T7" fmla="*/ 25 h 542"/>
                    <a:gd name="T8" fmla="*/ 516 w 542"/>
                    <a:gd name="T9" fmla="*/ 317 h 542"/>
                  </a:gdLst>
                  <a:ahLst/>
                  <a:cxnLst>
                    <a:cxn ang="0">
                      <a:pos x="T0" y="T1"/>
                    </a:cxn>
                    <a:cxn ang="0">
                      <a:pos x="T2" y="T3"/>
                    </a:cxn>
                    <a:cxn ang="0">
                      <a:pos x="T4" y="T5"/>
                    </a:cxn>
                    <a:cxn ang="0">
                      <a:pos x="T6" y="T7"/>
                    </a:cxn>
                    <a:cxn ang="0">
                      <a:pos x="T8" y="T9"/>
                    </a:cxn>
                  </a:cxnLst>
                  <a:rect l="0" t="0" r="r" b="b"/>
                  <a:pathLst>
                    <a:path w="542" h="542">
                      <a:moveTo>
                        <a:pt x="516" y="317"/>
                      </a:moveTo>
                      <a:cubicBezTo>
                        <a:pt x="490" y="453"/>
                        <a:pt x="359" y="542"/>
                        <a:pt x="224" y="516"/>
                      </a:cubicBezTo>
                      <a:cubicBezTo>
                        <a:pt x="89" y="490"/>
                        <a:pt x="0" y="359"/>
                        <a:pt x="26" y="224"/>
                      </a:cubicBezTo>
                      <a:cubicBezTo>
                        <a:pt x="51" y="88"/>
                        <a:pt x="182" y="0"/>
                        <a:pt x="318" y="25"/>
                      </a:cubicBezTo>
                      <a:cubicBezTo>
                        <a:pt x="453" y="51"/>
                        <a:pt x="542" y="182"/>
                        <a:pt x="516" y="317"/>
                      </a:cubicBezTo>
                      <a:close/>
                    </a:path>
                  </a:pathLst>
                </a:custGeom>
                <a:solidFill>
                  <a:schemeClr val="bg1"/>
                </a:solidFill>
                <a:ln w="38100">
                  <a:solidFill>
                    <a:schemeClr val="accent1"/>
                  </a:solidFill>
                  <a:round/>
                </a:ln>
              </p:spPr>
              <p:txBody>
                <a:bodyPr anchor="ctr"/>
                <a:lstStyle/>
                <a:p>
                  <a:pPr algn="ctr"/>
                  <a:endParaRPr/>
                </a:p>
              </p:txBody>
            </p:sp>
            <p:sp>
              <p:nvSpPr>
                <p:cNvPr id="56" name="Freeform: Shape 29"/>
                <p:cNvSpPr/>
                <p:nvPr/>
              </p:nvSpPr>
              <p:spPr bwMode="auto">
                <a:xfrm>
                  <a:off x="6919913" y="542925"/>
                  <a:ext cx="1149350" cy="1150938"/>
                </a:xfrm>
                <a:custGeom>
                  <a:avLst/>
                  <a:gdLst>
                    <a:gd name="T0" fmla="*/ 516 w 542"/>
                    <a:gd name="T1" fmla="*/ 318 h 543"/>
                    <a:gd name="T2" fmla="*/ 224 w 542"/>
                    <a:gd name="T3" fmla="*/ 517 h 543"/>
                    <a:gd name="T4" fmla="*/ 25 w 542"/>
                    <a:gd name="T5" fmla="*/ 225 h 543"/>
                    <a:gd name="T6" fmla="*/ 318 w 542"/>
                    <a:gd name="T7" fmla="*/ 26 h 543"/>
                    <a:gd name="T8" fmla="*/ 516 w 542"/>
                    <a:gd name="T9" fmla="*/ 318 h 543"/>
                  </a:gdLst>
                  <a:ahLst/>
                  <a:cxnLst>
                    <a:cxn ang="0">
                      <a:pos x="T0" y="T1"/>
                    </a:cxn>
                    <a:cxn ang="0">
                      <a:pos x="T2" y="T3"/>
                    </a:cxn>
                    <a:cxn ang="0">
                      <a:pos x="T4" y="T5"/>
                    </a:cxn>
                    <a:cxn ang="0">
                      <a:pos x="T6" y="T7"/>
                    </a:cxn>
                    <a:cxn ang="0">
                      <a:pos x="T8" y="T9"/>
                    </a:cxn>
                  </a:cxnLst>
                  <a:rect l="0" t="0" r="r" b="b"/>
                  <a:pathLst>
                    <a:path w="542" h="543">
                      <a:moveTo>
                        <a:pt x="516" y="318"/>
                      </a:moveTo>
                      <a:cubicBezTo>
                        <a:pt x="490" y="454"/>
                        <a:pt x="359" y="543"/>
                        <a:pt x="224" y="517"/>
                      </a:cubicBezTo>
                      <a:cubicBezTo>
                        <a:pt x="88" y="491"/>
                        <a:pt x="0" y="360"/>
                        <a:pt x="25" y="225"/>
                      </a:cubicBezTo>
                      <a:cubicBezTo>
                        <a:pt x="51" y="89"/>
                        <a:pt x="182" y="0"/>
                        <a:pt x="318" y="26"/>
                      </a:cubicBezTo>
                      <a:cubicBezTo>
                        <a:pt x="453" y="52"/>
                        <a:pt x="542" y="183"/>
                        <a:pt x="516" y="318"/>
                      </a:cubicBezTo>
                      <a:close/>
                    </a:path>
                  </a:pathLst>
                </a:custGeom>
                <a:solidFill>
                  <a:schemeClr val="bg1"/>
                </a:solidFill>
                <a:ln w="38100">
                  <a:solidFill>
                    <a:schemeClr val="accent1"/>
                  </a:solidFill>
                  <a:round/>
                </a:ln>
              </p:spPr>
              <p:txBody>
                <a:bodyPr anchor="ctr"/>
                <a:lstStyle/>
                <a:p>
                  <a:pPr algn="ctr"/>
                  <a:endParaRPr/>
                </a:p>
              </p:txBody>
            </p:sp>
            <p:sp>
              <p:nvSpPr>
                <p:cNvPr id="57" name="Freeform: Shape 30"/>
                <p:cNvSpPr/>
                <p:nvPr/>
              </p:nvSpPr>
              <p:spPr bwMode="auto">
                <a:xfrm>
                  <a:off x="7600950" y="985837"/>
                  <a:ext cx="12700" cy="3175"/>
                </a:xfrm>
                <a:custGeom>
                  <a:avLst/>
                  <a:gdLst>
                    <a:gd name="T0" fmla="*/ 0 w 6"/>
                    <a:gd name="T1" fmla="*/ 0 h 1"/>
                    <a:gd name="T2" fmla="*/ 6 w 6"/>
                    <a:gd name="T3" fmla="*/ 1 h 1"/>
                    <a:gd name="T4" fmla="*/ 0 w 6"/>
                    <a:gd name="T5" fmla="*/ 0 h 1"/>
                  </a:gdLst>
                  <a:ahLst/>
                  <a:cxnLst>
                    <a:cxn ang="0">
                      <a:pos x="T0" y="T1"/>
                    </a:cxn>
                    <a:cxn ang="0">
                      <a:pos x="T2" y="T3"/>
                    </a:cxn>
                    <a:cxn ang="0">
                      <a:pos x="T4" y="T5"/>
                    </a:cxn>
                  </a:cxnLst>
                  <a:rect l="0" t="0" r="r" b="b"/>
                  <a:pathLst>
                    <a:path w="6" h="1">
                      <a:moveTo>
                        <a:pt x="0" y="0"/>
                      </a:moveTo>
                      <a:cubicBezTo>
                        <a:pt x="2" y="0"/>
                        <a:pt x="4" y="1"/>
                        <a:pt x="6" y="1"/>
                      </a:cubicBezTo>
                      <a:cubicBezTo>
                        <a:pt x="4" y="1"/>
                        <a:pt x="2"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8" name="Freeform: Shape 31"/>
                <p:cNvSpPr/>
                <p:nvPr/>
              </p:nvSpPr>
              <p:spPr bwMode="auto">
                <a:xfrm>
                  <a:off x="7634288" y="992187"/>
                  <a:ext cx="19050" cy="3175"/>
                </a:xfrm>
                <a:custGeom>
                  <a:avLst/>
                  <a:gdLst>
                    <a:gd name="T0" fmla="*/ 8 w 9"/>
                    <a:gd name="T1" fmla="*/ 1 h 1"/>
                    <a:gd name="T2" fmla="*/ 2 w 9"/>
                    <a:gd name="T3" fmla="*/ 0 h 1"/>
                    <a:gd name="T4" fmla="*/ 0 w 9"/>
                    <a:gd name="T5" fmla="*/ 0 h 1"/>
                    <a:gd name="T6" fmla="*/ 9 w 9"/>
                    <a:gd name="T7" fmla="*/ 1 h 1"/>
                    <a:gd name="T8" fmla="*/ 8 w 9"/>
                    <a:gd name="T9" fmla="*/ 1 h 1"/>
                  </a:gdLst>
                  <a:ahLst/>
                  <a:cxnLst>
                    <a:cxn ang="0">
                      <a:pos x="T0" y="T1"/>
                    </a:cxn>
                    <a:cxn ang="0">
                      <a:pos x="T2" y="T3"/>
                    </a:cxn>
                    <a:cxn ang="0">
                      <a:pos x="T4" y="T5"/>
                    </a:cxn>
                    <a:cxn ang="0">
                      <a:pos x="T6" y="T7"/>
                    </a:cxn>
                    <a:cxn ang="0">
                      <a:pos x="T8" y="T9"/>
                    </a:cxn>
                  </a:cxnLst>
                  <a:rect l="0" t="0" r="r" b="b"/>
                  <a:pathLst>
                    <a:path w="9" h="1">
                      <a:moveTo>
                        <a:pt x="8" y="1"/>
                      </a:moveTo>
                      <a:cubicBezTo>
                        <a:pt x="6" y="1"/>
                        <a:pt x="4" y="1"/>
                        <a:pt x="2" y="0"/>
                      </a:cubicBezTo>
                      <a:cubicBezTo>
                        <a:pt x="1" y="0"/>
                        <a:pt x="1" y="0"/>
                        <a:pt x="0" y="0"/>
                      </a:cubicBezTo>
                      <a:cubicBezTo>
                        <a:pt x="3" y="0"/>
                        <a:pt x="6" y="1"/>
                        <a:pt x="9" y="1"/>
                      </a:cubicBezTo>
                      <a:cubicBezTo>
                        <a:pt x="9" y="1"/>
                        <a:pt x="9" y="1"/>
                        <a:pt x="8"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9" name="Freeform: Shape 32"/>
                <p:cNvSpPr/>
                <p:nvPr/>
              </p:nvSpPr>
              <p:spPr bwMode="auto">
                <a:xfrm>
                  <a:off x="7658100" y="995362"/>
                  <a:ext cx="17463" cy="0"/>
                </a:xfrm>
                <a:custGeom>
                  <a:avLst/>
                  <a:gdLst>
                    <a:gd name="T0" fmla="*/ 0 w 8"/>
                    <a:gd name="T1" fmla="*/ 8 w 8"/>
                    <a:gd name="T2" fmla="*/ 0 w 8"/>
                  </a:gdLst>
                  <a:ahLst/>
                  <a:cxnLst>
                    <a:cxn ang="0">
                      <a:pos x="T0" y="0"/>
                    </a:cxn>
                    <a:cxn ang="0">
                      <a:pos x="T1" y="0"/>
                    </a:cxn>
                    <a:cxn ang="0">
                      <a:pos x="T2" y="0"/>
                    </a:cxn>
                  </a:cxnLst>
                  <a:rect l="0" t="0" r="r" b="b"/>
                  <a:pathLst>
                    <a:path w="8">
                      <a:moveTo>
                        <a:pt x="0" y="0"/>
                      </a:moveTo>
                      <a:cubicBezTo>
                        <a:pt x="3" y="0"/>
                        <a:pt x="5" y="0"/>
                        <a:pt x="8" y="0"/>
                      </a:cubicBezTo>
                      <a:cubicBezTo>
                        <a:pt x="5" y="0"/>
                        <a:pt x="3"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0" name="Freeform: Shape 33"/>
                <p:cNvSpPr/>
                <p:nvPr/>
              </p:nvSpPr>
              <p:spPr bwMode="auto">
                <a:xfrm>
                  <a:off x="7618413" y="990600"/>
                  <a:ext cx="15875" cy="1588"/>
                </a:xfrm>
                <a:custGeom>
                  <a:avLst/>
                  <a:gdLst>
                    <a:gd name="T0" fmla="*/ 0 w 8"/>
                    <a:gd name="T1" fmla="*/ 0 h 1"/>
                    <a:gd name="T2" fmla="*/ 8 w 8"/>
                    <a:gd name="T3" fmla="*/ 1 h 1"/>
                    <a:gd name="T4" fmla="*/ 0 w 8"/>
                    <a:gd name="T5" fmla="*/ 0 h 1"/>
                  </a:gdLst>
                  <a:ahLst/>
                  <a:cxnLst>
                    <a:cxn ang="0">
                      <a:pos x="T0" y="T1"/>
                    </a:cxn>
                    <a:cxn ang="0">
                      <a:pos x="T2" y="T3"/>
                    </a:cxn>
                    <a:cxn ang="0">
                      <a:pos x="T4" y="T5"/>
                    </a:cxn>
                  </a:cxnLst>
                  <a:rect l="0" t="0" r="r" b="b"/>
                  <a:pathLst>
                    <a:path w="8" h="1">
                      <a:moveTo>
                        <a:pt x="0" y="0"/>
                      </a:moveTo>
                      <a:cubicBezTo>
                        <a:pt x="3" y="0"/>
                        <a:pt x="5" y="1"/>
                        <a:pt x="8" y="1"/>
                      </a:cubicBezTo>
                      <a:cubicBezTo>
                        <a:pt x="5" y="1"/>
                        <a:pt x="3"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1" name="Freeform: Shape 34"/>
                <p:cNvSpPr/>
                <p:nvPr/>
              </p:nvSpPr>
              <p:spPr bwMode="auto">
                <a:xfrm>
                  <a:off x="7564438" y="973137"/>
                  <a:ext cx="30163" cy="11113"/>
                </a:xfrm>
                <a:custGeom>
                  <a:avLst/>
                  <a:gdLst>
                    <a:gd name="T0" fmla="*/ 8 w 14"/>
                    <a:gd name="T1" fmla="*/ 3 h 5"/>
                    <a:gd name="T2" fmla="*/ 5 w 14"/>
                    <a:gd name="T3" fmla="*/ 1 h 5"/>
                    <a:gd name="T4" fmla="*/ 0 w 14"/>
                    <a:gd name="T5" fmla="*/ 0 h 5"/>
                    <a:gd name="T6" fmla="*/ 14 w 14"/>
                    <a:gd name="T7" fmla="*/ 5 h 5"/>
                    <a:gd name="T8" fmla="*/ 8 w 14"/>
                    <a:gd name="T9" fmla="*/ 3 h 5"/>
                  </a:gdLst>
                  <a:ahLst/>
                  <a:cxnLst>
                    <a:cxn ang="0">
                      <a:pos x="T0" y="T1"/>
                    </a:cxn>
                    <a:cxn ang="0">
                      <a:pos x="T2" y="T3"/>
                    </a:cxn>
                    <a:cxn ang="0">
                      <a:pos x="T4" y="T5"/>
                    </a:cxn>
                    <a:cxn ang="0">
                      <a:pos x="T6" y="T7"/>
                    </a:cxn>
                    <a:cxn ang="0">
                      <a:pos x="T8" y="T9"/>
                    </a:cxn>
                  </a:cxnLst>
                  <a:rect l="0" t="0" r="r" b="b"/>
                  <a:pathLst>
                    <a:path w="14" h="5">
                      <a:moveTo>
                        <a:pt x="8" y="3"/>
                      </a:moveTo>
                      <a:cubicBezTo>
                        <a:pt x="7" y="2"/>
                        <a:pt x="6" y="2"/>
                        <a:pt x="5" y="1"/>
                      </a:cubicBezTo>
                      <a:cubicBezTo>
                        <a:pt x="3" y="1"/>
                        <a:pt x="2" y="0"/>
                        <a:pt x="0" y="0"/>
                      </a:cubicBezTo>
                      <a:cubicBezTo>
                        <a:pt x="5" y="2"/>
                        <a:pt x="10" y="3"/>
                        <a:pt x="14" y="5"/>
                      </a:cubicBezTo>
                      <a:cubicBezTo>
                        <a:pt x="12" y="4"/>
                        <a:pt x="10" y="3"/>
                        <a:pt x="8"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2" name="Freeform: Shape 35"/>
                <p:cNvSpPr/>
                <p:nvPr/>
              </p:nvSpPr>
              <p:spPr bwMode="auto">
                <a:xfrm>
                  <a:off x="7594600" y="984250"/>
                  <a:ext cx="6350" cy="1588"/>
                </a:xfrm>
                <a:custGeom>
                  <a:avLst/>
                  <a:gdLst>
                    <a:gd name="T0" fmla="*/ 3 w 3"/>
                    <a:gd name="T1" fmla="*/ 1 h 1"/>
                    <a:gd name="T2" fmla="*/ 3 w 3"/>
                    <a:gd name="T3" fmla="*/ 1 h 1"/>
                    <a:gd name="T4" fmla="*/ 0 w 3"/>
                    <a:gd name="T5" fmla="*/ 0 h 1"/>
                    <a:gd name="T6" fmla="*/ 0 w 3"/>
                    <a:gd name="T7" fmla="*/ 0 h 1"/>
                    <a:gd name="T8" fmla="*/ 3 w 3"/>
                    <a:gd name="T9" fmla="*/ 1 h 1"/>
                  </a:gdLst>
                  <a:ahLst/>
                  <a:cxnLst>
                    <a:cxn ang="0">
                      <a:pos x="T0" y="T1"/>
                    </a:cxn>
                    <a:cxn ang="0">
                      <a:pos x="T2" y="T3"/>
                    </a:cxn>
                    <a:cxn ang="0">
                      <a:pos x="T4" y="T5"/>
                    </a:cxn>
                    <a:cxn ang="0">
                      <a:pos x="T6" y="T7"/>
                    </a:cxn>
                    <a:cxn ang="0">
                      <a:pos x="T8" y="T9"/>
                    </a:cxn>
                  </a:cxnLst>
                  <a:rect l="0" t="0" r="r" b="b"/>
                  <a:pathLst>
                    <a:path w="3" h="1">
                      <a:moveTo>
                        <a:pt x="3" y="1"/>
                      </a:moveTo>
                      <a:cubicBezTo>
                        <a:pt x="3" y="1"/>
                        <a:pt x="3" y="1"/>
                        <a:pt x="3" y="1"/>
                      </a:cubicBezTo>
                      <a:cubicBezTo>
                        <a:pt x="2" y="0"/>
                        <a:pt x="1" y="0"/>
                        <a:pt x="0" y="0"/>
                      </a:cubicBezTo>
                      <a:cubicBezTo>
                        <a:pt x="0" y="0"/>
                        <a:pt x="0" y="0"/>
                        <a:pt x="0" y="0"/>
                      </a:cubicBezTo>
                      <a:cubicBezTo>
                        <a:pt x="1" y="0"/>
                        <a:pt x="2" y="0"/>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3" name="Freeform: Shape 36"/>
                <p:cNvSpPr/>
                <p:nvPr/>
              </p:nvSpPr>
              <p:spPr bwMode="auto">
                <a:xfrm>
                  <a:off x="7613650" y="989012"/>
                  <a:ext cx="4763" cy="1588"/>
                </a:xfrm>
                <a:custGeom>
                  <a:avLst/>
                  <a:gdLst>
                    <a:gd name="T0" fmla="*/ 2 w 2"/>
                    <a:gd name="T1" fmla="*/ 1 h 1"/>
                    <a:gd name="T2" fmla="*/ 2 w 2"/>
                    <a:gd name="T3" fmla="*/ 1 h 1"/>
                    <a:gd name="T4" fmla="*/ 0 w 2"/>
                    <a:gd name="T5" fmla="*/ 0 h 1"/>
                    <a:gd name="T6" fmla="*/ 0 w 2"/>
                    <a:gd name="T7" fmla="*/ 0 h 1"/>
                    <a:gd name="T8" fmla="*/ 2 w 2"/>
                    <a:gd name="T9" fmla="*/ 1 h 1"/>
                  </a:gdLst>
                  <a:ahLst/>
                  <a:cxnLst>
                    <a:cxn ang="0">
                      <a:pos x="T0" y="T1"/>
                    </a:cxn>
                    <a:cxn ang="0">
                      <a:pos x="T2" y="T3"/>
                    </a:cxn>
                    <a:cxn ang="0">
                      <a:pos x="T4" y="T5"/>
                    </a:cxn>
                    <a:cxn ang="0">
                      <a:pos x="T6" y="T7"/>
                    </a:cxn>
                    <a:cxn ang="0">
                      <a:pos x="T8" y="T9"/>
                    </a:cxn>
                  </a:cxnLst>
                  <a:rect l="0" t="0" r="r" b="b"/>
                  <a:pathLst>
                    <a:path w="2" h="1">
                      <a:moveTo>
                        <a:pt x="2" y="1"/>
                      </a:moveTo>
                      <a:cubicBezTo>
                        <a:pt x="2" y="1"/>
                        <a:pt x="2" y="1"/>
                        <a:pt x="2" y="1"/>
                      </a:cubicBezTo>
                      <a:cubicBezTo>
                        <a:pt x="1" y="0"/>
                        <a:pt x="0" y="0"/>
                        <a:pt x="0" y="0"/>
                      </a:cubicBezTo>
                      <a:cubicBezTo>
                        <a:pt x="0" y="0"/>
                        <a:pt x="0" y="0"/>
                        <a:pt x="0" y="0"/>
                      </a:cubicBezTo>
                      <a:cubicBezTo>
                        <a:pt x="1" y="0"/>
                        <a:pt x="1"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4" name="Freeform: Shape 37"/>
                <p:cNvSpPr/>
                <p:nvPr/>
              </p:nvSpPr>
              <p:spPr bwMode="auto">
                <a:xfrm>
                  <a:off x="7653338" y="995362"/>
                  <a:ext cx="4763" cy="0"/>
                </a:xfrm>
                <a:custGeom>
                  <a:avLst/>
                  <a:gdLst>
                    <a:gd name="T0" fmla="*/ 2 w 2"/>
                    <a:gd name="T1" fmla="*/ 0 w 2"/>
                    <a:gd name="T2" fmla="*/ 2 w 2"/>
                    <a:gd name="T3" fmla="*/ 2 w 2"/>
                  </a:gdLst>
                  <a:ahLst/>
                  <a:cxnLst>
                    <a:cxn ang="0">
                      <a:pos x="T0" y="0"/>
                    </a:cxn>
                    <a:cxn ang="0">
                      <a:pos x="T1" y="0"/>
                    </a:cxn>
                    <a:cxn ang="0">
                      <a:pos x="T2" y="0"/>
                    </a:cxn>
                    <a:cxn ang="0">
                      <a:pos x="T3" y="0"/>
                    </a:cxn>
                  </a:cxnLst>
                  <a:rect l="0" t="0" r="r" b="b"/>
                  <a:pathLst>
                    <a:path w="2">
                      <a:moveTo>
                        <a:pt x="2" y="0"/>
                      </a:moveTo>
                      <a:cubicBezTo>
                        <a:pt x="1" y="0"/>
                        <a:pt x="1" y="0"/>
                        <a:pt x="0" y="0"/>
                      </a:cubicBezTo>
                      <a:cubicBezTo>
                        <a:pt x="1" y="0"/>
                        <a:pt x="1" y="0"/>
                        <a:pt x="2" y="0"/>
                      </a:cubicBezTo>
                      <a:cubicBezTo>
                        <a:pt x="2" y="0"/>
                        <a:pt x="2"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5" name="Freeform: Shape 38"/>
                <p:cNvSpPr/>
                <p:nvPr/>
              </p:nvSpPr>
              <p:spPr bwMode="auto">
                <a:xfrm>
                  <a:off x="7634288" y="992187"/>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6" name="Freeform: Shape 39"/>
                <p:cNvSpPr/>
                <p:nvPr/>
              </p:nvSpPr>
              <p:spPr bwMode="auto">
                <a:xfrm>
                  <a:off x="6786563" y="1931987"/>
                  <a:ext cx="1149350" cy="1147763"/>
                </a:xfrm>
                <a:custGeom>
                  <a:avLst/>
                  <a:gdLst>
                    <a:gd name="T0" fmla="*/ 517 w 542"/>
                    <a:gd name="T1" fmla="*/ 318 h 542"/>
                    <a:gd name="T2" fmla="*/ 224 w 542"/>
                    <a:gd name="T3" fmla="*/ 516 h 542"/>
                    <a:gd name="T4" fmla="*/ 26 w 542"/>
                    <a:gd name="T5" fmla="*/ 224 h 542"/>
                    <a:gd name="T6" fmla="*/ 318 w 542"/>
                    <a:gd name="T7" fmla="*/ 26 h 542"/>
                    <a:gd name="T8" fmla="*/ 517 w 542"/>
                    <a:gd name="T9" fmla="*/ 318 h 542"/>
                  </a:gdLst>
                  <a:ahLst/>
                  <a:cxnLst>
                    <a:cxn ang="0">
                      <a:pos x="T0" y="T1"/>
                    </a:cxn>
                    <a:cxn ang="0">
                      <a:pos x="T2" y="T3"/>
                    </a:cxn>
                    <a:cxn ang="0">
                      <a:pos x="T4" y="T5"/>
                    </a:cxn>
                    <a:cxn ang="0">
                      <a:pos x="T6" y="T7"/>
                    </a:cxn>
                    <a:cxn ang="0">
                      <a:pos x="T8" y="T9"/>
                    </a:cxn>
                  </a:cxnLst>
                  <a:rect l="0" t="0" r="r" b="b"/>
                  <a:pathLst>
                    <a:path w="542" h="542">
                      <a:moveTo>
                        <a:pt x="517" y="318"/>
                      </a:moveTo>
                      <a:cubicBezTo>
                        <a:pt x="491" y="453"/>
                        <a:pt x="360" y="542"/>
                        <a:pt x="224" y="516"/>
                      </a:cubicBezTo>
                      <a:cubicBezTo>
                        <a:pt x="89" y="490"/>
                        <a:pt x="0" y="360"/>
                        <a:pt x="26" y="224"/>
                      </a:cubicBezTo>
                      <a:cubicBezTo>
                        <a:pt x="52" y="89"/>
                        <a:pt x="183" y="0"/>
                        <a:pt x="318" y="26"/>
                      </a:cubicBezTo>
                      <a:cubicBezTo>
                        <a:pt x="454" y="52"/>
                        <a:pt x="542" y="183"/>
                        <a:pt x="517" y="318"/>
                      </a:cubicBezTo>
                      <a:close/>
                    </a:path>
                  </a:pathLst>
                </a:custGeom>
                <a:solidFill>
                  <a:schemeClr val="bg1"/>
                </a:solidFill>
                <a:ln w="38100">
                  <a:solidFill>
                    <a:schemeClr val="accent1"/>
                  </a:solidFill>
                  <a:round/>
                </a:ln>
              </p:spPr>
              <p:txBody>
                <a:bodyPr anchor="ctr"/>
                <a:lstStyle/>
                <a:p>
                  <a:pPr algn="ctr"/>
                  <a:endParaRPr/>
                </a:p>
              </p:txBody>
            </p:sp>
            <p:sp>
              <p:nvSpPr>
                <p:cNvPr id="67" name="Freeform: Shape 40"/>
                <p:cNvSpPr/>
                <p:nvPr/>
              </p:nvSpPr>
              <p:spPr bwMode="auto">
                <a:xfrm>
                  <a:off x="7232650" y="2478087"/>
                  <a:ext cx="9525" cy="11113"/>
                </a:xfrm>
                <a:custGeom>
                  <a:avLst/>
                  <a:gdLst>
                    <a:gd name="T0" fmla="*/ 5 w 5"/>
                    <a:gd name="T1" fmla="*/ 0 h 5"/>
                    <a:gd name="T2" fmla="*/ 0 w 5"/>
                    <a:gd name="T3" fmla="*/ 5 h 5"/>
                    <a:gd name="T4" fmla="*/ 5 w 5"/>
                    <a:gd name="T5" fmla="*/ 0 h 5"/>
                  </a:gdLst>
                  <a:ahLst/>
                  <a:cxnLst>
                    <a:cxn ang="0">
                      <a:pos x="T0" y="T1"/>
                    </a:cxn>
                    <a:cxn ang="0">
                      <a:pos x="T2" y="T3"/>
                    </a:cxn>
                    <a:cxn ang="0">
                      <a:pos x="T4" y="T5"/>
                    </a:cxn>
                  </a:cxnLst>
                  <a:rect l="0" t="0" r="r" b="b"/>
                  <a:pathLst>
                    <a:path w="5" h="5">
                      <a:moveTo>
                        <a:pt x="5" y="0"/>
                      </a:moveTo>
                      <a:cubicBezTo>
                        <a:pt x="3" y="1"/>
                        <a:pt x="1" y="3"/>
                        <a:pt x="0" y="5"/>
                      </a:cubicBezTo>
                      <a:cubicBezTo>
                        <a:pt x="1" y="3"/>
                        <a:pt x="3" y="1"/>
                        <a:pt x="5" y="0"/>
                      </a:cubicBezTo>
                      <a:close/>
                    </a:path>
                  </a:pathLst>
                </a:custGeom>
                <a:solidFill>
                  <a:srgbClr val="00273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8" name="Freeform: Shape 41"/>
                <p:cNvSpPr/>
                <p:nvPr/>
              </p:nvSpPr>
              <p:spPr bwMode="auto">
                <a:xfrm>
                  <a:off x="7213600" y="2501900"/>
                  <a:ext cx="6350" cy="9525"/>
                </a:xfrm>
                <a:custGeom>
                  <a:avLst/>
                  <a:gdLst>
                    <a:gd name="T0" fmla="*/ 3 w 3"/>
                    <a:gd name="T1" fmla="*/ 0 h 5"/>
                    <a:gd name="T2" fmla="*/ 0 w 3"/>
                    <a:gd name="T3" fmla="*/ 5 h 5"/>
                    <a:gd name="T4" fmla="*/ 3 w 3"/>
                    <a:gd name="T5" fmla="*/ 0 h 5"/>
                  </a:gdLst>
                  <a:ahLst/>
                  <a:cxnLst>
                    <a:cxn ang="0">
                      <a:pos x="T0" y="T1"/>
                    </a:cxn>
                    <a:cxn ang="0">
                      <a:pos x="T2" y="T3"/>
                    </a:cxn>
                    <a:cxn ang="0">
                      <a:pos x="T4" y="T5"/>
                    </a:cxn>
                  </a:cxnLst>
                  <a:rect l="0" t="0" r="r" b="b"/>
                  <a:pathLst>
                    <a:path w="3" h="5">
                      <a:moveTo>
                        <a:pt x="3" y="0"/>
                      </a:moveTo>
                      <a:cubicBezTo>
                        <a:pt x="2" y="1"/>
                        <a:pt x="1" y="3"/>
                        <a:pt x="0" y="5"/>
                      </a:cubicBezTo>
                      <a:cubicBezTo>
                        <a:pt x="1" y="3"/>
                        <a:pt x="2" y="1"/>
                        <a:pt x="3" y="0"/>
                      </a:cubicBezTo>
                      <a:close/>
                    </a:path>
                  </a:pathLst>
                </a:custGeom>
                <a:solidFill>
                  <a:srgbClr val="00273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9" name="Freeform: Shape 42"/>
                <p:cNvSpPr/>
                <p:nvPr/>
              </p:nvSpPr>
              <p:spPr bwMode="auto">
                <a:xfrm>
                  <a:off x="7219950" y="2489200"/>
                  <a:ext cx="9525" cy="9525"/>
                </a:xfrm>
                <a:custGeom>
                  <a:avLst/>
                  <a:gdLst>
                    <a:gd name="T0" fmla="*/ 0 w 5"/>
                    <a:gd name="T1" fmla="*/ 5 h 5"/>
                    <a:gd name="T2" fmla="*/ 5 w 5"/>
                    <a:gd name="T3" fmla="*/ 0 h 5"/>
                    <a:gd name="T4" fmla="*/ 0 w 5"/>
                    <a:gd name="T5" fmla="*/ 5 h 5"/>
                  </a:gdLst>
                  <a:ahLst/>
                  <a:cxnLst>
                    <a:cxn ang="0">
                      <a:pos x="T0" y="T1"/>
                    </a:cxn>
                    <a:cxn ang="0">
                      <a:pos x="T2" y="T3"/>
                    </a:cxn>
                    <a:cxn ang="0">
                      <a:pos x="T4" y="T5"/>
                    </a:cxn>
                  </a:cxnLst>
                  <a:rect l="0" t="0" r="r" b="b"/>
                  <a:pathLst>
                    <a:path w="5" h="5">
                      <a:moveTo>
                        <a:pt x="0" y="5"/>
                      </a:moveTo>
                      <a:cubicBezTo>
                        <a:pt x="2" y="4"/>
                        <a:pt x="3" y="2"/>
                        <a:pt x="5" y="0"/>
                      </a:cubicBezTo>
                      <a:cubicBezTo>
                        <a:pt x="3" y="2"/>
                        <a:pt x="2" y="4"/>
                        <a:pt x="0" y="5"/>
                      </a:cubicBezTo>
                      <a:close/>
                    </a:path>
                  </a:pathLst>
                </a:custGeom>
                <a:solidFill>
                  <a:srgbClr val="00273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0" name="Freeform: Shape 43"/>
                <p:cNvSpPr/>
                <p:nvPr/>
              </p:nvSpPr>
              <p:spPr bwMode="auto">
                <a:xfrm>
                  <a:off x="7204075" y="2514600"/>
                  <a:ext cx="6350" cy="12700"/>
                </a:xfrm>
                <a:custGeom>
                  <a:avLst/>
                  <a:gdLst>
                    <a:gd name="T0" fmla="*/ 0 w 3"/>
                    <a:gd name="T1" fmla="*/ 6 h 6"/>
                    <a:gd name="T2" fmla="*/ 3 w 3"/>
                    <a:gd name="T3" fmla="*/ 0 h 6"/>
                    <a:gd name="T4" fmla="*/ 0 w 3"/>
                    <a:gd name="T5" fmla="*/ 6 h 6"/>
                  </a:gdLst>
                  <a:ahLst/>
                  <a:cxnLst>
                    <a:cxn ang="0">
                      <a:pos x="T0" y="T1"/>
                    </a:cxn>
                    <a:cxn ang="0">
                      <a:pos x="T2" y="T3"/>
                    </a:cxn>
                    <a:cxn ang="0">
                      <a:pos x="T4" y="T5"/>
                    </a:cxn>
                  </a:cxnLst>
                  <a:rect l="0" t="0" r="r" b="b"/>
                  <a:pathLst>
                    <a:path w="3" h="6">
                      <a:moveTo>
                        <a:pt x="0" y="6"/>
                      </a:moveTo>
                      <a:cubicBezTo>
                        <a:pt x="1" y="4"/>
                        <a:pt x="2" y="2"/>
                        <a:pt x="3" y="0"/>
                      </a:cubicBezTo>
                      <a:cubicBezTo>
                        <a:pt x="2" y="2"/>
                        <a:pt x="1" y="4"/>
                        <a:pt x="0" y="6"/>
                      </a:cubicBezTo>
                      <a:close/>
                    </a:path>
                  </a:pathLst>
                </a:custGeom>
                <a:solidFill>
                  <a:srgbClr val="00273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1" name="Freeform: Shape 44"/>
                <p:cNvSpPr/>
                <p:nvPr/>
              </p:nvSpPr>
              <p:spPr bwMode="auto">
                <a:xfrm>
                  <a:off x="7254875" y="2463800"/>
                  <a:ext cx="9525" cy="6350"/>
                </a:xfrm>
                <a:custGeom>
                  <a:avLst/>
                  <a:gdLst>
                    <a:gd name="T0" fmla="*/ 4 w 4"/>
                    <a:gd name="T1" fmla="*/ 0 h 3"/>
                    <a:gd name="T2" fmla="*/ 0 w 4"/>
                    <a:gd name="T3" fmla="*/ 3 h 3"/>
                    <a:gd name="T4" fmla="*/ 4 w 4"/>
                    <a:gd name="T5" fmla="*/ 0 h 3"/>
                  </a:gdLst>
                  <a:ahLst/>
                  <a:cxnLst>
                    <a:cxn ang="0">
                      <a:pos x="T0" y="T1"/>
                    </a:cxn>
                    <a:cxn ang="0">
                      <a:pos x="T2" y="T3"/>
                    </a:cxn>
                    <a:cxn ang="0">
                      <a:pos x="T4" y="T5"/>
                    </a:cxn>
                  </a:cxnLst>
                  <a:rect l="0" t="0" r="r" b="b"/>
                  <a:pathLst>
                    <a:path w="4" h="3">
                      <a:moveTo>
                        <a:pt x="4" y="0"/>
                      </a:moveTo>
                      <a:cubicBezTo>
                        <a:pt x="3" y="1"/>
                        <a:pt x="1" y="2"/>
                        <a:pt x="0" y="3"/>
                      </a:cubicBezTo>
                      <a:cubicBezTo>
                        <a:pt x="1" y="2"/>
                        <a:pt x="3" y="1"/>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2" name="Freeform: Shape 45"/>
                <p:cNvSpPr/>
                <p:nvPr/>
              </p:nvSpPr>
              <p:spPr bwMode="auto">
                <a:xfrm>
                  <a:off x="7242175" y="2470150"/>
                  <a:ext cx="11113" cy="7938"/>
                </a:xfrm>
                <a:custGeom>
                  <a:avLst/>
                  <a:gdLst>
                    <a:gd name="T0" fmla="*/ 5 w 5"/>
                    <a:gd name="T1" fmla="*/ 0 h 4"/>
                    <a:gd name="T2" fmla="*/ 0 w 5"/>
                    <a:gd name="T3" fmla="*/ 4 h 4"/>
                    <a:gd name="T4" fmla="*/ 5 w 5"/>
                    <a:gd name="T5" fmla="*/ 0 h 4"/>
                  </a:gdLst>
                  <a:ahLst/>
                  <a:cxnLst>
                    <a:cxn ang="0">
                      <a:pos x="T0" y="T1"/>
                    </a:cxn>
                    <a:cxn ang="0">
                      <a:pos x="T2" y="T3"/>
                    </a:cxn>
                    <a:cxn ang="0">
                      <a:pos x="T4" y="T5"/>
                    </a:cxn>
                  </a:cxnLst>
                  <a:rect l="0" t="0" r="r" b="b"/>
                  <a:pathLst>
                    <a:path w="5" h="4">
                      <a:moveTo>
                        <a:pt x="5" y="0"/>
                      </a:moveTo>
                      <a:cubicBezTo>
                        <a:pt x="3" y="1"/>
                        <a:pt x="2" y="3"/>
                        <a:pt x="0" y="4"/>
                      </a:cubicBezTo>
                      <a:cubicBezTo>
                        <a:pt x="2" y="3"/>
                        <a:pt x="3" y="1"/>
                        <a:pt x="5"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3" name="Freeform: Shape 46"/>
                <p:cNvSpPr/>
                <p:nvPr/>
              </p:nvSpPr>
              <p:spPr bwMode="auto">
                <a:xfrm>
                  <a:off x="7350125" y="2439987"/>
                  <a:ext cx="3175" cy="0"/>
                </a:xfrm>
                <a:custGeom>
                  <a:avLst/>
                  <a:gdLst>
                    <a:gd name="T0" fmla="*/ 0 w 1"/>
                    <a:gd name="T1" fmla="*/ 1 w 1"/>
                    <a:gd name="T2" fmla="*/ 1 w 1"/>
                    <a:gd name="T3" fmla="*/ 0 w 1"/>
                  </a:gdLst>
                  <a:ahLst/>
                  <a:cxnLst>
                    <a:cxn ang="0">
                      <a:pos x="T0" y="0"/>
                    </a:cxn>
                    <a:cxn ang="0">
                      <a:pos x="T1" y="0"/>
                    </a:cxn>
                    <a:cxn ang="0">
                      <a:pos x="T2" y="0"/>
                    </a:cxn>
                    <a:cxn ang="0">
                      <a:pos x="T3" y="0"/>
                    </a:cxn>
                  </a:cxnLst>
                  <a:rect l="0" t="0" r="r" b="b"/>
                  <a:pathLst>
                    <a:path w="1">
                      <a:moveTo>
                        <a:pt x="0" y="0"/>
                      </a:moveTo>
                      <a:cubicBezTo>
                        <a:pt x="1" y="0"/>
                        <a:pt x="1" y="0"/>
                        <a:pt x="1" y="0"/>
                      </a:cubicBezTo>
                      <a:cubicBezTo>
                        <a:pt x="1" y="0"/>
                        <a:pt x="1" y="0"/>
                        <a:pt x="1" y="0"/>
                      </a:cubicBezTo>
                      <a:cubicBezTo>
                        <a:pt x="1" y="0"/>
                        <a:pt x="1"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4" name="Freeform: Shape 47"/>
                <p:cNvSpPr/>
                <p:nvPr/>
              </p:nvSpPr>
              <p:spPr bwMode="auto">
                <a:xfrm>
                  <a:off x="7267575" y="2457450"/>
                  <a:ext cx="9525" cy="3175"/>
                </a:xfrm>
                <a:custGeom>
                  <a:avLst/>
                  <a:gdLst>
                    <a:gd name="T0" fmla="*/ 4 w 4"/>
                    <a:gd name="T1" fmla="*/ 0 h 2"/>
                    <a:gd name="T2" fmla="*/ 0 w 4"/>
                    <a:gd name="T3" fmla="*/ 2 h 2"/>
                    <a:gd name="T4" fmla="*/ 4 w 4"/>
                    <a:gd name="T5" fmla="*/ 0 h 2"/>
                  </a:gdLst>
                  <a:ahLst/>
                  <a:cxnLst>
                    <a:cxn ang="0">
                      <a:pos x="T0" y="T1"/>
                    </a:cxn>
                    <a:cxn ang="0">
                      <a:pos x="T2" y="T3"/>
                    </a:cxn>
                    <a:cxn ang="0">
                      <a:pos x="T4" y="T5"/>
                    </a:cxn>
                  </a:cxnLst>
                  <a:rect l="0" t="0" r="r" b="b"/>
                  <a:pathLst>
                    <a:path w="4" h="2">
                      <a:moveTo>
                        <a:pt x="4" y="0"/>
                      </a:moveTo>
                      <a:cubicBezTo>
                        <a:pt x="3" y="1"/>
                        <a:pt x="1" y="1"/>
                        <a:pt x="0" y="2"/>
                      </a:cubicBezTo>
                      <a:cubicBezTo>
                        <a:pt x="1" y="1"/>
                        <a:pt x="3" y="1"/>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5" name="Freeform: Shape 48"/>
                <p:cNvSpPr/>
                <p:nvPr/>
              </p:nvSpPr>
              <p:spPr bwMode="auto">
                <a:xfrm>
                  <a:off x="7337425" y="2439987"/>
                  <a:ext cx="12700" cy="1588"/>
                </a:xfrm>
                <a:custGeom>
                  <a:avLst/>
                  <a:gdLst>
                    <a:gd name="T0" fmla="*/ 6 w 6"/>
                    <a:gd name="T1" fmla="*/ 0 h 1"/>
                    <a:gd name="T2" fmla="*/ 0 w 6"/>
                    <a:gd name="T3" fmla="*/ 1 h 1"/>
                    <a:gd name="T4" fmla="*/ 6 w 6"/>
                    <a:gd name="T5" fmla="*/ 0 h 1"/>
                  </a:gdLst>
                  <a:ahLst/>
                  <a:cxnLst>
                    <a:cxn ang="0">
                      <a:pos x="T0" y="T1"/>
                    </a:cxn>
                    <a:cxn ang="0">
                      <a:pos x="T2" y="T3"/>
                    </a:cxn>
                    <a:cxn ang="0">
                      <a:pos x="T4" y="T5"/>
                    </a:cxn>
                  </a:cxnLst>
                  <a:rect l="0" t="0" r="r" b="b"/>
                  <a:pathLst>
                    <a:path w="6" h="1">
                      <a:moveTo>
                        <a:pt x="6" y="0"/>
                      </a:moveTo>
                      <a:cubicBezTo>
                        <a:pt x="4" y="0"/>
                        <a:pt x="2" y="0"/>
                        <a:pt x="0" y="1"/>
                      </a:cubicBezTo>
                      <a:cubicBezTo>
                        <a:pt x="2" y="0"/>
                        <a:pt x="4" y="0"/>
                        <a:pt x="6"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6" name="Freeform: Shape 49"/>
                <p:cNvSpPr/>
                <p:nvPr/>
              </p:nvSpPr>
              <p:spPr bwMode="auto">
                <a:xfrm>
                  <a:off x="7308850" y="2444750"/>
                  <a:ext cx="9525" cy="1588"/>
                </a:xfrm>
                <a:custGeom>
                  <a:avLst/>
                  <a:gdLst>
                    <a:gd name="T0" fmla="*/ 5 w 5"/>
                    <a:gd name="T1" fmla="*/ 0 h 1"/>
                    <a:gd name="T2" fmla="*/ 0 w 5"/>
                    <a:gd name="T3" fmla="*/ 1 h 1"/>
                    <a:gd name="T4" fmla="*/ 5 w 5"/>
                    <a:gd name="T5" fmla="*/ 0 h 1"/>
                  </a:gdLst>
                  <a:ahLst/>
                  <a:cxnLst>
                    <a:cxn ang="0">
                      <a:pos x="T0" y="T1"/>
                    </a:cxn>
                    <a:cxn ang="0">
                      <a:pos x="T2" y="T3"/>
                    </a:cxn>
                    <a:cxn ang="0">
                      <a:pos x="T4" y="T5"/>
                    </a:cxn>
                  </a:cxnLst>
                  <a:rect l="0" t="0" r="r" b="b"/>
                  <a:pathLst>
                    <a:path w="5" h="1">
                      <a:moveTo>
                        <a:pt x="5" y="0"/>
                      </a:moveTo>
                      <a:cubicBezTo>
                        <a:pt x="3" y="0"/>
                        <a:pt x="2" y="0"/>
                        <a:pt x="0" y="1"/>
                      </a:cubicBezTo>
                      <a:cubicBezTo>
                        <a:pt x="2" y="0"/>
                        <a:pt x="3" y="0"/>
                        <a:pt x="5"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7" name="Freeform: Shape 50"/>
                <p:cNvSpPr/>
                <p:nvPr/>
              </p:nvSpPr>
              <p:spPr bwMode="auto">
                <a:xfrm>
                  <a:off x="7323138" y="2441575"/>
                  <a:ext cx="11113" cy="0"/>
                </a:xfrm>
                <a:custGeom>
                  <a:avLst/>
                  <a:gdLst>
                    <a:gd name="T0" fmla="*/ 5 w 5"/>
                    <a:gd name="T1" fmla="*/ 0 w 5"/>
                    <a:gd name="T2" fmla="*/ 5 w 5"/>
                  </a:gdLst>
                  <a:ahLst/>
                  <a:cxnLst>
                    <a:cxn ang="0">
                      <a:pos x="T0" y="0"/>
                    </a:cxn>
                    <a:cxn ang="0">
                      <a:pos x="T1" y="0"/>
                    </a:cxn>
                    <a:cxn ang="0">
                      <a:pos x="T2" y="0"/>
                    </a:cxn>
                  </a:cxnLst>
                  <a:rect l="0" t="0" r="r" b="b"/>
                  <a:pathLst>
                    <a:path w="5">
                      <a:moveTo>
                        <a:pt x="5" y="0"/>
                      </a:moveTo>
                      <a:cubicBezTo>
                        <a:pt x="3" y="0"/>
                        <a:pt x="2" y="0"/>
                        <a:pt x="0" y="0"/>
                      </a:cubicBezTo>
                      <a:cubicBezTo>
                        <a:pt x="2" y="0"/>
                        <a:pt x="3" y="0"/>
                        <a:pt x="5"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8" name="Freeform: Shape 51"/>
                <p:cNvSpPr/>
                <p:nvPr/>
              </p:nvSpPr>
              <p:spPr bwMode="auto">
                <a:xfrm>
                  <a:off x="7291388" y="2446337"/>
                  <a:ext cx="14288" cy="4763"/>
                </a:xfrm>
                <a:custGeom>
                  <a:avLst/>
                  <a:gdLst>
                    <a:gd name="T0" fmla="*/ 7 w 7"/>
                    <a:gd name="T1" fmla="*/ 0 h 2"/>
                    <a:gd name="T2" fmla="*/ 0 w 7"/>
                    <a:gd name="T3" fmla="*/ 2 h 2"/>
                    <a:gd name="T4" fmla="*/ 7 w 7"/>
                    <a:gd name="T5" fmla="*/ 0 h 2"/>
                  </a:gdLst>
                  <a:ahLst/>
                  <a:cxnLst>
                    <a:cxn ang="0">
                      <a:pos x="T0" y="T1"/>
                    </a:cxn>
                    <a:cxn ang="0">
                      <a:pos x="T2" y="T3"/>
                    </a:cxn>
                    <a:cxn ang="0">
                      <a:pos x="T4" y="T5"/>
                    </a:cxn>
                  </a:cxnLst>
                  <a:rect l="0" t="0" r="r" b="b"/>
                  <a:pathLst>
                    <a:path w="7" h="2">
                      <a:moveTo>
                        <a:pt x="7" y="0"/>
                      </a:moveTo>
                      <a:cubicBezTo>
                        <a:pt x="4" y="1"/>
                        <a:pt x="2" y="1"/>
                        <a:pt x="0" y="2"/>
                      </a:cubicBezTo>
                      <a:cubicBezTo>
                        <a:pt x="2" y="1"/>
                        <a:pt x="4" y="1"/>
                        <a:pt x="7"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9" name="Freeform: Shape 52"/>
                <p:cNvSpPr/>
                <p:nvPr/>
              </p:nvSpPr>
              <p:spPr bwMode="auto">
                <a:xfrm>
                  <a:off x="7278688" y="2451100"/>
                  <a:ext cx="12700" cy="3175"/>
                </a:xfrm>
                <a:custGeom>
                  <a:avLst/>
                  <a:gdLst>
                    <a:gd name="T0" fmla="*/ 6 w 6"/>
                    <a:gd name="T1" fmla="*/ 0 h 2"/>
                    <a:gd name="T2" fmla="*/ 0 w 6"/>
                    <a:gd name="T3" fmla="*/ 2 h 2"/>
                    <a:gd name="T4" fmla="*/ 6 w 6"/>
                    <a:gd name="T5" fmla="*/ 0 h 2"/>
                  </a:gdLst>
                  <a:ahLst/>
                  <a:cxnLst>
                    <a:cxn ang="0">
                      <a:pos x="T0" y="T1"/>
                    </a:cxn>
                    <a:cxn ang="0">
                      <a:pos x="T2" y="T3"/>
                    </a:cxn>
                    <a:cxn ang="0">
                      <a:pos x="T4" y="T5"/>
                    </a:cxn>
                  </a:cxnLst>
                  <a:rect l="0" t="0" r="r" b="b"/>
                  <a:pathLst>
                    <a:path w="6" h="2">
                      <a:moveTo>
                        <a:pt x="6" y="0"/>
                      </a:moveTo>
                      <a:cubicBezTo>
                        <a:pt x="4" y="1"/>
                        <a:pt x="2" y="2"/>
                        <a:pt x="0" y="2"/>
                      </a:cubicBezTo>
                      <a:cubicBezTo>
                        <a:pt x="2" y="2"/>
                        <a:pt x="4" y="1"/>
                        <a:pt x="6"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0" name="Freeform: Shape 53"/>
                <p:cNvSpPr/>
                <p:nvPr/>
              </p:nvSpPr>
              <p:spPr bwMode="auto">
                <a:xfrm>
                  <a:off x="7366000" y="2441575"/>
                  <a:ext cx="3175" cy="0"/>
                </a:xfrm>
                <a:custGeom>
                  <a:avLst/>
                  <a:gdLst>
                    <a:gd name="T0" fmla="*/ 0 w 2"/>
                    <a:gd name="T1" fmla="*/ 2 w 2"/>
                    <a:gd name="T2" fmla="*/ 0 w 2"/>
                  </a:gdLst>
                  <a:ahLst/>
                  <a:cxnLst>
                    <a:cxn ang="0">
                      <a:pos x="T0" y="0"/>
                    </a:cxn>
                    <a:cxn ang="0">
                      <a:pos x="T1" y="0"/>
                    </a:cxn>
                    <a:cxn ang="0">
                      <a:pos x="T2" y="0"/>
                    </a:cxn>
                  </a:cxnLst>
                  <a:rect l="0" t="0" r="r" b="b"/>
                  <a:pathLst>
                    <a:path w="2">
                      <a:moveTo>
                        <a:pt x="0" y="0"/>
                      </a:moveTo>
                      <a:cubicBezTo>
                        <a:pt x="1" y="0"/>
                        <a:pt x="2" y="0"/>
                        <a:pt x="2" y="0"/>
                      </a:cubicBezTo>
                      <a:cubicBezTo>
                        <a:pt x="2" y="0"/>
                        <a:pt x="1" y="0"/>
                        <a:pt x="0" y="0"/>
                      </a:cubicBezTo>
                      <a:close/>
                    </a:path>
                  </a:pathLst>
                </a:custGeom>
                <a:solidFill>
                  <a:srgbClr val="00273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1" name="Freeform: Shape 54"/>
                <p:cNvSpPr/>
                <p:nvPr/>
              </p:nvSpPr>
              <p:spPr bwMode="auto">
                <a:xfrm>
                  <a:off x="7470775" y="2489200"/>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1" y="0"/>
                        <a:pt x="0" y="0"/>
                        <a:pt x="0" y="0"/>
                      </a:cubicBezTo>
                      <a:close/>
                    </a:path>
                  </a:pathLst>
                </a:custGeom>
                <a:solidFill>
                  <a:srgbClr val="00273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2" name="Freeform: Shape 55"/>
                <p:cNvSpPr/>
                <p:nvPr/>
              </p:nvSpPr>
              <p:spPr bwMode="auto">
                <a:xfrm>
                  <a:off x="7448550" y="2470150"/>
                  <a:ext cx="1588"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1" y="0"/>
                        <a:pt x="0" y="0"/>
                        <a:pt x="0" y="0"/>
                      </a:cubicBezTo>
                      <a:close/>
                    </a:path>
                  </a:pathLst>
                </a:custGeom>
                <a:solidFill>
                  <a:srgbClr val="00273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3" name="Freeform: Shape 56"/>
                <p:cNvSpPr/>
                <p:nvPr/>
              </p:nvSpPr>
              <p:spPr bwMode="auto">
                <a:xfrm>
                  <a:off x="7423150" y="2454275"/>
                  <a:ext cx="3175" cy="3175"/>
                </a:xfrm>
                <a:custGeom>
                  <a:avLst/>
                  <a:gdLst>
                    <a:gd name="T0" fmla="*/ 0 w 2"/>
                    <a:gd name="T1" fmla="*/ 0 h 1"/>
                    <a:gd name="T2" fmla="*/ 2 w 2"/>
                    <a:gd name="T3" fmla="*/ 1 h 1"/>
                    <a:gd name="T4" fmla="*/ 0 w 2"/>
                    <a:gd name="T5" fmla="*/ 0 h 1"/>
                  </a:gdLst>
                  <a:ahLst/>
                  <a:cxnLst>
                    <a:cxn ang="0">
                      <a:pos x="T0" y="T1"/>
                    </a:cxn>
                    <a:cxn ang="0">
                      <a:pos x="T2" y="T3"/>
                    </a:cxn>
                    <a:cxn ang="0">
                      <a:pos x="T4" y="T5"/>
                    </a:cxn>
                  </a:cxnLst>
                  <a:rect l="0" t="0" r="r" b="b"/>
                  <a:pathLst>
                    <a:path w="2" h="1">
                      <a:moveTo>
                        <a:pt x="0" y="0"/>
                      </a:moveTo>
                      <a:cubicBezTo>
                        <a:pt x="1" y="1"/>
                        <a:pt x="1" y="1"/>
                        <a:pt x="2" y="1"/>
                      </a:cubicBezTo>
                      <a:cubicBezTo>
                        <a:pt x="1" y="1"/>
                        <a:pt x="1" y="1"/>
                        <a:pt x="0" y="0"/>
                      </a:cubicBezTo>
                      <a:close/>
                    </a:path>
                  </a:pathLst>
                </a:custGeom>
                <a:solidFill>
                  <a:srgbClr val="00273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4" name="Freeform: Shape 57"/>
                <p:cNvSpPr/>
                <p:nvPr/>
              </p:nvSpPr>
              <p:spPr bwMode="auto">
                <a:xfrm>
                  <a:off x="7435850" y="2460625"/>
                  <a:ext cx="1588"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1" y="0"/>
                        <a:pt x="1" y="1"/>
                        <a:pt x="1" y="1"/>
                      </a:cubicBezTo>
                      <a:cubicBezTo>
                        <a:pt x="1" y="1"/>
                        <a:pt x="1" y="0"/>
                        <a:pt x="0" y="0"/>
                      </a:cubicBezTo>
                      <a:close/>
                    </a:path>
                  </a:pathLst>
                </a:custGeom>
                <a:solidFill>
                  <a:srgbClr val="00273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5" name="Freeform: Shape 58"/>
                <p:cNvSpPr/>
                <p:nvPr/>
              </p:nvSpPr>
              <p:spPr bwMode="auto">
                <a:xfrm>
                  <a:off x="7412038" y="245110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273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6" name="Freeform: Shape 59"/>
                <p:cNvSpPr/>
                <p:nvPr/>
              </p:nvSpPr>
              <p:spPr bwMode="auto">
                <a:xfrm>
                  <a:off x="7481888" y="2498725"/>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solidFill>
                  <a:srgbClr val="00273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7" name="Freeform: Shape 60"/>
                <p:cNvSpPr/>
                <p:nvPr/>
              </p:nvSpPr>
              <p:spPr bwMode="auto">
                <a:xfrm>
                  <a:off x="7489825" y="2511425"/>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1" y="0"/>
                        <a:pt x="1" y="1"/>
                        <a:pt x="1" y="1"/>
                      </a:cubicBezTo>
                      <a:cubicBezTo>
                        <a:pt x="1" y="1"/>
                        <a:pt x="1" y="0"/>
                        <a:pt x="0" y="0"/>
                      </a:cubicBezTo>
                      <a:close/>
                    </a:path>
                  </a:pathLst>
                </a:custGeom>
                <a:solidFill>
                  <a:srgbClr val="00273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8" name="Freeform: Shape 61"/>
                <p:cNvSpPr/>
                <p:nvPr/>
              </p:nvSpPr>
              <p:spPr bwMode="auto">
                <a:xfrm>
                  <a:off x="7380288" y="2441575"/>
                  <a:ext cx="4763" cy="3175"/>
                </a:xfrm>
                <a:custGeom>
                  <a:avLst/>
                  <a:gdLst>
                    <a:gd name="T0" fmla="*/ 0 w 2"/>
                    <a:gd name="T1" fmla="*/ 0 h 1"/>
                    <a:gd name="T2" fmla="*/ 2 w 2"/>
                    <a:gd name="T3" fmla="*/ 1 h 1"/>
                    <a:gd name="T4" fmla="*/ 0 w 2"/>
                    <a:gd name="T5" fmla="*/ 0 h 1"/>
                  </a:gdLst>
                  <a:ahLst/>
                  <a:cxnLst>
                    <a:cxn ang="0">
                      <a:pos x="T0" y="T1"/>
                    </a:cxn>
                    <a:cxn ang="0">
                      <a:pos x="T2" y="T3"/>
                    </a:cxn>
                    <a:cxn ang="0">
                      <a:pos x="T4" y="T5"/>
                    </a:cxn>
                  </a:cxnLst>
                  <a:rect l="0" t="0" r="r" b="b"/>
                  <a:pathLst>
                    <a:path w="2" h="1">
                      <a:moveTo>
                        <a:pt x="0" y="0"/>
                      </a:moveTo>
                      <a:cubicBezTo>
                        <a:pt x="1" y="0"/>
                        <a:pt x="1" y="1"/>
                        <a:pt x="2" y="1"/>
                      </a:cubicBezTo>
                      <a:cubicBezTo>
                        <a:pt x="1" y="1"/>
                        <a:pt x="1" y="0"/>
                        <a:pt x="0" y="0"/>
                      </a:cubicBezTo>
                      <a:close/>
                    </a:path>
                  </a:pathLst>
                </a:custGeom>
                <a:solidFill>
                  <a:srgbClr val="00273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9" name="Freeform: Shape 62"/>
                <p:cNvSpPr/>
                <p:nvPr/>
              </p:nvSpPr>
              <p:spPr bwMode="auto">
                <a:xfrm>
                  <a:off x="7394575" y="2446337"/>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1" y="0"/>
                        <a:pt x="0" y="0"/>
                        <a:pt x="0" y="0"/>
                      </a:cubicBezTo>
                      <a:close/>
                    </a:path>
                  </a:pathLst>
                </a:custGeom>
                <a:solidFill>
                  <a:srgbClr val="00273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0" name="Freeform: Shape 63"/>
                <p:cNvSpPr/>
                <p:nvPr/>
              </p:nvSpPr>
              <p:spPr bwMode="auto">
                <a:xfrm>
                  <a:off x="7461250" y="2478087"/>
                  <a:ext cx="9525" cy="11113"/>
                </a:xfrm>
                <a:custGeom>
                  <a:avLst/>
                  <a:gdLst>
                    <a:gd name="T0" fmla="*/ 5 w 5"/>
                    <a:gd name="T1" fmla="*/ 5 h 5"/>
                    <a:gd name="T2" fmla="*/ 0 w 5"/>
                    <a:gd name="T3" fmla="*/ 0 h 5"/>
                    <a:gd name="T4" fmla="*/ 0 w 5"/>
                    <a:gd name="T5" fmla="*/ 0 h 5"/>
                    <a:gd name="T6" fmla="*/ 5 w 5"/>
                    <a:gd name="T7" fmla="*/ 5 h 5"/>
                  </a:gdLst>
                  <a:ahLst/>
                  <a:cxnLst>
                    <a:cxn ang="0">
                      <a:pos x="T0" y="T1"/>
                    </a:cxn>
                    <a:cxn ang="0">
                      <a:pos x="T2" y="T3"/>
                    </a:cxn>
                    <a:cxn ang="0">
                      <a:pos x="T4" y="T5"/>
                    </a:cxn>
                    <a:cxn ang="0">
                      <a:pos x="T6" y="T7"/>
                    </a:cxn>
                  </a:cxnLst>
                  <a:rect l="0" t="0" r="r" b="b"/>
                  <a:pathLst>
                    <a:path w="5" h="5">
                      <a:moveTo>
                        <a:pt x="5" y="5"/>
                      </a:moveTo>
                      <a:cubicBezTo>
                        <a:pt x="3" y="3"/>
                        <a:pt x="2" y="1"/>
                        <a:pt x="0" y="0"/>
                      </a:cubicBezTo>
                      <a:cubicBezTo>
                        <a:pt x="0" y="0"/>
                        <a:pt x="0" y="0"/>
                        <a:pt x="0" y="0"/>
                      </a:cubicBezTo>
                      <a:cubicBezTo>
                        <a:pt x="2" y="1"/>
                        <a:pt x="3" y="3"/>
                        <a:pt x="5" y="5"/>
                      </a:cubicBezTo>
                      <a:close/>
                    </a:path>
                  </a:pathLst>
                </a:custGeom>
                <a:solidFill>
                  <a:srgbClr val="00273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1" name="Freeform: Shape 64"/>
                <p:cNvSpPr/>
                <p:nvPr/>
              </p:nvSpPr>
              <p:spPr bwMode="auto">
                <a:xfrm>
                  <a:off x="7493000" y="2514600"/>
                  <a:ext cx="6350" cy="12700"/>
                </a:xfrm>
                <a:custGeom>
                  <a:avLst/>
                  <a:gdLst>
                    <a:gd name="T0" fmla="*/ 3 w 3"/>
                    <a:gd name="T1" fmla="*/ 6 h 6"/>
                    <a:gd name="T2" fmla="*/ 0 w 3"/>
                    <a:gd name="T3" fmla="*/ 0 h 6"/>
                    <a:gd name="T4" fmla="*/ 3 w 3"/>
                    <a:gd name="T5" fmla="*/ 6 h 6"/>
                  </a:gdLst>
                  <a:ahLst/>
                  <a:cxnLst>
                    <a:cxn ang="0">
                      <a:pos x="T0" y="T1"/>
                    </a:cxn>
                    <a:cxn ang="0">
                      <a:pos x="T2" y="T3"/>
                    </a:cxn>
                    <a:cxn ang="0">
                      <a:pos x="T4" y="T5"/>
                    </a:cxn>
                  </a:cxnLst>
                  <a:rect l="0" t="0" r="r" b="b"/>
                  <a:pathLst>
                    <a:path w="3" h="6">
                      <a:moveTo>
                        <a:pt x="3" y="6"/>
                      </a:moveTo>
                      <a:cubicBezTo>
                        <a:pt x="2" y="4"/>
                        <a:pt x="1" y="2"/>
                        <a:pt x="0" y="0"/>
                      </a:cubicBezTo>
                      <a:cubicBezTo>
                        <a:pt x="1" y="2"/>
                        <a:pt x="2" y="4"/>
                        <a:pt x="3" y="6"/>
                      </a:cubicBezTo>
                      <a:close/>
                    </a:path>
                  </a:pathLst>
                </a:custGeom>
                <a:solidFill>
                  <a:srgbClr val="00273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2" name="Freeform: Shape 65"/>
                <p:cNvSpPr/>
                <p:nvPr/>
              </p:nvSpPr>
              <p:spPr bwMode="auto">
                <a:xfrm>
                  <a:off x="7481888" y="2501900"/>
                  <a:ext cx="7938" cy="9525"/>
                </a:xfrm>
                <a:custGeom>
                  <a:avLst/>
                  <a:gdLst>
                    <a:gd name="T0" fmla="*/ 0 w 4"/>
                    <a:gd name="T1" fmla="*/ 0 h 5"/>
                    <a:gd name="T2" fmla="*/ 4 w 4"/>
                    <a:gd name="T3" fmla="*/ 5 h 5"/>
                    <a:gd name="T4" fmla="*/ 0 w 4"/>
                    <a:gd name="T5" fmla="*/ 0 h 5"/>
                  </a:gdLst>
                  <a:ahLst/>
                  <a:cxnLst>
                    <a:cxn ang="0">
                      <a:pos x="T0" y="T1"/>
                    </a:cxn>
                    <a:cxn ang="0">
                      <a:pos x="T2" y="T3"/>
                    </a:cxn>
                    <a:cxn ang="0">
                      <a:pos x="T4" y="T5"/>
                    </a:cxn>
                  </a:cxnLst>
                  <a:rect l="0" t="0" r="r" b="b"/>
                  <a:pathLst>
                    <a:path w="4" h="5">
                      <a:moveTo>
                        <a:pt x="0" y="0"/>
                      </a:moveTo>
                      <a:cubicBezTo>
                        <a:pt x="2" y="1"/>
                        <a:pt x="3" y="3"/>
                        <a:pt x="4" y="5"/>
                      </a:cubicBezTo>
                      <a:cubicBezTo>
                        <a:pt x="3" y="3"/>
                        <a:pt x="2" y="1"/>
                        <a:pt x="0" y="0"/>
                      </a:cubicBezTo>
                      <a:close/>
                    </a:path>
                  </a:pathLst>
                </a:custGeom>
                <a:solidFill>
                  <a:srgbClr val="00273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3" name="Freeform: Shape 66"/>
                <p:cNvSpPr/>
                <p:nvPr/>
              </p:nvSpPr>
              <p:spPr bwMode="auto">
                <a:xfrm>
                  <a:off x="7473950" y="2489200"/>
                  <a:ext cx="7938" cy="9525"/>
                </a:xfrm>
                <a:custGeom>
                  <a:avLst/>
                  <a:gdLst>
                    <a:gd name="T0" fmla="*/ 0 w 4"/>
                    <a:gd name="T1" fmla="*/ 0 h 5"/>
                    <a:gd name="T2" fmla="*/ 4 w 4"/>
                    <a:gd name="T3" fmla="*/ 5 h 5"/>
                    <a:gd name="T4" fmla="*/ 0 w 4"/>
                    <a:gd name="T5" fmla="*/ 0 h 5"/>
                  </a:gdLst>
                  <a:ahLst/>
                  <a:cxnLst>
                    <a:cxn ang="0">
                      <a:pos x="T0" y="T1"/>
                    </a:cxn>
                    <a:cxn ang="0">
                      <a:pos x="T2" y="T3"/>
                    </a:cxn>
                    <a:cxn ang="0">
                      <a:pos x="T4" y="T5"/>
                    </a:cxn>
                  </a:cxnLst>
                  <a:rect l="0" t="0" r="r" b="b"/>
                  <a:pathLst>
                    <a:path w="4" h="5">
                      <a:moveTo>
                        <a:pt x="0" y="0"/>
                      </a:moveTo>
                      <a:cubicBezTo>
                        <a:pt x="1" y="2"/>
                        <a:pt x="3" y="4"/>
                        <a:pt x="4" y="5"/>
                      </a:cubicBezTo>
                      <a:cubicBezTo>
                        <a:pt x="3" y="4"/>
                        <a:pt x="1" y="2"/>
                        <a:pt x="0" y="0"/>
                      </a:cubicBezTo>
                      <a:close/>
                    </a:path>
                  </a:pathLst>
                </a:custGeom>
                <a:solidFill>
                  <a:srgbClr val="00273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4" name="Freeform: Shape 67"/>
                <p:cNvSpPr/>
                <p:nvPr/>
              </p:nvSpPr>
              <p:spPr bwMode="auto">
                <a:xfrm>
                  <a:off x="7450138" y="2470150"/>
                  <a:ext cx="11113" cy="7938"/>
                </a:xfrm>
                <a:custGeom>
                  <a:avLst/>
                  <a:gdLst>
                    <a:gd name="T0" fmla="*/ 5 w 5"/>
                    <a:gd name="T1" fmla="*/ 4 h 4"/>
                    <a:gd name="T2" fmla="*/ 0 w 5"/>
                    <a:gd name="T3" fmla="*/ 0 h 4"/>
                    <a:gd name="T4" fmla="*/ 5 w 5"/>
                    <a:gd name="T5" fmla="*/ 4 h 4"/>
                  </a:gdLst>
                  <a:ahLst/>
                  <a:cxnLst>
                    <a:cxn ang="0">
                      <a:pos x="T0" y="T1"/>
                    </a:cxn>
                    <a:cxn ang="0">
                      <a:pos x="T2" y="T3"/>
                    </a:cxn>
                    <a:cxn ang="0">
                      <a:pos x="T4" y="T5"/>
                    </a:cxn>
                  </a:cxnLst>
                  <a:rect l="0" t="0" r="r" b="b"/>
                  <a:pathLst>
                    <a:path w="5" h="4">
                      <a:moveTo>
                        <a:pt x="5" y="4"/>
                      </a:moveTo>
                      <a:cubicBezTo>
                        <a:pt x="3" y="3"/>
                        <a:pt x="2" y="1"/>
                        <a:pt x="0" y="0"/>
                      </a:cubicBezTo>
                      <a:cubicBezTo>
                        <a:pt x="2" y="1"/>
                        <a:pt x="3" y="3"/>
                        <a:pt x="5" y="4"/>
                      </a:cubicBezTo>
                      <a:close/>
                    </a:path>
                  </a:pathLst>
                </a:custGeom>
                <a:solidFill>
                  <a:srgbClr val="00273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5" name="Freeform: Shape 68"/>
                <p:cNvSpPr/>
                <p:nvPr/>
              </p:nvSpPr>
              <p:spPr bwMode="auto">
                <a:xfrm>
                  <a:off x="7437438" y="2463800"/>
                  <a:ext cx="11113" cy="6350"/>
                </a:xfrm>
                <a:custGeom>
                  <a:avLst/>
                  <a:gdLst>
                    <a:gd name="T0" fmla="*/ 0 w 5"/>
                    <a:gd name="T1" fmla="*/ 0 h 3"/>
                    <a:gd name="T2" fmla="*/ 5 w 5"/>
                    <a:gd name="T3" fmla="*/ 3 h 3"/>
                    <a:gd name="T4" fmla="*/ 0 w 5"/>
                    <a:gd name="T5" fmla="*/ 0 h 3"/>
                  </a:gdLst>
                  <a:ahLst/>
                  <a:cxnLst>
                    <a:cxn ang="0">
                      <a:pos x="T0" y="T1"/>
                    </a:cxn>
                    <a:cxn ang="0">
                      <a:pos x="T2" y="T3"/>
                    </a:cxn>
                    <a:cxn ang="0">
                      <a:pos x="T4" y="T5"/>
                    </a:cxn>
                  </a:cxnLst>
                  <a:rect l="0" t="0" r="r" b="b"/>
                  <a:pathLst>
                    <a:path w="5" h="3">
                      <a:moveTo>
                        <a:pt x="0" y="0"/>
                      </a:moveTo>
                      <a:cubicBezTo>
                        <a:pt x="2" y="1"/>
                        <a:pt x="4" y="2"/>
                        <a:pt x="5" y="3"/>
                      </a:cubicBezTo>
                      <a:cubicBezTo>
                        <a:pt x="4" y="2"/>
                        <a:pt x="2" y="1"/>
                        <a:pt x="0" y="0"/>
                      </a:cubicBezTo>
                      <a:close/>
                    </a:path>
                  </a:pathLst>
                </a:custGeom>
                <a:solidFill>
                  <a:srgbClr val="00273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6" name="Freeform: Shape 69"/>
                <p:cNvSpPr/>
                <p:nvPr/>
              </p:nvSpPr>
              <p:spPr bwMode="auto">
                <a:xfrm>
                  <a:off x="7369175" y="2441575"/>
                  <a:ext cx="11113" cy="0"/>
                </a:xfrm>
                <a:custGeom>
                  <a:avLst/>
                  <a:gdLst>
                    <a:gd name="T0" fmla="*/ 0 w 5"/>
                    <a:gd name="T1" fmla="*/ 5 w 5"/>
                    <a:gd name="T2" fmla="*/ 0 w 5"/>
                  </a:gdLst>
                  <a:ahLst/>
                  <a:cxnLst>
                    <a:cxn ang="0">
                      <a:pos x="T0" y="0"/>
                    </a:cxn>
                    <a:cxn ang="0">
                      <a:pos x="T1" y="0"/>
                    </a:cxn>
                    <a:cxn ang="0">
                      <a:pos x="T2" y="0"/>
                    </a:cxn>
                  </a:cxnLst>
                  <a:rect l="0" t="0" r="r" b="b"/>
                  <a:pathLst>
                    <a:path w="5">
                      <a:moveTo>
                        <a:pt x="0" y="0"/>
                      </a:moveTo>
                      <a:cubicBezTo>
                        <a:pt x="2" y="0"/>
                        <a:pt x="3" y="0"/>
                        <a:pt x="5" y="0"/>
                      </a:cubicBezTo>
                      <a:cubicBezTo>
                        <a:pt x="3" y="0"/>
                        <a:pt x="2" y="0"/>
                        <a:pt x="0" y="0"/>
                      </a:cubicBezTo>
                      <a:close/>
                    </a:path>
                  </a:pathLst>
                </a:custGeom>
                <a:solidFill>
                  <a:srgbClr val="00273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7" name="Freeform: Shape 70"/>
                <p:cNvSpPr/>
                <p:nvPr/>
              </p:nvSpPr>
              <p:spPr bwMode="auto">
                <a:xfrm>
                  <a:off x="7385050" y="2444750"/>
                  <a:ext cx="9525" cy="1588"/>
                </a:xfrm>
                <a:custGeom>
                  <a:avLst/>
                  <a:gdLst>
                    <a:gd name="T0" fmla="*/ 0 w 5"/>
                    <a:gd name="T1" fmla="*/ 0 h 1"/>
                    <a:gd name="T2" fmla="*/ 5 w 5"/>
                    <a:gd name="T3" fmla="*/ 1 h 1"/>
                    <a:gd name="T4" fmla="*/ 0 w 5"/>
                    <a:gd name="T5" fmla="*/ 0 h 1"/>
                  </a:gdLst>
                  <a:ahLst/>
                  <a:cxnLst>
                    <a:cxn ang="0">
                      <a:pos x="T0" y="T1"/>
                    </a:cxn>
                    <a:cxn ang="0">
                      <a:pos x="T2" y="T3"/>
                    </a:cxn>
                    <a:cxn ang="0">
                      <a:pos x="T4" y="T5"/>
                    </a:cxn>
                  </a:cxnLst>
                  <a:rect l="0" t="0" r="r" b="b"/>
                  <a:pathLst>
                    <a:path w="5" h="1">
                      <a:moveTo>
                        <a:pt x="0" y="0"/>
                      </a:moveTo>
                      <a:cubicBezTo>
                        <a:pt x="2" y="0"/>
                        <a:pt x="3" y="0"/>
                        <a:pt x="5" y="1"/>
                      </a:cubicBezTo>
                      <a:cubicBezTo>
                        <a:pt x="3" y="0"/>
                        <a:pt x="2" y="0"/>
                        <a:pt x="0" y="0"/>
                      </a:cubicBezTo>
                      <a:close/>
                    </a:path>
                  </a:pathLst>
                </a:custGeom>
                <a:solidFill>
                  <a:srgbClr val="00273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8" name="Freeform: Shape 71"/>
                <p:cNvSpPr/>
                <p:nvPr/>
              </p:nvSpPr>
              <p:spPr bwMode="auto">
                <a:xfrm>
                  <a:off x="7353300" y="2439987"/>
                  <a:ext cx="12700" cy="1588"/>
                </a:xfrm>
                <a:custGeom>
                  <a:avLst/>
                  <a:gdLst>
                    <a:gd name="T0" fmla="*/ 0 w 6"/>
                    <a:gd name="T1" fmla="*/ 0 h 1"/>
                    <a:gd name="T2" fmla="*/ 0 w 6"/>
                    <a:gd name="T3" fmla="*/ 0 h 1"/>
                    <a:gd name="T4" fmla="*/ 6 w 6"/>
                    <a:gd name="T5" fmla="*/ 1 h 1"/>
                    <a:gd name="T6" fmla="*/ 0 w 6"/>
                    <a:gd name="T7" fmla="*/ 0 h 1"/>
                  </a:gdLst>
                  <a:ahLst/>
                  <a:cxnLst>
                    <a:cxn ang="0">
                      <a:pos x="T0" y="T1"/>
                    </a:cxn>
                    <a:cxn ang="0">
                      <a:pos x="T2" y="T3"/>
                    </a:cxn>
                    <a:cxn ang="0">
                      <a:pos x="T4" y="T5"/>
                    </a:cxn>
                    <a:cxn ang="0">
                      <a:pos x="T6" y="T7"/>
                    </a:cxn>
                  </a:cxnLst>
                  <a:rect l="0" t="0" r="r" b="b"/>
                  <a:pathLst>
                    <a:path w="6" h="1">
                      <a:moveTo>
                        <a:pt x="0" y="0"/>
                      </a:moveTo>
                      <a:cubicBezTo>
                        <a:pt x="0" y="0"/>
                        <a:pt x="0" y="0"/>
                        <a:pt x="0" y="0"/>
                      </a:cubicBezTo>
                      <a:cubicBezTo>
                        <a:pt x="2" y="0"/>
                        <a:pt x="4" y="0"/>
                        <a:pt x="6" y="1"/>
                      </a:cubicBezTo>
                      <a:cubicBezTo>
                        <a:pt x="4" y="0"/>
                        <a:pt x="2" y="0"/>
                        <a:pt x="0" y="0"/>
                      </a:cubicBezTo>
                      <a:close/>
                    </a:path>
                  </a:pathLst>
                </a:custGeom>
                <a:solidFill>
                  <a:srgbClr val="00273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9" name="Freeform: Shape 72"/>
                <p:cNvSpPr/>
                <p:nvPr/>
              </p:nvSpPr>
              <p:spPr bwMode="auto">
                <a:xfrm>
                  <a:off x="7397750" y="2446337"/>
                  <a:ext cx="14288" cy="4763"/>
                </a:xfrm>
                <a:custGeom>
                  <a:avLst/>
                  <a:gdLst>
                    <a:gd name="T0" fmla="*/ 0 w 7"/>
                    <a:gd name="T1" fmla="*/ 0 h 2"/>
                    <a:gd name="T2" fmla="*/ 7 w 7"/>
                    <a:gd name="T3" fmla="*/ 2 h 2"/>
                    <a:gd name="T4" fmla="*/ 0 w 7"/>
                    <a:gd name="T5" fmla="*/ 0 h 2"/>
                  </a:gdLst>
                  <a:ahLst/>
                  <a:cxnLst>
                    <a:cxn ang="0">
                      <a:pos x="T0" y="T1"/>
                    </a:cxn>
                    <a:cxn ang="0">
                      <a:pos x="T2" y="T3"/>
                    </a:cxn>
                    <a:cxn ang="0">
                      <a:pos x="T4" y="T5"/>
                    </a:cxn>
                  </a:cxnLst>
                  <a:rect l="0" t="0" r="r" b="b"/>
                  <a:pathLst>
                    <a:path w="7" h="2">
                      <a:moveTo>
                        <a:pt x="0" y="0"/>
                      </a:moveTo>
                      <a:cubicBezTo>
                        <a:pt x="2" y="1"/>
                        <a:pt x="5" y="1"/>
                        <a:pt x="7" y="2"/>
                      </a:cubicBezTo>
                      <a:cubicBezTo>
                        <a:pt x="5" y="1"/>
                        <a:pt x="2" y="1"/>
                        <a:pt x="0" y="0"/>
                      </a:cubicBezTo>
                      <a:close/>
                    </a:path>
                  </a:pathLst>
                </a:custGeom>
                <a:solidFill>
                  <a:srgbClr val="00273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0" name="Freeform: Shape 73"/>
                <p:cNvSpPr/>
                <p:nvPr/>
              </p:nvSpPr>
              <p:spPr bwMode="auto">
                <a:xfrm>
                  <a:off x="7426325" y="2457450"/>
                  <a:ext cx="9525" cy="3175"/>
                </a:xfrm>
                <a:custGeom>
                  <a:avLst/>
                  <a:gdLst>
                    <a:gd name="T0" fmla="*/ 0 w 4"/>
                    <a:gd name="T1" fmla="*/ 0 h 2"/>
                    <a:gd name="T2" fmla="*/ 4 w 4"/>
                    <a:gd name="T3" fmla="*/ 2 h 2"/>
                    <a:gd name="T4" fmla="*/ 0 w 4"/>
                    <a:gd name="T5" fmla="*/ 0 h 2"/>
                  </a:gdLst>
                  <a:ahLst/>
                  <a:cxnLst>
                    <a:cxn ang="0">
                      <a:pos x="T0" y="T1"/>
                    </a:cxn>
                    <a:cxn ang="0">
                      <a:pos x="T2" y="T3"/>
                    </a:cxn>
                    <a:cxn ang="0">
                      <a:pos x="T4" y="T5"/>
                    </a:cxn>
                  </a:cxnLst>
                  <a:rect l="0" t="0" r="r" b="b"/>
                  <a:pathLst>
                    <a:path w="4" h="2">
                      <a:moveTo>
                        <a:pt x="0" y="0"/>
                      </a:moveTo>
                      <a:cubicBezTo>
                        <a:pt x="1" y="1"/>
                        <a:pt x="3" y="1"/>
                        <a:pt x="4" y="2"/>
                      </a:cubicBezTo>
                      <a:cubicBezTo>
                        <a:pt x="3" y="1"/>
                        <a:pt x="1" y="1"/>
                        <a:pt x="0" y="0"/>
                      </a:cubicBezTo>
                      <a:close/>
                    </a:path>
                  </a:pathLst>
                </a:custGeom>
                <a:solidFill>
                  <a:srgbClr val="00273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1" name="Freeform: Shape 74"/>
                <p:cNvSpPr/>
                <p:nvPr/>
              </p:nvSpPr>
              <p:spPr bwMode="auto">
                <a:xfrm>
                  <a:off x="7412038" y="2451100"/>
                  <a:ext cx="11113" cy="3175"/>
                </a:xfrm>
                <a:custGeom>
                  <a:avLst/>
                  <a:gdLst>
                    <a:gd name="T0" fmla="*/ 0 w 5"/>
                    <a:gd name="T1" fmla="*/ 0 h 2"/>
                    <a:gd name="T2" fmla="*/ 5 w 5"/>
                    <a:gd name="T3" fmla="*/ 2 h 2"/>
                    <a:gd name="T4" fmla="*/ 0 w 5"/>
                    <a:gd name="T5" fmla="*/ 0 h 2"/>
                  </a:gdLst>
                  <a:ahLst/>
                  <a:cxnLst>
                    <a:cxn ang="0">
                      <a:pos x="T0" y="T1"/>
                    </a:cxn>
                    <a:cxn ang="0">
                      <a:pos x="T2" y="T3"/>
                    </a:cxn>
                    <a:cxn ang="0">
                      <a:pos x="T4" y="T5"/>
                    </a:cxn>
                  </a:cxnLst>
                  <a:rect l="0" t="0" r="r" b="b"/>
                  <a:pathLst>
                    <a:path w="5" h="2">
                      <a:moveTo>
                        <a:pt x="0" y="0"/>
                      </a:moveTo>
                      <a:cubicBezTo>
                        <a:pt x="2" y="1"/>
                        <a:pt x="4" y="2"/>
                        <a:pt x="5" y="2"/>
                      </a:cubicBezTo>
                      <a:cubicBezTo>
                        <a:pt x="4" y="2"/>
                        <a:pt x="2" y="1"/>
                        <a:pt x="0" y="0"/>
                      </a:cubicBezTo>
                      <a:close/>
                    </a:path>
                  </a:pathLst>
                </a:custGeom>
                <a:solidFill>
                  <a:srgbClr val="00273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2" name="Freeform: Shape 75"/>
                <p:cNvSpPr/>
                <p:nvPr/>
              </p:nvSpPr>
              <p:spPr bwMode="auto">
                <a:xfrm>
                  <a:off x="5222875" y="1643062"/>
                  <a:ext cx="1147763" cy="1150938"/>
                </a:xfrm>
                <a:custGeom>
                  <a:avLst/>
                  <a:gdLst>
                    <a:gd name="T0" fmla="*/ 516 w 542"/>
                    <a:gd name="T1" fmla="*/ 318 h 543"/>
                    <a:gd name="T2" fmla="*/ 224 w 542"/>
                    <a:gd name="T3" fmla="*/ 517 h 543"/>
                    <a:gd name="T4" fmla="*/ 26 w 542"/>
                    <a:gd name="T5" fmla="*/ 225 h 543"/>
                    <a:gd name="T6" fmla="*/ 318 w 542"/>
                    <a:gd name="T7" fmla="*/ 26 h 543"/>
                    <a:gd name="T8" fmla="*/ 516 w 542"/>
                    <a:gd name="T9" fmla="*/ 318 h 543"/>
                  </a:gdLst>
                  <a:ahLst/>
                  <a:cxnLst>
                    <a:cxn ang="0">
                      <a:pos x="T0" y="T1"/>
                    </a:cxn>
                    <a:cxn ang="0">
                      <a:pos x="T2" y="T3"/>
                    </a:cxn>
                    <a:cxn ang="0">
                      <a:pos x="T4" y="T5"/>
                    </a:cxn>
                    <a:cxn ang="0">
                      <a:pos x="T6" y="T7"/>
                    </a:cxn>
                    <a:cxn ang="0">
                      <a:pos x="T8" y="T9"/>
                    </a:cxn>
                  </a:cxnLst>
                  <a:rect l="0" t="0" r="r" b="b"/>
                  <a:pathLst>
                    <a:path w="542" h="543">
                      <a:moveTo>
                        <a:pt x="516" y="318"/>
                      </a:moveTo>
                      <a:cubicBezTo>
                        <a:pt x="490" y="454"/>
                        <a:pt x="360" y="543"/>
                        <a:pt x="224" y="517"/>
                      </a:cubicBezTo>
                      <a:cubicBezTo>
                        <a:pt x="89" y="491"/>
                        <a:pt x="0" y="360"/>
                        <a:pt x="26" y="225"/>
                      </a:cubicBezTo>
                      <a:cubicBezTo>
                        <a:pt x="52" y="89"/>
                        <a:pt x="183" y="0"/>
                        <a:pt x="318" y="26"/>
                      </a:cubicBezTo>
                      <a:cubicBezTo>
                        <a:pt x="453" y="52"/>
                        <a:pt x="542" y="183"/>
                        <a:pt x="516" y="318"/>
                      </a:cubicBezTo>
                      <a:close/>
                    </a:path>
                  </a:pathLst>
                </a:custGeom>
                <a:solidFill>
                  <a:schemeClr val="bg1"/>
                </a:solidFill>
                <a:ln w="38100">
                  <a:solidFill>
                    <a:schemeClr val="accent1"/>
                  </a:solidFill>
                  <a:round/>
                </a:ln>
              </p:spPr>
              <p:txBody>
                <a:bodyPr anchor="ctr"/>
                <a:lstStyle/>
                <a:p>
                  <a:pPr algn="ctr"/>
                  <a:endParaRPr/>
                </a:p>
              </p:txBody>
            </p:sp>
            <p:sp>
              <p:nvSpPr>
                <p:cNvPr id="103" name="Freeform: Shape 76"/>
                <p:cNvSpPr/>
                <p:nvPr/>
              </p:nvSpPr>
              <p:spPr bwMode="auto">
                <a:xfrm>
                  <a:off x="6107113" y="3192462"/>
                  <a:ext cx="1147763" cy="1147763"/>
                </a:xfrm>
                <a:custGeom>
                  <a:avLst/>
                  <a:gdLst>
                    <a:gd name="T0" fmla="*/ 516 w 542"/>
                    <a:gd name="T1" fmla="*/ 318 h 542"/>
                    <a:gd name="T2" fmla="*/ 224 w 542"/>
                    <a:gd name="T3" fmla="*/ 516 h 542"/>
                    <a:gd name="T4" fmla="*/ 26 w 542"/>
                    <a:gd name="T5" fmla="*/ 224 h 542"/>
                    <a:gd name="T6" fmla="*/ 318 w 542"/>
                    <a:gd name="T7" fmla="*/ 26 h 542"/>
                    <a:gd name="T8" fmla="*/ 516 w 542"/>
                    <a:gd name="T9" fmla="*/ 318 h 542"/>
                  </a:gdLst>
                  <a:ahLst/>
                  <a:cxnLst>
                    <a:cxn ang="0">
                      <a:pos x="T0" y="T1"/>
                    </a:cxn>
                    <a:cxn ang="0">
                      <a:pos x="T2" y="T3"/>
                    </a:cxn>
                    <a:cxn ang="0">
                      <a:pos x="T4" y="T5"/>
                    </a:cxn>
                    <a:cxn ang="0">
                      <a:pos x="T6" y="T7"/>
                    </a:cxn>
                    <a:cxn ang="0">
                      <a:pos x="T8" y="T9"/>
                    </a:cxn>
                  </a:cxnLst>
                  <a:rect l="0" t="0" r="r" b="b"/>
                  <a:pathLst>
                    <a:path w="542" h="542">
                      <a:moveTo>
                        <a:pt x="516" y="318"/>
                      </a:moveTo>
                      <a:cubicBezTo>
                        <a:pt x="490" y="453"/>
                        <a:pt x="360" y="542"/>
                        <a:pt x="224" y="516"/>
                      </a:cubicBezTo>
                      <a:cubicBezTo>
                        <a:pt x="89" y="490"/>
                        <a:pt x="0" y="360"/>
                        <a:pt x="26" y="224"/>
                      </a:cubicBezTo>
                      <a:cubicBezTo>
                        <a:pt x="52" y="89"/>
                        <a:pt x="183" y="0"/>
                        <a:pt x="318" y="26"/>
                      </a:cubicBezTo>
                      <a:cubicBezTo>
                        <a:pt x="453" y="52"/>
                        <a:pt x="542" y="183"/>
                        <a:pt x="516" y="318"/>
                      </a:cubicBezTo>
                      <a:close/>
                    </a:path>
                  </a:pathLst>
                </a:custGeom>
                <a:solidFill>
                  <a:schemeClr val="bg1"/>
                </a:solidFill>
                <a:ln w="38100">
                  <a:solidFill>
                    <a:schemeClr val="accent1"/>
                  </a:solidFill>
                  <a:round/>
                </a:ln>
              </p:spPr>
              <p:txBody>
                <a:bodyPr anchor="ctr"/>
                <a:lstStyle/>
                <a:p>
                  <a:pPr algn="ctr"/>
                  <a:endParaRPr/>
                </a:p>
              </p:txBody>
            </p:sp>
          </p:grpSp>
          <p:sp>
            <p:nvSpPr>
              <p:cNvPr id="38" name="Freeform: Shape 5"/>
              <p:cNvSpPr/>
              <p:nvPr/>
            </p:nvSpPr>
            <p:spPr bwMode="auto">
              <a:xfrm>
                <a:off x="5399088" y="293687"/>
                <a:ext cx="1147763" cy="1147763"/>
              </a:xfrm>
              <a:custGeom>
                <a:avLst/>
                <a:gdLst>
                  <a:gd name="T0" fmla="*/ 516 w 542"/>
                  <a:gd name="T1" fmla="*/ 317 h 542"/>
                  <a:gd name="T2" fmla="*/ 224 w 542"/>
                  <a:gd name="T3" fmla="*/ 516 h 542"/>
                  <a:gd name="T4" fmla="*/ 26 w 542"/>
                  <a:gd name="T5" fmla="*/ 224 h 542"/>
                  <a:gd name="T6" fmla="*/ 318 w 542"/>
                  <a:gd name="T7" fmla="*/ 25 h 542"/>
                  <a:gd name="T8" fmla="*/ 516 w 542"/>
                  <a:gd name="T9" fmla="*/ 317 h 542"/>
                </a:gdLst>
                <a:ahLst/>
                <a:cxnLst>
                  <a:cxn ang="0">
                    <a:pos x="T0" y="T1"/>
                  </a:cxn>
                  <a:cxn ang="0">
                    <a:pos x="T2" y="T3"/>
                  </a:cxn>
                  <a:cxn ang="0">
                    <a:pos x="T4" y="T5"/>
                  </a:cxn>
                  <a:cxn ang="0">
                    <a:pos x="T6" y="T7"/>
                  </a:cxn>
                  <a:cxn ang="0">
                    <a:pos x="T8" y="T9"/>
                  </a:cxn>
                </a:cxnLst>
                <a:rect l="0" t="0" r="r" b="b"/>
                <a:pathLst>
                  <a:path w="542" h="542">
                    <a:moveTo>
                      <a:pt x="516" y="317"/>
                    </a:moveTo>
                    <a:cubicBezTo>
                      <a:pt x="490" y="453"/>
                      <a:pt x="360" y="542"/>
                      <a:pt x="224" y="516"/>
                    </a:cubicBezTo>
                    <a:cubicBezTo>
                      <a:pt x="89" y="490"/>
                      <a:pt x="0" y="359"/>
                      <a:pt x="26" y="224"/>
                    </a:cubicBezTo>
                    <a:cubicBezTo>
                      <a:pt x="52" y="88"/>
                      <a:pt x="183" y="0"/>
                      <a:pt x="318" y="25"/>
                    </a:cubicBezTo>
                    <a:cubicBezTo>
                      <a:pt x="453" y="51"/>
                      <a:pt x="542" y="182"/>
                      <a:pt x="516" y="317"/>
                    </a:cubicBezTo>
                    <a:close/>
                  </a:path>
                </a:pathLst>
              </a:custGeom>
              <a:solidFill>
                <a:schemeClr val="bg1"/>
              </a:solidFill>
              <a:ln w="38100">
                <a:solidFill>
                  <a:schemeClr val="accent1"/>
                </a:solidFill>
                <a:round/>
              </a:ln>
            </p:spPr>
            <p:txBody>
              <a:bodyPr anchor="ctr"/>
              <a:lstStyle/>
              <a:p>
                <a:pPr algn="ctr"/>
                <a:endParaRPr/>
              </a:p>
            </p:txBody>
          </p:sp>
        </p:grpSp>
        <p:grpSp>
          <p:nvGrpSpPr>
            <p:cNvPr id="7" name="Group 78"/>
            <p:cNvGrpSpPr>
              <a:grpSpLocks noChangeAspect="1"/>
            </p:cNvGrpSpPr>
            <p:nvPr/>
          </p:nvGrpSpPr>
          <p:grpSpPr>
            <a:xfrm>
              <a:off x="2880499" y="2109879"/>
              <a:ext cx="401146" cy="353162"/>
              <a:chOff x="6040049" y="4182118"/>
              <a:chExt cx="521619" cy="459224"/>
            </a:xfrm>
            <a:solidFill>
              <a:schemeClr val="accent1"/>
            </a:solidFill>
          </p:grpSpPr>
          <p:sp>
            <p:nvSpPr>
              <p:cNvPr id="32" name="Freeform: Shape 79"/>
              <p:cNvSpPr/>
              <p:nvPr/>
            </p:nvSpPr>
            <p:spPr bwMode="auto">
              <a:xfrm>
                <a:off x="6087469" y="4202084"/>
                <a:ext cx="194671" cy="419291"/>
              </a:xfrm>
              <a:custGeom>
                <a:avLst/>
                <a:gdLst>
                  <a:gd name="T0" fmla="*/ 52 w 59"/>
                  <a:gd name="T1" fmla="*/ 5 h 126"/>
                  <a:gd name="T2" fmla="*/ 9 w 59"/>
                  <a:gd name="T3" fmla="*/ 38 h 126"/>
                  <a:gd name="T4" fmla="*/ 0 w 59"/>
                  <a:gd name="T5" fmla="*/ 39 h 126"/>
                  <a:gd name="T6" fmla="*/ 0 w 59"/>
                  <a:gd name="T7" fmla="*/ 86 h 126"/>
                  <a:gd name="T8" fmla="*/ 9 w 59"/>
                  <a:gd name="T9" fmla="*/ 88 h 126"/>
                  <a:gd name="T10" fmla="*/ 51 w 59"/>
                  <a:gd name="T11" fmla="*/ 119 h 126"/>
                  <a:gd name="T12" fmla="*/ 59 w 59"/>
                  <a:gd name="T13" fmla="*/ 119 h 126"/>
                  <a:gd name="T14" fmla="*/ 59 w 59"/>
                  <a:gd name="T15" fmla="*/ 5 h 126"/>
                  <a:gd name="T16" fmla="*/ 52 w 59"/>
                  <a:gd name="T17" fmla="*/ 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126">
                    <a:moveTo>
                      <a:pt x="52" y="5"/>
                    </a:moveTo>
                    <a:cubicBezTo>
                      <a:pt x="9" y="38"/>
                      <a:pt x="9" y="38"/>
                      <a:pt x="9" y="38"/>
                    </a:cubicBezTo>
                    <a:cubicBezTo>
                      <a:pt x="9" y="38"/>
                      <a:pt x="5" y="38"/>
                      <a:pt x="0" y="39"/>
                    </a:cubicBezTo>
                    <a:cubicBezTo>
                      <a:pt x="0" y="86"/>
                      <a:pt x="0" y="86"/>
                      <a:pt x="0" y="86"/>
                    </a:cubicBezTo>
                    <a:cubicBezTo>
                      <a:pt x="5" y="87"/>
                      <a:pt x="9" y="88"/>
                      <a:pt x="9" y="88"/>
                    </a:cubicBezTo>
                    <a:cubicBezTo>
                      <a:pt x="51" y="119"/>
                      <a:pt x="51" y="119"/>
                      <a:pt x="51" y="119"/>
                    </a:cubicBezTo>
                    <a:cubicBezTo>
                      <a:pt x="51" y="119"/>
                      <a:pt x="59" y="126"/>
                      <a:pt x="59" y="119"/>
                    </a:cubicBezTo>
                    <a:cubicBezTo>
                      <a:pt x="59" y="112"/>
                      <a:pt x="59" y="11"/>
                      <a:pt x="59" y="5"/>
                    </a:cubicBezTo>
                    <a:cubicBezTo>
                      <a:pt x="59" y="0"/>
                      <a:pt x="52" y="5"/>
                      <a:pt x="5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3" name="Freeform: Shape 80"/>
              <p:cNvSpPr/>
              <p:nvPr/>
            </p:nvSpPr>
            <p:spPr bwMode="auto">
              <a:xfrm>
                <a:off x="6040049" y="4339353"/>
                <a:ext cx="27454" cy="147252"/>
              </a:xfrm>
              <a:custGeom>
                <a:avLst/>
                <a:gdLst>
                  <a:gd name="T0" fmla="*/ 0 w 8"/>
                  <a:gd name="T1" fmla="*/ 8 h 44"/>
                  <a:gd name="T2" fmla="*/ 0 w 8"/>
                  <a:gd name="T3" fmla="*/ 38 h 44"/>
                  <a:gd name="T4" fmla="*/ 8 w 8"/>
                  <a:gd name="T5" fmla="*/ 44 h 44"/>
                  <a:gd name="T6" fmla="*/ 8 w 8"/>
                  <a:gd name="T7" fmla="*/ 0 h 44"/>
                  <a:gd name="T8" fmla="*/ 0 w 8"/>
                  <a:gd name="T9" fmla="*/ 8 h 44"/>
                </a:gdLst>
                <a:ahLst/>
                <a:cxnLst>
                  <a:cxn ang="0">
                    <a:pos x="T0" y="T1"/>
                  </a:cxn>
                  <a:cxn ang="0">
                    <a:pos x="T2" y="T3"/>
                  </a:cxn>
                  <a:cxn ang="0">
                    <a:pos x="T4" y="T5"/>
                  </a:cxn>
                  <a:cxn ang="0">
                    <a:pos x="T6" y="T7"/>
                  </a:cxn>
                  <a:cxn ang="0">
                    <a:pos x="T8" y="T9"/>
                  </a:cxn>
                </a:cxnLst>
                <a:rect l="0" t="0" r="r" b="b"/>
                <a:pathLst>
                  <a:path w="8" h="44">
                    <a:moveTo>
                      <a:pt x="0" y="8"/>
                    </a:moveTo>
                    <a:cubicBezTo>
                      <a:pt x="0" y="16"/>
                      <a:pt x="0" y="32"/>
                      <a:pt x="0" y="38"/>
                    </a:cubicBezTo>
                    <a:cubicBezTo>
                      <a:pt x="0" y="40"/>
                      <a:pt x="4" y="42"/>
                      <a:pt x="8" y="44"/>
                    </a:cubicBezTo>
                    <a:cubicBezTo>
                      <a:pt x="8" y="0"/>
                      <a:pt x="8" y="0"/>
                      <a:pt x="8" y="0"/>
                    </a:cubicBezTo>
                    <a:cubicBezTo>
                      <a:pt x="4" y="2"/>
                      <a:pt x="0" y="4"/>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4" name="Freeform: Shape 81"/>
              <p:cNvSpPr/>
              <p:nvPr/>
            </p:nvSpPr>
            <p:spPr bwMode="auto">
              <a:xfrm>
                <a:off x="6329559" y="4296924"/>
                <a:ext cx="77370" cy="229612"/>
              </a:xfrm>
              <a:custGeom>
                <a:avLst/>
                <a:gdLst>
                  <a:gd name="T0" fmla="*/ 10 w 23"/>
                  <a:gd name="T1" fmla="*/ 2 h 69"/>
                  <a:gd name="T2" fmla="*/ 2 w 23"/>
                  <a:gd name="T3" fmla="*/ 2 h 69"/>
                  <a:gd name="T4" fmla="*/ 2 w 23"/>
                  <a:gd name="T5" fmla="*/ 10 h 69"/>
                  <a:gd name="T6" fmla="*/ 12 w 23"/>
                  <a:gd name="T7" fmla="*/ 35 h 69"/>
                  <a:gd name="T8" fmla="*/ 2 w 23"/>
                  <a:gd name="T9" fmla="*/ 60 h 69"/>
                  <a:gd name="T10" fmla="*/ 2 w 23"/>
                  <a:gd name="T11" fmla="*/ 67 h 69"/>
                  <a:gd name="T12" fmla="*/ 6 w 23"/>
                  <a:gd name="T13" fmla="*/ 69 h 69"/>
                  <a:gd name="T14" fmla="*/ 10 w 23"/>
                  <a:gd name="T15" fmla="*/ 67 h 69"/>
                  <a:gd name="T16" fmla="*/ 23 w 23"/>
                  <a:gd name="T17" fmla="*/ 35 h 69"/>
                  <a:gd name="T18" fmla="*/ 10 w 23"/>
                  <a:gd name="T19" fmla="*/ 2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69">
                    <a:moveTo>
                      <a:pt x="10" y="2"/>
                    </a:moveTo>
                    <a:cubicBezTo>
                      <a:pt x="7" y="0"/>
                      <a:pt x="4" y="0"/>
                      <a:pt x="2" y="2"/>
                    </a:cubicBezTo>
                    <a:cubicBezTo>
                      <a:pt x="0" y="4"/>
                      <a:pt x="0" y="8"/>
                      <a:pt x="2" y="10"/>
                    </a:cubicBezTo>
                    <a:cubicBezTo>
                      <a:pt x="9" y="17"/>
                      <a:pt x="12" y="26"/>
                      <a:pt x="12" y="35"/>
                    </a:cubicBezTo>
                    <a:cubicBezTo>
                      <a:pt x="12" y="44"/>
                      <a:pt x="9" y="53"/>
                      <a:pt x="2" y="60"/>
                    </a:cubicBezTo>
                    <a:cubicBezTo>
                      <a:pt x="0" y="62"/>
                      <a:pt x="0" y="65"/>
                      <a:pt x="2" y="67"/>
                    </a:cubicBezTo>
                    <a:cubicBezTo>
                      <a:pt x="3" y="68"/>
                      <a:pt x="4" y="69"/>
                      <a:pt x="6" y="69"/>
                    </a:cubicBezTo>
                    <a:cubicBezTo>
                      <a:pt x="7" y="69"/>
                      <a:pt x="9" y="68"/>
                      <a:pt x="10" y="67"/>
                    </a:cubicBezTo>
                    <a:cubicBezTo>
                      <a:pt x="19" y="58"/>
                      <a:pt x="23" y="47"/>
                      <a:pt x="23" y="35"/>
                    </a:cubicBezTo>
                    <a:cubicBezTo>
                      <a:pt x="23" y="23"/>
                      <a:pt x="19" y="11"/>
                      <a:pt x="1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5" name="Freeform: Shape 82"/>
              <p:cNvSpPr/>
              <p:nvPr/>
            </p:nvSpPr>
            <p:spPr bwMode="auto">
              <a:xfrm>
                <a:off x="6376980" y="4239521"/>
                <a:ext cx="102328" cy="341923"/>
              </a:xfrm>
              <a:custGeom>
                <a:avLst/>
                <a:gdLst>
                  <a:gd name="T0" fmla="*/ 10 w 31"/>
                  <a:gd name="T1" fmla="*/ 2 h 103"/>
                  <a:gd name="T2" fmla="*/ 3 w 31"/>
                  <a:gd name="T3" fmla="*/ 2 h 103"/>
                  <a:gd name="T4" fmla="*/ 3 w 31"/>
                  <a:gd name="T5" fmla="*/ 10 h 103"/>
                  <a:gd name="T6" fmla="*/ 20 w 31"/>
                  <a:gd name="T7" fmla="*/ 52 h 103"/>
                  <a:gd name="T8" fmla="*/ 3 w 31"/>
                  <a:gd name="T9" fmla="*/ 94 h 103"/>
                  <a:gd name="T10" fmla="*/ 3 w 31"/>
                  <a:gd name="T11" fmla="*/ 102 h 103"/>
                  <a:gd name="T12" fmla="*/ 6 w 31"/>
                  <a:gd name="T13" fmla="*/ 103 h 103"/>
                  <a:gd name="T14" fmla="*/ 10 w 31"/>
                  <a:gd name="T15" fmla="*/ 102 h 103"/>
                  <a:gd name="T16" fmla="*/ 31 w 31"/>
                  <a:gd name="T17" fmla="*/ 52 h 103"/>
                  <a:gd name="T18" fmla="*/ 10 w 31"/>
                  <a:gd name="T19" fmla="*/ 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103">
                    <a:moveTo>
                      <a:pt x="10" y="2"/>
                    </a:moveTo>
                    <a:cubicBezTo>
                      <a:pt x="8" y="0"/>
                      <a:pt x="5" y="0"/>
                      <a:pt x="3" y="2"/>
                    </a:cubicBezTo>
                    <a:cubicBezTo>
                      <a:pt x="0" y="4"/>
                      <a:pt x="0" y="8"/>
                      <a:pt x="3" y="10"/>
                    </a:cubicBezTo>
                    <a:cubicBezTo>
                      <a:pt x="14" y="21"/>
                      <a:pt x="20" y="37"/>
                      <a:pt x="20" y="52"/>
                    </a:cubicBezTo>
                    <a:cubicBezTo>
                      <a:pt x="20" y="67"/>
                      <a:pt x="14" y="82"/>
                      <a:pt x="3" y="94"/>
                    </a:cubicBezTo>
                    <a:cubicBezTo>
                      <a:pt x="0" y="96"/>
                      <a:pt x="0" y="100"/>
                      <a:pt x="3" y="102"/>
                    </a:cubicBezTo>
                    <a:cubicBezTo>
                      <a:pt x="4" y="103"/>
                      <a:pt x="5" y="103"/>
                      <a:pt x="6" y="103"/>
                    </a:cubicBezTo>
                    <a:cubicBezTo>
                      <a:pt x="8" y="103"/>
                      <a:pt x="9" y="103"/>
                      <a:pt x="10" y="102"/>
                    </a:cubicBezTo>
                    <a:cubicBezTo>
                      <a:pt x="24" y="88"/>
                      <a:pt x="31" y="70"/>
                      <a:pt x="31" y="52"/>
                    </a:cubicBezTo>
                    <a:cubicBezTo>
                      <a:pt x="31" y="34"/>
                      <a:pt x="24" y="16"/>
                      <a:pt x="1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6" name="Freeform: Shape 83"/>
              <p:cNvSpPr/>
              <p:nvPr/>
            </p:nvSpPr>
            <p:spPr bwMode="auto">
              <a:xfrm>
                <a:off x="6436879" y="4182118"/>
                <a:ext cx="124789" cy="459224"/>
              </a:xfrm>
              <a:custGeom>
                <a:avLst/>
                <a:gdLst>
                  <a:gd name="T0" fmla="*/ 10 w 38"/>
                  <a:gd name="T1" fmla="*/ 2 h 138"/>
                  <a:gd name="T2" fmla="*/ 2 w 38"/>
                  <a:gd name="T3" fmla="*/ 2 h 138"/>
                  <a:gd name="T4" fmla="*/ 2 w 38"/>
                  <a:gd name="T5" fmla="*/ 9 h 138"/>
                  <a:gd name="T6" fmla="*/ 27 w 38"/>
                  <a:gd name="T7" fmla="*/ 69 h 138"/>
                  <a:gd name="T8" fmla="*/ 2 w 38"/>
                  <a:gd name="T9" fmla="*/ 128 h 138"/>
                  <a:gd name="T10" fmla="*/ 2 w 38"/>
                  <a:gd name="T11" fmla="*/ 136 h 138"/>
                  <a:gd name="T12" fmla="*/ 6 w 38"/>
                  <a:gd name="T13" fmla="*/ 138 h 138"/>
                  <a:gd name="T14" fmla="*/ 10 w 38"/>
                  <a:gd name="T15" fmla="*/ 136 h 138"/>
                  <a:gd name="T16" fmla="*/ 38 w 38"/>
                  <a:gd name="T17" fmla="*/ 69 h 138"/>
                  <a:gd name="T18" fmla="*/ 10 w 38"/>
                  <a:gd name="T19" fmla="*/ 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138">
                    <a:moveTo>
                      <a:pt x="10" y="2"/>
                    </a:moveTo>
                    <a:cubicBezTo>
                      <a:pt x="8" y="0"/>
                      <a:pt x="5" y="0"/>
                      <a:pt x="2" y="2"/>
                    </a:cubicBezTo>
                    <a:cubicBezTo>
                      <a:pt x="0" y="4"/>
                      <a:pt x="0" y="7"/>
                      <a:pt x="2" y="9"/>
                    </a:cubicBezTo>
                    <a:cubicBezTo>
                      <a:pt x="19" y="26"/>
                      <a:pt x="27" y="47"/>
                      <a:pt x="27" y="69"/>
                    </a:cubicBezTo>
                    <a:cubicBezTo>
                      <a:pt x="27" y="90"/>
                      <a:pt x="19" y="112"/>
                      <a:pt x="2" y="128"/>
                    </a:cubicBezTo>
                    <a:cubicBezTo>
                      <a:pt x="0" y="130"/>
                      <a:pt x="0" y="134"/>
                      <a:pt x="2" y="136"/>
                    </a:cubicBezTo>
                    <a:cubicBezTo>
                      <a:pt x="4" y="137"/>
                      <a:pt x="5" y="138"/>
                      <a:pt x="6" y="138"/>
                    </a:cubicBezTo>
                    <a:cubicBezTo>
                      <a:pt x="8" y="138"/>
                      <a:pt x="9" y="137"/>
                      <a:pt x="10" y="136"/>
                    </a:cubicBezTo>
                    <a:cubicBezTo>
                      <a:pt x="29" y="117"/>
                      <a:pt x="38" y="93"/>
                      <a:pt x="38" y="69"/>
                    </a:cubicBezTo>
                    <a:cubicBezTo>
                      <a:pt x="38" y="45"/>
                      <a:pt x="29" y="20"/>
                      <a:pt x="1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grpSp>
        <p:grpSp>
          <p:nvGrpSpPr>
            <p:cNvPr id="8" name="Group 84"/>
            <p:cNvGrpSpPr>
              <a:grpSpLocks noChangeAspect="1"/>
            </p:cNvGrpSpPr>
            <p:nvPr/>
          </p:nvGrpSpPr>
          <p:grpSpPr>
            <a:xfrm>
              <a:off x="3916127" y="2973715"/>
              <a:ext cx="291826" cy="353161"/>
              <a:chOff x="427038" y="3595610"/>
              <a:chExt cx="391838" cy="474198"/>
            </a:xfrm>
            <a:solidFill>
              <a:schemeClr val="accent1"/>
            </a:solidFill>
          </p:grpSpPr>
          <p:sp>
            <p:nvSpPr>
              <p:cNvPr id="29" name="Freeform: Shape 85"/>
              <p:cNvSpPr/>
              <p:nvPr/>
            </p:nvSpPr>
            <p:spPr bwMode="auto">
              <a:xfrm>
                <a:off x="486937" y="3655509"/>
                <a:ext cx="272041" cy="257066"/>
              </a:xfrm>
              <a:custGeom>
                <a:avLst/>
                <a:gdLst>
                  <a:gd name="T0" fmla="*/ 57 w 82"/>
                  <a:gd name="T1" fmla="*/ 67 h 78"/>
                  <a:gd name="T2" fmla="*/ 57 w 82"/>
                  <a:gd name="T3" fmla="*/ 78 h 78"/>
                  <a:gd name="T4" fmla="*/ 82 w 82"/>
                  <a:gd name="T5" fmla="*/ 40 h 78"/>
                  <a:gd name="T6" fmla="*/ 41 w 82"/>
                  <a:gd name="T7" fmla="*/ 0 h 78"/>
                  <a:gd name="T8" fmla="*/ 0 w 82"/>
                  <a:gd name="T9" fmla="*/ 40 h 78"/>
                  <a:gd name="T10" fmla="*/ 25 w 82"/>
                  <a:gd name="T11" fmla="*/ 78 h 78"/>
                  <a:gd name="T12" fmla="*/ 25 w 82"/>
                  <a:gd name="T13" fmla="*/ 67 h 78"/>
                  <a:gd name="T14" fmla="*/ 10 w 82"/>
                  <a:gd name="T15" fmla="*/ 40 h 78"/>
                  <a:gd name="T16" fmla="*/ 41 w 82"/>
                  <a:gd name="T17" fmla="*/ 10 h 78"/>
                  <a:gd name="T18" fmla="*/ 72 w 82"/>
                  <a:gd name="T19" fmla="*/ 40 h 78"/>
                  <a:gd name="T20" fmla="*/ 57 w 82"/>
                  <a:gd name="T21" fmla="*/ 67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2" h="78">
                    <a:moveTo>
                      <a:pt x="57" y="67"/>
                    </a:moveTo>
                    <a:cubicBezTo>
                      <a:pt x="57" y="78"/>
                      <a:pt x="57" y="78"/>
                      <a:pt x="57" y="78"/>
                    </a:cubicBezTo>
                    <a:cubicBezTo>
                      <a:pt x="71" y="72"/>
                      <a:pt x="82" y="57"/>
                      <a:pt x="82" y="40"/>
                    </a:cubicBezTo>
                    <a:cubicBezTo>
                      <a:pt x="82" y="18"/>
                      <a:pt x="63" y="0"/>
                      <a:pt x="41" y="0"/>
                    </a:cubicBezTo>
                    <a:cubicBezTo>
                      <a:pt x="19" y="0"/>
                      <a:pt x="0" y="18"/>
                      <a:pt x="0" y="40"/>
                    </a:cubicBezTo>
                    <a:cubicBezTo>
                      <a:pt x="0" y="57"/>
                      <a:pt x="10" y="72"/>
                      <a:pt x="25" y="78"/>
                    </a:cubicBezTo>
                    <a:cubicBezTo>
                      <a:pt x="25" y="67"/>
                      <a:pt x="25" y="67"/>
                      <a:pt x="25" y="67"/>
                    </a:cubicBezTo>
                    <a:cubicBezTo>
                      <a:pt x="16" y="61"/>
                      <a:pt x="10" y="52"/>
                      <a:pt x="10" y="40"/>
                    </a:cubicBezTo>
                    <a:cubicBezTo>
                      <a:pt x="10" y="23"/>
                      <a:pt x="24" y="10"/>
                      <a:pt x="41" y="10"/>
                    </a:cubicBezTo>
                    <a:cubicBezTo>
                      <a:pt x="58" y="10"/>
                      <a:pt x="72" y="23"/>
                      <a:pt x="72" y="40"/>
                    </a:cubicBezTo>
                    <a:cubicBezTo>
                      <a:pt x="72" y="52"/>
                      <a:pt x="66" y="62"/>
                      <a:pt x="57" y="6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0" name="Freeform: Shape 86"/>
              <p:cNvSpPr/>
              <p:nvPr/>
            </p:nvSpPr>
            <p:spPr bwMode="auto">
              <a:xfrm>
                <a:off x="427038" y="3595610"/>
                <a:ext cx="391838" cy="381855"/>
              </a:xfrm>
              <a:custGeom>
                <a:avLst/>
                <a:gdLst>
                  <a:gd name="T0" fmla="*/ 59 w 118"/>
                  <a:gd name="T1" fmla="*/ 0 h 115"/>
                  <a:gd name="T2" fmla="*/ 0 w 118"/>
                  <a:gd name="T3" fmla="*/ 58 h 115"/>
                  <a:gd name="T4" fmla="*/ 43 w 118"/>
                  <a:gd name="T5" fmla="*/ 115 h 115"/>
                  <a:gd name="T6" fmla="*/ 43 w 118"/>
                  <a:gd name="T7" fmla="*/ 107 h 115"/>
                  <a:gd name="T8" fmla="*/ 8 w 118"/>
                  <a:gd name="T9" fmla="*/ 58 h 115"/>
                  <a:gd name="T10" fmla="*/ 59 w 118"/>
                  <a:gd name="T11" fmla="*/ 8 h 115"/>
                  <a:gd name="T12" fmla="*/ 110 w 118"/>
                  <a:gd name="T13" fmla="*/ 58 h 115"/>
                  <a:gd name="T14" fmla="*/ 75 w 118"/>
                  <a:gd name="T15" fmla="*/ 107 h 115"/>
                  <a:gd name="T16" fmla="*/ 75 w 118"/>
                  <a:gd name="T17" fmla="*/ 115 h 115"/>
                  <a:gd name="T18" fmla="*/ 118 w 118"/>
                  <a:gd name="T19" fmla="*/ 58 h 115"/>
                  <a:gd name="T20" fmla="*/ 59 w 118"/>
                  <a:gd name="T21"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8" h="115">
                    <a:moveTo>
                      <a:pt x="59" y="0"/>
                    </a:moveTo>
                    <a:cubicBezTo>
                      <a:pt x="26" y="0"/>
                      <a:pt x="0" y="26"/>
                      <a:pt x="0" y="58"/>
                    </a:cubicBezTo>
                    <a:cubicBezTo>
                      <a:pt x="0" y="85"/>
                      <a:pt x="18" y="108"/>
                      <a:pt x="43" y="115"/>
                    </a:cubicBezTo>
                    <a:cubicBezTo>
                      <a:pt x="43" y="107"/>
                      <a:pt x="43" y="107"/>
                      <a:pt x="43" y="107"/>
                    </a:cubicBezTo>
                    <a:cubicBezTo>
                      <a:pt x="23" y="100"/>
                      <a:pt x="8" y="81"/>
                      <a:pt x="8" y="58"/>
                    </a:cubicBezTo>
                    <a:cubicBezTo>
                      <a:pt x="8" y="30"/>
                      <a:pt x="31" y="8"/>
                      <a:pt x="59" y="8"/>
                    </a:cubicBezTo>
                    <a:cubicBezTo>
                      <a:pt x="87" y="8"/>
                      <a:pt x="110" y="30"/>
                      <a:pt x="110" y="58"/>
                    </a:cubicBezTo>
                    <a:cubicBezTo>
                      <a:pt x="110" y="81"/>
                      <a:pt x="95" y="100"/>
                      <a:pt x="75" y="107"/>
                    </a:cubicBezTo>
                    <a:cubicBezTo>
                      <a:pt x="75" y="115"/>
                      <a:pt x="75" y="115"/>
                      <a:pt x="75" y="115"/>
                    </a:cubicBezTo>
                    <a:cubicBezTo>
                      <a:pt x="100" y="108"/>
                      <a:pt x="118" y="86"/>
                      <a:pt x="118" y="58"/>
                    </a:cubicBezTo>
                    <a:cubicBezTo>
                      <a:pt x="118" y="26"/>
                      <a:pt x="92" y="0"/>
                      <a:pt x="5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1" name="Freeform: Shape 87"/>
              <p:cNvSpPr/>
              <p:nvPr/>
            </p:nvSpPr>
            <p:spPr bwMode="auto">
              <a:xfrm>
                <a:off x="566802" y="3750348"/>
                <a:ext cx="119797" cy="319460"/>
              </a:xfrm>
              <a:custGeom>
                <a:avLst/>
                <a:gdLst>
                  <a:gd name="T0" fmla="*/ 24 w 36"/>
                  <a:gd name="T1" fmla="*/ 82 h 96"/>
                  <a:gd name="T2" fmla="*/ 24 w 36"/>
                  <a:gd name="T3" fmla="*/ 21 h 96"/>
                  <a:gd name="T4" fmla="*/ 29 w 36"/>
                  <a:gd name="T5" fmla="*/ 12 h 96"/>
                  <a:gd name="T6" fmla="*/ 17 w 36"/>
                  <a:gd name="T7" fmla="*/ 0 h 96"/>
                  <a:gd name="T8" fmla="*/ 5 w 36"/>
                  <a:gd name="T9" fmla="*/ 12 h 96"/>
                  <a:gd name="T10" fmla="*/ 10 w 36"/>
                  <a:gd name="T11" fmla="*/ 21 h 96"/>
                  <a:gd name="T12" fmla="*/ 10 w 36"/>
                  <a:gd name="T13" fmla="*/ 21 h 96"/>
                  <a:gd name="T14" fmla="*/ 10 w 36"/>
                  <a:gd name="T15" fmla="*/ 82 h 96"/>
                  <a:gd name="T16" fmla="*/ 0 w 36"/>
                  <a:gd name="T17" fmla="*/ 96 h 96"/>
                  <a:gd name="T18" fmla="*/ 36 w 36"/>
                  <a:gd name="T19" fmla="*/ 96 h 96"/>
                  <a:gd name="T20" fmla="*/ 24 w 36"/>
                  <a:gd name="T21" fmla="*/ 8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 h="96">
                    <a:moveTo>
                      <a:pt x="24" y="82"/>
                    </a:moveTo>
                    <a:cubicBezTo>
                      <a:pt x="24" y="79"/>
                      <a:pt x="24" y="22"/>
                      <a:pt x="24" y="21"/>
                    </a:cubicBezTo>
                    <a:cubicBezTo>
                      <a:pt x="27" y="19"/>
                      <a:pt x="29" y="16"/>
                      <a:pt x="29" y="12"/>
                    </a:cubicBezTo>
                    <a:cubicBezTo>
                      <a:pt x="29" y="5"/>
                      <a:pt x="24" y="0"/>
                      <a:pt x="17" y="0"/>
                    </a:cubicBezTo>
                    <a:cubicBezTo>
                      <a:pt x="10" y="0"/>
                      <a:pt x="5" y="5"/>
                      <a:pt x="5" y="12"/>
                    </a:cubicBezTo>
                    <a:cubicBezTo>
                      <a:pt x="5" y="16"/>
                      <a:pt x="7" y="19"/>
                      <a:pt x="10" y="21"/>
                    </a:cubicBezTo>
                    <a:cubicBezTo>
                      <a:pt x="10" y="21"/>
                      <a:pt x="10" y="21"/>
                      <a:pt x="10" y="21"/>
                    </a:cubicBezTo>
                    <a:cubicBezTo>
                      <a:pt x="10" y="21"/>
                      <a:pt x="10" y="78"/>
                      <a:pt x="10" y="82"/>
                    </a:cubicBezTo>
                    <a:cubicBezTo>
                      <a:pt x="10" y="92"/>
                      <a:pt x="0" y="96"/>
                      <a:pt x="0" y="96"/>
                    </a:cubicBezTo>
                    <a:cubicBezTo>
                      <a:pt x="36" y="96"/>
                      <a:pt x="36" y="96"/>
                      <a:pt x="36" y="96"/>
                    </a:cubicBezTo>
                    <a:cubicBezTo>
                      <a:pt x="36" y="96"/>
                      <a:pt x="24" y="92"/>
                      <a:pt x="24" y="8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grpSp>
        <p:grpSp>
          <p:nvGrpSpPr>
            <p:cNvPr id="9" name="Group 88"/>
            <p:cNvGrpSpPr>
              <a:grpSpLocks noChangeAspect="1"/>
            </p:cNvGrpSpPr>
            <p:nvPr/>
          </p:nvGrpSpPr>
          <p:grpSpPr>
            <a:xfrm>
              <a:off x="5018930" y="3178220"/>
              <a:ext cx="389153" cy="353164"/>
              <a:chOff x="5159039" y="3837700"/>
              <a:chExt cx="431771" cy="391838"/>
            </a:xfrm>
            <a:solidFill>
              <a:schemeClr val="accent1"/>
            </a:solidFill>
          </p:grpSpPr>
          <p:sp>
            <p:nvSpPr>
              <p:cNvPr id="24" name="Rectangle 89"/>
              <p:cNvSpPr/>
              <p:nvPr/>
            </p:nvSpPr>
            <p:spPr bwMode="auto">
              <a:xfrm>
                <a:off x="5256374" y="3837700"/>
                <a:ext cx="242092" cy="6988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25" name="Freeform: Shape 90"/>
              <p:cNvSpPr/>
              <p:nvPr/>
            </p:nvSpPr>
            <p:spPr bwMode="auto">
              <a:xfrm>
                <a:off x="5159039" y="3930044"/>
                <a:ext cx="431771" cy="177201"/>
              </a:xfrm>
              <a:custGeom>
                <a:avLst/>
                <a:gdLst>
                  <a:gd name="T0" fmla="*/ 124 w 130"/>
                  <a:gd name="T1" fmla="*/ 0 h 53"/>
                  <a:gd name="T2" fmla="*/ 6 w 130"/>
                  <a:gd name="T3" fmla="*/ 0 h 53"/>
                  <a:gd name="T4" fmla="*/ 0 w 130"/>
                  <a:gd name="T5" fmla="*/ 7 h 53"/>
                  <a:gd name="T6" fmla="*/ 0 w 130"/>
                  <a:gd name="T7" fmla="*/ 53 h 53"/>
                  <a:gd name="T8" fmla="*/ 19 w 130"/>
                  <a:gd name="T9" fmla="*/ 53 h 53"/>
                  <a:gd name="T10" fmla="*/ 19 w 130"/>
                  <a:gd name="T11" fmla="*/ 25 h 53"/>
                  <a:gd name="T12" fmla="*/ 111 w 130"/>
                  <a:gd name="T13" fmla="*/ 25 h 53"/>
                  <a:gd name="T14" fmla="*/ 111 w 130"/>
                  <a:gd name="T15" fmla="*/ 53 h 53"/>
                  <a:gd name="T16" fmla="*/ 130 w 130"/>
                  <a:gd name="T17" fmla="*/ 53 h 53"/>
                  <a:gd name="T18" fmla="*/ 130 w 130"/>
                  <a:gd name="T19" fmla="*/ 7 h 53"/>
                  <a:gd name="T20" fmla="*/ 124 w 130"/>
                  <a:gd name="T21" fmla="*/ 0 h 53"/>
                  <a:gd name="T22" fmla="*/ 18 w 130"/>
                  <a:gd name="T23" fmla="*/ 16 h 53"/>
                  <a:gd name="T24" fmla="*/ 13 w 130"/>
                  <a:gd name="T25" fmla="*/ 11 h 53"/>
                  <a:gd name="T26" fmla="*/ 18 w 130"/>
                  <a:gd name="T27" fmla="*/ 6 h 53"/>
                  <a:gd name="T28" fmla="*/ 23 w 130"/>
                  <a:gd name="T29" fmla="*/ 11 h 53"/>
                  <a:gd name="T30" fmla="*/ 18 w 130"/>
                  <a:gd name="T31" fmla="*/ 16 h 53"/>
                  <a:gd name="T32" fmla="*/ 117 w 130"/>
                  <a:gd name="T33" fmla="*/ 13 h 53"/>
                  <a:gd name="T34" fmla="*/ 29 w 130"/>
                  <a:gd name="T35" fmla="*/ 13 h 53"/>
                  <a:gd name="T36" fmla="*/ 29 w 130"/>
                  <a:gd name="T37" fmla="*/ 7 h 53"/>
                  <a:gd name="T38" fmla="*/ 117 w 130"/>
                  <a:gd name="T39" fmla="*/ 7 h 53"/>
                  <a:gd name="T40" fmla="*/ 117 w 130"/>
                  <a:gd name="T41" fmla="*/ 1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0" h="53">
                    <a:moveTo>
                      <a:pt x="124" y="0"/>
                    </a:moveTo>
                    <a:cubicBezTo>
                      <a:pt x="6" y="0"/>
                      <a:pt x="6" y="0"/>
                      <a:pt x="6" y="0"/>
                    </a:cubicBezTo>
                    <a:cubicBezTo>
                      <a:pt x="3" y="0"/>
                      <a:pt x="0" y="3"/>
                      <a:pt x="0" y="7"/>
                    </a:cubicBezTo>
                    <a:cubicBezTo>
                      <a:pt x="0" y="53"/>
                      <a:pt x="0" y="53"/>
                      <a:pt x="0" y="53"/>
                    </a:cubicBezTo>
                    <a:cubicBezTo>
                      <a:pt x="19" y="53"/>
                      <a:pt x="19" y="53"/>
                      <a:pt x="19" y="53"/>
                    </a:cubicBezTo>
                    <a:cubicBezTo>
                      <a:pt x="19" y="25"/>
                      <a:pt x="19" y="25"/>
                      <a:pt x="19" y="25"/>
                    </a:cubicBezTo>
                    <a:cubicBezTo>
                      <a:pt x="111" y="25"/>
                      <a:pt x="111" y="25"/>
                      <a:pt x="111" y="25"/>
                    </a:cubicBezTo>
                    <a:cubicBezTo>
                      <a:pt x="111" y="53"/>
                      <a:pt x="111" y="53"/>
                      <a:pt x="111" y="53"/>
                    </a:cubicBezTo>
                    <a:cubicBezTo>
                      <a:pt x="130" y="53"/>
                      <a:pt x="130" y="53"/>
                      <a:pt x="130" y="53"/>
                    </a:cubicBezTo>
                    <a:cubicBezTo>
                      <a:pt x="130" y="7"/>
                      <a:pt x="130" y="7"/>
                      <a:pt x="130" y="7"/>
                    </a:cubicBezTo>
                    <a:cubicBezTo>
                      <a:pt x="130" y="3"/>
                      <a:pt x="127" y="0"/>
                      <a:pt x="124" y="0"/>
                    </a:cubicBezTo>
                    <a:close/>
                    <a:moveTo>
                      <a:pt x="18" y="16"/>
                    </a:moveTo>
                    <a:cubicBezTo>
                      <a:pt x="15" y="16"/>
                      <a:pt x="13" y="14"/>
                      <a:pt x="13" y="11"/>
                    </a:cubicBezTo>
                    <a:cubicBezTo>
                      <a:pt x="13" y="8"/>
                      <a:pt x="15" y="6"/>
                      <a:pt x="18" y="6"/>
                    </a:cubicBezTo>
                    <a:cubicBezTo>
                      <a:pt x="21" y="6"/>
                      <a:pt x="23" y="8"/>
                      <a:pt x="23" y="11"/>
                    </a:cubicBezTo>
                    <a:cubicBezTo>
                      <a:pt x="23" y="14"/>
                      <a:pt x="21" y="16"/>
                      <a:pt x="18" y="16"/>
                    </a:cubicBezTo>
                    <a:close/>
                    <a:moveTo>
                      <a:pt x="117" y="13"/>
                    </a:moveTo>
                    <a:cubicBezTo>
                      <a:pt x="29" y="13"/>
                      <a:pt x="29" y="13"/>
                      <a:pt x="29" y="13"/>
                    </a:cubicBezTo>
                    <a:cubicBezTo>
                      <a:pt x="29" y="7"/>
                      <a:pt x="29" y="7"/>
                      <a:pt x="29" y="7"/>
                    </a:cubicBezTo>
                    <a:cubicBezTo>
                      <a:pt x="117" y="7"/>
                      <a:pt x="117" y="7"/>
                      <a:pt x="117" y="7"/>
                    </a:cubicBezTo>
                    <a:lnTo>
                      <a:pt x="117" y="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6" name="Freeform: Shape 91"/>
              <p:cNvSpPr/>
              <p:nvPr/>
            </p:nvSpPr>
            <p:spPr bwMode="auto">
              <a:xfrm>
                <a:off x="5248887" y="4039859"/>
                <a:ext cx="252075" cy="189679"/>
              </a:xfrm>
              <a:custGeom>
                <a:avLst/>
                <a:gdLst>
                  <a:gd name="T0" fmla="*/ 66 w 76"/>
                  <a:gd name="T1" fmla="*/ 49 h 57"/>
                  <a:gd name="T2" fmla="*/ 25 w 76"/>
                  <a:gd name="T3" fmla="*/ 49 h 57"/>
                  <a:gd name="T4" fmla="*/ 10 w 76"/>
                  <a:gd name="T5" fmla="*/ 49 h 57"/>
                  <a:gd name="T6" fmla="*/ 10 w 76"/>
                  <a:gd name="T7" fmla="*/ 0 h 57"/>
                  <a:gd name="T8" fmla="*/ 1 w 76"/>
                  <a:gd name="T9" fmla="*/ 0 h 57"/>
                  <a:gd name="T10" fmla="*/ 1 w 76"/>
                  <a:gd name="T11" fmla="*/ 50 h 57"/>
                  <a:gd name="T12" fmla="*/ 8 w 76"/>
                  <a:gd name="T13" fmla="*/ 57 h 57"/>
                  <a:gd name="T14" fmla="*/ 69 w 76"/>
                  <a:gd name="T15" fmla="*/ 57 h 57"/>
                  <a:gd name="T16" fmla="*/ 76 w 76"/>
                  <a:gd name="T17" fmla="*/ 48 h 57"/>
                  <a:gd name="T18" fmla="*/ 76 w 76"/>
                  <a:gd name="T19" fmla="*/ 0 h 57"/>
                  <a:gd name="T20" fmla="*/ 66 w 76"/>
                  <a:gd name="T21" fmla="*/ 0 h 57"/>
                  <a:gd name="T22" fmla="*/ 66 w 76"/>
                  <a:gd name="T23" fmla="*/ 49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57">
                    <a:moveTo>
                      <a:pt x="66" y="49"/>
                    </a:moveTo>
                    <a:cubicBezTo>
                      <a:pt x="25" y="49"/>
                      <a:pt x="25" y="49"/>
                      <a:pt x="25" y="49"/>
                    </a:cubicBezTo>
                    <a:cubicBezTo>
                      <a:pt x="10" y="49"/>
                      <a:pt x="10" y="49"/>
                      <a:pt x="10" y="49"/>
                    </a:cubicBezTo>
                    <a:cubicBezTo>
                      <a:pt x="10" y="0"/>
                      <a:pt x="10" y="0"/>
                      <a:pt x="10" y="0"/>
                    </a:cubicBezTo>
                    <a:cubicBezTo>
                      <a:pt x="1" y="0"/>
                      <a:pt x="1" y="0"/>
                      <a:pt x="1" y="0"/>
                    </a:cubicBezTo>
                    <a:cubicBezTo>
                      <a:pt x="1" y="50"/>
                      <a:pt x="1" y="50"/>
                      <a:pt x="1" y="50"/>
                    </a:cubicBezTo>
                    <a:cubicBezTo>
                      <a:pt x="1" y="50"/>
                      <a:pt x="0" y="57"/>
                      <a:pt x="8" y="57"/>
                    </a:cubicBezTo>
                    <a:cubicBezTo>
                      <a:pt x="16" y="57"/>
                      <a:pt x="69" y="57"/>
                      <a:pt x="69" y="57"/>
                    </a:cubicBezTo>
                    <a:cubicBezTo>
                      <a:pt x="75" y="57"/>
                      <a:pt x="76" y="53"/>
                      <a:pt x="76" y="48"/>
                    </a:cubicBezTo>
                    <a:cubicBezTo>
                      <a:pt x="76" y="0"/>
                      <a:pt x="76" y="0"/>
                      <a:pt x="76" y="0"/>
                    </a:cubicBezTo>
                    <a:cubicBezTo>
                      <a:pt x="66" y="0"/>
                      <a:pt x="66" y="0"/>
                      <a:pt x="66" y="0"/>
                    </a:cubicBezTo>
                    <a:lnTo>
                      <a:pt x="66" y="4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7" name="Rectangle 92"/>
              <p:cNvSpPr/>
              <p:nvPr/>
            </p:nvSpPr>
            <p:spPr bwMode="auto">
              <a:xfrm>
                <a:off x="5293811" y="4082286"/>
                <a:ext cx="157235" cy="2745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28" name="Rectangle 93"/>
              <p:cNvSpPr/>
              <p:nvPr/>
            </p:nvSpPr>
            <p:spPr bwMode="auto">
              <a:xfrm>
                <a:off x="5298803" y="4142185"/>
                <a:ext cx="152243" cy="2745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grpSp>
        <p:grpSp>
          <p:nvGrpSpPr>
            <p:cNvPr id="10" name="Group 94"/>
            <p:cNvGrpSpPr>
              <a:grpSpLocks noChangeAspect="1"/>
            </p:cNvGrpSpPr>
            <p:nvPr/>
          </p:nvGrpSpPr>
          <p:grpSpPr>
            <a:xfrm>
              <a:off x="4018236" y="1981684"/>
              <a:ext cx="341192" cy="353161"/>
              <a:chOff x="1163293" y="4009909"/>
              <a:chExt cx="426779" cy="441753"/>
            </a:xfrm>
            <a:solidFill>
              <a:schemeClr val="accent1"/>
            </a:solidFill>
          </p:grpSpPr>
          <p:sp>
            <p:nvSpPr>
              <p:cNvPr id="21" name="Freeform: Shape 95"/>
              <p:cNvSpPr/>
              <p:nvPr/>
            </p:nvSpPr>
            <p:spPr bwMode="auto">
              <a:xfrm>
                <a:off x="1163293" y="4192101"/>
                <a:ext cx="426779" cy="157235"/>
              </a:xfrm>
              <a:custGeom>
                <a:avLst/>
                <a:gdLst>
                  <a:gd name="T0" fmla="*/ 86 w 171"/>
                  <a:gd name="T1" fmla="*/ 36 h 63"/>
                  <a:gd name="T2" fmla="*/ 24 w 171"/>
                  <a:gd name="T3" fmla="*/ 0 h 63"/>
                  <a:gd name="T4" fmla="*/ 0 w 171"/>
                  <a:gd name="T5" fmla="*/ 15 h 63"/>
                  <a:gd name="T6" fmla="*/ 86 w 171"/>
                  <a:gd name="T7" fmla="*/ 63 h 63"/>
                  <a:gd name="T8" fmla="*/ 171 w 171"/>
                  <a:gd name="T9" fmla="*/ 15 h 63"/>
                  <a:gd name="T10" fmla="*/ 147 w 171"/>
                  <a:gd name="T11" fmla="*/ 0 h 63"/>
                  <a:gd name="T12" fmla="*/ 86 w 171"/>
                  <a:gd name="T13" fmla="*/ 36 h 63"/>
                </a:gdLst>
                <a:ahLst/>
                <a:cxnLst>
                  <a:cxn ang="0">
                    <a:pos x="T0" y="T1"/>
                  </a:cxn>
                  <a:cxn ang="0">
                    <a:pos x="T2" y="T3"/>
                  </a:cxn>
                  <a:cxn ang="0">
                    <a:pos x="T4" y="T5"/>
                  </a:cxn>
                  <a:cxn ang="0">
                    <a:pos x="T6" y="T7"/>
                  </a:cxn>
                  <a:cxn ang="0">
                    <a:pos x="T8" y="T9"/>
                  </a:cxn>
                  <a:cxn ang="0">
                    <a:pos x="T10" y="T11"/>
                  </a:cxn>
                  <a:cxn ang="0">
                    <a:pos x="T12" y="T13"/>
                  </a:cxn>
                </a:cxnLst>
                <a:rect l="0" t="0" r="r" b="b"/>
                <a:pathLst>
                  <a:path w="171" h="63">
                    <a:moveTo>
                      <a:pt x="86" y="36"/>
                    </a:moveTo>
                    <a:lnTo>
                      <a:pt x="24" y="0"/>
                    </a:lnTo>
                    <a:lnTo>
                      <a:pt x="0" y="15"/>
                    </a:lnTo>
                    <a:lnTo>
                      <a:pt x="86" y="63"/>
                    </a:lnTo>
                    <a:lnTo>
                      <a:pt x="171" y="15"/>
                    </a:lnTo>
                    <a:lnTo>
                      <a:pt x="147" y="0"/>
                    </a:lnTo>
                    <a:lnTo>
                      <a:pt x="86" y="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2" name="Freeform: Shape 96"/>
              <p:cNvSpPr/>
              <p:nvPr/>
            </p:nvSpPr>
            <p:spPr bwMode="auto">
              <a:xfrm>
                <a:off x="1163293" y="4296924"/>
                <a:ext cx="426779" cy="154738"/>
              </a:xfrm>
              <a:custGeom>
                <a:avLst/>
                <a:gdLst>
                  <a:gd name="T0" fmla="*/ 86 w 171"/>
                  <a:gd name="T1" fmla="*/ 34 h 62"/>
                  <a:gd name="T2" fmla="*/ 24 w 171"/>
                  <a:gd name="T3" fmla="*/ 0 h 62"/>
                  <a:gd name="T4" fmla="*/ 0 w 171"/>
                  <a:gd name="T5" fmla="*/ 13 h 62"/>
                  <a:gd name="T6" fmla="*/ 86 w 171"/>
                  <a:gd name="T7" fmla="*/ 62 h 62"/>
                  <a:gd name="T8" fmla="*/ 171 w 171"/>
                  <a:gd name="T9" fmla="*/ 13 h 62"/>
                  <a:gd name="T10" fmla="*/ 147 w 171"/>
                  <a:gd name="T11" fmla="*/ 0 h 62"/>
                  <a:gd name="T12" fmla="*/ 86 w 171"/>
                  <a:gd name="T13" fmla="*/ 34 h 62"/>
                </a:gdLst>
                <a:ahLst/>
                <a:cxnLst>
                  <a:cxn ang="0">
                    <a:pos x="T0" y="T1"/>
                  </a:cxn>
                  <a:cxn ang="0">
                    <a:pos x="T2" y="T3"/>
                  </a:cxn>
                  <a:cxn ang="0">
                    <a:pos x="T4" y="T5"/>
                  </a:cxn>
                  <a:cxn ang="0">
                    <a:pos x="T6" y="T7"/>
                  </a:cxn>
                  <a:cxn ang="0">
                    <a:pos x="T8" y="T9"/>
                  </a:cxn>
                  <a:cxn ang="0">
                    <a:pos x="T10" y="T11"/>
                  </a:cxn>
                  <a:cxn ang="0">
                    <a:pos x="T12" y="T13"/>
                  </a:cxn>
                </a:cxnLst>
                <a:rect l="0" t="0" r="r" b="b"/>
                <a:pathLst>
                  <a:path w="171" h="62">
                    <a:moveTo>
                      <a:pt x="86" y="34"/>
                    </a:moveTo>
                    <a:lnTo>
                      <a:pt x="24" y="0"/>
                    </a:lnTo>
                    <a:lnTo>
                      <a:pt x="0" y="13"/>
                    </a:lnTo>
                    <a:lnTo>
                      <a:pt x="86" y="62"/>
                    </a:lnTo>
                    <a:lnTo>
                      <a:pt x="171" y="13"/>
                    </a:lnTo>
                    <a:lnTo>
                      <a:pt x="147" y="0"/>
                    </a:lnTo>
                    <a:lnTo>
                      <a:pt x="86" y="3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3" name="Freeform: Shape 97"/>
              <p:cNvSpPr/>
              <p:nvPr/>
            </p:nvSpPr>
            <p:spPr bwMode="auto">
              <a:xfrm>
                <a:off x="1163293" y="4009909"/>
                <a:ext cx="426779" cy="242092"/>
              </a:xfrm>
              <a:custGeom>
                <a:avLst/>
                <a:gdLst>
                  <a:gd name="T0" fmla="*/ 171 w 171"/>
                  <a:gd name="T1" fmla="*/ 48 h 97"/>
                  <a:gd name="T2" fmla="*/ 86 w 171"/>
                  <a:gd name="T3" fmla="*/ 0 h 97"/>
                  <a:gd name="T4" fmla="*/ 0 w 171"/>
                  <a:gd name="T5" fmla="*/ 48 h 97"/>
                  <a:gd name="T6" fmla="*/ 86 w 171"/>
                  <a:gd name="T7" fmla="*/ 97 h 97"/>
                  <a:gd name="T8" fmla="*/ 171 w 171"/>
                  <a:gd name="T9" fmla="*/ 48 h 97"/>
                </a:gdLst>
                <a:ahLst/>
                <a:cxnLst>
                  <a:cxn ang="0">
                    <a:pos x="T0" y="T1"/>
                  </a:cxn>
                  <a:cxn ang="0">
                    <a:pos x="T2" y="T3"/>
                  </a:cxn>
                  <a:cxn ang="0">
                    <a:pos x="T4" y="T5"/>
                  </a:cxn>
                  <a:cxn ang="0">
                    <a:pos x="T6" y="T7"/>
                  </a:cxn>
                  <a:cxn ang="0">
                    <a:pos x="T8" y="T9"/>
                  </a:cxn>
                </a:cxnLst>
                <a:rect l="0" t="0" r="r" b="b"/>
                <a:pathLst>
                  <a:path w="171" h="97">
                    <a:moveTo>
                      <a:pt x="171" y="48"/>
                    </a:moveTo>
                    <a:lnTo>
                      <a:pt x="86" y="0"/>
                    </a:lnTo>
                    <a:lnTo>
                      <a:pt x="0" y="48"/>
                    </a:lnTo>
                    <a:lnTo>
                      <a:pt x="86" y="97"/>
                    </a:lnTo>
                    <a:lnTo>
                      <a:pt x="171" y="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grpSp>
        <p:grpSp>
          <p:nvGrpSpPr>
            <p:cNvPr id="11" name="Group 98"/>
            <p:cNvGrpSpPr>
              <a:grpSpLocks noChangeAspect="1"/>
            </p:cNvGrpSpPr>
            <p:nvPr/>
          </p:nvGrpSpPr>
          <p:grpSpPr>
            <a:xfrm>
              <a:off x="5186067" y="2177495"/>
              <a:ext cx="251653" cy="375235"/>
              <a:chOff x="4669866" y="3800264"/>
              <a:chExt cx="279527" cy="416797"/>
            </a:xfrm>
            <a:solidFill>
              <a:schemeClr val="accent1"/>
            </a:solidFill>
          </p:grpSpPr>
          <p:sp>
            <p:nvSpPr>
              <p:cNvPr id="17" name="Freeform: Shape 99"/>
              <p:cNvSpPr/>
              <p:nvPr/>
            </p:nvSpPr>
            <p:spPr bwMode="auto">
              <a:xfrm>
                <a:off x="4669866" y="3800264"/>
                <a:ext cx="279527" cy="316965"/>
              </a:xfrm>
              <a:custGeom>
                <a:avLst/>
                <a:gdLst>
                  <a:gd name="T0" fmla="*/ 84 w 84"/>
                  <a:gd name="T1" fmla="*/ 42 h 95"/>
                  <a:gd name="T2" fmla="*/ 42 w 84"/>
                  <a:gd name="T3" fmla="*/ 0 h 95"/>
                  <a:gd name="T4" fmla="*/ 0 w 84"/>
                  <a:gd name="T5" fmla="*/ 42 h 95"/>
                  <a:gd name="T6" fmla="*/ 28 w 84"/>
                  <a:gd name="T7" fmla="*/ 81 h 95"/>
                  <a:gd name="T8" fmla="*/ 25 w 84"/>
                  <a:gd name="T9" fmla="*/ 81 h 95"/>
                  <a:gd name="T10" fmla="*/ 25 w 84"/>
                  <a:gd name="T11" fmla="*/ 95 h 95"/>
                  <a:gd name="T12" fmla="*/ 60 w 84"/>
                  <a:gd name="T13" fmla="*/ 95 h 95"/>
                  <a:gd name="T14" fmla="*/ 60 w 84"/>
                  <a:gd name="T15" fmla="*/ 81 h 95"/>
                  <a:gd name="T16" fmla="*/ 57 w 84"/>
                  <a:gd name="T17" fmla="*/ 81 h 95"/>
                  <a:gd name="T18" fmla="*/ 84 w 84"/>
                  <a:gd name="T19" fmla="*/ 42 h 95"/>
                  <a:gd name="T20" fmla="*/ 42 w 84"/>
                  <a:gd name="T21" fmla="*/ 77 h 95"/>
                  <a:gd name="T22" fmla="*/ 7 w 84"/>
                  <a:gd name="T23" fmla="*/ 42 h 95"/>
                  <a:gd name="T24" fmla="*/ 42 w 84"/>
                  <a:gd name="T25" fmla="*/ 7 h 95"/>
                  <a:gd name="T26" fmla="*/ 77 w 84"/>
                  <a:gd name="T27" fmla="*/ 42 h 95"/>
                  <a:gd name="T28" fmla="*/ 42 w 84"/>
                  <a:gd name="T29" fmla="*/ 77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4" h="95">
                    <a:moveTo>
                      <a:pt x="84" y="42"/>
                    </a:moveTo>
                    <a:cubicBezTo>
                      <a:pt x="84" y="19"/>
                      <a:pt x="65" y="0"/>
                      <a:pt x="42" y="0"/>
                    </a:cubicBezTo>
                    <a:cubicBezTo>
                      <a:pt x="19" y="0"/>
                      <a:pt x="0" y="19"/>
                      <a:pt x="0" y="42"/>
                    </a:cubicBezTo>
                    <a:cubicBezTo>
                      <a:pt x="0" y="60"/>
                      <a:pt x="12" y="75"/>
                      <a:pt x="28" y="81"/>
                    </a:cubicBezTo>
                    <a:cubicBezTo>
                      <a:pt x="25" y="81"/>
                      <a:pt x="25" y="81"/>
                      <a:pt x="25" y="81"/>
                    </a:cubicBezTo>
                    <a:cubicBezTo>
                      <a:pt x="25" y="95"/>
                      <a:pt x="25" y="95"/>
                      <a:pt x="25" y="95"/>
                    </a:cubicBezTo>
                    <a:cubicBezTo>
                      <a:pt x="60" y="95"/>
                      <a:pt x="60" y="95"/>
                      <a:pt x="60" y="95"/>
                    </a:cubicBezTo>
                    <a:cubicBezTo>
                      <a:pt x="60" y="81"/>
                      <a:pt x="60" y="81"/>
                      <a:pt x="60" y="81"/>
                    </a:cubicBezTo>
                    <a:cubicBezTo>
                      <a:pt x="57" y="81"/>
                      <a:pt x="57" y="81"/>
                      <a:pt x="57" y="81"/>
                    </a:cubicBezTo>
                    <a:cubicBezTo>
                      <a:pt x="73" y="75"/>
                      <a:pt x="84" y="60"/>
                      <a:pt x="84" y="42"/>
                    </a:cubicBezTo>
                    <a:close/>
                    <a:moveTo>
                      <a:pt x="42" y="77"/>
                    </a:moveTo>
                    <a:cubicBezTo>
                      <a:pt x="23" y="77"/>
                      <a:pt x="7" y="61"/>
                      <a:pt x="7" y="42"/>
                    </a:cubicBezTo>
                    <a:cubicBezTo>
                      <a:pt x="7" y="23"/>
                      <a:pt x="23" y="7"/>
                      <a:pt x="42" y="7"/>
                    </a:cubicBezTo>
                    <a:cubicBezTo>
                      <a:pt x="62" y="7"/>
                      <a:pt x="77" y="23"/>
                      <a:pt x="77" y="42"/>
                    </a:cubicBezTo>
                    <a:cubicBezTo>
                      <a:pt x="77" y="61"/>
                      <a:pt x="62" y="77"/>
                      <a:pt x="42" y="7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8" name="Rectangle 100"/>
              <p:cNvSpPr/>
              <p:nvPr/>
            </p:nvSpPr>
            <p:spPr bwMode="auto">
              <a:xfrm>
                <a:off x="4752226" y="4127210"/>
                <a:ext cx="117302" cy="4242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9" name="Freeform: Shape 101"/>
              <p:cNvSpPr/>
              <p:nvPr/>
            </p:nvSpPr>
            <p:spPr bwMode="auto">
              <a:xfrm>
                <a:off x="4752226" y="4179623"/>
                <a:ext cx="117302" cy="37438"/>
              </a:xfrm>
              <a:custGeom>
                <a:avLst/>
                <a:gdLst>
                  <a:gd name="T0" fmla="*/ 0 w 47"/>
                  <a:gd name="T1" fmla="*/ 9 h 15"/>
                  <a:gd name="T2" fmla="*/ 16 w 47"/>
                  <a:gd name="T3" fmla="*/ 9 h 15"/>
                  <a:gd name="T4" fmla="*/ 16 w 47"/>
                  <a:gd name="T5" fmla="*/ 15 h 15"/>
                  <a:gd name="T6" fmla="*/ 31 w 47"/>
                  <a:gd name="T7" fmla="*/ 15 h 15"/>
                  <a:gd name="T8" fmla="*/ 31 w 47"/>
                  <a:gd name="T9" fmla="*/ 9 h 15"/>
                  <a:gd name="T10" fmla="*/ 47 w 47"/>
                  <a:gd name="T11" fmla="*/ 9 h 15"/>
                  <a:gd name="T12" fmla="*/ 47 w 47"/>
                  <a:gd name="T13" fmla="*/ 0 h 15"/>
                  <a:gd name="T14" fmla="*/ 0 w 47"/>
                  <a:gd name="T15" fmla="*/ 0 h 15"/>
                  <a:gd name="T16" fmla="*/ 0 w 47"/>
                  <a:gd name="T17" fmla="*/ 9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 h="15">
                    <a:moveTo>
                      <a:pt x="0" y="9"/>
                    </a:moveTo>
                    <a:lnTo>
                      <a:pt x="16" y="9"/>
                    </a:lnTo>
                    <a:lnTo>
                      <a:pt x="16" y="15"/>
                    </a:lnTo>
                    <a:lnTo>
                      <a:pt x="31" y="15"/>
                    </a:lnTo>
                    <a:lnTo>
                      <a:pt x="31" y="9"/>
                    </a:lnTo>
                    <a:lnTo>
                      <a:pt x="47" y="9"/>
                    </a:lnTo>
                    <a:lnTo>
                      <a:pt x="47" y="0"/>
                    </a:lnTo>
                    <a:lnTo>
                      <a:pt x="0" y="0"/>
                    </a:lnTo>
                    <a:lnTo>
                      <a:pt x="0"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0" name="Freeform: Shape 102"/>
              <p:cNvSpPr/>
              <p:nvPr/>
            </p:nvSpPr>
            <p:spPr bwMode="auto">
              <a:xfrm>
                <a:off x="4769697" y="3890112"/>
                <a:ext cx="82362" cy="162227"/>
              </a:xfrm>
              <a:custGeom>
                <a:avLst/>
                <a:gdLst>
                  <a:gd name="T0" fmla="*/ 32 w 33"/>
                  <a:gd name="T1" fmla="*/ 3 h 65"/>
                  <a:gd name="T2" fmla="*/ 28 w 33"/>
                  <a:gd name="T3" fmla="*/ 0 h 65"/>
                  <a:gd name="T4" fmla="*/ 16 w 33"/>
                  <a:gd name="T5" fmla="*/ 5 h 65"/>
                  <a:gd name="T6" fmla="*/ 4 w 33"/>
                  <a:gd name="T7" fmla="*/ 0 h 65"/>
                  <a:gd name="T8" fmla="*/ 0 w 33"/>
                  <a:gd name="T9" fmla="*/ 3 h 65"/>
                  <a:gd name="T10" fmla="*/ 0 w 33"/>
                  <a:gd name="T11" fmla="*/ 3 h 65"/>
                  <a:gd name="T12" fmla="*/ 0 w 33"/>
                  <a:gd name="T13" fmla="*/ 3 h 65"/>
                  <a:gd name="T14" fmla="*/ 15 w 33"/>
                  <a:gd name="T15" fmla="*/ 65 h 65"/>
                  <a:gd name="T16" fmla="*/ 19 w 33"/>
                  <a:gd name="T17" fmla="*/ 65 h 65"/>
                  <a:gd name="T18" fmla="*/ 33 w 33"/>
                  <a:gd name="T19" fmla="*/ 3 h 65"/>
                  <a:gd name="T20" fmla="*/ 33 w 33"/>
                  <a:gd name="T21" fmla="*/ 3 h 65"/>
                  <a:gd name="T22" fmla="*/ 33 w 33"/>
                  <a:gd name="T23" fmla="*/ 3 h 65"/>
                  <a:gd name="T24" fmla="*/ 33 w 33"/>
                  <a:gd name="T25" fmla="*/ 3 h 65"/>
                  <a:gd name="T26" fmla="*/ 32 w 33"/>
                  <a:gd name="T27" fmla="*/ 3 h 65"/>
                  <a:gd name="T28" fmla="*/ 16 w 33"/>
                  <a:gd name="T29" fmla="*/ 57 h 65"/>
                  <a:gd name="T30" fmla="*/ 4 w 33"/>
                  <a:gd name="T31" fmla="*/ 4 h 65"/>
                  <a:gd name="T32" fmla="*/ 16 w 33"/>
                  <a:gd name="T33" fmla="*/ 8 h 65"/>
                  <a:gd name="T34" fmla="*/ 29 w 33"/>
                  <a:gd name="T35" fmla="*/ 4 h 65"/>
                  <a:gd name="T36" fmla="*/ 16 w 33"/>
                  <a:gd name="T37" fmla="*/ 57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3" h="65">
                    <a:moveTo>
                      <a:pt x="32" y="3"/>
                    </a:moveTo>
                    <a:lnTo>
                      <a:pt x="28" y="0"/>
                    </a:lnTo>
                    <a:lnTo>
                      <a:pt x="16" y="5"/>
                    </a:lnTo>
                    <a:lnTo>
                      <a:pt x="4" y="0"/>
                    </a:lnTo>
                    <a:lnTo>
                      <a:pt x="0" y="3"/>
                    </a:lnTo>
                    <a:lnTo>
                      <a:pt x="0" y="3"/>
                    </a:lnTo>
                    <a:lnTo>
                      <a:pt x="0" y="3"/>
                    </a:lnTo>
                    <a:lnTo>
                      <a:pt x="15" y="65"/>
                    </a:lnTo>
                    <a:lnTo>
                      <a:pt x="19" y="65"/>
                    </a:lnTo>
                    <a:lnTo>
                      <a:pt x="33" y="3"/>
                    </a:lnTo>
                    <a:lnTo>
                      <a:pt x="33" y="3"/>
                    </a:lnTo>
                    <a:lnTo>
                      <a:pt x="33" y="3"/>
                    </a:lnTo>
                    <a:lnTo>
                      <a:pt x="33" y="3"/>
                    </a:lnTo>
                    <a:lnTo>
                      <a:pt x="32" y="3"/>
                    </a:lnTo>
                    <a:close/>
                    <a:moveTo>
                      <a:pt x="16" y="57"/>
                    </a:moveTo>
                    <a:lnTo>
                      <a:pt x="4" y="4"/>
                    </a:lnTo>
                    <a:lnTo>
                      <a:pt x="16" y="8"/>
                    </a:lnTo>
                    <a:lnTo>
                      <a:pt x="29" y="4"/>
                    </a:lnTo>
                    <a:lnTo>
                      <a:pt x="16" y="5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grpSp>
        <p:grpSp>
          <p:nvGrpSpPr>
            <p:cNvPr id="12" name="Group 103"/>
            <p:cNvGrpSpPr>
              <a:grpSpLocks noChangeAspect="1"/>
            </p:cNvGrpSpPr>
            <p:nvPr/>
          </p:nvGrpSpPr>
          <p:grpSpPr>
            <a:xfrm>
              <a:off x="4562012" y="4104651"/>
              <a:ext cx="281662" cy="353163"/>
              <a:chOff x="5106627" y="2260366"/>
              <a:chExt cx="324452" cy="406813"/>
            </a:xfrm>
            <a:solidFill>
              <a:schemeClr val="accent1"/>
            </a:solidFill>
          </p:grpSpPr>
          <p:sp>
            <p:nvSpPr>
              <p:cNvPr id="13" name="Freeform: Shape 104"/>
              <p:cNvSpPr/>
              <p:nvPr/>
            </p:nvSpPr>
            <p:spPr bwMode="auto">
              <a:xfrm>
                <a:off x="5106627" y="2430079"/>
                <a:ext cx="324452" cy="134772"/>
              </a:xfrm>
              <a:custGeom>
                <a:avLst/>
                <a:gdLst>
                  <a:gd name="T0" fmla="*/ 49 w 98"/>
                  <a:gd name="T1" fmla="*/ 16 h 40"/>
                  <a:gd name="T2" fmla="*/ 2 w 98"/>
                  <a:gd name="T3" fmla="*/ 0 h 40"/>
                  <a:gd name="T4" fmla="*/ 0 w 98"/>
                  <a:gd name="T5" fmla="*/ 5 h 40"/>
                  <a:gd name="T6" fmla="*/ 0 w 98"/>
                  <a:gd name="T7" fmla="*/ 20 h 40"/>
                  <a:gd name="T8" fmla="*/ 49 w 98"/>
                  <a:gd name="T9" fmla="*/ 40 h 40"/>
                  <a:gd name="T10" fmla="*/ 98 w 98"/>
                  <a:gd name="T11" fmla="*/ 20 h 40"/>
                  <a:gd name="T12" fmla="*/ 98 w 98"/>
                  <a:gd name="T13" fmla="*/ 5 h 40"/>
                  <a:gd name="T14" fmla="*/ 96 w 98"/>
                  <a:gd name="T15" fmla="*/ 0 h 40"/>
                  <a:gd name="T16" fmla="*/ 49 w 98"/>
                  <a:gd name="T17"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6"/>
                    </a:moveTo>
                    <a:cubicBezTo>
                      <a:pt x="26" y="16"/>
                      <a:pt x="7" y="9"/>
                      <a:pt x="2" y="0"/>
                    </a:cubicBezTo>
                    <a:cubicBezTo>
                      <a:pt x="1" y="2"/>
                      <a:pt x="0" y="3"/>
                      <a:pt x="0" y="5"/>
                    </a:cubicBezTo>
                    <a:cubicBezTo>
                      <a:pt x="0" y="20"/>
                      <a:pt x="0" y="20"/>
                      <a:pt x="0" y="20"/>
                    </a:cubicBezTo>
                    <a:cubicBezTo>
                      <a:pt x="0" y="31"/>
                      <a:pt x="22" y="40"/>
                      <a:pt x="49" y="40"/>
                    </a:cubicBezTo>
                    <a:cubicBezTo>
                      <a:pt x="76" y="40"/>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4" name="Freeform: Shape 105"/>
              <p:cNvSpPr/>
              <p:nvPr/>
            </p:nvSpPr>
            <p:spPr bwMode="auto">
              <a:xfrm>
                <a:off x="5106627" y="2534902"/>
                <a:ext cx="324452" cy="132277"/>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5" name="Freeform: Shape 106"/>
              <p:cNvSpPr/>
              <p:nvPr/>
            </p:nvSpPr>
            <p:spPr bwMode="auto">
              <a:xfrm>
                <a:off x="5106627" y="2330248"/>
                <a:ext cx="324452" cy="137269"/>
              </a:xfrm>
              <a:custGeom>
                <a:avLst/>
                <a:gdLst>
                  <a:gd name="T0" fmla="*/ 96 w 98"/>
                  <a:gd name="T1" fmla="*/ 0 h 41"/>
                  <a:gd name="T2" fmla="*/ 49 w 98"/>
                  <a:gd name="T3" fmla="*/ 15 h 41"/>
                  <a:gd name="T4" fmla="*/ 2 w 98"/>
                  <a:gd name="T5" fmla="*/ 0 h 41"/>
                  <a:gd name="T6" fmla="*/ 0 w 98"/>
                  <a:gd name="T7" fmla="*/ 5 h 41"/>
                  <a:gd name="T8" fmla="*/ 0 w 98"/>
                  <a:gd name="T9" fmla="*/ 20 h 41"/>
                  <a:gd name="T10" fmla="*/ 49 w 98"/>
                  <a:gd name="T11" fmla="*/ 41 h 41"/>
                  <a:gd name="T12" fmla="*/ 98 w 98"/>
                  <a:gd name="T13" fmla="*/ 20 h 41"/>
                  <a:gd name="T14" fmla="*/ 98 w 98"/>
                  <a:gd name="T15" fmla="*/ 5 h 41"/>
                  <a:gd name="T16" fmla="*/ 96 w 98"/>
                  <a:gd name="T17"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96" y="0"/>
                    </a:moveTo>
                    <a:cubicBezTo>
                      <a:pt x="95" y="9"/>
                      <a:pt x="75" y="15"/>
                      <a:pt x="49" y="15"/>
                    </a:cubicBezTo>
                    <a:cubicBezTo>
                      <a:pt x="24" y="15"/>
                      <a:pt x="3"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6" name="Oval 107"/>
              <p:cNvSpPr/>
              <p:nvPr/>
            </p:nvSpPr>
            <p:spPr bwMode="auto">
              <a:xfrm>
                <a:off x="5111618" y="2260366"/>
                <a:ext cx="316965" cy="107319"/>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grpSp>
      </p:grpSp>
      <p:grpSp>
        <p:nvGrpSpPr>
          <p:cNvPr id="131" name="组合 130"/>
          <p:cNvGrpSpPr/>
          <p:nvPr/>
        </p:nvGrpSpPr>
        <p:grpSpPr>
          <a:xfrm>
            <a:off x="6197988" y="2048598"/>
            <a:ext cx="5041512" cy="3381340"/>
            <a:chOff x="1088299" y="4213143"/>
            <a:chExt cx="5041512" cy="3381340"/>
          </a:xfrm>
        </p:grpSpPr>
        <p:sp>
          <p:nvSpPr>
            <p:cNvPr id="132" name="矩形 131"/>
            <p:cNvSpPr/>
            <p:nvPr/>
          </p:nvSpPr>
          <p:spPr>
            <a:xfrm>
              <a:off x="1088299" y="4658295"/>
              <a:ext cx="5041512" cy="2936188"/>
            </a:xfrm>
            <a:prstGeom prst="rect">
              <a:avLst/>
            </a:prstGeom>
          </p:spPr>
          <p:txBody>
            <a:bodyPr wrap="square">
              <a:spAutoFit/>
              <a:scene3d>
                <a:camera prst="orthographicFront"/>
                <a:lightRig rig="threePt" dir="t"/>
              </a:scene3d>
              <a:sp3d contourW="6350"/>
            </a:bodyPr>
            <a:lstStyle/>
            <a:p>
              <a:pPr algn="just">
                <a:lnSpc>
                  <a:spcPct val="120000"/>
                </a:lnSpc>
              </a:pPr>
              <a:r>
                <a:rPr lang="zh-CN" altLang="en-US" sz="1400" dirty="0">
                  <a:solidFill>
                    <a:schemeClr val="tx1">
                      <a:lumMod val="50000"/>
                      <a:lumOff val="50000"/>
                    </a:schemeClr>
                  </a:solidFill>
                </a:rPr>
                <a:t>用户可以在投影仪或者计算机上进行演示，也可以将演示文稿打印出来，制作成胶片，以便应用到更广泛的领域中</a:t>
              </a:r>
              <a:endParaRPr lang="en-US" altLang="zh-CN" sz="1400" dirty="0">
                <a:solidFill>
                  <a:schemeClr val="tx1">
                    <a:lumMod val="50000"/>
                    <a:lumOff val="50000"/>
                  </a:schemeClr>
                </a:solidFill>
              </a:endParaRPr>
            </a:p>
            <a:p>
              <a:pPr algn="just">
                <a:lnSpc>
                  <a:spcPct val="120000"/>
                </a:lnSpc>
              </a:pPr>
              <a:r>
                <a:rPr lang="zh-CN" altLang="en-US" sz="1400" dirty="0">
                  <a:solidFill>
                    <a:schemeClr val="tx1">
                      <a:lumMod val="50000"/>
                      <a:lumOff val="50000"/>
                    </a:schemeClr>
                  </a:solidFill>
                </a:rPr>
                <a:t>利用</a:t>
              </a:r>
              <a:r>
                <a:rPr lang="en-US" altLang="zh-CN" sz="1400" dirty="0">
                  <a:solidFill>
                    <a:schemeClr val="tx1">
                      <a:lumMod val="50000"/>
                      <a:lumOff val="50000"/>
                    </a:schemeClr>
                  </a:solidFill>
                </a:rPr>
                <a:t>Microsoft Office PowerPoint</a:t>
              </a:r>
              <a:r>
                <a:rPr lang="zh-CN" altLang="en-US" sz="1400" dirty="0">
                  <a:solidFill>
                    <a:schemeClr val="tx1">
                      <a:lumMod val="50000"/>
                      <a:lumOff val="50000"/>
                    </a:schemeClr>
                  </a:solidFill>
                </a:rPr>
                <a:t>不仅可以创建演示文稿，还可以在互联网上召开面对面会议、远程会议或在网上给观众展示演示文稿用户可以在投影仪或者计算机上进行演示，也可以将演示文稿打印出来以便应用到更广泛的领域中</a:t>
              </a:r>
              <a:endParaRPr lang="en-US" altLang="zh-CN" sz="1400" dirty="0">
                <a:solidFill>
                  <a:schemeClr val="tx1">
                    <a:lumMod val="50000"/>
                    <a:lumOff val="50000"/>
                  </a:schemeClr>
                </a:solidFill>
              </a:endParaRPr>
            </a:p>
            <a:p>
              <a:pPr algn="just">
                <a:lnSpc>
                  <a:spcPct val="120000"/>
                </a:lnSpc>
              </a:pPr>
              <a:r>
                <a:rPr lang="zh-CN" altLang="en-US" sz="1400" dirty="0">
                  <a:solidFill>
                    <a:schemeClr val="tx1">
                      <a:lumMod val="50000"/>
                      <a:lumOff val="50000"/>
                    </a:schemeClr>
                  </a:solidFill>
                </a:rPr>
                <a:t>利用</a:t>
              </a:r>
              <a:r>
                <a:rPr lang="en-US" altLang="zh-CN" sz="1400" dirty="0">
                  <a:solidFill>
                    <a:schemeClr val="tx1">
                      <a:lumMod val="50000"/>
                      <a:lumOff val="50000"/>
                    </a:schemeClr>
                  </a:solidFill>
                </a:rPr>
                <a:t>Microsoft Office PowerPoint</a:t>
              </a:r>
              <a:r>
                <a:rPr lang="zh-CN" altLang="en-US" sz="1400" dirty="0">
                  <a:solidFill>
                    <a:schemeClr val="tx1">
                      <a:lumMod val="50000"/>
                      <a:lumOff val="50000"/>
                    </a:schemeClr>
                  </a:solidFill>
                </a:rPr>
                <a:t>不仅可以创建演示文稿，还可以在互联网上召开面对面会议、远程会议或在网上给观众展示演示文稿用户可以在投影仪或者计算机上进行演示</a:t>
              </a:r>
              <a:endParaRPr lang="en-US" altLang="zh-CN" sz="1400" dirty="0">
                <a:solidFill>
                  <a:schemeClr val="tx1">
                    <a:lumMod val="50000"/>
                    <a:lumOff val="50000"/>
                  </a:schemeClr>
                </a:solidFill>
              </a:endParaRPr>
            </a:p>
            <a:p>
              <a:pPr algn="just">
                <a:lnSpc>
                  <a:spcPct val="120000"/>
                </a:lnSpc>
              </a:pPr>
              <a:r>
                <a:rPr lang="zh-CN" altLang="en-US" sz="1400" dirty="0">
                  <a:solidFill>
                    <a:schemeClr val="tx1">
                      <a:lumMod val="50000"/>
                      <a:lumOff val="50000"/>
                    </a:schemeClr>
                  </a:solidFill>
                </a:rPr>
                <a:t>也可以将演示文稿打印出来，制作成胶片，以便应用到更广泛的领域中</a:t>
              </a:r>
            </a:p>
          </p:txBody>
        </p:sp>
        <p:sp>
          <p:nvSpPr>
            <p:cNvPr id="133" name="矩形 132"/>
            <p:cNvSpPr/>
            <p:nvPr/>
          </p:nvSpPr>
          <p:spPr>
            <a:xfrm>
              <a:off x="1088299" y="4213143"/>
              <a:ext cx="2241974" cy="401264"/>
            </a:xfrm>
            <a:prstGeom prst="rect">
              <a:avLst/>
            </a:prstGeom>
          </p:spPr>
          <p:txBody>
            <a:bodyPr wrap="square">
              <a:spAutoFit/>
              <a:scene3d>
                <a:camera prst="orthographicFront"/>
                <a:lightRig rig="threePt" dir="t"/>
              </a:scene3d>
              <a:sp3d contourW="6350"/>
            </a:bodyPr>
            <a:lstStyle/>
            <a:p>
              <a:pPr>
                <a:lnSpc>
                  <a:spcPct val="120000"/>
                </a:lnSpc>
              </a:pPr>
              <a:r>
                <a:rPr lang="zh-CN" altLang="en-US" b="1" dirty="0">
                  <a:solidFill>
                    <a:schemeClr val="tx1">
                      <a:lumMod val="65000"/>
                      <a:lumOff val="35000"/>
                    </a:schemeClr>
                  </a:solidFill>
                </a:rPr>
                <a:t>标题文字添加</a:t>
              </a:r>
            </a:p>
          </p:txBody>
        </p:sp>
      </p:grpSp>
      <p:sp>
        <p:nvSpPr>
          <p:cNvPr id="134" name="矩形: 圆角 133"/>
          <p:cNvSpPr/>
          <p:nvPr/>
        </p:nvSpPr>
        <p:spPr>
          <a:xfrm rot="2700000">
            <a:off x="481528" y="324463"/>
            <a:ext cx="608141" cy="608141"/>
          </a:xfrm>
          <a:prstGeom prst="roundRect">
            <a:avLst/>
          </a:prstGeom>
          <a:solidFill>
            <a:schemeClr val="accent1"/>
          </a:solidFill>
          <a:ln w="3810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cxnSp>
        <p:nvCxnSpPr>
          <p:cNvPr id="135" name="直接连接符 134"/>
          <p:cNvCxnSpPr/>
          <p:nvPr/>
        </p:nvCxnSpPr>
        <p:spPr>
          <a:xfrm>
            <a:off x="1046328" y="102358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36" name="文本框 135"/>
          <p:cNvSpPr txBox="1"/>
          <p:nvPr/>
        </p:nvSpPr>
        <p:spPr>
          <a:xfrm>
            <a:off x="1403349" y="366923"/>
            <a:ext cx="3467616" cy="584775"/>
          </a:xfrm>
          <a:prstGeom prst="rect">
            <a:avLst/>
          </a:prstGeom>
          <a:noFill/>
        </p:spPr>
        <p:txBody>
          <a:bodyPr wrap="non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目录标题添加此处</a:t>
            </a:r>
          </a:p>
        </p:txBody>
      </p:sp>
      <p:sp>
        <p:nvSpPr>
          <p:cNvPr id="137" name="文本框 136"/>
          <p:cNvSpPr txBox="1"/>
          <p:nvPr/>
        </p:nvSpPr>
        <p:spPr>
          <a:xfrm>
            <a:off x="521743" y="400325"/>
            <a:ext cx="527709"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rgbClr val="FFFFFF"/>
                </a:solidFill>
                <a:effectLst/>
                <a:uLnTx/>
                <a:uFillTx/>
                <a:latin typeface="Arial" panose="020B0604020202020204"/>
                <a:ea typeface="微软雅黑" panose="020B0503020204020204" charset="-122"/>
                <a:cs typeface="+mn-cs"/>
              </a:rPr>
              <a:t>02</a:t>
            </a:r>
            <a:endParaRPr kumimoji="0" lang="zh-CN" altLang="en-US" sz="2400" b="1" i="0" u="none" strike="noStrike" kern="1200" cap="none" spc="0" normalizeH="0" baseline="0" noProof="0" dirty="0">
              <a:ln>
                <a:noFill/>
              </a:ln>
              <a:solidFill>
                <a:srgbClr val="FFFFFF"/>
              </a:solidFill>
              <a:effectLst/>
              <a:uLnTx/>
              <a:uFillTx/>
              <a:latin typeface="Arial" panose="020B0604020202020204"/>
              <a:ea typeface="微软雅黑" panose="020B0503020204020204" charset="-122"/>
              <a:cs typeface="+mn-cs"/>
            </a:endParaRPr>
          </a:p>
        </p:txBody>
      </p:sp>
      <p:sp>
        <p:nvSpPr>
          <p:cNvPr id="138" name="任意多边形: 形状 137"/>
          <p:cNvSpPr/>
          <p:nvPr/>
        </p:nvSpPr>
        <p:spPr>
          <a:xfrm rot="2700000">
            <a:off x="10236192" y="80705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9" name="任意多边形: 形状 138"/>
          <p:cNvSpPr/>
          <p:nvPr/>
        </p:nvSpPr>
        <p:spPr>
          <a:xfrm rot="2700000">
            <a:off x="10688014" y="80705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40" name="任意多边形: 形状 139"/>
          <p:cNvSpPr/>
          <p:nvPr/>
        </p:nvSpPr>
        <p:spPr>
          <a:xfrm rot="2700000">
            <a:off x="11139835" y="80705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0"/>
                                        </p:tgtEl>
                                        <p:attrNameLst>
                                          <p:attrName>style.visibility</p:attrName>
                                        </p:attrNameLst>
                                      </p:cBhvr>
                                      <p:to>
                                        <p:strVal val="visible"/>
                                      </p:to>
                                    </p:set>
                                    <p:anim calcmode="lin" valueType="num">
                                      <p:cBhvr additive="base">
                                        <p:cTn id="7" dur="500" fill="hold"/>
                                        <p:tgtEl>
                                          <p:spTgt spid="130"/>
                                        </p:tgtEl>
                                        <p:attrNameLst>
                                          <p:attrName>ppt_x</p:attrName>
                                        </p:attrNameLst>
                                      </p:cBhvr>
                                      <p:tavLst>
                                        <p:tav tm="0">
                                          <p:val>
                                            <p:strVal val="#ppt_x"/>
                                          </p:val>
                                        </p:tav>
                                        <p:tav tm="100000">
                                          <p:val>
                                            <p:strVal val="#ppt_x"/>
                                          </p:val>
                                        </p:tav>
                                      </p:tavLst>
                                    </p:anim>
                                    <p:anim calcmode="lin" valueType="num">
                                      <p:cBhvr additive="base">
                                        <p:cTn id="8" dur="500" fill="hold"/>
                                        <p:tgtEl>
                                          <p:spTgt spid="13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1" fill="hold" nodeType="afterEffect">
                                  <p:stCondLst>
                                    <p:cond delay="0"/>
                                  </p:stCondLst>
                                  <p:childTnLst>
                                    <p:set>
                                      <p:cBhvr>
                                        <p:cTn id="11" dur="1" fill="hold">
                                          <p:stCondLst>
                                            <p:cond delay="0"/>
                                          </p:stCondLst>
                                        </p:cTn>
                                        <p:tgtEl>
                                          <p:spTgt spid="131"/>
                                        </p:tgtEl>
                                        <p:attrNameLst>
                                          <p:attrName>style.visibility</p:attrName>
                                        </p:attrNameLst>
                                      </p:cBhvr>
                                      <p:to>
                                        <p:strVal val="visible"/>
                                      </p:to>
                                    </p:set>
                                    <p:animEffect transition="in" filter="wipe(up)">
                                      <p:cBhvr>
                                        <p:cTn id="12"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
          <p:cNvGrpSpPr/>
          <p:nvPr/>
        </p:nvGrpSpPr>
        <p:grpSpPr>
          <a:xfrm>
            <a:off x="4318511" y="1875682"/>
            <a:ext cx="3554977" cy="3929500"/>
            <a:chOff x="6761138" y="1169961"/>
            <a:chExt cx="4388945" cy="4851327"/>
          </a:xfrm>
        </p:grpSpPr>
        <p:grpSp>
          <p:nvGrpSpPr>
            <p:cNvPr id="23" name="Group 34"/>
            <p:cNvGrpSpPr/>
            <p:nvPr/>
          </p:nvGrpSpPr>
          <p:grpSpPr>
            <a:xfrm>
              <a:off x="6761138" y="1718886"/>
              <a:ext cx="4388945" cy="4302402"/>
              <a:chOff x="5487988" y="1541463"/>
              <a:chExt cx="2817813" cy="2762250"/>
            </a:xfrm>
          </p:grpSpPr>
          <p:sp>
            <p:nvSpPr>
              <p:cNvPr id="37" name="Freeform: Shape 35"/>
              <p:cNvSpPr/>
              <p:nvPr/>
            </p:nvSpPr>
            <p:spPr bwMode="auto">
              <a:xfrm>
                <a:off x="5487988" y="1560513"/>
                <a:ext cx="2744788" cy="2743200"/>
              </a:xfrm>
              <a:custGeom>
                <a:avLst/>
                <a:gdLst/>
                <a:ahLst/>
                <a:cxnLst>
                  <a:cxn ang="0">
                    <a:pos x="0" y="604"/>
                  </a:cxn>
                  <a:cxn ang="0">
                    <a:pos x="604" y="1208"/>
                  </a:cxn>
                  <a:cxn ang="0">
                    <a:pos x="1208" y="604"/>
                  </a:cxn>
                  <a:cxn ang="0">
                    <a:pos x="604" y="0"/>
                  </a:cxn>
                  <a:cxn ang="0">
                    <a:pos x="0" y="604"/>
                  </a:cxn>
                  <a:cxn ang="0">
                    <a:pos x="72" y="604"/>
                  </a:cxn>
                  <a:cxn ang="0">
                    <a:pos x="604" y="72"/>
                  </a:cxn>
                  <a:cxn ang="0">
                    <a:pos x="1137" y="604"/>
                  </a:cxn>
                  <a:cxn ang="0">
                    <a:pos x="604" y="1136"/>
                  </a:cxn>
                  <a:cxn ang="0">
                    <a:pos x="72" y="604"/>
                  </a:cxn>
                </a:cxnLst>
                <a:rect l="0" t="0" r="r" b="b"/>
                <a:pathLst>
                  <a:path w="1208" h="1208">
                    <a:moveTo>
                      <a:pt x="0" y="604"/>
                    </a:moveTo>
                    <a:cubicBezTo>
                      <a:pt x="0" y="937"/>
                      <a:pt x="271" y="1208"/>
                      <a:pt x="604" y="1208"/>
                    </a:cubicBezTo>
                    <a:cubicBezTo>
                      <a:pt x="937" y="1208"/>
                      <a:pt x="1208" y="937"/>
                      <a:pt x="1208" y="604"/>
                    </a:cubicBezTo>
                    <a:cubicBezTo>
                      <a:pt x="1208" y="271"/>
                      <a:pt x="937" y="0"/>
                      <a:pt x="604" y="0"/>
                    </a:cubicBezTo>
                    <a:cubicBezTo>
                      <a:pt x="271" y="0"/>
                      <a:pt x="0" y="271"/>
                      <a:pt x="0" y="604"/>
                    </a:cubicBezTo>
                    <a:close/>
                    <a:moveTo>
                      <a:pt x="72" y="604"/>
                    </a:moveTo>
                    <a:cubicBezTo>
                      <a:pt x="72" y="310"/>
                      <a:pt x="311" y="72"/>
                      <a:pt x="604" y="72"/>
                    </a:cubicBezTo>
                    <a:cubicBezTo>
                      <a:pt x="898" y="72"/>
                      <a:pt x="1137" y="310"/>
                      <a:pt x="1137" y="604"/>
                    </a:cubicBezTo>
                    <a:cubicBezTo>
                      <a:pt x="1137" y="897"/>
                      <a:pt x="898" y="1136"/>
                      <a:pt x="604" y="1136"/>
                    </a:cubicBezTo>
                    <a:cubicBezTo>
                      <a:pt x="311" y="1136"/>
                      <a:pt x="72" y="897"/>
                      <a:pt x="72" y="604"/>
                    </a:cubicBezTo>
                    <a:close/>
                  </a:path>
                </a:pathLst>
              </a:custGeom>
              <a:solidFill>
                <a:schemeClr val="tx2">
                  <a:lumMod val="40000"/>
                  <a:lumOff val="60000"/>
                </a:schemeClr>
              </a:solidFill>
              <a:ln w="9525">
                <a:noFill/>
                <a:round/>
              </a:ln>
            </p:spPr>
            <p:txBody>
              <a:bodyPr anchor="ctr"/>
              <a:lstStyle/>
              <a:p>
                <a:pPr algn="ctr"/>
                <a:endParaRPr/>
              </a:p>
            </p:txBody>
          </p:sp>
          <p:sp>
            <p:nvSpPr>
              <p:cNvPr id="38" name="Oval 36"/>
              <p:cNvSpPr/>
              <p:nvPr/>
            </p:nvSpPr>
            <p:spPr bwMode="auto">
              <a:xfrm>
                <a:off x="5561013" y="1541463"/>
                <a:ext cx="2741613" cy="2740025"/>
              </a:xfrm>
              <a:prstGeom prst="ellipse">
                <a:avLst/>
              </a:prstGeom>
              <a:solidFill>
                <a:schemeClr val="bg1"/>
              </a:solidFill>
              <a:ln w="9525">
                <a:noFill/>
                <a:round/>
              </a:ln>
            </p:spPr>
            <p:txBody>
              <a:bodyPr anchor="ctr"/>
              <a:lstStyle/>
              <a:p>
                <a:pPr algn="ctr"/>
                <a:endParaRPr/>
              </a:p>
            </p:txBody>
          </p:sp>
          <p:sp>
            <p:nvSpPr>
              <p:cNvPr id="39" name="Freeform: Shape 37"/>
              <p:cNvSpPr/>
              <p:nvPr/>
            </p:nvSpPr>
            <p:spPr bwMode="auto">
              <a:xfrm>
                <a:off x="5561013" y="1541463"/>
                <a:ext cx="2744788" cy="2743200"/>
              </a:xfrm>
              <a:custGeom>
                <a:avLst/>
                <a:gdLst/>
                <a:ahLst/>
                <a:cxnLst>
                  <a:cxn ang="0">
                    <a:pos x="0" y="604"/>
                  </a:cxn>
                  <a:cxn ang="0">
                    <a:pos x="604" y="1208"/>
                  </a:cxn>
                  <a:cxn ang="0">
                    <a:pos x="1208" y="604"/>
                  </a:cxn>
                  <a:cxn ang="0">
                    <a:pos x="604" y="0"/>
                  </a:cxn>
                  <a:cxn ang="0">
                    <a:pos x="0" y="604"/>
                  </a:cxn>
                  <a:cxn ang="0">
                    <a:pos x="71" y="604"/>
                  </a:cxn>
                  <a:cxn ang="0">
                    <a:pos x="604" y="72"/>
                  </a:cxn>
                  <a:cxn ang="0">
                    <a:pos x="1136" y="604"/>
                  </a:cxn>
                  <a:cxn ang="0">
                    <a:pos x="604" y="1136"/>
                  </a:cxn>
                  <a:cxn ang="0">
                    <a:pos x="71" y="604"/>
                  </a:cxn>
                </a:cxnLst>
                <a:rect l="0" t="0" r="r" b="b"/>
                <a:pathLst>
                  <a:path w="1208" h="1208">
                    <a:moveTo>
                      <a:pt x="0" y="604"/>
                    </a:moveTo>
                    <a:cubicBezTo>
                      <a:pt x="0" y="937"/>
                      <a:pt x="271" y="1208"/>
                      <a:pt x="604" y="1208"/>
                    </a:cubicBezTo>
                    <a:cubicBezTo>
                      <a:pt x="937" y="1208"/>
                      <a:pt x="1208" y="937"/>
                      <a:pt x="1208" y="604"/>
                    </a:cubicBezTo>
                    <a:cubicBezTo>
                      <a:pt x="1208" y="271"/>
                      <a:pt x="937" y="0"/>
                      <a:pt x="604" y="0"/>
                    </a:cubicBezTo>
                    <a:cubicBezTo>
                      <a:pt x="271" y="0"/>
                      <a:pt x="0" y="271"/>
                      <a:pt x="0" y="604"/>
                    </a:cubicBezTo>
                    <a:close/>
                    <a:moveTo>
                      <a:pt x="71" y="604"/>
                    </a:moveTo>
                    <a:cubicBezTo>
                      <a:pt x="71" y="310"/>
                      <a:pt x="310" y="72"/>
                      <a:pt x="604" y="72"/>
                    </a:cubicBezTo>
                    <a:cubicBezTo>
                      <a:pt x="897" y="72"/>
                      <a:pt x="1136" y="310"/>
                      <a:pt x="1136" y="604"/>
                    </a:cubicBezTo>
                    <a:cubicBezTo>
                      <a:pt x="1136" y="897"/>
                      <a:pt x="897" y="1136"/>
                      <a:pt x="604" y="1136"/>
                    </a:cubicBezTo>
                    <a:cubicBezTo>
                      <a:pt x="310" y="1136"/>
                      <a:pt x="71" y="897"/>
                      <a:pt x="71" y="604"/>
                    </a:cubicBezTo>
                    <a:close/>
                  </a:path>
                </a:pathLst>
              </a:custGeom>
              <a:solidFill>
                <a:schemeClr val="tx2">
                  <a:lumMod val="20000"/>
                  <a:lumOff val="80000"/>
                </a:schemeClr>
              </a:solidFill>
              <a:ln w="9525">
                <a:noFill/>
                <a:round/>
              </a:ln>
            </p:spPr>
            <p:txBody>
              <a:bodyPr anchor="ctr"/>
              <a:lstStyle/>
              <a:p>
                <a:pPr algn="ctr"/>
                <a:endParaRPr/>
              </a:p>
            </p:txBody>
          </p:sp>
          <p:sp>
            <p:nvSpPr>
              <p:cNvPr id="40" name="Freeform: Shape 38"/>
              <p:cNvSpPr/>
              <p:nvPr/>
            </p:nvSpPr>
            <p:spPr bwMode="auto">
              <a:xfrm>
                <a:off x="5938838" y="1919288"/>
                <a:ext cx="1987550" cy="1985962"/>
              </a:xfrm>
              <a:custGeom>
                <a:avLst/>
                <a:gdLst/>
                <a:ahLst/>
                <a:cxnLst>
                  <a:cxn ang="0">
                    <a:pos x="0" y="437"/>
                  </a:cxn>
                  <a:cxn ang="0">
                    <a:pos x="438" y="874"/>
                  </a:cxn>
                  <a:cxn ang="0">
                    <a:pos x="875" y="437"/>
                  </a:cxn>
                  <a:cxn ang="0">
                    <a:pos x="438" y="0"/>
                  </a:cxn>
                  <a:cxn ang="0">
                    <a:pos x="0" y="437"/>
                  </a:cxn>
                  <a:cxn ang="0">
                    <a:pos x="72" y="437"/>
                  </a:cxn>
                  <a:cxn ang="0">
                    <a:pos x="438" y="71"/>
                  </a:cxn>
                  <a:cxn ang="0">
                    <a:pos x="803" y="437"/>
                  </a:cxn>
                  <a:cxn ang="0">
                    <a:pos x="438" y="802"/>
                  </a:cxn>
                  <a:cxn ang="0">
                    <a:pos x="72" y="437"/>
                  </a:cxn>
                </a:cxnLst>
                <a:rect l="0" t="0" r="r" b="b"/>
                <a:pathLst>
                  <a:path w="875" h="874">
                    <a:moveTo>
                      <a:pt x="0" y="437"/>
                    </a:moveTo>
                    <a:cubicBezTo>
                      <a:pt x="0" y="678"/>
                      <a:pt x="197" y="874"/>
                      <a:pt x="438" y="874"/>
                    </a:cubicBezTo>
                    <a:cubicBezTo>
                      <a:pt x="679" y="874"/>
                      <a:pt x="875" y="678"/>
                      <a:pt x="875" y="437"/>
                    </a:cubicBezTo>
                    <a:cubicBezTo>
                      <a:pt x="875" y="196"/>
                      <a:pt x="679" y="0"/>
                      <a:pt x="438" y="0"/>
                    </a:cubicBezTo>
                    <a:cubicBezTo>
                      <a:pt x="197" y="0"/>
                      <a:pt x="0" y="196"/>
                      <a:pt x="0" y="437"/>
                    </a:cubicBezTo>
                    <a:close/>
                    <a:moveTo>
                      <a:pt x="72" y="437"/>
                    </a:moveTo>
                    <a:cubicBezTo>
                      <a:pt x="72" y="235"/>
                      <a:pt x="236" y="71"/>
                      <a:pt x="438" y="71"/>
                    </a:cubicBezTo>
                    <a:cubicBezTo>
                      <a:pt x="639" y="71"/>
                      <a:pt x="803" y="235"/>
                      <a:pt x="803" y="437"/>
                    </a:cubicBezTo>
                    <a:cubicBezTo>
                      <a:pt x="803" y="638"/>
                      <a:pt x="639" y="802"/>
                      <a:pt x="438" y="802"/>
                    </a:cubicBezTo>
                    <a:cubicBezTo>
                      <a:pt x="236" y="802"/>
                      <a:pt x="72" y="638"/>
                      <a:pt x="72" y="437"/>
                    </a:cubicBezTo>
                    <a:close/>
                  </a:path>
                </a:pathLst>
              </a:custGeom>
              <a:solidFill>
                <a:schemeClr val="tx2">
                  <a:lumMod val="20000"/>
                  <a:lumOff val="80000"/>
                </a:schemeClr>
              </a:solidFill>
              <a:ln w="9525">
                <a:noFill/>
                <a:round/>
              </a:ln>
            </p:spPr>
            <p:txBody>
              <a:bodyPr anchor="ctr"/>
              <a:lstStyle/>
              <a:p>
                <a:pPr algn="ctr"/>
                <a:endParaRPr/>
              </a:p>
            </p:txBody>
          </p:sp>
          <p:sp>
            <p:nvSpPr>
              <p:cNvPr id="41" name="Freeform: Shape 39"/>
              <p:cNvSpPr/>
              <p:nvPr/>
            </p:nvSpPr>
            <p:spPr bwMode="auto">
              <a:xfrm>
                <a:off x="6318250" y="2297113"/>
                <a:ext cx="1228725" cy="1228725"/>
              </a:xfrm>
              <a:custGeom>
                <a:avLst/>
                <a:gdLst/>
                <a:ahLst/>
                <a:cxnLst>
                  <a:cxn ang="0">
                    <a:pos x="0" y="271"/>
                  </a:cxn>
                  <a:cxn ang="0">
                    <a:pos x="271" y="541"/>
                  </a:cxn>
                  <a:cxn ang="0">
                    <a:pos x="541" y="271"/>
                  </a:cxn>
                  <a:cxn ang="0">
                    <a:pos x="271" y="0"/>
                  </a:cxn>
                  <a:cxn ang="0">
                    <a:pos x="0" y="271"/>
                  </a:cxn>
                  <a:cxn ang="0">
                    <a:pos x="72" y="271"/>
                  </a:cxn>
                  <a:cxn ang="0">
                    <a:pos x="271" y="72"/>
                  </a:cxn>
                  <a:cxn ang="0">
                    <a:pos x="469" y="271"/>
                  </a:cxn>
                  <a:cxn ang="0">
                    <a:pos x="271" y="470"/>
                  </a:cxn>
                  <a:cxn ang="0">
                    <a:pos x="72" y="271"/>
                  </a:cxn>
                </a:cxnLst>
                <a:rect l="0" t="0" r="r" b="b"/>
                <a:pathLst>
                  <a:path w="541" h="541">
                    <a:moveTo>
                      <a:pt x="0" y="271"/>
                    </a:moveTo>
                    <a:cubicBezTo>
                      <a:pt x="0" y="420"/>
                      <a:pt x="122" y="541"/>
                      <a:pt x="271" y="541"/>
                    </a:cubicBezTo>
                    <a:cubicBezTo>
                      <a:pt x="420" y="541"/>
                      <a:pt x="541" y="420"/>
                      <a:pt x="541" y="271"/>
                    </a:cubicBezTo>
                    <a:cubicBezTo>
                      <a:pt x="541" y="122"/>
                      <a:pt x="420" y="0"/>
                      <a:pt x="271" y="0"/>
                    </a:cubicBezTo>
                    <a:cubicBezTo>
                      <a:pt x="122" y="0"/>
                      <a:pt x="0" y="122"/>
                      <a:pt x="0" y="271"/>
                    </a:cubicBezTo>
                    <a:close/>
                    <a:moveTo>
                      <a:pt x="72" y="271"/>
                    </a:moveTo>
                    <a:cubicBezTo>
                      <a:pt x="72" y="161"/>
                      <a:pt x="161" y="72"/>
                      <a:pt x="271" y="72"/>
                    </a:cubicBezTo>
                    <a:cubicBezTo>
                      <a:pt x="380" y="72"/>
                      <a:pt x="469" y="161"/>
                      <a:pt x="469" y="271"/>
                    </a:cubicBezTo>
                    <a:cubicBezTo>
                      <a:pt x="469" y="380"/>
                      <a:pt x="380" y="470"/>
                      <a:pt x="271" y="470"/>
                    </a:cubicBezTo>
                    <a:cubicBezTo>
                      <a:pt x="161" y="470"/>
                      <a:pt x="72" y="380"/>
                      <a:pt x="72" y="271"/>
                    </a:cubicBezTo>
                    <a:close/>
                  </a:path>
                </a:pathLst>
              </a:custGeom>
              <a:solidFill>
                <a:schemeClr val="tx2">
                  <a:lumMod val="20000"/>
                  <a:lumOff val="80000"/>
                </a:schemeClr>
              </a:solidFill>
              <a:ln w="9525">
                <a:noFill/>
                <a:round/>
              </a:ln>
            </p:spPr>
            <p:txBody>
              <a:bodyPr anchor="ctr"/>
              <a:lstStyle/>
              <a:p>
                <a:pPr algn="ctr"/>
                <a:endParaRPr/>
              </a:p>
            </p:txBody>
          </p:sp>
          <p:sp>
            <p:nvSpPr>
              <p:cNvPr id="42" name="Oval 40"/>
              <p:cNvSpPr/>
              <p:nvPr/>
            </p:nvSpPr>
            <p:spPr bwMode="auto">
              <a:xfrm>
                <a:off x="6697663" y="2676525"/>
                <a:ext cx="469900" cy="471487"/>
              </a:xfrm>
              <a:prstGeom prst="ellipse">
                <a:avLst/>
              </a:prstGeom>
              <a:solidFill>
                <a:schemeClr val="tx2">
                  <a:lumMod val="40000"/>
                  <a:lumOff val="60000"/>
                </a:schemeClr>
              </a:solidFill>
              <a:ln w="9525">
                <a:noFill/>
                <a:round/>
              </a:ln>
            </p:spPr>
            <p:txBody>
              <a:bodyPr anchor="ctr"/>
              <a:lstStyle/>
              <a:p>
                <a:pPr algn="ctr"/>
                <a:endParaRPr/>
              </a:p>
            </p:txBody>
          </p:sp>
        </p:grpSp>
        <p:grpSp>
          <p:nvGrpSpPr>
            <p:cNvPr id="24" name="Group 41"/>
            <p:cNvGrpSpPr/>
            <p:nvPr/>
          </p:nvGrpSpPr>
          <p:grpSpPr>
            <a:xfrm>
              <a:off x="9003829" y="1169961"/>
              <a:ext cx="1575076" cy="2714964"/>
              <a:chOff x="6927850" y="1189038"/>
              <a:chExt cx="1011238" cy="1743074"/>
            </a:xfrm>
          </p:grpSpPr>
          <p:sp>
            <p:nvSpPr>
              <p:cNvPr id="25" name="Freeform: Shape 42"/>
              <p:cNvSpPr/>
              <p:nvPr/>
            </p:nvSpPr>
            <p:spPr bwMode="auto">
              <a:xfrm>
                <a:off x="7223125" y="1189038"/>
                <a:ext cx="457200" cy="658812"/>
              </a:xfrm>
              <a:custGeom>
                <a:avLst/>
                <a:gdLst/>
                <a:ahLst/>
                <a:cxnLst>
                  <a:cxn ang="0">
                    <a:pos x="152" y="118"/>
                  </a:cxn>
                  <a:cxn ang="0">
                    <a:pos x="83" y="290"/>
                  </a:cxn>
                  <a:cxn ang="0">
                    <a:pos x="152" y="118"/>
                  </a:cxn>
                </a:cxnLst>
                <a:rect l="0" t="0" r="r" b="b"/>
                <a:pathLst>
                  <a:path w="201" h="290">
                    <a:moveTo>
                      <a:pt x="152" y="118"/>
                    </a:moveTo>
                    <a:cubicBezTo>
                      <a:pt x="201" y="6"/>
                      <a:pt x="0" y="0"/>
                      <a:pt x="83" y="290"/>
                    </a:cubicBezTo>
                    <a:lnTo>
                      <a:pt x="152" y="118"/>
                    </a:lnTo>
                    <a:close/>
                  </a:path>
                </a:pathLst>
              </a:custGeom>
              <a:solidFill>
                <a:schemeClr val="accent1"/>
              </a:solidFill>
              <a:ln w="9525">
                <a:noFill/>
                <a:round/>
              </a:ln>
            </p:spPr>
            <p:txBody>
              <a:bodyPr anchor="ctr"/>
              <a:lstStyle/>
              <a:p>
                <a:pPr algn="ctr"/>
                <a:endParaRPr/>
              </a:p>
            </p:txBody>
          </p:sp>
          <p:sp>
            <p:nvSpPr>
              <p:cNvPr id="26" name="Freeform: Shape 43"/>
              <p:cNvSpPr/>
              <p:nvPr/>
            </p:nvSpPr>
            <p:spPr bwMode="auto">
              <a:xfrm>
                <a:off x="7351713" y="1279526"/>
                <a:ext cx="242888" cy="568325"/>
              </a:xfrm>
              <a:custGeom>
                <a:avLst/>
                <a:gdLst/>
                <a:ahLst/>
                <a:cxnLst>
                  <a:cxn ang="0">
                    <a:pos x="96" y="78"/>
                  </a:cxn>
                  <a:cxn ang="0">
                    <a:pos x="97" y="74"/>
                  </a:cxn>
                  <a:cxn ang="0">
                    <a:pos x="100" y="63"/>
                  </a:cxn>
                  <a:cxn ang="0">
                    <a:pos x="101" y="45"/>
                  </a:cxn>
                  <a:cxn ang="0">
                    <a:pos x="95" y="25"/>
                  </a:cxn>
                  <a:cxn ang="0">
                    <a:pos x="76" y="12"/>
                  </a:cxn>
                  <a:cxn ang="0">
                    <a:pos x="51" y="19"/>
                  </a:cxn>
                  <a:cxn ang="0">
                    <a:pos x="19" y="71"/>
                  </a:cxn>
                  <a:cxn ang="0">
                    <a:pos x="14" y="104"/>
                  </a:cxn>
                  <a:cxn ang="0">
                    <a:pos x="13" y="136"/>
                  </a:cxn>
                  <a:cxn ang="0">
                    <a:pos x="15" y="166"/>
                  </a:cxn>
                  <a:cxn ang="0">
                    <a:pos x="18" y="194"/>
                  </a:cxn>
                  <a:cxn ang="0">
                    <a:pos x="21" y="217"/>
                  </a:cxn>
                  <a:cxn ang="0">
                    <a:pos x="25" y="234"/>
                  </a:cxn>
                  <a:cxn ang="0">
                    <a:pos x="27" y="250"/>
                  </a:cxn>
                  <a:cxn ang="0">
                    <a:pos x="22" y="235"/>
                  </a:cxn>
                  <a:cxn ang="0">
                    <a:pos x="17" y="218"/>
                  </a:cxn>
                  <a:cxn ang="0">
                    <a:pos x="10" y="195"/>
                  </a:cxn>
                  <a:cxn ang="0">
                    <a:pos x="5" y="168"/>
                  </a:cxn>
                  <a:cxn ang="0">
                    <a:pos x="1" y="137"/>
                  </a:cxn>
                  <a:cxn ang="0">
                    <a:pos x="1" y="103"/>
                  </a:cxn>
                  <a:cxn ang="0">
                    <a:pos x="6" y="68"/>
                  </a:cxn>
                  <a:cxn ang="0">
                    <a:pos x="20" y="35"/>
                  </a:cxn>
                  <a:cxn ang="0">
                    <a:pos x="44" y="9"/>
                  </a:cxn>
                  <a:cxn ang="0">
                    <a:pos x="78" y="2"/>
                  </a:cxn>
                  <a:cxn ang="0">
                    <a:pos x="102" y="21"/>
                  </a:cxn>
                  <a:cxn ang="0">
                    <a:pos x="106" y="45"/>
                  </a:cxn>
                  <a:cxn ang="0">
                    <a:pos x="103" y="64"/>
                  </a:cxn>
                  <a:cxn ang="0">
                    <a:pos x="98" y="74"/>
                  </a:cxn>
                  <a:cxn ang="0">
                    <a:pos x="96" y="78"/>
                  </a:cxn>
                </a:cxnLst>
                <a:rect l="0" t="0" r="r" b="b"/>
                <a:pathLst>
                  <a:path w="107" h="250">
                    <a:moveTo>
                      <a:pt x="96" y="78"/>
                    </a:moveTo>
                    <a:cubicBezTo>
                      <a:pt x="96" y="78"/>
                      <a:pt x="97" y="77"/>
                      <a:pt x="97" y="74"/>
                    </a:cubicBezTo>
                    <a:cubicBezTo>
                      <a:pt x="98" y="72"/>
                      <a:pt x="99" y="68"/>
                      <a:pt x="100" y="63"/>
                    </a:cubicBezTo>
                    <a:cubicBezTo>
                      <a:pt x="101" y="58"/>
                      <a:pt x="102" y="52"/>
                      <a:pt x="101" y="45"/>
                    </a:cubicBezTo>
                    <a:cubicBezTo>
                      <a:pt x="101" y="39"/>
                      <a:pt x="99" y="31"/>
                      <a:pt x="95" y="25"/>
                    </a:cubicBezTo>
                    <a:cubicBezTo>
                      <a:pt x="91" y="18"/>
                      <a:pt x="84" y="13"/>
                      <a:pt x="76" y="12"/>
                    </a:cubicBezTo>
                    <a:cubicBezTo>
                      <a:pt x="68" y="11"/>
                      <a:pt x="59" y="13"/>
                      <a:pt x="51" y="19"/>
                    </a:cubicBezTo>
                    <a:cubicBezTo>
                      <a:pt x="35" y="30"/>
                      <a:pt x="25" y="50"/>
                      <a:pt x="19" y="71"/>
                    </a:cubicBezTo>
                    <a:cubicBezTo>
                      <a:pt x="17" y="82"/>
                      <a:pt x="15" y="93"/>
                      <a:pt x="14" y="104"/>
                    </a:cubicBezTo>
                    <a:cubicBezTo>
                      <a:pt x="13" y="115"/>
                      <a:pt x="13" y="126"/>
                      <a:pt x="13" y="136"/>
                    </a:cubicBezTo>
                    <a:cubicBezTo>
                      <a:pt x="14" y="147"/>
                      <a:pt x="14" y="157"/>
                      <a:pt x="15" y="166"/>
                    </a:cubicBezTo>
                    <a:cubicBezTo>
                      <a:pt x="15" y="176"/>
                      <a:pt x="17" y="185"/>
                      <a:pt x="18" y="194"/>
                    </a:cubicBezTo>
                    <a:cubicBezTo>
                      <a:pt x="19" y="202"/>
                      <a:pt x="20" y="210"/>
                      <a:pt x="21" y="217"/>
                    </a:cubicBezTo>
                    <a:cubicBezTo>
                      <a:pt x="22" y="224"/>
                      <a:pt x="24" y="229"/>
                      <a:pt x="25" y="234"/>
                    </a:cubicBezTo>
                    <a:cubicBezTo>
                      <a:pt x="26" y="244"/>
                      <a:pt x="27" y="250"/>
                      <a:pt x="27" y="250"/>
                    </a:cubicBezTo>
                    <a:cubicBezTo>
                      <a:pt x="27" y="250"/>
                      <a:pt x="25" y="245"/>
                      <a:pt x="22" y="235"/>
                    </a:cubicBezTo>
                    <a:cubicBezTo>
                      <a:pt x="21" y="230"/>
                      <a:pt x="18" y="225"/>
                      <a:pt x="17" y="218"/>
                    </a:cubicBezTo>
                    <a:cubicBezTo>
                      <a:pt x="15" y="211"/>
                      <a:pt x="12" y="204"/>
                      <a:pt x="10" y="195"/>
                    </a:cubicBezTo>
                    <a:cubicBezTo>
                      <a:pt x="9" y="187"/>
                      <a:pt x="6" y="178"/>
                      <a:pt x="5" y="168"/>
                    </a:cubicBezTo>
                    <a:cubicBezTo>
                      <a:pt x="3" y="158"/>
                      <a:pt x="2" y="147"/>
                      <a:pt x="1" y="137"/>
                    </a:cubicBezTo>
                    <a:cubicBezTo>
                      <a:pt x="1" y="126"/>
                      <a:pt x="0" y="114"/>
                      <a:pt x="1" y="103"/>
                    </a:cubicBezTo>
                    <a:cubicBezTo>
                      <a:pt x="2" y="91"/>
                      <a:pt x="4" y="80"/>
                      <a:pt x="6" y="68"/>
                    </a:cubicBezTo>
                    <a:cubicBezTo>
                      <a:pt x="9" y="56"/>
                      <a:pt x="14" y="45"/>
                      <a:pt x="20" y="35"/>
                    </a:cubicBezTo>
                    <a:cubicBezTo>
                      <a:pt x="26" y="24"/>
                      <a:pt x="34" y="15"/>
                      <a:pt x="44" y="9"/>
                    </a:cubicBezTo>
                    <a:cubicBezTo>
                      <a:pt x="54" y="2"/>
                      <a:pt x="67" y="0"/>
                      <a:pt x="78" y="2"/>
                    </a:cubicBezTo>
                    <a:cubicBezTo>
                      <a:pt x="89" y="5"/>
                      <a:pt x="98" y="13"/>
                      <a:pt x="102" y="21"/>
                    </a:cubicBezTo>
                    <a:cubicBezTo>
                      <a:pt x="106" y="30"/>
                      <a:pt x="107" y="38"/>
                      <a:pt x="106" y="45"/>
                    </a:cubicBezTo>
                    <a:cubicBezTo>
                      <a:pt x="106" y="53"/>
                      <a:pt x="104" y="59"/>
                      <a:pt x="103" y="64"/>
                    </a:cubicBezTo>
                    <a:cubicBezTo>
                      <a:pt x="101" y="69"/>
                      <a:pt x="99" y="72"/>
                      <a:pt x="98" y="74"/>
                    </a:cubicBezTo>
                    <a:cubicBezTo>
                      <a:pt x="97" y="77"/>
                      <a:pt x="96" y="78"/>
                      <a:pt x="96" y="78"/>
                    </a:cubicBezTo>
                    <a:close/>
                  </a:path>
                </a:pathLst>
              </a:custGeom>
              <a:solidFill>
                <a:schemeClr val="accent1">
                  <a:lumMod val="75000"/>
                </a:schemeClr>
              </a:solidFill>
              <a:ln w="9525">
                <a:noFill/>
                <a:round/>
              </a:ln>
            </p:spPr>
            <p:txBody>
              <a:bodyPr anchor="ctr"/>
              <a:lstStyle/>
              <a:p>
                <a:pPr algn="ctr"/>
                <a:endParaRPr/>
              </a:p>
            </p:txBody>
          </p:sp>
          <p:sp>
            <p:nvSpPr>
              <p:cNvPr id="27" name="Freeform: Shape 44"/>
              <p:cNvSpPr/>
              <p:nvPr/>
            </p:nvSpPr>
            <p:spPr bwMode="auto">
              <a:xfrm>
                <a:off x="7426325" y="1258888"/>
                <a:ext cx="512763" cy="584200"/>
              </a:xfrm>
              <a:custGeom>
                <a:avLst/>
                <a:gdLst/>
                <a:ahLst/>
                <a:cxnLst>
                  <a:cxn ang="0">
                    <a:pos x="69" y="87"/>
                  </a:cxn>
                  <a:cxn ang="0">
                    <a:pos x="0" y="249"/>
                  </a:cxn>
                  <a:cxn ang="0">
                    <a:pos x="69" y="87"/>
                  </a:cxn>
                </a:cxnLst>
                <a:rect l="0" t="0" r="r" b="b"/>
                <a:pathLst>
                  <a:path w="226" h="257">
                    <a:moveTo>
                      <a:pt x="69" y="87"/>
                    </a:moveTo>
                    <a:cubicBezTo>
                      <a:pt x="187" y="0"/>
                      <a:pt x="226" y="257"/>
                      <a:pt x="0" y="249"/>
                    </a:cubicBezTo>
                    <a:lnTo>
                      <a:pt x="69" y="87"/>
                    </a:lnTo>
                    <a:close/>
                  </a:path>
                </a:pathLst>
              </a:custGeom>
              <a:solidFill>
                <a:schemeClr val="accent1"/>
              </a:solidFill>
              <a:ln w="9525">
                <a:noFill/>
                <a:round/>
              </a:ln>
            </p:spPr>
            <p:txBody>
              <a:bodyPr anchor="ctr"/>
              <a:lstStyle/>
              <a:p>
                <a:pPr algn="ctr"/>
                <a:endParaRPr/>
              </a:p>
            </p:txBody>
          </p:sp>
          <p:sp>
            <p:nvSpPr>
              <p:cNvPr id="28" name="Freeform: Shape 45"/>
              <p:cNvSpPr/>
              <p:nvPr/>
            </p:nvSpPr>
            <p:spPr bwMode="auto">
              <a:xfrm>
                <a:off x="7426325" y="1406525"/>
                <a:ext cx="392113" cy="422275"/>
              </a:xfrm>
              <a:custGeom>
                <a:avLst/>
                <a:gdLst/>
                <a:ahLst/>
                <a:cxnLst>
                  <a:cxn ang="0">
                    <a:pos x="69" y="22"/>
                  </a:cxn>
                  <a:cxn ang="0">
                    <a:pos x="72" y="19"/>
                  </a:cxn>
                  <a:cxn ang="0">
                    <a:pos x="81" y="12"/>
                  </a:cxn>
                  <a:cxn ang="0">
                    <a:pos x="89" y="8"/>
                  </a:cxn>
                  <a:cxn ang="0">
                    <a:pos x="98" y="4"/>
                  </a:cxn>
                  <a:cxn ang="0">
                    <a:pos x="109" y="1"/>
                  </a:cxn>
                  <a:cxn ang="0">
                    <a:pos x="122" y="1"/>
                  </a:cxn>
                  <a:cxn ang="0">
                    <a:pos x="149" y="14"/>
                  </a:cxn>
                  <a:cxn ang="0">
                    <a:pos x="166" y="42"/>
                  </a:cxn>
                  <a:cxn ang="0">
                    <a:pos x="160" y="112"/>
                  </a:cxn>
                  <a:cxn ang="0">
                    <a:pos x="141" y="142"/>
                  </a:cxn>
                  <a:cxn ang="0">
                    <a:pos x="114" y="164"/>
                  </a:cxn>
                  <a:cxn ang="0">
                    <a:pos x="85" y="177"/>
                  </a:cxn>
                  <a:cxn ang="0">
                    <a:pos x="57" y="184"/>
                  </a:cxn>
                  <a:cxn ang="0">
                    <a:pos x="34" y="186"/>
                  </a:cxn>
                  <a:cxn ang="0">
                    <a:pos x="16" y="186"/>
                  </a:cxn>
                  <a:cxn ang="0">
                    <a:pos x="0" y="184"/>
                  </a:cxn>
                  <a:cxn ang="0">
                    <a:pos x="15" y="183"/>
                  </a:cxn>
                  <a:cxn ang="0">
                    <a:pos x="33" y="181"/>
                  </a:cxn>
                  <a:cxn ang="0">
                    <a:pos x="56" y="176"/>
                  </a:cxn>
                  <a:cxn ang="0">
                    <a:pos x="81" y="168"/>
                  </a:cxn>
                  <a:cxn ang="0">
                    <a:pos x="107" y="154"/>
                  </a:cxn>
                  <a:cxn ang="0">
                    <a:pos x="148" y="106"/>
                  </a:cxn>
                  <a:cxn ang="0">
                    <a:pos x="155" y="45"/>
                  </a:cxn>
                  <a:cxn ang="0">
                    <a:pos x="142" y="21"/>
                  </a:cxn>
                  <a:cxn ang="0">
                    <a:pos x="121" y="9"/>
                  </a:cxn>
                  <a:cxn ang="0">
                    <a:pos x="99" y="9"/>
                  </a:cxn>
                  <a:cxn ang="0">
                    <a:pos x="90" y="12"/>
                  </a:cxn>
                  <a:cxn ang="0">
                    <a:pos x="83" y="15"/>
                  </a:cxn>
                  <a:cxn ang="0">
                    <a:pos x="72" y="20"/>
                  </a:cxn>
                  <a:cxn ang="0">
                    <a:pos x="69" y="22"/>
                  </a:cxn>
                </a:cxnLst>
                <a:rect l="0" t="0" r="r" b="b"/>
                <a:pathLst>
                  <a:path w="173" h="186">
                    <a:moveTo>
                      <a:pt x="69" y="22"/>
                    </a:moveTo>
                    <a:cubicBezTo>
                      <a:pt x="69" y="22"/>
                      <a:pt x="70" y="21"/>
                      <a:pt x="72" y="19"/>
                    </a:cubicBezTo>
                    <a:cubicBezTo>
                      <a:pt x="74" y="18"/>
                      <a:pt x="77" y="15"/>
                      <a:pt x="81" y="12"/>
                    </a:cubicBezTo>
                    <a:cubicBezTo>
                      <a:pt x="84" y="11"/>
                      <a:pt x="86" y="10"/>
                      <a:pt x="89" y="8"/>
                    </a:cubicBezTo>
                    <a:cubicBezTo>
                      <a:pt x="91" y="7"/>
                      <a:pt x="95" y="6"/>
                      <a:pt x="98" y="4"/>
                    </a:cubicBezTo>
                    <a:cubicBezTo>
                      <a:pt x="101" y="3"/>
                      <a:pt x="105" y="2"/>
                      <a:pt x="109" y="1"/>
                    </a:cubicBezTo>
                    <a:cubicBezTo>
                      <a:pt x="113" y="1"/>
                      <a:pt x="118" y="0"/>
                      <a:pt x="122" y="1"/>
                    </a:cubicBezTo>
                    <a:cubicBezTo>
                      <a:pt x="131" y="2"/>
                      <a:pt x="141" y="6"/>
                      <a:pt x="149" y="14"/>
                    </a:cubicBezTo>
                    <a:cubicBezTo>
                      <a:pt x="157" y="21"/>
                      <a:pt x="163" y="31"/>
                      <a:pt x="166" y="42"/>
                    </a:cubicBezTo>
                    <a:cubicBezTo>
                      <a:pt x="173" y="64"/>
                      <a:pt x="171" y="90"/>
                      <a:pt x="160" y="112"/>
                    </a:cubicBezTo>
                    <a:cubicBezTo>
                      <a:pt x="155" y="123"/>
                      <a:pt x="149" y="133"/>
                      <a:pt x="141" y="142"/>
                    </a:cubicBezTo>
                    <a:cubicBezTo>
                      <a:pt x="133" y="151"/>
                      <a:pt x="123" y="158"/>
                      <a:pt x="114" y="164"/>
                    </a:cubicBezTo>
                    <a:cubicBezTo>
                      <a:pt x="104" y="170"/>
                      <a:pt x="94" y="174"/>
                      <a:pt x="85" y="177"/>
                    </a:cubicBezTo>
                    <a:cubicBezTo>
                      <a:pt x="75" y="180"/>
                      <a:pt x="66" y="182"/>
                      <a:pt x="57" y="184"/>
                    </a:cubicBezTo>
                    <a:cubicBezTo>
                      <a:pt x="49" y="185"/>
                      <a:pt x="41" y="186"/>
                      <a:pt x="34" y="186"/>
                    </a:cubicBezTo>
                    <a:cubicBezTo>
                      <a:pt x="27" y="186"/>
                      <a:pt x="21" y="186"/>
                      <a:pt x="16" y="186"/>
                    </a:cubicBezTo>
                    <a:cubicBezTo>
                      <a:pt x="5" y="185"/>
                      <a:pt x="0" y="184"/>
                      <a:pt x="0" y="184"/>
                    </a:cubicBezTo>
                    <a:cubicBezTo>
                      <a:pt x="0" y="184"/>
                      <a:pt x="6" y="184"/>
                      <a:pt x="15" y="183"/>
                    </a:cubicBezTo>
                    <a:cubicBezTo>
                      <a:pt x="20" y="183"/>
                      <a:pt x="26" y="182"/>
                      <a:pt x="33" y="181"/>
                    </a:cubicBezTo>
                    <a:cubicBezTo>
                      <a:pt x="40" y="180"/>
                      <a:pt x="48" y="178"/>
                      <a:pt x="56" y="176"/>
                    </a:cubicBezTo>
                    <a:cubicBezTo>
                      <a:pt x="64" y="174"/>
                      <a:pt x="73" y="172"/>
                      <a:pt x="81" y="168"/>
                    </a:cubicBezTo>
                    <a:cubicBezTo>
                      <a:pt x="90" y="164"/>
                      <a:pt x="99" y="159"/>
                      <a:pt x="107" y="154"/>
                    </a:cubicBezTo>
                    <a:cubicBezTo>
                      <a:pt x="124" y="142"/>
                      <a:pt x="140" y="126"/>
                      <a:pt x="148" y="106"/>
                    </a:cubicBezTo>
                    <a:cubicBezTo>
                      <a:pt x="157" y="87"/>
                      <a:pt x="159" y="65"/>
                      <a:pt x="155" y="45"/>
                    </a:cubicBezTo>
                    <a:cubicBezTo>
                      <a:pt x="152" y="36"/>
                      <a:pt x="148" y="27"/>
                      <a:pt x="142" y="21"/>
                    </a:cubicBezTo>
                    <a:cubicBezTo>
                      <a:pt x="136" y="14"/>
                      <a:pt x="129" y="10"/>
                      <a:pt x="121" y="9"/>
                    </a:cubicBezTo>
                    <a:cubicBezTo>
                      <a:pt x="113" y="7"/>
                      <a:pt x="106" y="8"/>
                      <a:pt x="99" y="9"/>
                    </a:cubicBezTo>
                    <a:cubicBezTo>
                      <a:pt x="96" y="10"/>
                      <a:pt x="93" y="11"/>
                      <a:pt x="90" y="12"/>
                    </a:cubicBezTo>
                    <a:cubicBezTo>
                      <a:pt x="87" y="13"/>
                      <a:pt x="85" y="14"/>
                      <a:pt x="83" y="15"/>
                    </a:cubicBezTo>
                    <a:cubicBezTo>
                      <a:pt x="78" y="17"/>
                      <a:pt x="75" y="19"/>
                      <a:pt x="72" y="20"/>
                    </a:cubicBezTo>
                    <a:cubicBezTo>
                      <a:pt x="70" y="21"/>
                      <a:pt x="69" y="22"/>
                      <a:pt x="69" y="22"/>
                    </a:cubicBezTo>
                    <a:close/>
                  </a:path>
                </a:pathLst>
              </a:custGeom>
              <a:solidFill>
                <a:schemeClr val="accent1">
                  <a:lumMod val="75000"/>
                </a:schemeClr>
              </a:solidFill>
              <a:ln w="9525">
                <a:noFill/>
                <a:round/>
              </a:ln>
            </p:spPr>
            <p:txBody>
              <a:bodyPr anchor="ctr"/>
              <a:lstStyle/>
              <a:p>
                <a:pPr algn="ctr"/>
                <a:endParaRPr/>
              </a:p>
            </p:txBody>
          </p:sp>
          <p:sp>
            <p:nvSpPr>
              <p:cNvPr id="29" name="Freeform: Shape 46"/>
              <p:cNvSpPr/>
              <p:nvPr/>
            </p:nvSpPr>
            <p:spPr bwMode="auto">
              <a:xfrm>
                <a:off x="6927850" y="2581275"/>
                <a:ext cx="180975" cy="350837"/>
              </a:xfrm>
              <a:custGeom>
                <a:avLst/>
                <a:gdLst/>
                <a:ahLst/>
                <a:cxnLst>
                  <a:cxn ang="0">
                    <a:pos x="79" y="10"/>
                  </a:cxn>
                  <a:cxn ang="0">
                    <a:pos x="7" y="153"/>
                  </a:cxn>
                  <a:cxn ang="0">
                    <a:pos x="3" y="154"/>
                  </a:cxn>
                  <a:cxn ang="0">
                    <a:pos x="1" y="150"/>
                  </a:cxn>
                  <a:cxn ang="0">
                    <a:pos x="56" y="0"/>
                  </a:cxn>
                  <a:cxn ang="0">
                    <a:pos x="79" y="10"/>
                  </a:cxn>
                </a:cxnLst>
                <a:rect l="0" t="0" r="r" b="b"/>
                <a:pathLst>
                  <a:path w="79" h="155">
                    <a:moveTo>
                      <a:pt x="79" y="10"/>
                    </a:moveTo>
                    <a:cubicBezTo>
                      <a:pt x="7" y="153"/>
                      <a:pt x="7" y="153"/>
                      <a:pt x="7" y="153"/>
                    </a:cubicBezTo>
                    <a:cubicBezTo>
                      <a:pt x="6" y="154"/>
                      <a:pt x="4" y="155"/>
                      <a:pt x="3" y="154"/>
                    </a:cubicBezTo>
                    <a:cubicBezTo>
                      <a:pt x="1" y="154"/>
                      <a:pt x="0" y="152"/>
                      <a:pt x="1" y="150"/>
                    </a:cubicBezTo>
                    <a:cubicBezTo>
                      <a:pt x="56" y="0"/>
                      <a:pt x="56" y="0"/>
                      <a:pt x="56" y="0"/>
                    </a:cubicBezTo>
                    <a:lnTo>
                      <a:pt x="79" y="10"/>
                    </a:lnTo>
                    <a:close/>
                  </a:path>
                </a:pathLst>
              </a:custGeom>
              <a:gradFill flip="none" rotWithShape="1">
                <a:gsLst>
                  <a:gs pos="0">
                    <a:schemeClr val="bg1">
                      <a:lumMod val="65000"/>
                    </a:schemeClr>
                  </a:gs>
                  <a:gs pos="50000">
                    <a:schemeClr val="bg1">
                      <a:lumMod val="75000"/>
                    </a:schemeClr>
                  </a:gs>
                  <a:gs pos="85000">
                    <a:schemeClr val="bg1">
                      <a:lumMod val="65000"/>
                    </a:schemeClr>
                  </a:gs>
                </a:gsLst>
                <a:lin ang="0" scaled="1"/>
                <a:tileRect/>
              </a:gradFill>
              <a:ln w="9525">
                <a:noFill/>
                <a:round/>
              </a:ln>
            </p:spPr>
            <p:txBody>
              <a:bodyPr anchor="ctr"/>
              <a:lstStyle/>
              <a:p>
                <a:pPr algn="ctr"/>
                <a:endParaRPr/>
              </a:p>
            </p:txBody>
          </p:sp>
          <p:sp>
            <p:nvSpPr>
              <p:cNvPr id="30" name="Freeform: Shape 47"/>
              <p:cNvSpPr/>
              <p:nvPr/>
            </p:nvSpPr>
            <p:spPr bwMode="auto">
              <a:xfrm>
                <a:off x="7069138" y="1225551"/>
                <a:ext cx="473075" cy="608012"/>
              </a:xfrm>
              <a:custGeom>
                <a:avLst/>
                <a:gdLst/>
                <a:ahLst/>
                <a:cxnLst>
                  <a:cxn ang="0">
                    <a:pos x="208" y="96"/>
                  </a:cxn>
                  <a:cxn ang="0">
                    <a:pos x="137" y="268"/>
                  </a:cxn>
                  <a:cxn ang="0">
                    <a:pos x="208" y="96"/>
                  </a:cxn>
                </a:cxnLst>
                <a:rect l="0" t="0" r="r" b="b"/>
                <a:pathLst>
                  <a:path w="208" h="268">
                    <a:moveTo>
                      <a:pt x="208" y="96"/>
                    </a:moveTo>
                    <a:cubicBezTo>
                      <a:pt x="206" y="0"/>
                      <a:pt x="0" y="56"/>
                      <a:pt x="137" y="268"/>
                    </a:cubicBezTo>
                    <a:lnTo>
                      <a:pt x="208" y="96"/>
                    </a:lnTo>
                    <a:close/>
                  </a:path>
                </a:pathLst>
              </a:custGeom>
              <a:solidFill>
                <a:schemeClr val="accent1"/>
              </a:solidFill>
              <a:ln w="9525">
                <a:noFill/>
                <a:round/>
              </a:ln>
            </p:spPr>
            <p:txBody>
              <a:bodyPr anchor="ctr"/>
              <a:lstStyle/>
              <a:p>
                <a:pPr algn="ctr"/>
                <a:endParaRPr/>
              </a:p>
            </p:txBody>
          </p:sp>
          <p:sp>
            <p:nvSpPr>
              <p:cNvPr id="31" name="Freeform: Shape 48"/>
              <p:cNvSpPr/>
              <p:nvPr/>
            </p:nvSpPr>
            <p:spPr bwMode="auto">
              <a:xfrm>
                <a:off x="7024688" y="2139950"/>
                <a:ext cx="311150" cy="517525"/>
              </a:xfrm>
              <a:custGeom>
                <a:avLst/>
                <a:gdLst/>
                <a:ahLst/>
                <a:cxnLst>
                  <a:cxn ang="0">
                    <a:pos x="85" y="166"/>
                  </a:cxn>
                  <a:cxn ang="0">
                    <a:pos x="62" y="199"/>
                  </a:cxn>
                  <a:cxn ang="0">
                    <a:pos x="48" y="212"/>
                  </a:cxn>
                  <a:cxn ang="0">
                    <a:pos x="1" y="192"/>
                  </a:cxn>
                  <a:cxn ang="0">
                    <a:pos x="0" y="172"/>
                  </a:cxn>
                  <a:cxn ang="0">
                    <a:pos x="9" y="133"/>
                  </a:cxn>
                  <a:cxn ang="0">
                    <a:pos x="74" y="0"/>
                  </a:cxn>
                  <a:cxn ang="0">
                    <a:pos x="137" y="27"/>
                  </a:cxn>
                  <a:cxn ang="0">
                    <a:pos x="85" y="166"/>
                  </a:cxn>
                </a:cxnLst>
                <a:rect l="0" t="0" r="r" b="b"/>
                <a:pathLst>
                  <a:path w="137" h="228">
                    <a:moveTo>
                      <a:pt x="85" y="166"/>
                    </a:moveTo>
                    <a:cubicBezTo>
                      <a:pt x="80" y="179"/>
                      <a:pt x="72" y="190"/>
                      <a:pt x="62" y="199"/>
                    </a:cubicBezTo>
                    <a:cubicBezTo>
                      <a:pt x="48" y="212"/>
                      <a:pt x="48" y="212"/>
                      <a:pt x="48" y="212"/>
                    </a:cubicBezTo>
                    <a:cubicBezTo>
                      <a:pt x="30" y="228"/>
                      <a:pt x="1" y="215"/>
                      <a:pt x="1" y="192"/>
                    </a:cubicBezTo>
                    <a:cubicBezTo>
                      <a:pt x="0" y="172"/>
                      <a:pt x="0" y="172"/>
                      <a:pt x="0" y="172"/>
                    </a:cubicBezTo>
                    <a:cubicBezTo>
                      <a:pt x="0" y="159"/>
                      <a:pt x="3" y="145"/>
                      <a:pt x="9" y="133"/>
                    </a:cubicBezTo>
                    <a:cubicBezTo>
                      <a:pt x="74" y="0"/>
                      <a:pt x="74" y="0"/>
                      <a:pt x="74" y="0"/>
                    </a:cubicBezTo>
                    <a:cubicBezTo>
                      <a:pt x="137" y="27"/>
                      <a:pt x="137" y="27"/>
                      <a:pt x="137" y="27"/>
                    </a:cubicBezTo>
                    <a:lnTo>
                      <a:pt x="85" y="166"/>
                    </a:lnTo>
                    <a:close/>
                  </a:path>
                </a:pathLst>
              </a:custGeom>
              <a:gradFill>
                <a:gsLst>
                  <a:gs pos="0">
                    <a:schemeClr val="bg1">
                      <a:lumMod val="50000"/>
                    </a:schemeClr>
                  </a:gs>
                  <a:gs pos="50000">
                    <a:schemeClr val="bg1">
                      <a:lumMod val="75000"/>
                    </a:schemeClr>
                  </a:gs>
                  <a:gs pos="85000">
                    <a:schemeClr val="bg1">
                      <a:lumMod val="50000"/>
                    </a:schemeClr>
                  </a:gs>
                </a:gsLst>
                <a:lin ang="12000000" scaled="0"/>
              </a:gradFill>
              <a:ln w="9525">
                <a:noFill/>
                <a:round/>
              </a:ln>
            </p:spPr>
            <p:txBody>
              <a:bodyPr anchor="ctr"/>
              <a:lstStyle/>
              <a:p>
                <a:pPr algn="ctr"/>
                <a:endParaRPr/>
              </a:p>
            </p:txBody>
          </p:sp>
          <p:sp>
            <p:nvSpPr>
              <p:cNvPr id="32" name="Freeform: Shape 49"/>
              <p:cNvSpPr/>
              <p:nvPr/>
            </p:nvSpPr>
            <p:spPr bwMode="auto">
              <a:xfrm>
                <a:off x="7259638" y="1322388"/>
                <a:ext cx="282575" cy="511175"/>
              </a:xfrm>
              <a:custGeom>
                <a:avLst/>
                <a:gdLst/>
                <a:ahLst/>
                <a:cxnLst>
                  <a:cxn ang="0">
                    <a:pos x="124" y="53"/>
                  </a:cxn>
                  <a:cxn ang="0">
                    <a:pos x="123" y="49"/>
                  </a:cxn>
                  <a:cxn ang="0">
                    <a:pos x="120" y="39"/>
                  </a:cxn>
                  <a:cxn ang="0">
                    <a:pos x="112" y="25"/>
                  </a:cxn>
                  <a:cxn ang="0">
                    <a:pos x="96" y="15"/>
                  </a:cxn>
                  <a:cxn ang="0">
                    <a:pos x="48" y="22"/>
                  </a:cxn>
                  <a:cxn ang="0">
                    <a:pos x="16" y="68"/>
                  </a:cxn>
                  <a:cxn ang="0">
                    <a:pos x="13" y="97"/>
                  </a:cxn>
                  <a:cxn ang="0">
                    <a:pos x="16" y="126"/>
                  </a:cxn>
                  <a:cxn ang="0">
                    <a:pos x="22" y="153"/>
                  </a:cxn>
                  <a:cxn ang="0">
                    <a:pos x="31" y="177"/>
                  </a:cxn>
                  <a:cxn ang="0">
                    <a:pos x="47" y="212"/>
                  </a:cxn>
                  <a:cxn ang="0">
                    <a:pos x="53" y="225"/>
                  </a:cxn>
                  <a:cxn ang="0">
                    <a:pos x="45" y="213"/>
                  </a:cxn>
                  <a:cxn ang="0">
                    <a:pos x="35" y="199"/>
                  </a:cxn>
                  <a:cxn ang="0">
                    <a:pos x="24" y="180"/>
                  </a:cxn>
                  <a:cxn ang="0">
                    <a:pos x="13" y="157"/>
                  </a:cxn>
                  <a:cxn ang="0">
                    <a:pos x="4" y="129"/>
                  </a:cxn>
                  <a:cxn ang="0">
                    <a:pos x="0" y="98"/>
                  </a:cxn>
                  <a:cxn ang="0">
                    <a:pos x="3" y="65"/>
                  </a:cxn>
                  <a:cxn ang="0">
                    <a:pos x="18" y="34"/>
                  </a:cxn>
                  <a:cxn ang="0">
                    <a:pos x="42" y="12"/>
                  </a:cxn>
                  <a:cxn ang="0">
                    <a:pos x="99" y="8"/>
                  </a:cxn>
                  <a:cxn ang="0">
                    <a:pos x="116" y="22"/>
                  </a:cxn>
                  <a:cxn ang="0">
                    <a:pos x="123" y="38"/>
                  </a:cxn>
                  <a:cxn ang="0">
                    <a:pos x="124" y="49"/>
                  </a:cxn>
                  <a:cxn ang="0">
                    <a:pos x="124" y="53"/>
                  </a:cxn>
                </a:cxnLst>
                <a:rect l="0" t="0" r="r" b="b"/>
                <a:pathLst>
                  <a:path w="124" h="225">
                    <a:moveTo>
                      <a:pt x="124" y="53"/>
                    </a:moveTo>
                    <a:cubicBezTo>
                      <a:pt x="124" y="53"/>
                      <a:pt x="123" y="52"/>
                      <a:pt x="123" y="49"/>
                    </a:cubicBezTo>
                    <a:cubicBezTo>
                      <a:pt x="123" y="47"/>
                      <a:pt x="122" y="43"/>
                      <a:pt x="120" y="39"/>
                    </a:cubicBezTo>
                    <a:cubicBezTo>
                      <a:pt x="119" y="35"/>
                      <a:pt x="116" y="30"/>
                      <a:pt x="112" y="25"/>
                    </a:cubicBezTo>
                    <a:cubicBezTo>
                      <a:pt x="108" y="21"/>
                      <a:pt x="102" y="17"/>
                      <a:pt x="96" y="15"/>
                    </a:cubicBezTo>
                    <a:cubicBezTo>
                      <a:pt x="82" y="10"/>
                      <a:pt x="63" y="13"/>
                      <a:pt x="48" y="22"/>
                    </a:cubicBezTo>
                    <a:cubicBezTo>
                      <a:pt x="33" y="32"/>
                      <a:pt x="21" y="49"/>
                      <a:pt x="16" y="68"/>
                    </a:cubicBezTo>
                    <a:cubicBezTo>
                      <a:pt x="14" y="77"/>
                      <a:pt x="13" y="88"/>
                      <a:pt x="13" y="97"/>
                    </a:cubicBezTo>
                    <a:cubicBezTo>
                      <a:pt x="13" y="107"/>
                      <a:pt x="14" y="117"/>
                      <a:pt x="16" y="126"/>
                    </a:cubicBezTo>
                    <a:cubicBezTo>
                      <a:pt x="17" y="136"/>
                      <a:pt x="20" y="145"/>
                      <a:pt x="22" y="153"/>
                    </a:cubicBezTo>
                    <a:cubicBezTo>
                      <a:pt x="25" y="162"/>
                      <a:pt x="28" y="170"/>
                      <a:pt x="31" y="177"/>
                    </a:cubicBezTo>
                    <a:cubicBezTo>
                      <a:pt x="37" y="192"/>
                      <a:pt x="42" y="204"/>
                      <a:pt x="47" y="212"/>
                    </a:cubicBezTo>
                    <a:cubicBezTo>
                      <a:pt x="51" y="220"/>
                      <a:pt x="53" y="225"/>
                      <a:pt x="53" y="225"/>
                    </a:cubicBezTo>
                    <a:cubicBezTo>
                      <a:pt x="53" y="225"/>
                      <a:pt x="50" y="221"/>
                      <a:pt x="45" y="213"/>
                    </a:cubicBezTo>
                    <a:cubicBezTo>
                      <a:pt x="42" y="209"/>
                      <a:pt x="39" y="205"/>
                      <a:pt x="35" y="199"/>
                    </a:cubicBezTo>
                    <a:cubicBezTo>
                      <a:pt x="32" y="194"/>
                      <a:pt x="28" y="188"/>
                      <a:pt x="24" y="180"/>
                    </a:cubicBezTo>
                    <a:cubicBezTo>
                      <a:pt x="20" y="173"/>
                      <a:pt x="17" y="165"/>
                      <a:pt x="13" y="157"/>
                    </a:cubicBezTo>
                    <a:cubicBezTo>
                      <a:pt x="10" y="148"/>
                      <a:pt x="6" y="139"/>
                      <a:pt x="4" y="129"/>
                    </a:cubicBezTo>
                    <a:cubicBezTo>
                      <a:pt x="2" y="119"/>
                      <a:pt x="0" y="108"/>
                      <a:pt x="0" y="98"/>
                    </a:cubicBezTo>
                    <a:cubicBezTo>
                      <a:pt x="0" y="87"/>
                      <a:pt x="0" y="75"/>
                      <a:pt x="3" y="65"/>
                    </a:cubicBezTo>
                    <a:cubicBezTo>
                      <a:pt x="6" y="54"/>
                      <a:pt x="11" y="43"/>
                      <a:pt x="18" y="34"/>
                    </a:cubicBezTo>
                    <a:cubicBezTo>
                      <a:pt x="24" y="25"/>
                      <a:pt x="33" y="18"/>
                      <a:pt x="42" y="12"/>
                    </a:cubicBezTo>
                    <a:cubicBezTo>
                      <a:pt x="61" y="1"/>
                      <a:pt x="83" y="0"/>
                      <a:pt x="99" y="8"/>
                    </a:cubicBezTo>
                    <a:cubicBezTo>
                      <a:pt x="106" y="11"/>
                      <a:pt x="112" y="17"/>
                      <a:pt x="116" y="22"/>
                    </a:cubicBezTo>
                    <a:cubicBezTo>
                      <a:pt x="120" y="28"/>
                      <a:pt x="122" y="34"/>
                      <a:pt x="123" y="38"/>
                    </a:cubicBezTo>
                    <a:cubicBezTo>
                      <a:pt x="124" y="43"/>
                      <a:pt x="124" y="47"/>
                      <a:pt x="124" y="49"/>
                    </a:cubicBezTo>
                    <a:cubicBezTo>
                      <a:pt x="124" y="52"/>
                      <a:pt x="124" y="53"/>
                      <a:pt x="124" y="53"/>
                    </a:cubicBezTo>
                    <a:close/>
                  </a:path>
                </a:pathLst>
              </a:custGeom>
              <a:solidFill>
                <a:schemeClr val="accent1">
                  <a:lumMod val="75000"/>
                </a:schemeClr>
              </a:solidFill>
              <a:ln w="9525">
                <a:noFill/>
                <a:round/>
              </a:ln>
            </p:spPr>
            <p:txBody>
              <a:bodyPr anchor="ctr"/>
              <a:lstStyle/>
              <a:p>
                <a:pPr algn="ctr"/>
                <a:endParaRPr/>
              </a:p>
            </p:txBody>
          </p:sp>
          <p:sp>
            <p:nvSpPr>
              <p:cNvPr id="33" name="Freeform: Shape 50"/>
              <p:cNvSpPr/>
              <p:nvPr/>
            </p:nvSpPr>
            <p:spPr bwMode="auto">
              <a:xfrm>
                <a:off x="7185025" y="1416050"/>
                <a:ext cx="430213" cy="819150"/>
              </a:xfrm>
              <a:custGeom>
                <a:avLst/>
                <a:gdLst/>
                <a:ahLst/>
                <a:cxnLst>
                  <a:cxn ang="0">
                    <a:pos x="187" y="15"/>
                  </a:cxn>
                  <a:cxn ang="0">
                    <a:pos x="187" y="15"/>
                  </a:cxn>
                  <a:cxn ang="0">
                    <a:pos x="178" y="3"/>
                  </a:cxn>
                  <a:cxn ang="0">
                    <a:pos x="162" y="4"/>
                  </a:cxn>
                  <a:cxn ang="0">
                    <a:pos x="3" y="319"/>
                  </a:cxn>
                  <a:cxn ang="0">
                    <a:pos x="28" y="349"/>
                  </a:cxn>
                  <a:cxn ang="0">
                    <a:pos x="66" y="346"/>
                  </a:cxn>
                  <a:cxn ang="0">
                    <a:pos x="187" y="15"/>
                  </a:cxn>
                </a:cxnLst>
                <a:rect l="0" t="0" r="r" b="b"/>
                <a:pathLst>
                  <a:path w="189" h="361">
                    <a:moveTo>
                      <a:pt x="187" y="15"/>
                    </a:moveTo>
                    <a:cubicBezTo>
                      <a:pt x="187" y="15"/>
                      <a:pt x="187" y="15"/>
                      <a:pt x="187" y="15"/>
                    </a:cubicBezTo>
                    <a:cubicBezTo>
                      <a:pt x="189" y="11"/>
                      <a:pt x="184" y="6"/>
                      <a:pt x="178" y="3"/>
                    </a:cubicBezTo>
                    <a:cubicBezTo>
                      <a:pt x="171" y="0"/>
                      <a:pt x="164" y="0"/>
                      <a:pt x="162" y="4"/>
                    </a:cubicBezTo>
                    <a:cubicBezTo>
                      <a:pt x="3" y="319"/>
                      <a:pt x="3" y="319"/>
                      <a:pt x="3" y="319"/>
                    </a:cubicBezTo>
                    <a:cubicBezTo>
                      <a:pt x="3" y="319"/>
                      <a:pt x="0" y="337"/>
                      <a:pt x="28" y="349"/>
                    </a:cubicBezTo>
                    <a:cubicBezTo>
                      <a:pt x="55" y="361"/>
                      <a:pt x="66" y="346"/>
                      <a:pt x="66" y="346"/>
                    </a:cubicBezTo>
                    <a:lnTo>
                      <a:pt x="187" y="15"/>
                    </a:lnTo>
                    <a:close/>
                  </a:path>
                </a:pathLst>
              </a:custGeom>
              <a:gradFill>
                <a:gsLst>
                  <a:gs pos="0">
                    <a:schemeClr val="tx1">
                      <a:lumMod val="65000"/>
                      <a:lumOff val="35000"/>
                    </a:schemeClr>
                  </a:gs>
                  <a:gs pos="50000">
                    <a:schemeClr val="bg1">
                      <a:lumMod val="75000"/>
                    </a:schemeClr>
                  </a:gs>
                  <a:gs pos="85000">
                    <a:schemeClr val="tx1">
                      <a:lumMod val="65000"/>
                      <a:lumOff val="35000"/>
                    </a:schemeClr>
                  </a:gs>
                </a:gsLst>
                <a:lin ang="12000000" scaled="0"/>
              </a:gradFill>
              <a:ln w="9525">
                <a:noFill/>
                <a:round/>
              </a:ln>
            </p:spPr>
            <p:txBody>
              <a:bodyPr anchor="ctr"/>
              <a:lstStyle/>
              <a:p>
                <a:pPr algn="ctr"/>
                <a:endParaRPr/>
              </a:p>
            </p:txBody>
          </p:sp>
          <p:sp>
            <p:nvSpPr>
              <p:cNvPr id="34" name="Freeform: Shape 51"/>
              <p:cNvSpPr/>
              <p:nvPr/>
            </p:nvSpPr>
            <p:spPr bwMode="auto">
              <a:xfrm>
                <a:off x="7415213" y="1433513"/>
                <a:ext cx="396875" cy="457200"/>
              </a:xfrm>
              <a:custGeom>
                <a:avLst/>
                <a:gdLst/>
                <a:ahLst/>
                <a:cxnLst>
                  <a:cxn ang="0">
                    <a:pos x="73" y="16"/>
                  </a:cxn>
                  <a:cxn ang="0">
                    <a:pos x="0" y="184"/>
                  </a:cxn>
                  <a:cxn ang="0">
                    <a:pos x="73" y="16"/>
                  </a:cxn>
                </a:cxnLst>
                <a:rect l="0" t="0" r="r" b="b"/>
                <a:pathLst>
                  <a:path w="175" h="201">
                    <a:moveTo>
                      <a:pt x="73" y="16"/>
                    </a:moveTo>
                    <a:cubicBezTo>
                      <a:pt x="175" y="0"/>
                      <a:pt x="115" y="201"/>
                      <a:pt x="0" y="184"/>
                    </a:cubicBezTo>
                    <a:lnTo>
                      <a:pt x="73" y="16"/>
                    </a:lnTo>
                    <a:close/>
                  </a:path>
                </a:pathLst>
              </a:custGeom>
              <a:solidFill>
                <a:schemeClr val="accent1"/>
              </a:solidFill>
              <a:ln w="9525">
                <a:noFill/>
                <a:round/>
              </a:ln>
            </p:spPr>
            <p:txBody>
              <a:bodyPr anchor="ctr"/>
              <a:lstStyle/>
              <a:p>
                <a:pPr algn="ctr"/>
                <a:endParaRPr/>
              </a:p>
            </p:txBody>
          </p:sp>
          <p:sp>
            <p:nvSpPr>
              <p:cNvPr id="35" name="Freeform: Shape 52"/>
              <p:cNvSpPr/>
              <p:nvPr/>
            </p:nvSpPr>
            <p:spPr bwMode="auto">
              <a:xfrm>
                <a:off x="7415213" y="1465263"/>
                <a:ext cx="296863" cy="393700"/>
              </a:xfrm>
              <a:custGeom>
                <a:avLst/>
                <a:gdLst/>
                <a:ahLst/>
                <a:cxnLst>
                  <a:cxn ang="0">
                    <a:pos x="73" y="2"/>
                  </a:cxn>
                  <a:cxn ang="0">
                    <a:pos x="76" y="1"/>
                  </a:cxn>
                  <a:cxn ang="0">
                    <a:pos x="85" y="0"/>
                  </a:cxn>
                  <a:cxn ang="0">
                    <a:pos x="99" y="1"/>
                  </a:cxn>
                  <a:cxn ang="0">
                    <a:pos x="116" y="10"/>
                  </a:cxn>
                  <a:cxn ang="0">
                    <a:pos x="128" y="30"/>
                  </a:cxn>
                  <a:cxn ang="0">
                    <a:pos x="131" y="54"/>
                  </a:cxn>
                  <a:cxn ang="0">
                    <a:pos x="117" y="106"/>
                  </a:cxn>
                  <a:cxn ang="0">
                    <a:pos x="102" y="128"/>
                  </a:cxn>
                  <a:cxn ang="0">
                    <a:pos x="84" y="147"/>
                  </a:cxn>
                  <a:cxn ang="0">
                    <a:pos x="64" y="161"/>
                  </a:cxn>
                  <a:cxn ang="0">
                    <a:pos x="44" y="170"/>
                  </a:cxn>
                  <a:cxn ang="0">
                    <a:pos x="26" y="173"/>
                  </a:cxn>
                  <a:cxn ang="0">
                    <a:pos x="12" y="172"/>
                  </a:cxn>
                  <a:cxn ang="0">
                    <a:pos x="3" y="171"/>
                  </a:cxn>
                  <a:cxn ang="0">
                    <a:pos x="0" y="170"/>
                  </a:cxn>
                  <a:cxn ang="0">
                    <a:pos x="12" y="170"/>
                  </a:cxn>
                  <a:cxn ang="0">
                    <a:pos x="25" y="168"/>
                  </a:cxn>
                  <a:cxn ang="0">
                    <a:pos x="41" y="162"/>
                  </a:cxn>
                  <a:cxn ang="0">
                    <a:pos x="59" y="153"/>
                  </a:cxn>
                  <a:cxn ang="0">
                    <a:pos x="76" y="139"/>
                  </a:cxn>
                  <a:cxn ang="0">
                    <a:pos x="105" y="99"/>
                  </a:cxn>
                  <a:cxn ang="0">
                    <a:pos x="119" y="54"/>
                  </a:cxn>
                  <a:cxn ang="0">
                    <a:pos x="118" y="32"/>
                  </a:cxn>
                  <a:cxn ang="0">
                    <a:pos x="111" y="15"/>
                  </a:cxn>
                  <a:cxn ang="0">
                    <a:pos x="98" y="6"/>
                  </a:cxn>
                  <a:cxn ang="0">
                    <a:pos x="85" y="3"/>
                  </a:cxn>
                  <a:cxn ang="0">
                    <a:pos x="77" y="2"/>
                  </a:cxn>
                  <a:cxn ang="0">
                    <a:pos x="73" y="2"/>
                  </a:cxn>
                </a:cxnLst>
                <a:rect l="0" t="0" r="r" b="b"/>
                <a:pathLst>
                  <a:path w="131" h="173">
                    <a:moveTo>
                      <a:pt x="73" y="2"/>
                    </a:moveTo>
                    <a:cubicBezTo>
                      <a:pt x="73" y="2"/>
                      <a:pt x="74" y="2"/>
                      <a:pt x="76" y="1"/>
                    </a:cubicBezTo>
                    <a:cubicBezTo>
                      <a:pt x="78" y="1"/>
                      <a:pt x="81" y="0"/>
                      <a:pt x="85" y="0"/>
                    </a:cubicBezTo>
                    <a:cubicBezTo>
                      <a:pt x="89" y="0"/>
                      <a:pt x="94" y="0"/>
                      <a:pt x="99" y="1"/>
                    </a:cubicBezTo>
                    <a:cubicBezTo>
                      <a:pt x="105" y="2"/>
                      <a:pt x="111" y="5"/>
                      <a:pt x="116" y="10"/>
                    </a:cubicBezTo>
                    <a:cubicBezTo>
                      <a:pt x="122" y="15"/>
                      <a:pt x="126" y="22"/>
                      <a:pt x="128" y="30"/>
                    </a:cubicBezTo>
                    <a:cubicBezTo>
                      <a:pt x="130" y="37"/>
                      <a:pt x="131" y="46"/>
                      <a:pt x="131" y="54"/>
                    </a:cubicBezTo>
                    <a:cubicBezTo>
                      <a:pt x="130" y="72"/>
                      <a:pt x="125" y="89"/>
                      <a:pt x="117" y="106"/>
                    </a:cubicBezTo>
                    <a:cubicBezTo>
                      <a:pt x="112" y="114"/>
                      <a:pt x="108" y="121"/>
                      <a:pt x="102" y="128"/>
                    </a:cubicBezTo>
                    <a:cubicBezTo>
                      <a:pt x="97" y="136"/>
                      <a:pt x="91" y="142"/>
                      <a:pt x="84" y="147"/>
                    </a:cubicBezTo>
                    <a:cubicBezTo>
                      <a:pt x="78" y="153"/>
                      <a:pt x="71" y="158"/>
                      <a:pt x="64" y="161"/>
                    </a:cubicBezTo>
                    <a:cubicBezTo>
                      <a:pt x="57" y="165"/>
                      <a:pt x="50" y="168"/>
                      <a:pt x="44" y="170"/>
                    </a:cubicBezTo>
                    <a:cubicBezTo>
                      <a:pt x="37" y="171"/>
                      <a:pt x="31" y="172"/>
                      <a:pt x="26" y="173"/>
                    </a:cubicBezTo>
                    <a:cubicBezTo>
                      <a:pt x="20" y="173"/>
                      <a:pt x="16" y="172"/>
                      <a:pt x="12" y="172"/>
                    </a:cubicBezTo>
                    <a:cubicBezTo>
                      <a:pt x="8" y="172"/>
                      <a:pt x="5" y="171"/>
                      <a:pt x="3" y="171"/>
                    </a:cubicBezTo>
                    <a:cubicBezTo>
                      <a:pt x="1" y="170"/>
                      <a:pt x="0" y="170"/>
                      <a:pt x="0" y="170"/>
                    </a:cubicBezTo>
                    <a:cubicBezTo>
                      <a:pt x="0" y="170"/>
                      <a:pt x="4" y="170"/>
                      <a:pt x="12" y="170"/>
                    </a:cubicBezTo>
                    <a:cubicBezTo>
                      <a:pt x="16" y="169"/>
                      <a:pt x="20" y="169"/>
                      <a:pt x="25" y="168"/>
                    </a:cubicBezTo>
                    <a:cubicBezTo>
                      <a:pt x="30" y="167"/>
                      <a:pt x="36" y="165"/>
                      <a:pt x="41" y="162"/>
                    </a:cubicBezTo>
                    <a:cubicBezTo>
                      <a:pt x="47" y="160"/>
                      <a:pt x="53" y="157"/>
                      <a:pt x="59" y="153"/>
                    </a:cubicBezTo>
                    <a:cubicBezTo>
                      <a:pt x="65" y="149"/>
                      <a:pt x="71" y="144"/>
                      <a:pt x="76" y="139"/>
                    </a:cubicBezTo>
                    <a:cubicBezTo>
                      <a:pt x="87" y="128"/>
                      <a:pt x="97" y="114"/>
                      <a:pt x="105" y="99"/>
                    </a:cubicBezTo>
                    <a:cubicBezTo>
                      <a:pt x="112" y="85"/>
                      <a:pt x="117" y="69"/>
                      <a:pt x="119" y="54"/>
                    </a:cubicBezTo>
                    <a:cubicBezTo>
                      <a:pt x="119" y="46"/>
                      <a:pt x="120" y="39"/>
                      <a:pt x="118" y="32"/>
                    </a:cubicBezTo>
                    <a:cubicBezTo>
                      <a:pt x="117" y="25"/>
                      <a:pt x="114" y="20"/>
                      <a:pt x="111" y="15"/>
                    </a:cubicBezTo>
                    <a:cubicBezTo>
                      <a:pt x="107" y="11"/>
                      <a:pt x="102" y="8"/>
                      <a:pt x="98" y="6"/>
                    </a:cubicBezTo>
                    <a:cubicBezTo>
                      <a:pt x="93" y="4"/>
                      <a:pt x="89" y="3"/>
                      <a:pt x="85" y="3"/>
                    </a:cubicBezTo>
                    <a:cubicBezTo>
                      <a:pt x="82" y="2"/>
                      <a:pt x="79" y="2"/>
                      <a:pt x="77" y="2"/>
                    </a:cubicBezTo>
                    <a:cubicBezTo>
                      <a:pt x="74" y="2"/>
                      <a:pt x="73" y="2"/>
                      <a:pt x="73" y="2"/>
                    </a:cubicBezTo>
                    <a:close/>
                  </a:path>
                </a:pathLst>
              </a:custGeom>
              <a:solidFill>
                <a:schemeClr val="accent1">
                  <a:lumMod val="75000"/>
                </a:schemeClr>
              </a:solidFill>
              <a:ln w="9525">
                <a:noFill/>
                <a:round/>
              </a:ln>
            </p:spPr>
            <p:txBody>
              <a:bodyPr anchor="ctr"/>
              <a:lstStyle/>
              <a:p>
                <a:pPr algn="ctr"/>
                <a:endParaRPr/>
              </a:p>
            </p:txBody>
          </p:sp>
          <p:sp>
            <p:nvSpPr>
              <p:cNvPr id="36" name="Freeform: Shape 53"/>
              <p:cNvSpPr/>
              <p:nvPr/>
            </p:nvSpPr>
            <p:spPr bwMode="auto">
              <a:xfrm>
                <a:off x="7191375" y="2139950"/>
                <a:ext cx="144463" cy="82550"/>
              </a:xfrm>
              <a:custGeom>
                <a:avLst/>
                <a:gdLst/>
                <a:ahLst/>
                <a:cxnLst>
                  <a:cxn ang="0">
                    <a:pos x="0" y="0"/>
                  </a:cxn>
                  <a:cxn ang="0">
                    <a:pos x="4" y="12"/>
                  </a:cxn>
                  <a:cxn ang="0">
                    <a:pos x="8" y="16"/>
                  </a:cxn>
                  <a:cxn ang="0">
                    <a:pos x="13" y="21"/>
                  </a:cxn>
                  <a:cxn ang="0">
                    <a:pos x="19" y="25"/>
                  </a:cxn>
                  <a:cxn ang="0">
                    <a:pos x="25" y="28"/>
                  </a:cxn>
                  <a:cxn ang="0">
                    <a:pos x="32" y="31"/>
                  </a:cxn>
                  <a:cxn ang="0">
                    <a:pos x="39" y="33"/>
                  </a:cxn>
                  <a:cxn ang="0">
                    <a:pos x="46" y="33"/>
                  </a:cxn>
                  <a:cxn ang="0">
                    <a:pos x="52" y="32"/>
                  </a:cxn>
                  <a:cxn ang="0">
                    <a:pos x="63" y="27"/>
                  </a:cxn>
                  <a:cxn ang="0">
                    <a:pos x="61" y="30"/>
                  </a:cxn>
                  <a:cxn ang="0">
                    <a:pos x="53" y="34"/>
                  </a:cxn>
                  <a:cxn ang="0">
                    <a:pos x="46" y="36"/>
                  </a:cxn>
                  <a:cxn ang="0">
                    <a:pos x="39" y="35"/>
                  </a:cxn>
                  <a:cxn ang="0">
                    <a:pos x="31" y="34"/>
                  </a:cxn>
                  <a:cxn ang="0">
                    <a:pos x="24" y="31"/>
                  </a:cxn>
                  <a:cxn ang="0">
                    <a:pos x="17" y="28"/>
                  </a:cxn>
                  <a:cxn ang="0">
                    <a:pos x="11" y="23"/>
                  </a:cxn>
                  <a:cxn ang="0">
                    <a:pos x="6" y="18"/>
                  </a:cxn>
                  <a:cxn ang="0">
                    <a:pos x="2" y="13"/>
                  </a:cxn>
                  <a:cxn ang="0">
                    <a:pos x="0" y="3"/>
                  </a:cxn>
                  <a:cxn ang="0">
                    <a:pos x="0" y="0"/>
                  </a:cxn>
                </a:cxnLst>
                <a:rect l="0" t="0" r="r" b="b"/>
                <a:pathLst>
                  <a:path w="63" h="36">
                    <a:moveTo>
                      <a:pt x="0" y="0"/>
                    </a:moveTo>
                    <a:cubicBezTo>
                      <a:pt x="0" y="0"/>
                      <a:pt x="0" y="5"/>
                      <a:pt x="4" y="12"/>
                    </a:cubicBezTo>
                    <a:cubicBezTo>
                      <a:pt x="5" y="13"/>
                      <a:pt x="6" y="15"/>
                      <a:pt x="8" y="16"/>
                    </a:cubicBezTo>
                    <a:cubicBezTo>
                      <a:pt x="9" y="18"/>
                      <a:pt x="11" y="20"/>
                      <a:pt x="13" y="21"/>
                    </a:cubicBezTo>
                    <a:cubicBezTo>
                      <a:pt x="14" y="22"/>
                      <a:pt x="16" y="24"/>
                      <a:pt x="19" y="25"/>
                    </a:cubicBezTo>
                    <a:cubicBezTo>
                      <a:pt x="21" y="26"/>
                      <a:pt x="23" y="27"/>
                      <a:pt x="25" y="28"/>
                    </a:cubicBezTo>
                    <a:cubicBezTo>
                      <a:pt x="28" y="29"/>
                      <a:pt x="30" y="30"/>
                      <a:pt x="32" y="31"/>
                    </a:cubicBezTo>
                    <a:cubicBezTo>
                      <a:pt x="35" y="32"/>
                      <a:pt x="37" y="32"/>
                      <a:pt x="39" y="33"/>
                    </a:cubicBezTo>
                    <a:cubicBezTo>
                      <a:pt x="42" y="33"/>
                      <a:pt x="44" y="33"/>
                      <a:pt x="46" y="33"/>
                    </a:cubicBezTo>
                    <a:cubicBezTo>
                      <a:pt x="48" y="33"/>
                      <a:pt x="50" y="33"/>
                      <a:pt x="52" y="32"/>
                    </a:cubicBezTo>
                    <a:cubicBezTo>
                      <a:pt x="60" y="31"/>
                      <a:pt x="63" y="27"/>
                      <a:pt x="63" y="27"/>
                    </a:cubicBezTo>
                    <a:cubicBezTo>
                      <a:pt x="63" y="27"/>
                      <a:pt x="63" y="28"/>
                      <a:pt x="61" y="30"/>
                    </a:cubicBezTo>
                    <a:cubicBezTo>
                      <a:pt x="59" y="31"/>
                      <a:pt x="56" y="33"/>
                      <a:pt x="53" y="34"/>
                    </a:cubicBezTo>
                    <a:cubicBezTo>
                      <a:pt x="51" y="35"/>
                      <a:pt x="49" y="36"/>
                      <a:pt x="46" y="36"/>
                    </a:cubicBezTo>
                    <a:cubicBezTo>
                      <a:pt x="44" y="36"/>
                      <a:pt x="41" y="36"/>
                      <a:pt x="39" y="35"/>
                    </a:cubicBezTo>
                    <a:cubicBezTo>
                      <a:pt x="36" y="35"/>
                      <a:pt x="34" y="35"/>
                      <a:pt x="31" y="34"/>
                    </a:cubicBezTo>
                    <a:cubicBezTo>
                      <a:pt x="29" y="33"/>
                      <a:pt x="26" y="32"/>
                      <a:pt x="24" y="31"/>
                    </a:cubicBezTo>
                    <a:cubicBezTo>
                      <a:pt x="22" y="30"/>
                      <a:pt x="19" y="29"/>
                      <a:pt x="17" y="28"/>
                    </a:cubicBezTo>
                    <a:cubicBezTo>
                      <a:pt x="15" y="27"/>
                      <a:pt x="13" y="25"/>
                      <a:pt x="11" y="23"/>
                    </a:cubicBezTo>
                    <a:cubicBezTo>
                      <a:pt x="9" y="22"/>
                      <a:pt x="7" y="20"/>
                      <a:pt x="6" y="18"/>
                    </a:cubicBezTo>
                    <a:cubicBezTo>
                      <a:pt x="4" y="16"/>
                      <a:pt x="3" y="14"/>
                      <a:pt x="2" y="13"/>
                    </a:cubicBezTo>
                    <a:cubicBezTo>
                      <a:pt x="0" y="9"/>
                      <a:pt x="0" y="6"/>
                      <a:pt x="0" y="3"/>
                    </a:cubicBezTo>
                    <a:cubicBezTo>
                      <a:pt x="0" y="1"/>
                      <a:pt x="0" y="0"/>
                      <a:pt x="0" y="0"/>
                    </a:cubicBezTo>
                    <a:close/>
                  </a:path>
                </a:pathLst>
              </a:custGeom>
              <a:solidFill>
                <a:schemeClr val="tx1">
                  <a:lumMod val="75000"/>
                  <a:lumOff val="25000"/>
                </a:schemeClr>
              </a:solidFill>
              <a:ln w="9525">
                <a:noFill/>
                <a:round/>
              </a:ln>
            </p:spPr>
            <p:txBody>
              <a:bodyPr anchor="ctr"/>
              <a:lstStyle/>
              <a:p>
                <a:pPr algn="ctr"/>
                <a:endParaRPr/>
              </a:p>
            </p:txBody>
          </p:sp>
        </p:grpSp>
      </p:grpSp>
      <p:grpSp>
        <p:nvGrpSpPr>
          <p:cNvPr id="43" name="组合 42"/>
          <p:cNvGrpSpPr/>
          <p:nvPr/>
        </p:nvGrpSpPr>
        <p:grpSpPr>
          <a:xfrm>
            <a:off x="812800" y="2128391"/>
            <a:ext cx="2876325" cy="1249582"/>
            <a:chOff x="548738" y="4213143"/>
            <a:chExt cx="2876325" cy="1249582"/>
          </a:xfrm>
        </p:grpSpPr>
        <p:sp>
          <p:nvSpPr>
            <p:cNvPr id="44" name="矩形 43"/>
            <p:cNvSpPr/>
            <p:nvPr/>
          </p:nvSpPr>
          <p:spPr>
            <a:xfrm>
              <a:off x="548738" y="4594795"/>
              <a:ext cx="2876325" cy="867930"/>
            </a:xfrm>
            <a:prstGeom prst="rect">
              <a:avLst/>
            </a:prstGeom>
          </p:spPr>
          <p:txBody>
            <a:bodyPr wrap="square">
              <a:spAutoFit/>
              <a:scene3d>
                <a:camera prst="orthographicFront"/>
                <a:lightRig rig="threePt" dir="t"/>
              </a:scene3d>
              <a:sp3d contourW="6350"/>
            </a:bodyPr>
            <a:lstStyle/>
            <a:p>
              <a:pPr algn="r">
                <a:lnSpc>
                  <a:spcPct val="120000"/>
                </a:lnSpc>
              </a:pPr>
              <a:r>
                <a:rPr lang="zh-CN" altLang="en-US" sz="1400" dirty="0">
                  <a:solidFill>
                    <a:schemeClr val="tx1">
                      <a:lumMod val="50000"/>
                      <a:lumOff val="50000"/>
                    </a:schemeClr>
                  </a:solidFill>
                </a:rPr>
                <a:t>用户可以在投影仪或者计算机上进行演示也可以将演示文稿打印出来制作成胶片以便应用</a:t>
              </a:r>
            </a:p>
          </p:txBody>
        </p:sp>
        <p:sp>
          <p:nvSpPr>
            <p:cNvPr id="45" name="矩形 44"/>
            <p:cNvSpPr/>
            <p:nvPr/>
          </p:nvSpPr>
          <p:spPr>
            <a:xfrm>
              <a:off x="1183089" y="4213143"/>
              <a:ext cx="2241974" cy="401264"/>
            </a:xfrm>
            <a:prstGeom prst="rect">
              <a:avLst/>
            </a:prstGeom>
          </p:spPr>
          <p:txBody>
            <a:bodyPr wrap="square">
              <a:spAutoFit/>
              <a:scene3d>
                <a:camera prst="orthographicFront"/>
                <a:lightRig rig="threePt" dir="t"/>
              </a:scene3d>
              <a:sp3d contourW="6350"/>
            </a:bodyPr>
            <a:lstStyle/>
            <a:p>
              <a:pPr algn="r">
                <a:lnSpc>
                  <a:spcPct val="120000"/>
                </a:lnSpc>
              </a:pPr>
              <a:r>
                <a:rPr lang="zh-CN" altLang="en-US" b="1" dirty="0">
                  <a:solidFill>
                    <a:schemeClr val="tx1">
                      <a:lumMod val="65000"/>
                      <a:lumOff val="35000"/>
                    </a:schemeClr>
                  </a:solidFill>
                </a:rPr>
                <a:t>标题文字添加</a:t>
              </a:r>
            </a:p>
          </p:txBody>
        </p:sp>
      </p:grpSp>
      <p:grpSp>
        <p:nvGrpSpPr>
          <p:cNvPr id="46" name="组合 45"/>
          <p:cNvGrpSpPr/>
          <p:nvPr/>
        </p:nvGrpSpPr>
        <p:grpSpPr>
          <a:xfrm>
            <a:off x="812800" y="4350280"/>
            <a:ext cx="2876325" cy="1249582"/>
            <a:chOff x="548738" y="4213143"/>
            <a:chExt cx="2876325" cy="1249582"/>
          </a:xfrm>
        </p:grpSpPr>
        <p:sp>
          <p:nvSpPr>
            <p:cNvPr id="47" name="矩形 46"/>
            <p:cNvSpPr/>
            <p:nvPr/>
          </p:nvSpPr>
          <p:spPr>
            <a:xfrm>
              <a:off x="548738" y="4594795"/>
              <a:ext cx="2876325" cy="867930"/>
            </a:xfrm>
            <a:prstGeom prst="rect">
              <a:avLst/>
            </a:prstGeom>
          </p:spPr>
          <p:txBody>
            <a:bodyPr wrap="square">
              <a:spAutoFit/>
              <a:scene3d>
                <a:camera prst="orthographicFront"/>
                <a:lightRig rig="threePt" dir="t"/>
              </a:scene3d>
              <a:sp3d contourW="6350"/>
            </a:bodyPr>
            <a:lstStyle/>
            <a:p>
              <a:pPr algn="r">
                <a:lnSpc>
                  <a:spcPct val="120000"/>
                </a:lnSpc>
              </a:pPr>
              <a:r>
                <a:rPr lang="zh-CN" altLang="en-US" sz="1400" dirty="0">
                  <a:solidFill>
                    <a:schemeClr val="tx1">
                      <a:lumMod val="50000"/>
                      <a:lumOff val="50000"/>
                    </a:schemeClr>
                  </a:solidFill>
                </a:rPr>
                <a:t>用户可以在投影仪或者计算机上进行演示也可以将演示文稿打印出来制作成胶片以便应用</a:t>
              </a:r>
            </a:p>
          </p:txBody>
        </p:sp>
        <p:sp>
          <p:nvSpPr>
            <p:cNvPr id="48" name="矩形 47"/>
            <p:cNvSpPr/>
            <p:nvPr/>
          </p:nvSpPr>
          <p:spPr>
            <a:xfrm>
              <a:off x="1183089" y="4213143"/>
              <a:ext cx="2241974" cy="401264"/>
            </a:xfrm>
            <a:prstGeom prst="rect">
              <a:avLst/>
            </a:prstGeom>
          </p:spPr>
          <p:txBody>
            <a:bodyPr wrap="square">
              <a:spAutoFit/>
              <a:scene3d>
                <a:camera prst="orthographicFront"/>
                <a:lightRig rig="threePt" dir="t"/>
              </a:scene3d>
              <a:sp3d contourW="6350"/>
            </a:bodyPr>
            <a:lstStyle/>
            <a:p>
              <a:pPr algn="r">
                <a:lnSpc>
                  <a:spcPct val="120000"/>
                </a:lnSpc>
              </a:pPr>
              <a:r>
                <a:rPr lang="zh-CN" altLang="en-US" b="1" dirty="0">
                  <a:solidFill>
                    <a:schemeClr val="tx1">
                      <a:lumMod val="65000"/>
                      <a:lumOff val="35000"/>
                    </a:schemeClr>
                  </a:solidFill>
                </a:rPr>
                <a:t>标题文字添加</a:t>
              </a:r>
            </a:p>
          </p:txBody>
        </p:sp>
      </p:grpSp>
      <p:grpSp>
        <p:nvGrpSpPr>
          <p:cNvPr id="49" name="组合 48"/>
          <p:cNvGrpSpPr/>
          <p:nvPr/>
        </p:nvGrpSpPr>
        <p:grpSpPr>
          <a:xfrm>
            <a:off x="8620350" y="2128391"/>
            <a:ext cx="2876325" cy="1249582"/>
            <a:chOff x="548738" y="4213143"/>
            <a:chExt cx="2876325" cy="1249582"/>
          </a:xfrm>
        </p:grpSpPr>
        <p:sp>
          <p:nvSpPr>
            <p:cNvPr id="50" name="矩形 49"/>
            <p:cNvSpPr/>
            <p:nvPr/>
          </p:nvSpPr>
          <p:spPr>
            <a:xfrm>
              <a:off x="548738" y="4594795"/>
              <a:ext cx="2876325" cy="867930"/>
            </a:xfrm>
            <a:prstGeom prst="rect">
              <a:avLst/>
            </a:prstGeom>
          </p:spPr>
          <p:txBody>
            <a:bodyPr wrap="square">
              <a:spAutoFit/>
              <a:scene3d>
                <a:camera prst="orthographicFront"/>
                <a:lightRig rig="threePt" dir="t"/>
              </a:scene3d>
              <a:sp3d contourW="6350"/>
            </a:bodyPr>
            <a:lstStyle/>
            <a:p>
              <a:pPr>
                <a:lnSpc>
                  <a:spcPct val="120000"/>
                </a:lnSpc>
              </a:pPr>
              <a:r>
                <a:rPr lang="zh-CN" altLang="en-US" sz="1400" dirty="0">
                  <a:solidFill>
                    <a:schemeClr val="tx1">
                      <a:lumMod val="50000"/>
                      <a:lumOff val="50000"/>
                    </a:schemeClr>
                  </a:solidFill>
                </a:rPr>
                <a:t>用户可以在投影仪或者计算机上进行演示也可以将演示文稿打印出来制作成胶片以便应用</a:t>
              </a:r>
            </a:p>
          </p:txBody>
        </p:sp>
        <p:sp>
          <p:nvSpPr>
            <p:cNvPr id="51" name="矩形 50"/>
            <p:cNvSpPr/>
            <p:nvPr/>
          </p:nvSpPr>
          <p:spPr>
            <a:xfrm>
              <a:off x="548738" y="4213143"/>
              <a:ext cx="2241974" cy="401264"/>
            </a:xfrm>
            <a:prstGeom prst="rect">
              <a:avLst/>
            </a:prstGeom>
          </p:spPr>
          <p:txBody>
            <a:bodyPr wrap="square">
              <a:spAutoFit/>
              <a:scene3d>
                <a:camera prst="orthographicFront"/>
                <a:lightRig rig="threePt" dir="t"/>
              </a:scene3d>
              <a:sp3d contourW="6350"/>
            </a:bodyPr>
            <a:lstStyle/>
            <a:p>
              <a:pPr>
                <a:lnSpc>
                  <a:spcPct val="120000"/>
                </a:lnSpc>
              </a:pPr>
              <a:r>
                <a:rPr lang="zh-CN" altLang="en-US" b="1" dirty="0">
                  <a:solidFill>
                    <a:schemeClr val="tx1">
                      <a:lumMod val="65000"/>
                      <a:lumOff val="35000"/>
                    </a:schemeClr>
                  </a:solidFill>
                </a:rPr>
                <a:t>标题文字添加</a:t>
              </a:r>
            </a:p>
          </p:txBody>
        </p:sp>
      </p:grpSp>
      <p:grpSp>
        <p:nvGrpSpPr>
          <p:cNvPr id="52" name="组合 51"/>
          <p:cNvGrpSpPr/>
          <p:nvPr/>
        </p:nvGrpSpPr>
        <p:grpSpPr>
          <a:xfrm>
            <a:off x="8620350" y="4350280"/>
            <a:ext cx="2876325" cy="1249582"/>
            <a:chOff x="548738" y="4213143"/>
            <a:chExt cx="2876325" cy="1249582"/>
          </a:xfrm>
        </p:grpSpPr>
        <p:sp>
          <p:nvSpPr>
            <p:cNvPr id="53" name="矩形 52"/>
            <p:cNvSpPr/>
            <p:nvPr/>
          </p:nvSpPr>
          <p:spPr>
            <a:xfrm>
              <a:off x="548738" y="4594795"/>
              <a:ext cx="2876325" cy="867930"/>
            </a:xfrm>
            <a:prstGeom prst="rect">
              <a:avLst/>
            </a:prstGeom>
          </p:spPr>
          <p:txBody>
            <a:bodyPr wrap="square">
              <a:spAutoFit/>
              <a:scene3d>
                <a:camera prst="orthographicFront"/>
                <a:lightRig rig="threePt" dir="t"/>
              </a:scene3d>
              <a:sp3d contourW="6350"/>
            </a:bodyPr>
            <a:lstStyle/>
            <a:p>
              <a:pPr>
                <a:lnSpc>
                  <a:spcPct val="120000"/>
                </a:lnSpc>
              </a:pPr>
              <a:r>
                <a:rPr lang="zh-CN" altLang="en-US" sz="1400" dirty="0">
                  <a:solidFill>
                    <a:schemeClr val="tx1">
                      <a:lumMod val="50000"/>
                      <a:lumOff val="50000"/>
                    </a:schemeClr>
                  </a:solidFill>
                </a:rPr>
                <a:t>用户可以在投影仪或者计算机上进行演示也可以将演示文稿打印出来制作成胶片以便应用</a:t>
              </a:r>
            </a:p>
          </p:txBody>
        </p:sp>
        <p:sp>
          <p:nvSpPr>
            <p:cNvPr id="54" name="矩形 53"/>
            <p:cNvSpPr/>
            <p:nvPr/>
          </p:nvSpPr>
          <p:spPr>
            <a:xfrm>
              <a:off x="548738" y="4213143"/>
              <a:ext cx="2241974" cy="401264"/>
            </a:xfrm>
            <a:prstGeom prst="rect">
              <a:avLst/>
            </a:prstGeom>
          </p:spPr>
          <p:txBody>
            <a:bodyPr wrap="square">
              <a:spAutoFit/>
              <a:scene3d>
                <a:camera prst="orthographicFront"/>
                <a:lightRig rig="threePt" dir="t"/>
              </a:scene3d>
              <a:sp3d contourW="6350"/>
            </a:bodyPr>
            <a:lstStyle/>
            <a:p>
              <a:pPr>
                <a:lnSpc>
                  <a:spcPct val="120000"/>
                </a:lnSpc>
              </a:pPr>
              <a:r>
                <a:rPr lang="zh-CN" altLang="en-US" b="1" dirty="0">
                  <a:solidFill>
                    <a:schemeClr val="tx1">
                      <a:lumMod val="65000"/>
                      <a:lumOff val="35000"/>
                    </a:schemeClr>
                  </a:solidFill>
                </a:rPr>
                <a:t>标题文字添加</a:t>
              </a:r>
            </a:p>
          </p:txBody>
        </p:sp>
      </p:grpSp>
      <p:sp>
        <p:nvSpPr>
          <p:cNvPr id="66" name="椭圆 54"/>
          <p:cNvSpPr/>
          <p:nvPr/>
        </p:nvSpPr>
        <p:spPr>
          <a:xfrm>
            <a:off x="985679" y="1866951"/>
            <a:ext cx="350141" cy="392752"/>
          </a:xfrm>
          <a:custGeom>
            <a:avLst/>
            <a:gdLst>
              <a:gd name="connsiteX0" fmla="*/ 199932 w 300038"/>
              <a:gd name="connsiteY0" fmla="*/ 273051 h 336551"/>
              <a:gd name="connsiteX1" fmla="*/ 192088 w 300038"/>
              <a:gd name="connsiteY1" fmla="*/ 280989 h 336551"/>
              <a:gd name="connsiteX2" fmla="*/ 192088 w 300038"/>
              <a:gd name="connsiteY2" fmla="*/ 306124 h 336551"/>
              <a:gd name="connsiteX3" fmla="*/ 199932 w 300038"/>
              <a:gd name="connsiteY3" fmla="*/ 312739 h 336551"/>
              <a:gd name="connsiteX4" fmla="*/ 250919 w 300038"/>
              <a:gd name="connsiteY4" fmla="*/ 312739 h 336551"/>
              <a:gd name="connsiteX5" fmla="*/ 258763 w 300038"/>
              <a:gd name="connsiteY5" fmla="*/ 306124 h 336551"/>
              <a:gd name="connsiteX6" fmla="*/ 258763 w 300038"/>
              <a:gd name="connsiteY6" fmla="*/ 280989 h 336551"/>
              <a:gd name="connsiteX7" fmla="*/ 250919 w 300038"/>
              <a:gd name="connsiteY7" fmla="*/ 273051 h 336551"/>
              <a:gd name="connsiteX8" fmla="*/ 199932 w 300038"/>
              <a:gd name="connsiteY8" fmla="*/ 273051 h 336551"/>
              <a:gd name="connsiteX9" fmla="*/ 101328 w 300038"/>
              <a:gd name="connsiteY9" fmla="*/ 196851 h 336551"/>
              <a:gd name="connsiteX10" fmla="*/ 107908 w 300038"/>
              <a:gd name="connsiteY10" fmla="*/ 196851 h 336551"/>
              <a:gd name="connsiteX11" fmla="*/ 111856 w 300038"/>
              <a:gd name="connsiteY11" fmla="*/ 202123 h 336551"/>
              <a:gd name="connsiteX12" fmla="*/ 128964 w 300038"/>
              <a:gd name="connsiteY12" fmla="*/ 248250 h 336551"/>
              <a:gd name="connsiteX13" fmla="*/ 131595 w 300038"/>
              <a:gd name="connsiteY13" fmla="*/ 239025 h 336551"/>
              <a:gd name="connsiteX14" fmla="*/ 126332 w 300038"/>
              <a:gd name="connsiteY14" fmla="*/ 225845 h 336551"/>
              <a:gd name="connsiteX15" fmla="*/ 127648 w 300038"/>
              <a:gd name="connsiteY15" fmla="*/ 217938 h 336551"/>
              <a:gd name="connsiteX16" fmla="*/ 132911 w 300038"/>
              <a:gd name="connsiteY16" fmla="*/ 215302 h 336551"/>
              <a:gd name="connsiteX17" fmla="*/ 167126 w 300038"/>
              <a:gd name="connsiteY17" fmla="*/ 215302 h 336551"/>
              <a:gd name="connsiteX18" fmla="*/ 172390 w 300038"/>
              <a:gd name="connsiteY18" fmla="*/ 217938 h 336551"/>
              <a:gd name="connsiteX19" fmla="*/ 173706 w 300038"/>
              <a:gd name="connsiteY19" fmla="*/ 225845 h 336551"/>
              <a:gd name="connsiteX20" fmla="*/ 168442 w 300038"/>
              <a:gd name="connsiteY20" fmla="*/ 239025 h 336551"/>
              <a:gd name="connsiteX21" fmla="*/ 171074 w 300038"/>
              <a:gd name="connsiteY21" fmla="*/ 248250 h 336551"/>
              <a:gd name="connsiteX22" fmla="*/ 188182 w 300038"/>
              <a:gd name="connsiteY22" fmla="*/ 202123 h 336551"/>
              <a:gd name="connsiteX23" fmla="*/ 192130 w 300038"/>
              <a:gd name="connsiteY23" fmla="*/ 196851 h 336551"/>
              <a:gd name="connsiteX24" fmla="*/ 198710 w 300038"/>
              <a:gd name="connsiteY24" fmla="*/ 196851 h 336551"/>
              <a:gd name="connsiteX25" fmla="*/ 265823 w 300038"/>
              <a:gd name="connsiteY25" fmla="*/ 224527 h 336551"/>
              <a:gd name="connsiteX26" fmla="*/ 300038 w 300038"/>
              <a:gd name="connsiteY26" fmla="*/ 274609 h 336551"/>
              <a:gd name="connsiteX27" fmla="*/ 300038 w 300038"/>
              <a:gd name="connsiteY27" fmla="*/ 328643 h 336551"/>
              <a:gd name="connsiteX28" fmla="*/ 292142 w 300038"/>
              <a:gd name="connsiteY28" fmla="*/ 336551 h 336551"/>
              <a:gd name="connsiteX29" fmla="*/ 7896 w 300038"/>
              <a:gd name="connsiteY29" fmla="*/ 336551 h 336551"/>
              <a:gd name="connsiteX30" fmla="*/ 0 w 300038"/>
              <a:gd name="connsiteY30" fmla="*/ 328643 h 336551"/>
              <a:gd name="connsiteX31" fmla="*/ 0 w 300038"/>
              <a:gd name="connsiteY31" fmla="*/ 274609 h 336551"/>
              <a:gd name="connsiteX32" fmla="*/ 34215 w 300038"/>
              <a:gd name="connsiteY32" fmla="*/ 224527 h 336551"/>
              <a:gd name="connsiteX33" fmla="*/ 101328 w 300038"/>
              <a:gd name="connsiteY33" fmla="*/ 196851 h 336551"/>
              <a:gd name="connsiteX34" fmla="*/ 155328 w 300038"/>
              <a:gd name="connsiteY34" fmla="*/ 0 h 336551"/>
              <a:gd name="connsiteX35" fmla="*/ 201775 w 300038"/>
              <a:gd name="connsiteY35" fmla="*/ 15854 h 336551"/>
              <a:gd name="connsiteX36" fmla="*/ 223008 w 300038"/>
              <a:gd name="connsiteY36" fmla="*/ 79268 h 336551"/>
              <a:gd name="connsiteX37" fmla="*/ 224335 w 300038"/>
              <a:gd name="connsiteY37" fmla="*/ 93801 h 336551"/>
              <a:gd name="connsiteX38" fmla="*/ 229643 w 300038"/>
              <a:gd name="connsiteY38" fmla="*/ 100407 h 336551"/>
              <a:gd name="connsiteX39" fmla="*/ 232297 w 300038"/>
              <a:gd name="connsiteY39" fmla="*/ 125508 h 336551"/>
              <a:gd name="connsiteX40" fmla="*/ 208410 w 300038"/>
              <a:gd name="connsiteY40" fmla="*/ 151931 h 336551"/>
              <a:gd name="connsiteX41" fmla="*/ 185850 w 300038"/>
              <a:gd name="connsiteY41" fmla="*/ 183639 h 336551"/>
              <a:gd name="connsiteX42" fmla="*/ 172579 w 300038"/>
              <a:gd name="connsiteY42" fmla="*/ 192887 h 336551"/>
              <a:gd name="connsiteX43" fmla="*/ 150019 w 300038"/>
              <a:gd name="connsiteY43" fmla="*/ 196850 h 336551"/>
              <a:gd name="connsiteX44" fmla="*/ 127459 w 300038"/>
              <a:gd name="connsiteY44" fmla="*/ 192887 h 336551"/>
              <a:gd name="connsiteX45" fmla="*/ 114189 w 300038"/>
              <a:gd name="connsiteY45" fmla="*/ 183639 h 336551"/>
              <a:gd name="connsiteX46" fmla="*/ 91629 w 300038"/>
              <a:gd name="connsiteY46" fmla="*/ 151931 h 336551"/>
              <a:gd name="connsiteX47" fmla="*/ 67742 w 300038"/>
              <a:gd name="connsiteY47" fmla="*/ 125508 h 336551"/>
              <a:gd name="connsiteX48" fmla="*/ 70396 w 300038"/>
              <a:gd name="connsiteY48" fmla="*/ 100407 h 336551"/>
              <a:gd name="connsiteX49" fmla="*/ 75704 w 300038"/>
              <a:gd name="connsiteY49" fmla="*/ 93801 h 336551"/>
              <a:gd name="connsiteX50" fmla="*/ 77031 w 300038"/>
              <a:gd name="connsiteY50" fmla="*/ 85874 h 336551"/>
              <a:gd name="connsiteX51" fmla="*/ 74377 w 300038"/>
              <a:gd name="connsiteY51" fmla="*/ 50203 h 336551"/>
              <a:gd name="connsiteX52" fmla="*/ 103572 w 300038"/>
              <a:gd name="connsiteY52" fmla="*/ 27744 h 336551"/>
              <a:gd name="connsiteX53" fmla="*/ 119497 w 300038"/>
              <a:gd name="connsiteY53" fmla="*/ 10569 h 336551"/>
              <a:gd name="connsiteX54" fmla="*/ 155328 w 300038"/>
              <a:gd name="connsiteY54" fmla="*/ 0 h 33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00038" h="336551">
                <a:moveTo>
                  <a:pt x="199932" y="273051"/>
                </a:moveTo>
                <a:cubicBezTo>
                  <a:pt x="194703" y="273051"/>
                  <a:pt x="192088" y="277020"/>
                  <a:pt x="192088" y="280989"/>
                </a:cubicBezTo>
                <a:cubicBezTo>
                  <a:pt x="192088" y="306124"/>
                  <a:pt x="192088" y="306124"/>
                  <a:pt x="192088" y="306124"/>
                </a:cubicBezTo>
                <a:cubicBezTo>
                  <a:pt x="192088" y="310093"/>
                  <a:pt x="194703" y="312739"/>
                  <a:pt x="199932" y="312739"/>
                </a:cubicBezTo>
                <a:cubicBezTo>
                  <a:pt x="250919" y="312739"/>
                  <a:pt x="250919" y="312739"/>
                  <a:pt x="250919" y="312739"/>
                </a:cubicBezTo>
                <a:cubicBezTo>
                  <a:pt x="254841" y="312739"/>
                  <a:pt x="258763" y="310093"/>
                  <a:pt x="258763" y="306124"/>
                </a:cubicBezTo>
                <a:lnTo>
                  <a:pt x="258763" y="280989"/>
                </a:lnTo>
                <a:cubicBezTo>
                  <a:pt x="258763" y="277020"/>
                  <a:pt x="254841" y="273051"/>
                  <a:pt x="250919" y="273051"/>
                </a:cubicBezTo>
                <a:cubicBezTo>
                  <a:pt x="199932" y="273051"/>
                  <a:pt x="199932" y="273051"/>
                  <a:pt x="199932" y="273051"/>
                </a:cubicBezTo>
                <a:close/>
                <a:moveTo>
                  <a:pt x="101328" y="196851"/>
                </a:moveTo>
                <a:cubicBezTo>
                  <a:pt x="103960" y="196851"/>
                  <a:pt x="105276" y="196851"/>
                  <a:pt x="107908" y="196851"/>
                </a:cubicBezTo>
                <a:cubicBezTo>
                  <a:pt x="109224" y="198169"/>
                  <a:pt x="110540" y="199487"/>
                  <a:pt x="111856" y="202123"/>
                </a:cubicBezTo>
                <a:cubicBezTo>
                  <a:pt x="128964" y="248250"/>
                  <a:pt x="128964" y="248250"/>
                  <a:pt x="128964" y="248250"/>
                </a:cubicBezTo>
                <a:cubicBezTo>
                  <a:pt x="131595" y="239025"/>
                  <a:pt x="131595" y="239025"/>
                  <a:pt x="131595" y="239025"/>
                </a:cubicBezTo>
                <a:cubicBezTo>
                  <a:pt x="126332" y="225845"/>
                  <a:pt x="126332" y="225845"/>
                  <a:pt x="126332" y="225845"/>
                </a:cubicBezTo>
                <a:cubicBezTo>
                  <a:pt x="125016" y="223209"/>
                  <a:pt x="126332" y="220574"/>
                  <a:pt x="127648" y="217938"/>
                </a:cubicBezTo>
                <a:cubicBezTo>
                  <a:pt x="128964" y="216620"/>
                  <a:pt x="131595" y="215302"/>
                  <a:pt x="132911" y="215302"/>
                </a:cubicBezTo>
                <a:cubicBezTo>
                  <a:pt x="167126" y="215302"/>
                  <a:pt x="167126" y="215302"/>
                  <a:pt x="167126" y="215302"/>
                </a:cubicBezTo>
                <a:cubicBezTo>
                  <a:pt x="168442" y="215302"/>
                  <a:pt x="171074" y="216620"/>
                  <a:pt x="172390" y="217938"/>
                </a:cubicBezTo>
                <a:cubicBezTo>
                  <a:pt x="173706" y="220574"/>
                  <a:pt x="175022" y="223209"/>
                  <a:pt x="173706" y="225845"/>
                </a:cubicBezTo>
                <a:cubicBezTo>
                  <a:pt x="168442" y="239025"/>
                  <a:pt x="168442" y="239025"/>
                  <a:pt x="168442" y="239025"/>
                </a:cubicBezTo>
                <a:cubicBezTo>
                  <a:pt x="171074" y="248250"/>
                  <a:pt x="171074" y="248250"/>
                  <a:pt x="171074" y="248250"/>
                </a:cubicBezTo>
                <a:cubicBezTo>
                  <a:pt x="188182" y="202123"/>
                  <a:pt x="188182" y="202123"/>
                  <a:pt x="188182" y="202123"/>
                </a:cubicBezTo>
                <a:cubicBezTo>
                  <a:pt x="189498" y="199487"/>
                  <a:pt x="190814" y="198169"/>
                  <a:pt x="192130" y="196851"/>
                </a:cubicBezTo>
                <a:cubicBezTo>
                  <a:pt x="194762" y="196851"/>
                  <a:pt x="196078" y="196851"/>
                  <a:pt x="198710" y="196851"/>
                </a:cubicBezTo>
                <a:cubicBezTo>
                  <a:pt x="265823" y="224527"/>
                  <a:pt x="265823" y="224527"/>
                  <a:pt x="265823" y="224527"/>
                </a:cubicBezTo>
                <a:cubicBezTo>
                  <a:pt x="286879" y="232435"/>
                  <a:pt x="300038" y="252204"/>
                  <a:pt x="300038" y="274609"/>
                </a:cubicBezTo>
                <a:cubicBezTo>
                  <a:pt x="300038" y="328643"/>
                  <a:pt x="300038" y="328643"/>
                  <a:pt x="300038" y="328643"/>
                </a:cubicBezTo>
                <a:cubicBezTo>
                  <a:pt x="300038" y="332597"/>
                  <a:pt x="296090" y="336551"/>
                  <a:pt x="292142" y="336551"/>
                </a:cubicBezTo>
                <a:cubicBezTo>
                  <a:pt x="7896" y="336551"/>
                  <a:pt x="7896" y="336551"/>
                  <a:pt x="7896" y="336551"/>
                </a:cubicBezTo>
                <a:cubicBezTo>
                  <a:pt x="3948" y="336551"/>
                  <a:pt x="0" y="332597"/>
                  <a:pt x="0" y="328643"/>
                </a:cubicBezTo>
                <a:cubicBezTo>
                  <a:pt x="0" y="274609"/>
                  <a:pt x="0" y="274609"/>
                  <a:pt x="0" y="274609"/>
                </a:cubicBezTo>
                <a:cubicBezTo>
                  <a:pt x="0" y="252204"/>
                  <a:pt x="13159" y="232435"/>
                  <a:pt x="34215" y="224527"/>
                </a:cubicBezTo>
                <a:cubicBezTo>
                  <a:pt x="101328" y="196851"/>
                  <a:pt x="101328" y="196851"/>
                  <a:pt x="101328" y="196851"/>
                </a:cubicBezTo>
                <a:close/>
                <a:moveTo>
                  <a:pt x="155328" y="0"/>
                </a:moveTo>
                <a:cubicBezTo>
                  <a:pt x="171252" y="0"/>
                  <a:pt x="187177" y="5285"/>
                  <a:pt x="201775" y="15854"/>
                </a:cubicBezTo>
                <a:cubicBezTo>
                  <a:pt x="225662" y="34350"/>
                  <a:pt x="223008" y="72663"/>
                  <a:pt x="223008" y="79268"/>
                </a:cubicBezTo>
                <a:cubicBezTo>
                  <a:pt x="223008" y="84553"/>
                  <a:pt x="224335" y="89838"/>
                  <a:pt x="224335" y="93801"/>
                </a:cubicBezTo>
                <a:cubicBezTo>
                  <a:pt x="225662" y="95122"/>
                  <a:pt x="228316" y="96443"/>
                  <a:pt x="229643" y="100407"/>
                </a:cubicBezTo>
                <a:cubicBezTo>
                  <a:pt x="234951" y="107012"/>
                  <a:pt x="234951" y="114939"/>
                  <a:pt x="232297" y="125508"/>
                </a:cubicBezTo>
                <a:cubicBezTo>
                  <a:pt x="226989" y="146647"/>
                  <a:pt x="215045" y="150610"/>
                  <a:pt x="208410" y="151931"/>
                </a:cubicBezTo>
                <a:cubicBezTo>
                  <a:pt x="204429" y="159858"/>
                  <a:pt x="195139" y="175712"/>
                  <a:pt x="185850" y="183639"/>
                </a:cubicBezTo>
                <a:cubicBezTo>
                  <a:pt x="183196" y="187602"/>
                  <a:pt x="177888" y="190244"/>
                  <a:pt x="172579" y="192887"/>
                </a:cubicBezTo>
                <a:cubicBezTo>
                  <a:pt x="164617" y="195529"/>
                  <a:pt x="157982" y="196850"/>
                  <a:pt x="150019" y="196850"/>
                </a:cubicBezTo>
                <a:cubicBezTo>
                  <a:pt x="142057" y="196850"/>
                  <a:pt x="135422" y="195529"/>
                  <a:pt x="127459" y="192887"/>
                </a:cubicBezTo>
                <a:cubicBezTo>
                  <a:pt x="122151" y="190244"/>
                  <a:pt x="116843" y="187602"/>
                  <a:pt x="114189" y="183639"/>
                </a:cubicBezTo>
                <a:cubicBezTo>
                  <a:pt x="104900" y="175712"/>
                  <a:pt x="95610" y="159858"/>
                  <a:pt x="91629" y="151931"/>
                </a:cubicBezTo>
                <a:cubicBezTo>
                  <a:pt x="84994" y="150610"/>
                  <a:pt x="73050" y="146647"/>
                  <a:pt x="67742" y="125508"/>
                </a:cubicBezTo>
                <a:cubicBezTo>
                  <a:pt x="65088" y="114939"/>
                  <a:pt x="65088" y="107012"/>
                  <a:pt x="70396" y="100407"/>
                </a:cubicBezTo>
                <a:cubicBezTo>
                  <a:pt x="71723" y="96443"/>
                  <a:pt x="74377" y="95122"/>
                  <a:pt x="75704" y="93801"/>
                </a:cubicBezTo>
                <a:cubicBezTo>
                  <a:pt x="75704" y="91159"/>
                  <a:pt x="75704" y="88516"/>
                  <a:pt x="77031" y="85874"/>
                </a:cubicBezTo>
                <a:cubicBezTo>
                  <a:pt x="73050" y="80590"/>
                  <a:pt x="67742" y="68699"/>
                  <a:pt x="74377" y="50203"/>
                </a:cubicBezTo>
                <a:cubicBezTo>
                  <a:pt x="81013" y="30386"/>
                  <a:pt x="95610" y="27744"/>
                  <a:pt x="103572" y="27744"/>
                </a:cubicBezTo>
                <a:cubicBezTo>
                  <a:pt x="106227" y="22459"/>
                  <a:pt x="111535" y="17175"/>
                  <a:pt x="119497" y="10569"/>
                </a:cubicBezTo>
                <a:cubicBezTo>
                  <a:pt x="128786" y="3963"/>
                  <a:pt x="142057" y="0"/>
                  <a:pt x="155328"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67" name="椭圆 55"/>
          <p:cNvSpPr/>
          <p:nvPr/>
        </p:nvSpPr>
        <p:spPr>
          <a:xfrm>
            <a:off x="964374" y="4165600"/>
            <a:ext cx="392752" cy="392752"/>
          </a:xfrm>
          <a:custGeom>
            <a:avLst/>
            <a:gdLst>
              <a:gd name="connsiteX0" fmla="*/ 157638 w 338138"/>
              <a:gd name="connsiteY0" fmla="*/ 144463 h 338138"/>
              <a:gd name="connsiteX1" fmla="*/ 165544 w 338138"/>
              <a:gd name="connsiteY1" fmla="*/ 148443 h 338138"/>
              <a:gd name="connsiteX2" fmla="*/ 249865 w 338138"/>
              <a:gd name="connsiteY2" fmla="*/ 233341 h 338138"/>
              <a:gd name="connsiteX3" fmla="*/ 280167 w 338138"/>
              <a:gd name="connsiteY3" fmla="*/ 232015 h 338138"/>
              <a:gd name="connsiteX4" fmla="*/ 286755 w 338138"/>
              <a:gd name="connsiteY4" fmla="*/ 234668 h 338138"/>
              <a:gd name="connsiteX5" fmla="*/ 335503 w 338138"/>
              <a:gd name="connsiteY5" fmla="*/ 283750 h 338138"/>
              <a:gd name="connsiteX6" fmla="*/ 338138 w 338138"/>
              <a:gd name="connsiteY6" fmla="*/ 293036 h 338138"/>
              <a:gd name="connsiteX7" fmla="*/ 330233 w 338138"/>
              <a:gd name="connsiteY7" fmla="*/ 298342 h 338138"/>
              <a:gd name="connsiteX8" fmla="*/ 311788 w 338138"/>
              <a:gd name="connsiteY8" fmla="*/ 303648 h 338138"/>
              <a:gd name="connsiteX9" fmla="*/ 303883 w 338138"/>
              <a:gd name="connsiteY9" fmla="*/ 310281 h 338138"/>
              <a:gd name="connsiteX10" fmla="*/ 299930 w 338138"/>
              <a:gd name="connsiteY10" fmla="*/ 331505 h 338138"/>
              <a:gd name="connsiteX11" fmla="*/ 293343 w 338138"/>
              <a:gd name="connsiteY11" fmla="*/ 338138 h 338138"/>
              <a:gd name="connsiteX12" fmla="*/ 290708 w 338138"/>
              <a:gd name="connsiteY12" fmla="*/ 338138 h 338138"/>
              <a:gd name="connsiteX13" fmla="*/ 284120 w 338138"/>
              <a:gd name="connsiteY13" fmla="*/ 335485 h 338138"/>
              <a:gd name="connsiteX14" fmla="*/ 235372 w 338138"/>
              <a:gd name="connsiteY14" fmla="*/ 286403 h 338138"/>
              <a:gd name="connsiteX15" fmla="*/ 232737 w 338138"/>
              <a:gd name="connsiteY15" fmla="*/ 279770 h 338138"/>
              <a:gd name="connsiteX16" fmla="*/ 234054 w 338138"/>
              <a:gd name="connsiteY16" fmla="*/ 249260 h 338138"/>
              <a:gd name="connsiteX17" fmla="*/ 149733 w 338138"/>
              <a:gd name="connsiteY17" fmla="*/ 164361 h 338138"/>
              <a:gd name="connsiteX18" fmla="*/ 149733 w 338138"/>
              <a:gd name="connsiteY18" fmla="*/ 148443 h 338138"/>
              <a:gd name="connsiteX19" fmla="*/ 157638 w 338138"/>
              <a:gd name="connsiteY19" fmla="*/ 144463 h 338138"/>
              <a:gd name="connsiteX20" fmla="*/ 145922 w 338138"/>
              <a:gd name="connsiteY20" fmla="*/ 120650 h 338138"/>
              <a:gd name="connsiteX21" fmla="*/ 169863 w 338138"/>
              <a:gd name="connsiteY21" fmla="*/ 137383 h 338138"/>
              <a:gd name="connsiteX22" fmla="*/ 157893 w 338138"/>
              <a:gd name="connsiteY22" fmla="*/ 133522 h 338138"/>
              <a:gd name="connsiteX23" fmla="*/ 141931 w 338138"/>
              <a:gd name="connsiteY23" fmla="*/ 141245 h 338138"/>
              <a:gd name="connsiteX24" fmla="*/ 137941 w 338138"/>
              <a:gd name="connsiteY24" fmla="*/ 168275 h 338138"/>
              <a:gd name="connsiteX25" fmla="*/ 120650 w 338138"/>
              <a:gd name="connsiteY25" fmla="*/ 145106 h 338138"/>
              <a:gd name="connsiteX26" fmla="*/ 145922 w 338138"/>
              <a:gd name="connsiteY26" fmla="*/ 120650 h 338138"/>
              <a:gd name="connsiteX27" fmla="*/ 146051 w 338138"/>
              <a:gd name="connsiteY27" fmla="*/ 60325 h 338138"/>
              <a:gd name="connsiteX28" fmla="*/ 230188 w 338138"/>
              <a:gd name="connsiteY28" fmla="*/ 145257 h 338138"/>
              <a:gd name="connsiteX29" fmla="*/ 219671 w 338138"/>
              <a:gd name="connsiteY29" fmla="*/ 186395 h 338138"/>
              <a:gd name="connsiteX30" fmla="*/ 193378 w 338138"/>
              <a:gd name="connsiteY30" fmla="*/ 161181 h 338138"/>
              <a:gd name="connsiteX31" fmla="*/ 196007 w 338138"/>
              <a:gd name="connsiteY31" fmla="*/ 145257 h 338138"/>
              <a:gd name="connsiteX32" fmla="*/ 146051 w 338138"/>
              <a:gd name="connsiteY32" fmla="*/ 94828 h 338138"/>
              <a:gd name="connsiteX33" fmla="*/ 96094 w 338138"/>
              <a:gd name="connsiteY33" fmla="*/ 145257 h 338138"/>
              <a:gd name="connsiteX34" fmla="*/ 146051 w 338138"/>
              <a:gd name="connsiteY34" fmla="*/ 195685 h 338138"/>
              <a:gd name="connsiteX35" fmla="*/ 161827 w 338138"/>
              <a:gd name="connsiteY35" fmla="*/ 193031 h 338138"/>
              <a:gd name="connsiteX36" fmla="*/ 188119 w 338138"/>
              <a:gd name="connsiteY36" fmla="*/ 219572 h 338138"/>
              <a:gd name="connsiteX37" fmla="*/ 146051 w 338138"/>
              <a:gd name="connsiteY37" fmla="*/ 230188 h 338138"/>
              <a:gd name="connsiteX38" fmla="*/ 61913 w 338138"/>
              <a:gd name="connsiteY38" fmla="*/ 145257 h 338138"/>
              <a:gd name="connsiteX39" fmla="*/ 146051 w 338138"/>
              <a:gd name="connsiteY39" fmla="*/ 60325 h 338138"/>
              <a:gd name="connsiteX40" fmla="*/ 145257 w 338138"/>
              <a:gd name="connsiteY40" fmla="*/ 0 h 338138"/>
              <a:gd name="connsiteX41" fmla="*/ 290513 w 338138"/>
              <a:gd name="connsiteY41" fmla="*/ 145257 h 338138"/>
              <a:gd name="connsiteX42" fmla="*/ 269385 w 338138"/>
              <a:gd name="connsiteY42" fmla="*/ 221846 h 338138"/>
              <a:gd name="connsiteX43" fmla="*/ 254859 w 338138"/>
              <a:gd name="connsiteY43" fmla="*/ 221846 h 338138"/>
              <a:gd name="connsiteX44" fmla="*/ 239013 w 338138"/>
              <a:gd name="connsiteY44" fmla="*/ 206000 h 338138"/>
              <a:gd name="connsiteX45" fmla="*/ 256180 w 338138"/>
              <a:gd name="connsiteY45" fmla="*/ 145257 h 338138"/>
              <a:gd name="connsiteX46" fmla="*/ 145257 w 338138"/>
              <a:gd name="connsiteY46" fmla="*/ 34333 h 338138"/>
              <a:gd name="connsiteX47" fmla="*/ 34333 w 338138"/>
              <a:gd name="connsiteY47" fmla="*/ 145257 h 338138"/>
              <a:gd name="connsiteX48" fmla="*/ 145257 w 338138"/>
              <a:gd name="connsiteY48" fmla="*/ 256180 h 338138"/>
              <a:gd name="connsiteX49" fmla="*/ 206000 w 338138"/>
              <a:gd name="connsiteY49" fmla="*/ 239013 h 338138"/>
              <a:gd name="connsiteX50" fmla="*/ 221847 w 338138"/>
              <a:gd name="connsiteY50" fmla="*/ 254859 h 338138"/>
              <a:gd name="connsiteX51" fmla="*/ 221847 w 338138"/>
              <a:gd name="connsiteY51" fmla="*/ 269385 h 338138"/>
              <a:gd name="connsiteX52" fmla="*/ 145257 w 338138"/>
              <a:gd name="connsiteY52" fmla="*/ 290513 h 338138"/>
              <a:gd name="connsiteX53" fmla="*/ 0 w 338138"/>
              <a:gd name="connsiteY53" fmla="*/ 145257 h 338138"/>
              <a:gd name="connsiteX54" fmla="*/ 145257 w 338138"/>
              <a:gd name="connsiteY54"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38138" h="338138">
                <a:moveTo>
                  <a:pt x="157638" y="144463"/>
                </a:moveTo>
                <a:cubicBezTo>
                  <a:pt x="160273" y="144463"/>
                  <a:pt x="162908" y="145790"/>
                  <a:pt x="165544" y="148443"/>
                </a:cubicBezTo>
                <a:cubicBezTo>
                  <a:pt x="165544" y="148443"/>
                  <a:pt x="165544" y="148443"/>
                  <a:pt x="249865" y="233341"/>
                </a:cubicBezTo>
                <a:cubicBezTo>
                  <a:pt x="249865" y="233341"/>
                  <a:pt x="249865" y="233341"/>
                  <a:pt x="280167" y="232015"/>
                </a:cubicBezTo>
                <a:cubicBezTo>
                  <a:pt x="282803" y="232015"/>
                  <a:pt x="285438" y="233341"/>
                  <a:pt x="286755" y="234668"/>
                </a:cubicBezTo>
                <a:cubicBezTo>
                  <a:pt x="286755" y="234668"/>
                  <a:pt x="286755" y="234668"/>
                  <a:pt x="335503" y="283750"/>
                </a:cubicBezTo>
                <a:cubicBezTo>
                  <a:pt x="338138" y="286403"/>
                  <a:pt x="338138" y="289056"/>
                  <a:pt x="338138" y="293036"/>
                </a:cubicBezTo>
                <a:cubicBezTo>
                  <a:pt x="336821" y="295689"/>
                  <a:pt x="334186" y="298342"/>
                  <a:pt x="330233" y="298342"/>
                </a:cubicBezTo>
                <a:cubicBezTo>
                  <a:pt x="330233" y="298342"/>
                  <a:pt x="330233" y="298342"/>
                  <a:pt x="311788" y="303648"/>
                </a:cubicBezTo>
                <a:cubicBezTo>
                  <a:pt x="307835" y="303648"/>
                  <a:pt x="305200" y="306301"/>
                  <a:pt x="303883" y="310281"/>
                </a:cubicBezTo>
                <a:cubicBezTo>
                  <a:pt x="303883" y="310281"/>
                  <a:pt x="303883" y="310281"/>
                  <a:pt x="299930" y="331505"/>
                </a:cubicBezTo>
                <a:cubicBezTo>
                  <a:pt x="298613" y="334158"/>
                  <a:pt x="295978" y="336812"/>
                  <a:pt x="293343" y="338138"/>
                </a:cubicBezTo>
                <a:cubicBezTo>
                  <a:pt x="292025" y="338138"/>
                  <a:pt x="292025" y="338138"/>
                  <a:pt x="290708" y="338138"/>
                </a:cubicBezTo>
                <a:cubicBezTo>
                  <a:pt x="288073" y="338138"/>
                  <a:pt x="285438" y="336812"/>
                  <a:pt x="284120" y="335485"/>
                </a:cubicBezTo>
                <a:cubicBezTo>
                  <a:pt x="284120" y="335485"/>
                  <a:pt x="284120" y="335485"/>
                  <a:pt x="235372" y="286403"/>
                </a:cubicBezTo>
                <a:cubicBezTo>
                  <a:pt x="232737" y="283750"/>
                  <a:pt x="232737" y="281097"/>
                  <a:pt x="232737" y="279770"/>
                </a:cubicBezTo>
                <a:cubicBezTo>
                  <a:pt x="232737" y="279770"/>
                  <a:pt x="232737" y="279770"/>
                  <a:pt x="234054" y="249260"/>
                </a:cubicBezTo>
                <a:cubicBezTo>
                  <a:pt x="234054" y="249260"/>
                  <a:pt x="234054" y="249260"/>
                  <a:pt x="149733" y="164361"/>
                </a:cubicBezTo>
                <a:cubicBezTo>
                  <a:pt x="144463" y="159055"/>
                  <a:pt x="144463" y="152422"/>
                  <a:pt x="149733" y="148443"/>
                </a:cubicBezTo>
                <a:cubicBezTo>
                  <a:pt x="151051" y="145790"/>
                  <a:pt x="155003" y="144463"/>
                  <a:pt x="157638" y="144463"/>
                </a:cubicBezTo>
                <a:close/>
                <a:moveTo>
                  <a:pt x="145922" y="120650"/>
                </a:moveTo>
                <a:cubicBezTo>
                  <a:pt x="157893" y="120650"/>
                  <a:pt x="167203" y="128373"/>
                  <a:pt x="169863" y="137383"/>
                </a:cubicBezTo>
                <a:cubicBezTo>
                  <a:pt x="167203" y="134809"/>
                  <a:pt x="161883" y="133522"/>
                  <a:pt x="157893" y="133522"/>
                </a:cubicBezTo>
                <a:cubicBezTo>
                  <a:pt x="151242" y="133522"/>
                  <a:pt x="145922" y="136096"/>
                  <a:pt x="141931" y="141245"/>
                </a:cubicBezTo>
                <a:cubicBezTo>
                  <a:pt x="133951" y="147680"/>
                  <a:pt x="132620" y="160552"/>
                  <a:pt x="137941" y="168275"/>
                </a:cubicBezTo>
                <a:cubicBezTo>
                  <a:pt x="128630" y="165701"/>
                  <a:pt x="120650" y="156691"/>
                  <a:pt x="120650" y="145106"/>
                </a:cubicBezTo>
                <a:cubicBezTo>
                  <a:pt x="120650" y="132234"/>
                  <a:pt x="132620" y="120650"/>
                  <a:pt x="145922" y="120650"/>
                </a:cubicBezTo>
                <a:close/>
                <a:moveTo>
                  <a:pt x="146051" y="60325"/>
                </a:moveTo>
                <a:cubicBezTo>
                  <a:pt x="192063" y="60325"/>
                  <a:pt x="230188" y="98810"/>
                  <a:pt x="230188" y="145257"/>
                </a:cubicBezTo>
                <a:cubicBezTo>
                  <a:pt x="230188" y="159854"/>
                  <a:pt x="226244" y="174452"/>
                  <a:pt x="219671" y="186395"/>
                </a:cubicBezTo>
                <a:lnTo>
                  <a:pt x="193378" y="161181"/>
                </a:lnTo>
                <a:cubicBezTo>
                  <a:pt x="196007" y="155873"/>
                  <a:pt x="196007" y="150565"/>
                  <a:pt x="196007" y="145257"/>
                </a:cubicBezTo>
                <a:cubicBezTo>
                  <a:pt x="196007" y="117388"/>
                  <a:pt x="173658" y="94828"/>
                  <a:pt x="146051" y="94828"/>
                </a:cubicBezTo>
                <a:cubicBezTo>
                  <a:pt x="118443" y="94828"/>
                  <a:pt x="96094" y="117388"/>
                  <a:pt x="96094" y="145257"/>
                </a:cubicBezTo>
                <a:cubicBezTo>
                  <a:pt x="96094" y="173125"/>
                  <a:pt x="118443" y="195685"/>
                  <a:pt x="146051" y="195685"/>
                </a:cubicBezTo>
                <a:cubicBezTo>
                  <a:pt x="151309" y="195685"/>
                  <a:pt x="156568" y="194358"/>
                  <a:pt x="161827" y="193031"/>
                </a:cubicBezTo>
                <a:cubicBezTo>
                  <a:pt x="161827" y="193031"/>
                  <a:pt x="161827" y="193031"/>
                  <a:pt x="188119" y="219572"/>
                </a:cubicBezTo>
                <a:cubicBezTo>
                  <a:pt x="174973" y="226207"/>
                  <a:pt x="161827" y="230188"/>
                  <a:pt x="146051" y="230188"/>
                </a:cubicBezTo>
                <a:cubicBezTo>
                  <a:pt x="100038" y="230188"/>
                  <a:pt x="61913" y="191703"/>
                  <a:pt x="61913" y="145257"/>
                </a:cubicBezTo>
                <a:cubicBezTo>
                  <a:pt x="61913" y="98810"/>
                  <a:pt x="100038" y="60325"/>
                  <a:pt x="146051" y="60325"/>
                </a:cubicBezTo>
                <a:close/>
                <a:moveTo>
                  <a:pt x="145257" y="0"/>
                </a:moveTo>
                <a:cubicBezTo>
                  <a:pt x="225808" y="0"/>
                  <a:pt x="290513" y="64705"/>
                  <a:pt x="290513" y="145257"/>
                </a:cubicBezTo>
                <a:cubicBezTo>
                  <a:pt x="290513" y="172987"/>
                  <a:pt x="282590" y="199398"/>
                  <a:pt x="269385" y="221846"/>
                </a:cubicBezTo>
                <a:cubicBezTo>
                  <a:pt x="269385" y="221846"/>
                  <a:pt x="269385" y="221846"/>
                  <a:pt x="254859" y="221846"/>
                </a:cubicBezTo>
                <a:cubicBezTo>
                  <a:pt x="254859" y="221846"/>
                  <a:pt x="254859" y="221846"/>
                  <a:pt x="239013" y="206000"/>
                </a:cubicBezTo>
                <a:cubicBezTo>
                  <a:pt x="249577" y="188833"/>
                  <a:pt x="256180" y="167705"/>
                  <a:pt x="256180" y="145257"/>
                </a:cubicBezTo>
                <a:cubicBezTo>
                  <a:pt x="256180" y="84513"/>
                  <a:pt x="207321" y="34333"/>
                  <a:pt x="145257" y="34333"/>
                </a:cubicBezTo>
                <a:cubicBezTo>
                  <a:pt x="84513" y="34333"/>
                  <a:pt x="34333" y="84513"/>
                  <a:pt x="34333" y="145257"/>
                </a:cubicBezTo>
                <a:cubicBezTo>
                  <a:pt x="34333" y="207321"/>
                  <a:pt x="84513" y="256180"/>
                  <a:pt x="145257" y="256180"/>
                </a:cubicBezTo>
                <a:cubicBezTo>
                  <a:pt x="167705" y="256180"/>
                  <a:pt x="188834" y="249577"/>
                  <a:pt x="206000" y="239013"/>
                </a:cubicBezTo>
                <a:cubicBezTo>
                  <a:pt x="206000" y="239013"/>
                  <a:pt x="206000" y="239013"/>
                  <a:pt x="221847" y="254859"/>
                </a:cubicBezTo>
                <a:cubicBezTo>
                  <a:pt x="221847" y="254859"/>
                  <a:pt x="221847" y="254859"/>
                  <a:pt x="221847" y="269385"/>
                </a:cubicBezTo>
                <a:cubicBezTo>
                  <a:pt x="199398" y="282590"/>
                  <a:pt x="172988" y="290513"/>
                  <a:pt x="145257" y="290513"/>
                </a:cubicBezTo>
                <a:cubicBezTo>
                  <a:pt x="64705" y="290513"/>
                  <a:pt x="0" y="225808"/>
                  <a:pt x="0" y="145257"/>
                </a:cubicBezTo>
                <a:cubicBezTo>
                  <a:pt x="0" y="64705"/>
                  <a:pt x="64705" y="0"/>
                  <a:pt x="145257"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68" name="椭圆 56"/>
          <p:cNvSpPr/>
          <p:nvPr/>
        </p:nvSpPr>
        <p:spPr>
          <a:xfrm>
            <a:off x="10826724" y="1866951"/>
            <a:ext cx="381014" cy="392752"/>
          </a:xfrm>
          <a:custGeom>
            <a:avLst/>
            <a:gdLst>
              <a:gd name="connsiteX0" fmla="*/ 157951 w 327026"/>
              <a:gd name="connsiteY0" fmla="*/ 134938 h 337100"/>
              <a:gd name="connsiteX1" fmla="*/ 327026 w 327026"/>
              <a:gd name="connsiteY1" fmla="*/ 239958 h 337100"/>
              <a:gd name="connsiteX2" fmla="*/ 259660 w 327026"/>
              <a:gd name="connsiteY2" fmla="*/ 254398 h 337100"/>
              <a:gd name="connsiteX3" fmla="*/ 295325 w 327026"/>
              <a:gd name="connsiteY3" fmla="*/ 305595 h 337100"/>
              <a:gd name="connsiteX4" fmla="*/ 292683 w 327026"/>
              <a:gd name="connsiteY4" fmla="*/ 334475 h 337100"/>
              <a:gd name="connsiteX5" fmla="*/ 263623 w 327026"/>
              <a:gd name="connsiteY5" fmla="*/ 326599 h 337100"/>
              <a:gd name="connsiteX6" fmla="*/ 227959 w 327026"/>
              <a:gd name="connsiteY6" fmla="*/ 275402 h 337100"/>
              <a:gd name="connsiteX7" fmla="*/ 192294 w 327026"/>
              <a:gd name="connsiteY7" fmla="*/ 333162 h 337100"/>
              <a:gd name="connsiteX8" fmla="*/ 153988 w 327026"/>
              <a:gd name="connsiteY8" fmla="*/ 137564 h 337100"/>
              <a:gd name="connsiteX9" fmla="*/ 157951 w 327026"/>
              <a:gd name="connsiteY9" fmla="*/ 134938 h 337100"/>
              <a:gd name="connsiteX10" fmla="*/ 287448 w 327026"/>
              <a:gd name="connsiteY10" fmla="*/ 96838 h 337100"/>
              <a:gd name="connsiteX11" fmla="*/ 270368 w 327026"/>
              <a:gd name="connsiteY11" fmla="*/ 108528 h 337100"/>
              <a:gd name="connsiteX12" fmla="*/ 280879 w 327026"/>
              <a:gd name="connsiteY12" fmla="*/ 150092 h 337100"/>
              <a:gd name="connsiteX13" fmla="*/ 301899 w 327026"/>
              <a:gd name="connsiteY13" fmla="*/ 182563 h 337100"/>
              <a:gd name="connsiteX14" fmla="*/ 303213 w 327026"/>
              <a:gd name="connsiteY14" fmla="*/ 161781 h 337100"/>
              <a:gd name="connsiteX15" fmla="*/ 287448 w 327026"/>
              <a:gd name="connsiteY15" fmla="*/ 96838 h 337100"/>
              <a:gd name="connsiteX16" fmla="*/ 160474 w 327026"/>
              <a:gd name="connsiteY16" fmla="*/ 0 h 337100"/>
              <a:gd name="connsiteX17" fmla="*/ 322263 w 327026"/>
              <a:gd name="connsiteY17" fmla="*/ 161925 h 337100"/>
              <a:gd name="connsiteX18" fmla="*/ 314371 w 327026"/>
              <a:gd name="connsiteY18" fmla="*/ 211951 h 337100"/>
              <a:gd name="connsiteX19" fmla="*/ 242026 w 327026"/>
              <a:gd name="connsiteY19" fmla="*/ 165875 h 337100"/>
              <a:gd name="connsiteX20" fmla="*/ 259126 w 327026"/>
              <a:gd name="connsiteY20" fmla="*/ 139545 h 337100"/>
              <a:gd name="connsiteX21" fmla="*/ 244657 w 327026"/>
              <a:gd name="connsiteY21" fmla="*/ 94785 h 337100"/>
              <a:gd name="connsiteX22" fmla="*/ 203881 w 327026"/>
              <a:gd name="connsiteY22" fmla="*/ 63190 h 337100"/>
              <a:gd name="connsiteX23" fmla="*/ 186781 w 327026"/>
              <a:gd name="connsiteY23" fmla="*/ 22380 h 337100"/>
              <a:gd name="connsiteX24" fmla="*/ 160474 w 327026"/>
              <a:gd name="connsiteY24" fmla="*/ 19747 h 337100"/>
              <a:gd name="connsiteX25" fmla="*/ 74975 w 327026"/>
              <a:gd name="connsiteY25" fmla="*/ 48709 h 337100"/>
              <a:gd name="connsiteX26" fmla="*/ 86814 w 327026"/>
              <a:gd name="connsiteY26" fmla="*/ 86886 h 337100"/>
              <a:gd name="connsiteX27" fmla="*/ 53930 w 327026"/>
              <a:gd name="connsiteY27" fmla="*/ 111899 h 337100"/>
              <a:gd name="connsiteX28" fmla="*/ 53930 w 327026"/>
              <a:gd name="connsiteY28" fmla="*/ 140862 h 337100"/>
              <a:gd name="connsiteX29" fmla="*/ 59191 w 327026"/>
              <a:gd name="connsiteY29" fmla="*/ 157976 h 337100"/>
              <a:gd name="connsiteX30" fmla="*/ 21046 w 327026"/>
              <a:gd name="connsiteY30" fmla="*/ 181672 h 337100"/>
              <a:gd name="connsiteX31" fmla="*/ 35515 w 327026"/>
              <a:gd name="connsiteY31" fmla="*/ 227748 h 337100"/>
              <a:gd name="connsiteX32" fmla="*/ 59191 w 327026"/>
              <a:gd name="connsiteY32" fmla="*/ 190887 h 337100"/>
              <a:gd name="connsiteX33" fmla="*/ 89444 w 327026"/>
              <a:gd name="connsiteY33" fmla="*/ 198786 h 337100"/>
              <a:gd name="connsiteX34" fmla="*/ 122328 w 327026"/>
              <a:gd name="connsiteY34" fmla="*/ 215900 h 337100"/>
              <a:gd name="connsiteX35" fmla="*/ 96021 w 327026"/>
              <a:gd name="connsiteY35" fmla="*/ 248812 h 337100"/>
              <a:gd name="connsiteX36" fmla="*/ 86814 w 327026"/>
              <a:gd name="connsiteY36" fmla="*/ 283040 h 337100"/>
              <a:gd name="connsiteX37" fmla="*/ 160474 w 327026"/>
              <a:gd name="connsiteY37" fmla="*/ 304103 h 337100"/>
              <a:gd name="connsiteX38" fmla="*/ 167051 w 327026"/>
              <a:gd name="connsiteY38" fmla="*/ 302787 h 337100"/>
              <a:gd name="connsiteX39" fmla="*/ 170997 w 327026"/>
              <a:gd name="connsiteY39" fmla="*/ 322534 h 337100"/>
              <a:gd name="connsiteX40" fmla="*/ 160474 w 327026"/>
              <a:gd name="connsiteY40" fmla="*/ 323850 h 337100"/>
              <a:gd name="connsiteX41" fmla="*/ 0 w 327026"/>
              <a:gd name="connsiteY41" fmla="*/ 161925 h 337100"/>
              <a:gd name="connsiteX42" fmla="*/ 160474 w 327026"/>
              <a:gd name="connsiteY42" fmla="*/ 0 h 33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327026" h="337100">
                <a:moveTo>
                  <a:pt x="157951" y="134938"/>
                </a:moveTo>
                <a:cubicBezTo>
                  <a:pt x="157951" y="134938"/>
                  <a:pt x="157951" y="134938"/>
                  <a:pt x="327026" y="239958"/>
                </a:cubicBezTo>
                <a:cubicBezTo>
                  <a:pt x="327026" y="239958"/>
                  <a:pt x="327026" y="239958"/>
                  <a:pt x="259660" y="254398"/>
                </a:cubicBezTo>
                <a:lnTo>
                  <a:pt x="295325" y="305595"/>
                </a:lnTo>
                <a:cubicBezTo>
                  <a:pt x="301929" y="316097"/>
                  <a:pt x="300608" y="327911"/>
                  <a:pt x="292683" y="334475"/>
                </a:cubicBezTo>
                <a:cubicBezTo>
                  <a:pt x="283436" y="339726"/>
                  <a:pt x="271548" y="337101"/>
                  <a:pt x="263623" y="326599"/>
                </a:cubicBezTo>
                <a:cubicBezTo>
                  <a:pt x="263623" y="326599"/>
                  <a:pt x="263623" y="326599"/>
                  <a:pt x="227959" y="275402"/>
                </a:cubicBezTo>
                <a:cubicBezTo>
                  <a:pt x="227959" y="275402"/>
                  <a:pt x="227959" y="275402"/>
                  <a:pt x="192294" y="333162"/>
                </a:cubicBezTo>
                <a:cubicBezTo>
                  <a:pt x="192294" y="333162"/>
                  <a:pt x="192294" y="333162"/>
                  <a:pt x="153988" y="137564"/>
                </a:cubicBezTo>
                <a:cubicBezTo>
                  <a:pt x="153988" y="137564"/>
                  <a:pt x="153988" y="137564"/>
                  <a:pt x="157951" y="134938"/>
                </a:cubicBezTo>
                <a:close/>
                <a:moveTo>
                  <a:pt x="287448" y="96838"/>
                </a:moveTo>
                <a:cubicBezTo>
                  <a:pt x="280879" y="99436"/>
                  <a:pt x="272996" y="103332"/>
                  <a:pt x="270368" y="108528"/>
                </a:cubicBezTo>
                <a:cubicBezTo>
                  <a:pt x="265113" y="117620"/>
                  <a:pt x="271682" y="143597"/>
                  <a:pt x="280879" y="150092"/>
                </a:cubicBezTo>
                <a:cubicBezTo>
                  <a:pt x="292703" y="159184"/>
                  <a:pt x="299272" y="170873"/>
                  <a:pt x="301899" y="182563"/>
                </a:cubicBezTo>
                <a:cubicBezTo>
                  <a:pt x="303213" y="176069"/>
                  <a:pt x="303213" y="168276"/>
                  <a:pt x="303213" y="161781"/>
                </a:cubicBezTo>
                <a:cubicBezTo>
                  <a:pt x="303213" y="138402"/>
                  <a:pt x="297958" y="116321"/>
                  <a:pt x="287448" y="96838"/>
                </a:cubicBezTo>
                <a:close/>
                <a:moveTo>
                  <a:pt x="160474" y="0"/>
                </a:moveTo>
                <a:cubicBezTo>
                  <a:pt x="249918" y="0"/>
                  <a:pt x="322263" y="72405"/>
                  <a:pt x="322263" y="161925"/>
                </a:cubicBezTo>
                <a:cubicBezTo>
                  <a:pt x="322263" y="179039"/>
                  <a:pt x="319632" y="196153"/>
                  <a:pt x="314371" y="211951"/>
                </a:cubicBezTo>
                <a:cubicBezTo>
                  <a:pt x="314371" y="211951"/>
                  <a:pt x="314371" y="211951"/>
                  <a:pt x="242026" y="165875"/>
                </a:cubicBezTo>
                <a:cubicBezTo>
                  <a:pt x="247288" y="157976"/>
                  <a:pt x="257811" y="147444"/>
                  <a:pt x="259126" y="139545"/>
                </a:cubicBezTo>
                <a:cubicBezTo>
                  <a:pt x="260441" y="127697"/>
                  <a:pt x="251234" y="97418"/>
                  <a:pt x="244657" y="94785"/>
                </a:cubicBezTo>
                <a:cubicBezTo>
                  <a:pt x="238080" y="90836"/>
                  <a:pt x="218350" y="71089"/>
                  <a:pt x="203881" y="63190"/>
                </a:cubicBezTo>
                <a:cubicBezTo>
                  <a:pt x="193358" y="57924"/>
                  <a:pt x="188096" y="36861"/>
                  <a:pt x="186781" y="22380"/>
                </a:cubicBezTo>
                <a:cubicBezTo>
                  <a:pt x="177574" y="21063"/>
                  <a:pt x="169681" y="19747"/>
                  <a:pt x="160474" y="19747"/>
                </a:cubicBezTo>
                <a:cubicBezTo>
                  <a:pt x="128905" y="19747"/>
                  <a:pt x="98652" y="30279"/>
                  <a:pt x="74975" y="48709"/>
                </a:cubicBezTo>
                <a:cubicBezTo>
                  <a:pt x="81552" y="59241"/>
                  <a:pt x="93390" y="78988"/>
                  <a:pt x="86814" y="86886"/>
                </a:cubicBezTo>
                <a:cubicBezTo>
                  <a:pt x="78921" y="100051"/>
                  <a:pt x="53930" y="100051"/>
                  <a:pt x="53930" y="111899"/>
                </a:cubicBezTo>
                <a:cubicBezTo>
                  <a:pt x="53930" y="123747"/>
                  <a:pt x="52614" y="135596"/>
                  <a:pt x="53930" y="140862"/>
                </a:cubicBezTo>
                <a:cubicBezTo>
                  <a:pt x="55245" y="146128"/>
                  <a:pt x="69714" y="150077"/>
                  <a:pt x="59191" y="157976"/>
                </a:cubicBezTo>
                <a:cubicBezTo>
                  <a:pt x="52614" y="164558"/>
                  <a:pt x="32884" y="175090"/>
                  <a:pt x="21046" y="181672"/>
                </a:cubicBezTo>
                <a:cubicBezTo>
                  <a:pt x="22361" y="197470"/>
                  <a:pt x="27622" y="213267"/>
                  <a:pt x="35515" y="227748"/>
                </a:cubicBezTo>
                <a:cubicBezTo>
                  <a:pt x="38145" y="219850"/>
                  <a:pt x="49984" y="192204"/>
                  <a:pt x="59191" y="190887"/>
                </a:cubicBezTo>
                <a:cubicBezTo>
                  <a:pt x="69714" y="188254"/>
                  <a:pt x="78921" y="185621"/>
                  <a:pt x="89444" y="198786"/>
                </a:cubicBezTo>
                <a:cubicBezTo>
                  <a:pt x="99967" y="211951"/>
                  <a:pt x="114436" y="215900"/>
                  <a:pt x="122328" y="215900"/>
                </a:cubicBezTo>
                <a:cubicBezTo>
                  <a:pt x="130220" y="215900"/>
                  <a:pt x="121013" y="243546"/>
                  <a:pt x="96021" y="248812"/>
                </a:cubicBezTo>
                <a:cubicBezTo>
                  <a:pt x="72345" y="252761"/>
                  <a:pt x="106544" y="283040"/>
                  <a:pt x="86814" y="283040"/>
                </a:cubicBezTo>
                <a:cubicBezTo>
                  <a:pt x="109175" y="296204"/>
                  <a:pt x="134167" y="304103"/>
                  <a:pt x="160474" y="304103"/>
                </a:cubicBezTo>
                <a:cubicBezTo>
                  <a:pt x="163105" y="304103"/>
                  <a:pt x="165735" y="302787"/>
                  <a:pt x="167051" y="302787"/>
                </a:cubicBezTo>
                <a:cubicBezTo>
                  <a:pt x="167051" y="302787"/>
                  <a:pt x="167051" y="302787"/>
                  <a:pt x="170997" y="322534"/>
                </a:cubicBezTo>
                <a:cubicBezTo>
                  <a:pt x="168366" y="322534"/>
                  <a:pt x="164420" y="323850"/>
                  <a:pt x="160474" y="323850"/>
                </a:cubicBezTo>
                <a:cubicBezTo>
                  <a:pt x="72345" y="323850"/>
                  <a:pt x="0" y="251445"/>
                  <a:pt x="0" y="161925"/>
                </a:cubicBezTo>
                <a:cubicBezTo>
                  <a:pt x="0" y="72405"/>
                  <a:pt x="72345" y="0"/>
                  <a:pt x="160474"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69" name="椭圆 57"/>
          <p:cNvSpPr/>
          <p:nvPr/>
        </p:nvSpPr>
        <p:spPr>
          <a:xfrm>
            <a:off x="10827441" y="4165600"/>
            <a:ext cx="379580" cy="392752"/>
          </a:xfrm>
          <a:custGeom>
            <a:avLst/>
            <a:gdLst>
              <a:gd name="connsiteX0" fmla="*/ 94055 w 317452"/>
              <a:gd name="connsiteY0" fmla="*/ 135965 h 328468"/>
              <a:gd name="connsiteX1" fmla="*/ 94407 w 317452"/>
              <a:gd name="connsiteY1" fmla="*/ 136055 h 328468"/>
              <a:gd name="connsiteX2" fmla="*/ 104825 w 317452"/>
              <a:gd name="connsiteY2" fmla="*/ 158537 h 328468"/>
              <a:gd name="connsiteX3" fmla="*/ 106109 w 317452"/>
              <a:gd name="connsiteY3" fmla="*/ 161308 h 328468"/>
              <a:gd name="connsiteX4" fmla="*/ 98162 w 317452"/>
              <a:gd name="connsiteY4" fmla="*/ 160053 h 328468"/>
              <a:gd name="connsiteX5" fmla="*/ 96849 w 317452"/>
              <a:gd name="connsiteY5" fmla="*/ 160053 h 328468"/>
              <a:gd name="connsiteX6" fmla="*/ 92911 w 317452"/>
              <a:gd name="connsiteY6" fmla="*/ 137630 h 328468"/>
              <a:gd name="connsiteX7" fmla="*/ 93506 w 317452"/>
              <a:gd name="connsiteY7" fmla="*/ 136765 h 328468"/>
              <a:gd name="connsiteX8" fmla="*/ 39496 w 317452"/>
              <a:gd name="connsiteY8" fmla="*/ 115887 h 328468"/>
              <a:gd name="connsiteX9" fmla="*/ 51437 w 317452"/>
              <a:gd name="connsiteY9" fmla="*/ 165488 h 328468"/>
              <a:gd name="connsiteX10" fmla="*/ 48784 w 317452"/>
              <a:gd name="connsiteY10" fmla="*/ 166793 h 328468"/>
              <a:gd name="connsiteX11" fmla="*/ 47457 w 317452"/>
              <a:gd name="connsiteY11" fmla="*/ 170709 h 328468"/>
              <a:gd name="connsiteX12" fmla="*/ 48784 w 317452"/>
              <a:gd name="connsiteY12" fmla="*/ 173319 h 328468"/>
              <a:gd name="connsiteX13" fmla="*/ 52764 w 317452"/>
              <a:gd name="connsiteY13" fmla="*/ 175930 h 328468"/>
              <a:gd name="connsiteX14" fmla="*/ 55418 w 317452"/>
              <a:gd name="connsiteY14" fmla="*/ 174625 h 328468"/>
              <a:gd name="connsiteX15" fmla="*/ 87263 w 317452"/>
              <a:gd name="connsiteY15" fmla="*/ 216393 h 328468"/>
              <a:gd name="connsiteX16" fmla="*/ 55418 w 317452"/>
              <a:gd name="connsiteY16" fmla="*/ 230752 h 328468"/>
              <a:gd name="connsiteX17" fmla="*/ 38169 w 317452"/>
              <a:gd name="connsiteY17" fmla="*/ 224225 h 328468"/>
              <a:gd name="connsiteX18" fmla="*/ 1017 w 317452"/>
              <a:gd name="connsiteY18" fmla="*/ 147214 h 328468"/>
              <a:gd name="connsiteX19" fmla="*/ 7651 w 317452"/>
              <a:gd name="connsiteY19" fmla="*/ 128940 h 328468"/>
              <a:gd name="connsiteX20" fmla="*/ 39496 w 317452"/>
              <a:gd name="connsiteY20" fmla="*/ 115887 h 328468"/>
              <a:gd name="connsiteX21" fmla="*/ 63900 w 317452"/>
              <a:gd name="connsiteY21" fmla="*/ 106627 h 328468"/>
              <a:gd name="connsiteX22" fmla="*/ 71807 w 317452"/>
              <a:gd name="connsiteY22" fmla="*/ 114982 h 328468"/>
              <a:gd name="connsiteX23" fmla="*/ 81033 w 317452"/>
              <a:gd name="connsiteY23" fmla="*/ 133331 h 328468"/>
              <a:gd name="connsiteX24" fmla="*/ 87623 w 317452"/>
              <a:gd name="connsiteY24" fmla="*/ 130710 h 328468"/>
              <a:gd name="connsiteX25" fmla="*/ 95803 w 317452"/>
              <a:gd name="connsiteY25" fmla="*/ 133422 h 328468"/>
              <a:gd name="connsiteX26" fmla="*/ 94055 w 317452"/>
              <a:gd name="connsiteY26" fmla="*/ 135965 h 328468"/>
              <a:gd name="connsiteX27" fmla="*/ 89115 w 317452"/>
              <a:gd name="connsiteY27" fmla="*/ 134702 h 328468"/>
              <a:gd name="connsiteX28" fmla="*/ 83823 w 317452"/>
              <a:gd name="connsiteY28" fmla="*/ 137407 h 328468"/>
              <a:gd name="connsiteX29" fmla="*/ 82500 w 317452"/>
              <a:gd name="connsiteY29" fmla="*/ 137407 h 328468"/>
              <a:gd name="connsiteX30" fmla="*/ 97053 w 317452"/>
              <a:gd name="connsiteY30" fmla="*/ 169863 h 328468"/>
              <a:gd name="connsiteX31" fmla="*/ 98375 w 317452"/>
              <a:gd name="connsiteY31" fmla="*/ 169863 h 328468"/>
              <a:gd name="connsiteX32" fmla="*/ 103667 w 317452"/>
              <a:gd name="connsiteY32" fmla="*/ 167158 h 328468"/>
              <a:gd name="connsiteX33" fmla="*/ 106313 w 317452"/>
              <a:gd name="connsiteY33" fmla="*/ 161749 h 328468"/>
              <a:gd name="connsiteX34" fmla="*/ 106109 w 317452"/>
              <a:gd name="connsiteY34" fmla="*/ 161308 h 328468"/>
              <a:gd name="connsiteX35" fmla="*/ 109648 w 317452"/>
              <a:gd name="connsiteY35" fmla="*/ 161866 h 328468"/>
              <a:gd name="connsiteX36" fmla="*/ 110272 w 317452"/>
              <a:gd name="connsiteY36" fmla="*/ 161402 h 328468"/>
              <a:gd name="connsiteX37" fmla="*/ 110522 w 317452"/>
              <a:gd name="connsiteY37" fmla="*/ 164622 h 328468"/>
              <a:gd name="connsiteX38" fmla="*/ 106074 w 317452"/>
              <a:gd name="connsiteY38" fmla="*/ 170028 h 328468"/>
              <a:gd name="connsiteX39" fmla="*/ 99484 w 317452"/>
              <a:gd name="connsiteY39" fmla="*/ 172650 h 328468"/>
              <a:gd name="connsiteX40" fmla="*/ 107391 w 317452"/>
              <a:gd name="connsiteY40" fmla="*/ 192309 h 328468"/>
              <a:gd name="connsiteX41" fmla="*/ 100802 w 317452"/>
              <a:gd name="connsiteY41" fmla="*/ 211968 h 328468"/>
              <a:gd name="connsiteX42" fmla="*/ 91576 w 317452"/>
              <a:gd name="connsiteY42" fmla="*/ 215900 h 328468"/>
              <a:gd name="connsiteX43" fmla="*/ 59946 w 317452"/>
              <a:gd name="connsiteY43" fmla="*/ 172650 h 328468"/>
              <a:gd name="connsiteX44" fmla="*/ 62582 w 317452"/>
              <a:gd name="connsiteY44" fmla="*/ 171339 h 328468"/>
              <a:gd name="connsiteX45" fmla="*/ 63900 w 317452"/>
              <a:gd name="connsiteY45" fmla="*/ 166097 h 328468"/>
              <a:gd name="connsiteX46" fmla="*/ 62582 w 317452"/>
              <a:gd name="connsiteY46" fmla="*/ 163475 h 328468"/>
              <a:gd name="connsiteX47" fmla="*/ 58628 w 317452"/>
              <a:gd name="connsiteY47" fmla="*/ 162165 h 328468"/>
              <a:gd name="connsiteX48" fmla="*/ 54674 w 317452"/>
              <a:gd name="connsiteY48" fmla="*/ 163475 h 328468"/>
              <a:gd name="connsiteX49" fmla="*/ 42813 w 317452"/>
              <a:gd name="connsiteY49" fmla="*/ 111051 h 328468"/>
              <a:gd name="connsiteX50" fmla="*/ 52038 w 317452"/>
              <a:gd name="connsiteY50" fmla="*/ 107119 h 328468"/>
              <a:gd name="connsiteX51" fmla="*/ 63900 w 317452"/>
              <a:gd name="connsiteY51" fmla="*/ 106627 h 328468"/>
              <a:gd name="connsiteX52" fmla="*/ 221560 w 317452"/>
              <a:gd name="connsiteY52" fmla="*/ 67725 h 328468"/>
              <a:gd name="connsiteX53" fmla="*/ 239938 w 317452"/>
              <a:gd name="connsiteY53" fmla="*/ 67725 h 328468"/>
              <a:gd name="connsiteX54" fmla="*/ 249127 w 317452"/>
              <a:gd name="connsiteY54" fmla="*/ 90147 h 328468"/>
              <a:gd name="connsiteX55" fmla="*/ 249127 w 317452"/>
              <a:gd name="connsiteY55" fmla="*/ 99380 h 328468"/>
              <a:gd name="connsiteX56" fmla="*/ 259629 w 317452"/>
              <a:gd name="connsiteY56" fmla="*/ 162691 h 328468"/>
              <a:gd name="connsiteX57" fmla="*/ 300324 w 317452"/>
              <a:gd name="connsiteY57" fmla="*/ 193027 h 328468"/>
              <a:gd name="connsiteX58" fmla="*/ 304262 w 317452"/>
              <a:gd name="connsiteY58" fmla="*/ 215450 h 328468"/>
              <a:gd name="connsiteX59" fmla="*/ 283258 w 317452"/>
              <a:gd name="connsiteY59" fmla="*/ 219407 h 328468"/>
              <a:gd name="connsiteX60" fmla="*/ 281946 w 317452"/>
              <a:gd name="connsiteY60" fmla="*/ 218088 h 328468"/>
              <a:gd name="connsiteX61" fmla="*/ 236000 w 317452"/>
              <a:gd name="connsiteY61" fmla="*/ 185113 h 328468"/>
              <a:gd name="connsiteX62" fmla="*/ 229436 w 317452"/>
              <a:gd name="connsiteY62" fmla="*/ 174562 h 328468"/>
              <a:gd name="connsiteX63" fmla="*/ 224185 w 317452"/>
              <a:gd name="connsiteY63" fmla="*/ 145544 h 328468"/>
              <a:gd name="connsiteX64" fmla="*/ 196617 w 317452"/>
              <a:gd name="connsiteY64" fmla="*/ 194346 h 328468"/>
              <a:gd name="connsiteX65" fmla="*/ 229436 w 317452"/>
              <a:gd name="connsiteY65" fmla="*/ 243148 h 328468"/>
              <a:gd name="connsiteX66" fmla="*/ 230749 w 317452"/>
              <a:gd name="connsiteY66" fmla="*/ 265571 h 328468"/>
              <a:gd name="connsiteX67" fmla="*/ 195305 w 317452"/>
              <a:gd name="connsiteY67" fmla="*/ 318329 h 328468"/>
              <a:gd name="connsiteX68" fmla="*/ 169050 w 317452"/>
              <a:gd name="connsiteY68" fmla="*/ 323605 h 328468"/>
              <a:gd name="connsiteX69" fmla="*/ 167737 w 317452"/>
              <a:gd name="connsiteY69" fmla="*/ 323605 h 328468"/>
              <a:gd name="connsiteX70" fmla="*/ 162486 w 317452"/>
              <a:gd name="connsiteY70" fmla="*/ 297226 h 328468"/>
              <a:gd name="connsiteX71" fmla="*/ 191366 w 317452"/>
              <a:gd name="connsiteY71" fmla="*/ 255019 h 328468"/>
              <a:gd name="connsiteX72" fmla="*/ 167737 w 317452"/>
              <a:gd name="connsiteY72" fmla="*/ 220726 h 328468"/>
              <a:gd name="connsiteX73" fmla="*/ 70594 w 317452"/>
              <a:gd name="connsiteY73" fmla="*/ 322286 h 328468"/>
              <a:gd name="connsiteX74" fmla="*/ 46965 w 317452"/>
              <a:gd name="connsiteY74" fmla="*/ 326243 h 328468"/>
              <a:gd name="connsiteX75" fmla="*/ 44339 w 317452"/>
              <a:gd name="connsiteY75" fmla="*/ 322286 h 328468"/>
              <a:gd name="connsiteX76" fmla="*/ 43027 w 317452"/>
              <a:gd name="connsiteY76" fmla="*/ 295907 h 328468"/>
              <a:gd name="connsiteX77" fmla="*/ 144108 w 317452"/>
              <a:gd name="connsiteY77" fmla="*/ 189070 h 328468"/>
              <a:gd name="connsiteX78" fmla="*/ 148046 w 317452"/>
              <a:gd name="connsiteY78" fmla="*/ 177200 h 328468"/>
              <a:gd name="connsiteX79" fmla="*/ 190054 w 317452"/>
              <a:gd name="connsiteY79" fmla="*/ 103337 h 328468"/>
              <a:gd name="connsiteX80" fmla="*/ 151984 w 317452"/>
              <a:gd name="connsiteY80" fmla="*/ 107294 h 328468"/>
              <a:gd name="connsiteX81" fmla="*/ 119166 w 317452"/>
              <a:gd name="connsiteY81" fmla="*/ 154777 h 328468"/>
              <a:gd name="connsiteX82" fmla="*/ 110272 w 317452"/>
              <a:gd name="connsiteY82" fmla="*/ 161402 h 328468"/>
              <a:gd name="connsiteX83" fmla="*/ 110027 w 317452"/>
              <a:gd name="connsiteY83" fmla="*/ 158233 h 328468"/>
              <a:gd name="connsiteX84" fmla="*/ 99484 w 317452"/>
              <a:gd name="connsiteY84" fmla="*/ 134642 h 328468"/>
              <a:gd name="connsiteX85" fmla="*/ 95803 w 317452"/>
              <a:gd name="connsiteY85" fmla="*/ 133422 h 328468"/>
              <a:gd name="connsiteX86" fmla="*/ 97670 w 317452"/>
              <a:gd name="connsiteY86" fmla="*/ 130706 h 328468"/>
              <a:gd name="connsiteX87" fmla="*/ 130980 w 317452"/>
              <a:gd name="connsiteY87" fmla="*/ 82234 h 328468"/>
              <a:gd name="connsiteX88" fmla="*/ 141482 w 317452"/>
              <a:gd name="connsiteY88" fmla="*/ 75639 h 328468"/>
              <a:gd name="connsiteX89" fmla="*/ 221560 w 317452"/>
              <a:gd name="connsiteY89" fmla="*/ 67725 h 328468"/>
              <a:gd name="connsiteX90" fmla="*/ 276970 w 317452"/>
              <a:gd name="connsiteY90" fmla="*/ 0 h 328468"/>
              <a:gd name="connsiteX91" fmla="*/ 317452 w 317452"/>
              <a:gd name="connsiteY91" fmla="*/ 39688 h 328468"/>
              <a:gd name="connsiteX92" fmla="*/ 276970 w 317452"/>
              <a:gd name="connsiteY92" fmla="*/ 79376 h 328468"/>
              <a:gd name="connsiteX93" fmla="*/ 236488 w 317452"/>
              <a:gd name="connsiteY93" fmla="*/ 39688 h 328468"/>
              <a:gd name="connsiteX94" fmla="*/ 276970 w 317452"/>
              <a:gd name="connsiteY94" fmla="*/ 0 h 328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17452" h="328468">
                <a:moveTo>
                  <a:pt x="94055" y="135965"/>
                </a:moveTo>
                <a:lnTo>
                  <a:pt x="94407" y="136055"/>
                </a:lnTo>
                <a:cubicBezTo>
                  <a:pt x="100360" y="148902"/>
                  <a:pt x="103337" y="155325"/>
                  <a:pt x="104825" y="158537"/>
                </a:cubicBezTo>
                <a:lnTo>
                  <a:pt x="106109" y="161308"/>
                </a:lnTo>
                <a:lnTo>
                  <a:pt x="98162" y="160053"/>
                </a:lnTo>
                <a:cubicBezTo>
                  <a:pt x="98162" y="160053"/>
                  <a:pt x="96849" y="160053"/>
                  <a:pt x="96849" y="160053"/>
                </a:cubicBezTo>
                <a:cubicBezTo>
                  <a:pt x="90285" y="154777"/>
                  <a:pt x="87660" y="144225"/>
                  <a:pt x="92911" y="137630"/>
                </a:cubicBezTo>
                <a:cubicBezTo>
                  <a:pt x="92911" y="137630"/>
                  <a:pt x="92911" y="137630"/>
                  <a:pt x="93506" y="136765"/>
                </a:cubicBezTo>
                <a:close/>
                <a:moveTo>
                  <a:pt x="39496" y="115887"/>
                </a:moveTo>
                <a:cubicBezTo>
                  <a:pt x="39496" y="115887"/>
                  <a:pt x="39496" y="115887"/>
                  <a:pt x="51437" y="165488"/>
                </a:cubicBezTo>
                <a:cubicBezTo>
                  <a:pt x="51437" y="165488"/>
                  <a:pt x="51437" y="165488"/>
                  <a:pt x="48784" y="166793"/>
                </a:cubicBezTo>
                <a:cubicBezTo>
                  <a:pt x="47457" y="166793"/>
                  <a:pt x="47457" y="169403"/>
                  <a:pt x="47457" y="170709"/>
                </a:cubicBezTo>
                <a:cubicBezTo>
                  <a:pt x="47457" y="170709"/>
                  <a:pt x="47457" y="170709"/>
                  <a:pt x="48784" y="173319"/>
                </a:cubicBezTo>
                <a:cubicBezTo>
                  <a:pt x="50111" y="175930"/>
                  <a:pt x="51437" y="175930"/>
                  <a:pt x="52764" y="175930"/>
                </a:cubicBezTo>
                <a:lnTo>
                  <a:pt x="55418" y="174625"/>
                </a:lnTo>
                <a:cubicBezTo>
                  <a:pt x="55418" y="174625"/>
                  <a:pt x="55418" y="174625"/>
                  <a:pt x="87263" y="216393"/>
                </a:cubicBezTo>
                <a:cubicBezTo>
                  <a:pt x="87263" y="216393"/>
                  <a:pt x="87263" y="216393"/>
                  <a:pt x="55418" y="230752"/>
                </a:cubicBezTo>
                <a:cubicBezTo>
                  <a:pt x="48784" y="233362"/>
                  <a:pt x="40823" y="230752"/>
                  <a:pt x="38169" y="224225"/>
                </a:cubicBezTo>
                <a:cubicBezTo>
                  <a:pt x="38169" y="224225"/>
                  <a:pt x="38169" y="224225"/>
                  <a:pt x="1017" y="147214"/>
                </a:cubicBezTo>
                <a:cubicBezTo>
                  <a:pt x="-1637" y="140687"/>
                  <a:pt x="1017" y="132856"/>
                  <a:pt x="7651" y="128940"/>
                </a:cubicBezTo>
                <a:cubicBezTo>
                  <a:pt x="7651" y="128940"/>
                  <a:pt x="7651" y="128940"/>
                  <a:pt x="39496" y="115887"/>
                </a:cubicBezTo>
                <a:close/>
                <a:moveTo>
                  <a:pt x="63900" y="106627"/>
                </a:moveTo>
                <a:cubicBezTo>
                  <a:pt x="67524" y="108102"/>
                  <a:pt x="70489" y="111051"/>
                  <a:pt x="71807" y="114982"/>
                </a:cubicBezTo>
                <a:cubicBezTo>
                  <a:pt x="71807" y="114982"/>
                  <a:pt x="71807" y="114982"/>
                  <a:pt x="81033" y="133331"/>
                </a:cubicBezTo>
                <a:cubicBezTo>
                  <a:pt x="81033" y="133331"/>
                  <a:pt x="81033" y="133331"/>
                  <a:pt x="87623" y="130710"/>
                </a:cubicBezTo>
                <a:lnTo>
                  <a:pt x="95803" y="133422"/>
                </a:lnTo>
                <a:lnTo>
                  <a:pt x="94055" y="135965"/>
                </a:lnTo>
                <a:lnTo>
                  <a:pt x="89115" y="134702"/>
                </a:lnTo>
                <a:cubicBezTo>
                  <a:pt x="89115" y="134702"/>
                  <a:pt x="89115" y="134702"/>
                  <a:pt x="83823" y="137407"/>
                </a:cubicBezTo>
                <a:cubicBezTo>
                  <a:pt x="83823" y="137407"/>
                  <a:pt x="82500" y="137407"/>
                  <a:pt x="82500" y="137407"/>
                </a:cubicBezTo>
                <a:cubicBezTo>
                  <a:pt x="82500" y="137407"/>
                  <a:pt x="82500" y="137407"/>
                  <a:pt x="97053" y="169863"/>
                </a:cubicBezTo>
                <a:cubicBezTo>
                  <a:pt x="97053" y="169863"/>
                  <a:pt x="97053" y="169863"/>
                  <a:pt x="98375" y="169863"/>
                </a:cubicBezTo>
                <a:lnTo>
                  <a:pt x="103667" y="167158"/>
                </a:lnTo>
                <a:cubicBezTo>
                  <a:pt x="106313" y="165806"/>
                  <a:pt x="106313" y="163101"/>
                  <a:pt x="106313" y="161749"/>
                </a:cubicBezTo>
                <a:lnTo>
                  <a:pt x="106109" y="161308"/>
                </a:lnTo>
                <a:lnTo>
                  <a:pt x="109648" y="161866"/>
                </a:lnTo>
                <a:lnTo>
                  <a:pt x="110272" y="161402"/>
                </a:lnTo>
                <a:lnTo>
                  <a:pt x="110522" y="164622"/>
                </a:lnTo>
                <a:cubicBezTo>
                  <a:pt x="109698" y="166752"/>
                  <a:pt x="108051" y="168718"/>
                  <a:pt x="106074" y="170028"/>
                </a:cubicBezTo>
                <a:cubicBezTo>
                  <a:pt x="106074" y="170028"/>
                  <a:pt x="106074" y="170028"/>
                  <a:pt x="99484" y="172650"/>
                </a:cubicBezTo>
                <a:cubicBezTo>
                  <a:pt x="99484" y="172650"/>
                  <a:pt x="99484" y="172650"/>
                  <a:pt x="107391" y="192309"/>
                </a:cubicBezTo>
                <a:cubicBezTo>
                  <a:pt x="111345" y="198862"/>
                  <a:pt x="107391" y="208036"/>
                  <a:pt x="100802" y="211968"/>
                </a:cubicBezTo>
                <a:cubicBezTo>
                  <a:pt x="100802" y="211968"/>
                  <a:pt x="100802" y="211968"/>
                  <a:pt x="91576" y="215900"/>
                </a:cubicBezTo>
                <a:cubicBezTo>
                  <a:pt x="91576" y="215900"/>
                  <a:pt x="91576" y="215900"/>
                  <a:pt x="59946" y="172650"/>
                </a:cubicBezTo>
                <a:cubicBezTo>
                  <a:pt x="59946" y="172650"/>
                  <a:pt x="59946" y="172650"/>
                  <a:pt x="62582" y="171339"/>
                </a:cubicBezTo>
                <a:cubicBezTo>
                  <a:pt x="65218" y="170028"/>
                  <a:pt x="65218" y="167407"/>
                  <a:pt x="63900" y="166097"/>
                </a:cubicBezTo>
                <a:cubicBezTo>
                  <a:pt x="63900" y="166097"/>
                  <a:pt x="63900" y="166097"/>
                  <a:pt x="62582" y="163475"/>
                </a:cubicBezTo>
                <a:cubicBezTo>
                  <a:pt x="62582" y="162165"/>
                  <a:pt x="59946" y="160854"/>
                  <a:pt x="58628" y="162165"/>
                </a:cubicBezTo>
                <a:cubicBezTo>
                  <a:pt x="58628" y="162165"/>
                  <a:pt x="58628" y="162165"/>
                  <a:pt x="54674" y="163475"/>
                </a:cubicBezTo>
                <a:cubicBezTo>
                  <a:pt x="54674" y="163475"/>
                  <a:pt x="54674" y="163475"/>
                  <a:pt x="42813" y="111051"/>
                </a:cubicBezTo>
                <a:cubicBezTo>
                  <a:pt x="42813" y="111051"/>
                  <a:pt x="42813" y="111051"/>
                  <a:pt x="52038" y="107119"/>
                </a:cubicBezTo>
                <a:cubicBezTo>
                  <a:pt x="55992" y="105153"/>
                  <a:pt x="60275" y="105153"/>
                  <a:pt x="63900" y="106627"/>
                </a:cubicBezTo>
                <a:close/>
                <a:moveTo>
                  <a:pt x="221560" y="67725"/>
                </a:moveTo>
                <a:cubicBezTo>
                  <a:pt x="226810" y="65087"/>
                  <a:pt x="234687" y="65087"/>
                  <a:pt x="239938" y="67725"/>
                </a:cubicBezTo>
                <a:cubicBezTo>
                  <a:pt x="247814" y="73001"/>
                  <a:pt x="250440" y="80915"/>
                  <a:pt x="249127" y="90147"/>
                </a:cubicBezTo>
                <a:cubicBezTo>
                  <a:pt x="249127" y="92785"/>
                  <a:pt x="249127" y="96742"/>
                  <a:pt x="249127" y="99380"/>
                </a:cubicBezTo>
                <a:cubicBezTo>
                  <a:pt x="249127" y="99380"/>
                  <a:pt x="249127" y="99380"/>
                  <a:pt x="259629" y="162691"/>
                </a:cubicBezTo>
                <a:cubicBezTo>
                  <a:pt x="259629" y="162691"/>
                  <a:pt x="259629" y="162691"/>
                  <a:pt x="300324" y="193027"/>
                </a:cubicBezTo>
                <a:cubicBezTo>
                  <a:pt x="308200" y="198303"/>
                  <a:pt x="309513" y="207536"/>
                  <a:pt x="304262" y="215450"/>
                </a:cubicBezTo>
                <a:cubicBezTo>
                  <a:pt x="299011" y="222045"/>
                  <a:pt x="289822" y="223363"/>
                  <a:pt x="283258" y="219407"/>
                </a:cubicBezTo>
                <a:cubicBezTo>
                  <a:pt x="283258" y="219407"/>
                  <a:pt x="281946" y="219407"/>
                  <a:pt x="281946" y="218088"/>
                </a:cubicBezTo>
                <a:cubicBezTo>
                  <a:pt x="281946" y="218088"/>
                  <a:pt x="281946" y="218088"/>
                  <a:pt x="236000" y="185113"/>
                </a:cubicBezTo>
                <a:cubicBezTo>
                  <a:pt x="232061" y="182475"/>
                  <a:pt x="230749" y="178518"/>
                  <a:pt x="229436" y="174562"/>
                </a:cubicBezTo>
                <a:cubicBezTo>
                  <a:pt x="229436" y="174562"/>
                  <a:pt x="229436" y="174562"/>
                  <a:pt x="224185" y="145544"/>
                </a:cubicBezTo>
                <a:cubicBezTo>
                  <a:pt x="224185" y="145544"/>
                  <a:pt x="224185" y="145544"/>
                  <a:pt x="196617" y="194346"/>
                </a:cubicBezTo>
                <a:cubicBezTo>
                  <a:pt x="196617" y="194346"/>
                  <a:pt x="196617" y="194346"/>
                  <a:pt x="229436" y="243148"/>
                </a:cubicBezTo>
                <a:cubicBezTo>
                  <a:pt x="234687" y="249743"/>
                  <a:pt x="234687" y="258976"/>
                  <a:pt x="230749" y="265571"/>
                </a:cubicBezTo>
                <a:cubicBezTo>
                  <a:pt x="230749" y="265571"/>
                  <a:pt x="230749" y="265571"/>
                  <a:pt x="195305" y="318329"/>
                </a:cubicBezTo>
                <a:cubicBezTo>
                  <a:pt x="188741" y="326243"/>
                  <a:pt x="178239" y="328881"/>
                  <a:pt x="169050" y="323605"/>
                </a:cubicBezTo>
                <a:cubicBezTo>
                  <a:pt x="169050" y="323605"/>
                  <a:pt x="169050" y="323605"/>
                  <a:pt x="167737" y="323605"/>
                </a:cubicBezTo>
                <a:cubicBezTo>
                  <a:pt x="159861" y="318329"/>
                  <a:pt x="157235" y="305140"/>
                  <a:pt x="162486" y="297226"/>
                </a:cubicBezTo>
                <a:cubicBezTo>
                  <a:pt x="162486" y="297226"/>
                  <a:pt x="162486" y="297226"/>
                  <a:pt x="191366" y="255019"/>
                </a:cubicBezTo>
                <a:cubicBezTo>
                  <a:pt x="191366" y="255019"/>
                  <a:pt x="191366" y="255019"/>
                  <a:pt x="167737" y="220726"/>
                </a:cubicBezTo>
                <a:cubicBezTo>
                  <a:pt x="167737" y="220726"/>
                  <a:pt x="167737" y="220726"/>
                  <a:pt x="70594" y="322286"/>
                </a:cubicBezTo>
                <a:cubicBezTo>
                  <a:pt x="65343" y="328881"/>
                  <a:pt x="54841" y="330200"/>
                  <a:pt x="46965" y="326243"/>
                </a:cubicBezTo>
                <a:cubicBezTo>
                  <a:pt x="45652" y="324924"/>
                  <a:pt x="44339" y="323605"/>
                  <a:pt x="44339" y="322286"/>
                </a:cubicBezTo>
                <a:cubicBezTo>
                  <a:pt x="36463" y="315691"/>
                  <a:pt x="36463" y="303821"/>
                  <a:pt x="43027" y="295907"/>
                </a:cubicBezTo>
                <a:cubicBezTo>
                  <a:pt x="43027" y="295907"/>
                  <a:pt x="43027" y="295907"/>
                  <a:pt x="144108" y="189070"/>
                </a:cubicBezTo>
                <a:cubicBezTo>
                  <a:pt x="144108" y="185113"/>
                  <a:pt x="145421" y="181156"/>
                  <a:pt x="148046" y="177200"/>
                </a:cubicBezTo>
                <a:cubicBezTo>
                  <a:pt x="148046" y="177200"/>
                  <a:pt x="148046" y="177200"/>
                  <a:pt x="190054" y="103337"/>
                </a:cubicBezTo>
                <a:cubicBezTo>
                  <a:pt x="190054" y="103337"/>
                  <a:pt x="190054" y="103337"/>
                  <a:pt x="151984" y="107294"/>
                </a:cubicBezTo>
                <a:cubicBezTo>
                  <a:pt x="151984" y="107294"/>
                  <a:pt x="151984" y="107294"/>
                  <a:pt x="119166" y="154777"/>
                </a:cubicBezTo>
                <a:lnTo>
                  <a:pt x="110272" y="161402"/>
                </a:lnTo>
                <a:lnTo>
                  <a:pt x="110027" y="158233"/>
                </a:lnTo>
                <a:cubicBezTo>
                  <a:pt x="99484" y="134642"/>
                  <a:pt x="99484" y="134642"/>
                  <a:pt x="99484" y="134642"/>
                </a:cubicBezTo>
                <a:lnTo>
                  <a:pt x="95803" y="133422"/>
                </a:lnTo>
                <a:lnTo>
                  <a:pt x="97670" y="130706"/>
                </a:lnTo>
                <a:cubicBezTo>
                  <a:pt x="102428" y="123781"/>
                  <a:pt x="111946" y="109932"/>
                  <a:pt x="130980" y="82234"/>
                </a:cubicBezTo>
                <a:cubicBezTo>
                  <a:pt x="133606" y="78277"/>
                  <a:pt x="137544" y="75639"/>
                  <a:pt x="141482" y="75639"/>
                </a:cubicBezTo>
                <a:cubicBezTo>
                  <a:pt x="141482" y="75639"/>
                  <a:pt x="141482" y="75639"/>
                  <a:pt x="221560" y="67725"/>
                </a:cubicBezTo>
                <a:close/>
                <a:moveTo>
                  <a:pt x="276970" y="0"/>
                </a:moveTo>
                <a:cubicBezTo>
                  <a:pt x="299328" y="0"/>
                  <a:pt x="317452" y="17769"/>
                  <a:pt x="317452" y="39688"/>
                </a:cubicBezTo>
                <a:cubicBezTo>
                  <a:pt x="317452" y="61607"/>
                  <a:pt x="299328" y="79376"/>
                  <a:pt x="276970" y="79376"/>
                </a:cubicBezTo>
                <a:cubicBezTo>
                  <a:pt x="254612" y="79376"/>
                  <a:pt x="236488" y="61607"/>
                  <a:pt x="236488" y="39688"/>
                </a:cubicBezTo>
                <a:cubicBezTo>
                  <a:pt x="236488" y="17769"/>
                  <a:pt x="254612" y="0"/>
                  <a:pt x="27697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59" name="矩形: 圆角 58"/>
          <p:cNvSpPr/>
          <p:nvPr/>
        </p:nvSpPr>
        <p:spPr>
          <a:xfrm rot="2700000">
            <a:off x="481528" y="324463"/>
            <a:ext cx="608141" cy="608141"/>
          </a:xfrm>
          <a:prstGeom prst="roundRect">
            <a:avLst/>
          </a:prstGeom>
          <a:solidFill>
            <a:schemeClr val="accent1"/>
          </a:solidFill>
          <a:ln w="3810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cxnSp>
        <p:nvCxnSpPr>
          <p:cNvPr id="60" name="直接连接符 59"/>
          <p:cNvCxnSpPr/>
          <p:nvPr/>
        </p:nvCxnSpPr>
        <p:spPr>
          <a:xfrm>
            <a:off x="1046328" y="102358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1" name="文本框 60"/>
          <p:cNvSpPr txBox="1"/>
          <p:nvPr/>
        </p:nvSpPr>
        <p:spPr>
          <a:xfrm>
            <a:off x="1403349" y="366923"/>
            <a:ext cx="3467616" cy="584775"/>
          </a:xfrm>
          <a:prstGeom prst="rect">
            <a:avLst/>
          </a:prstGeom>
          <a:noFill/>
        </p:spPr>
        <p:txBody>
          <a:bodyPr wrap="non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目录标题添加此处</a:t>
            </a:r>
          </a:p>
        </p:txBody>
      </p:sp>
      <p:sp>
        <p:nvSpPr>
          <p:cNvPr id="62" name="文本框 61"/>
          <p:cNvSpPr txBox="1"/>
          <p:nvPr/>
        </p:nvSpPr>
        <p:spPr>
          <a:xfrm>
            <a:off x="521743" y="400325"/>
            <a:ext cx="527709"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rgbClr val="FFFFFF"/>
                </a:solidFill>
                <a:effectLst/>
                <a:uLnTx/>
                <a:uFillTx/>
                <a:latin typeface="Arial" panose="020B0604020202020204"/>
                <a:ea typeface="微软雅黑" panose="020B0503020204020204" charset="-122"/>
                <a:cs typeface="+mn-cs"/>
              </a:rPr>
              <a:t>02</a:t>
            </a:r>
            <a:endParaRPr kumimoji="0" lang="zh-CN" altLang="en-US" sz="2400" b="1" i="0" u="none" strike="noStrike" kern="1200" cap="none" spc="0" normalizeH="0" baseline="0" noProof="0" dirty="0">
              <a:ln>
                <a:noFill/>
              </a:ln>
              <a:solidFill>
                <a:srgbClr val="FFFFFF"/>
              </a:solidFill>
              <a:effectLst/>
              <a:uLnTx/>
              <a:uFillTx/>
              <a:latin typeface="Arial" panose="020B0604020202020204"/>
              <a:ea typeface="微软雅黑" panose="020B0503020204020204" charset="-122"/>
              <a:cs typeface="+mn-cs"/>
            </a:endParaRPr>
          </a:p>
        </p:txBody>
      </p:sp>
      <p:sp>
        <p:nvSpPr>
          <p:cNvPr id="63" name="任意多边形: 形状 62"/>
          <p:cNvSpPr/>
          <p:nvPr/>
        </p:nvSpPr>
        <p:spPr>
          <a:xfrm rot="2700000">
            <a:off x="10236192" y="80705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64" name="任意多边形: 形状 63"/>
          <p:cNvSpPr/>
          <p:nvPr/>
        </p:nvSpPr>
        <p:spPr>
          <a:xfrm rot="2700000">
            <a:off x="10688014" y="80705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65" name="任意多边形: 形状 64"/>
          <p:cNvSpPr/>
          <p:nvPr/>
        </p:nvSpPr>
        <p:spPr>
          <a:xfrm rot="2700000">
            <a:off x="11139835" y="80705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Shape 2"/>
          <p:cNvSpPr/>
          <p:nvPr/>
        </p:nvSpPr>
        <p:spPr bwMode="auto">
          <a:xfrm>
            <a:off x="4216380" y="3590104"/>
            <a:ext cx="1868584" cy="1773924"/>
          </a:xfrm>
          <a:custGeom>
            <a:avLst/>
            <a:gdLst>
              <a:gd name="T0" fmla="*/ 2175 w 3041"/>
              <a:gd name="T1" fmla="*/ 6 h 2885"/>
              <a:gd name="T2" fmla="*/ 2262 w 3041"/>
              <a:gd name="T3" fmla="*/ 38 h 2885"/>
              <a:gd name="T4" fmla="*/ 2337 w 3041"/>
              <a:gd name="T5" fmla="*/ 93 h 2885"/>
              <a:gd name="T6" fmla="*/ 2407 w 3041"/>
              <a:gd name="T7" fmla="*/ 196 h 2885"/>
              <a:gd name="T8" fmla="*/ 2429 w 3041"/>
              <a:gd name="T9" fmla="*/ 288 h 2885"/>
              <a:gd name="T10" fmla="*/ 2427 w 3041"/>
              <a:gd name="T11" fmla="*/ 374 h 2885"/>
              <a:gd name="T12" fmla="*/ 2413 w 3041"/>
              <a:gd name="T13" fmla="*/ 425 h 2885"/>
              <a:gd name="T14" fmla="*/ 2380 w 3041"/>
              <a:gd name="T15" fmla="*/ 493 h 2885"/>
              <a:gd name="T16" fmla="*/ 2351 w 3041"/>
              <a:gd name="T17" fmla="*/ 531 h 2885"/>
              <a:gd name="T18" fmla="*/ 2321 w 3041"/>
              <a:gd name="T19" fmla="*/ 563 h 2885"/>
              <a:gd name="T20" fmla="*/ 3041 w 3041"/>
              <a:gd name="T21" fmla="*/ 577 h 2885"/>
              <a:gd name="T22" fmla="*/ 2999 w 3041"/>
              <a:gd name="T23" fmla="*/ 1397 h 2885"/>
              <a:gd name="T24" fmla="*/ 2954 w 3041"/>
              <a:gd name="T25" fmla="*/ 1383 h 2885"/>
              <a:gd name="T26" fmla="*/ 2881 w 3041"/>
              <a:gd name="T27" fmla="*/ 1372 h 2885"/>
              <a:gd name="T28" fmla="*/ 2818 w 3041"/>
              <a:gd name="T29" fmla="*/ 1372 h 2885"/>
              <a:gd name="T30" fmla="*/ 2708 w 3041"/>
              <a:gd name="T31" fmla="*/ 1400 h 2885"/>
              <a:gd name="T32" fmla="*/ 2613 w 3041"/>
              <a:gd name="T33" fmla="*/ 1457 h 2885"/>
              <a:gd name="T34" fmla="*/ 2538 w 3041"/>
              <a:gd name="T35" fmla="*/ 1538 h 2885"/>
              <a:gd name="T36" fmla="*/ 2491 w 3041"/>
              <a:gd name="T37" fmla="*/ 1638 h 2885"/>
              <a:gd name="T38" fmla="*/ 2475 w 3041"/>
              <a:gd name="T39" fmla="*/ 1713 h 2885"/>
              <a:gd name="T40" fmla="*/ 2473 w 3041"/>
              <a:gd name="T41" fmla="*/ 1772 h 2885"/>
              <a:gd name="T42" fmla="*/ 2491 w 3041"/>
              <a:gd name="T43" fmla="*/ 1867 h 2885"/>
              <a:gd name="T44" fmla="*/ 2538 w 3041"/>
              <a:gd name="T45" fmla="*/ 1967 h 2885"/>
              <a:gd name="T46" fmla="*/ 2613 w 3041"/>
              <a:gd name="T47" fmla="*/ 2049 h 2885"/>
              <a:gd name="T48" fmla="*/ 2708 w 3041"/>
              <a:gd name="T49" fmla="*/ 2106 h 2885"/>
              <a:gd name="T50" fmla="*/ 2818 w 3041"/>
              <a:gd name="T51" fmla="*/ 2135 h 2885"/>
              <a:gd name="T52" fmla="*/ 2881 w 3041"/>
              <a:gd name="T53" fmla="*/ 2136 h 2885"/>
              <a:gd name="T54" fmla="*/ 2954 w 3041"/>
              <a:gd name="T55" fmla="*/ 2125 h 2885"/>
              <a:gd name="T56" fmla="*/ 2999 w 3041"/>
              <a:gd name="T57" fmla="*/ 2111 h 2885"/>
              <a:gd name="T58" fmla="*/ 2276 w 3041"/>
              <a:gd name="T59" fmla="*/ 2882 h 2885"/>
              <a:gd name="T60" fmla="*/ 2180 w 3041"/>
              <a:gd name="T61" fmla="*/ 2871 h 2885"/>
              <a:gd name="T62" fmla="*/ 2075 w 3041"/>
              <a:gd name="T63" fmla="*/ 2827 h 2885"/>
              <a:gd name="T64" fmla="*/ 2010 w 3041"/>
              <a:gd name="T65" fmla="*/ 2769 h 2885"/>
              <a:gd name="T66" fmla="*/ 1929 w 3041"/>
              <a:gd name="T67" fmla="*/ 2658 h 2885"/>
              <a:gd name="T68" fmla="*/ 1848 w 3041"/>
              <a:gd name="T69" fmla="*/ 2509 h 2885"/>
              <a:gd name="T70" fmla="*/ 1637 w 3041"/>
              <a:gd name="T71" fmla="*/ 2086 h 2885"/>
              <a:gd name="T72" fmla="*/ 1440 w 3041"/>
              <a:gd name="T73" fmla="*/ 1732 h 2885"/>
              <a:gd name="T74" fmla="*/ 1310 w 3041"/>
              <a:gd name="T75" fmla="*/ 1526 h 2885"/>
              <a:gd name="T76" fmla="*/ 1130 w 3041"/>
              <a:gd name="T77" fmla="*/ 1307 h 2885"/>
              <a:gd name="T78" fmla="*/ 989 w 3041"/>
              <a:gd name="T79" fmla="*/ 1170 h 2885"/>
              <a:gd name="T80" fmla="*/ 795 w 3041"/>
              <a:gd name="T81" fmla="*/ 1023 h 2885"/>
              <a:gd name="T82" fmla="*/ 651 w 3041"/>
              <a:gd name="T83" fmla="*/ 929 h 2885"/>
              <a:gd name="T84" fmla="*/ 375 w 3041"/>
              <a:gd name="T85" fmla="*/ 780 h 2885"/>
              <a:gd name="T86" fmla="*/ 132 w 3041"/>
              <a:gd name="T87" fmla="*/ 656 h 2885"/>
              <a:gd name="T88" fmla="*/ 0 w 3041"/>
              <a:gd name="T89" fmla="*/ 572 h 2885"/>
              <a:gd name="T90" fmla="*/ 1916 w 3041"/>
              <a:gd name="T91" fmla="*/ 575 h 2885"/>
              <a:gd name="T92" fmla="*/ 1883 w 3041"/>
              <a:gd name="T93" fmla="*/ 547 h 2885"/>
              <a:gd name="T94" fmla="*/ 1854 w 3041"/>
              <a:gd name="T95" fmla="*/ 514 h 2885"/>
              <a:gd name="T96" fmla="*/ 1814 w 3041"/>
              <a:gd name="T97" fmla="*/ 449 h 2885"/>
              <a:gd name="T98" fmla="*/ 1792 w 3041"/>
              <a:gd name="T99" fmla="*/ 374 h 2885"/>
              <a:gd name="T100" fmla="*/ 1788 w 3041"/>
              <a:gd name="T101" fmla="*/ 320 h 2885"/>
              <a:gd name="T102" fmla="*/ 1813 w 3041"/>
              <a:gd name="T103" fmla="*/ 195 h 2885"/>
              <a:gd name="T104" fmla="*/ 1862 w 3041"/>
              <a:gd name="T105" fmla="*/ 115 h 2885"/>
              <a:gd name="T106" fmla="*/ 1930 w 3041"/>
              <a:gd name="T107" fmla="*/ 54 h 2885"/>
              <a:gd name="T108" fmla="*/ 2014 w 3041"/>
              <a:gd name="T109" fmla="*/ 14 h 2885"/>
              <a:gd name="T110" fmla="*/ 2110 w 3041"/>
              <a:gd name="T111" fmla="*/ 0 h 2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41" h="2885">
                <a:moveTo>
                  <a:pt x="2110" y="0"/>
                </a:moveTo>
                <a:lnTo>
                  <a:pt x="2110" y="0"/>
                </a:lnTo>
                <a:lnTo>
                  <a:pt x="2143" y="1"/>
                </a:lnTo>
                <a:lnTo>
                  <a:pt x="2175" y="6"/>
                </a:lnTo>
                <a:lnTo>
                  <a:pt x="2205" y="14"/>
                </a:lnTo>
                <a:lnTo>
                  <a:pt x="2235" y="25"/>
                </a:lnTo>
                <a:lnTo>
                  <a:pt x="2235" y="25"/>
                </a:lnTo>
                <a:lnTo>
                  <a:pt x="2262" y="38"/>
                </a:lnTo>
                <a:lnTo>
                  <a:pt x="2289" y="54"/>
                </a:lnTo>
                <a:lnTo>
                  <a:pt x="2314" y="73"/>
                </a:lnTo>
                <a:lnTo>
                  <a:pt x="2337" y="93"/>
                </a:lnTo>
                <a:lnTo>
                  <a:pt x="2337" y="93"/>
                </a:lnTo>
                <a:lnTo>
                  <a:pt x="2357" y="117"/>
                </a:lnTo>
                <a:lnTo>
                  <a:pt x="2376" y="141"/>
                </a:lnTo>
                <a:lnTo>
                  <a:pt x="2392" y="168"/>
                </a:lnTo>
                <a:lnTo>
                  <a:pt x="2407" y="196"/>
                </a:lnTo>
                <a:lnTo>
                  <a:pt x="2407" y="196"/>
                </a:lnTo>
                <a:lnTo>
                  <a:pt x="2416" y="225"/>
                </a:lnTo>
                <a:lnTo>
                  <a:pt x="2424" y="257"/>
                </a:lnTo>
                <a:lnTo>
                  <a:pt x="2429" y="288"/>
                </a:lnTo>
                <a:lnTo>
                  <a:pt x="2432" y="322"/>
                </a:lnTo>
                <a:lnTo>
                  <a:pt x="2432" y="322"/>
                </a:lnTo>
                <a:lnTo>
                  <a:pt x="2430" y="349"/>
                </a:lnTo>
                <a:lnTo>
                  <a:pt x="2427" y="374"/>
                </a:lnTo>
                <a:lnTo>
                  <a:pt x="2427" y="374"/>
                </a:lnTo>
                <a:lnTo>
                  <a:pt x="2421" y="399"/>
                </a:lnTo>
                <a:lnTo>
                  <a:pt x="2413" y="425"/>
                </a:lnTo>
                <a:lnTo>
                  <a:pt x="2413" y="425"/>
                </a:lnTo>
                <a:lnTo>
                  <a:pt x="2403" y="449"/>
                </a:lnTo>
                <a:lnTo>
                  <a:pt x="2392" y="472"/>
                </a:lnTo>
                <a:lnTo>
                  <a:pt x="2392" y="472"/>
                </a:lnTo>
                <a:lnTo>
                  <a:pt x="2380" y="493"/>
                </a:lnTo>
                <a:lnTo>
                  <a:pt x="2365" y="515"/>
                </a:lnTo>
                <a:lnTo>
                  <a:pt x="2365" y="515"/>
                </a:lnTo>
                <a:lnTo>
                  <a:pt x="2351" y="531"/>
                </a:lnTo>
                <a:lnTo>
                  <a:pt x="2351" y="531"/>
                </a:lnTo>
                <a:lnTo>
                  <a:pt x="2337" y="547"/>
                </a:lnTo>
                <a:lnTo>
                  <a:pt x="2337" y="547"/>
                </a:lnTo>
                <a:lnTo>
                  <a:pt x="2321" y="563"/>
                </a:lnTo>
                <a:lnTo>
                  <a:pt x="2321" y="563"/>
                </a:lnTo>
                <a:lnTo>
                  <a:pt x="2303" y="575"/>
                </a:lnTo>
                <a:lnTo>
                  <a:pt x="2353" y="575"/>
                </a:lnTo>
                <a:lnTo>
                  <a:pt x="2394" y="575"/>
                </a:lnTo>
                <a:lnTo>
                  <a:pt x="3041" y="577"/>
                </a:lnTo>
                <a:lnTo>
                  <a:pt x="3041" y="1418"/>
                </a:lnTo>
                <a:lnTo>
                  <a:pt x="3041" y="1418"/>
                </a:lnTo>
                <a:lnTo>
                  <a:pt x="3021" y="1407"/>
                </a:lnTo>
                <a:lnTo>
                  <a:pt x="2999" y="1397"/>
                </a:lnTo>
                <a:lnTo>
                  <a:pt x="2999" y="1397"/>
                </a:lnTo>
                <a:lnTo>
                  <a:pt x="2976" y="1389"/>
                </a:lnTo>
                <a:lnTo>
                  <a:pt x="2954" y="1383"/>
                </a:lnTo>
                <a:lnTo>
                  <a:pt x="2954" y="1383"/>
                </a:lnTo>
                <a:lnTo>
                  <a:pt x="2930" y="1378"/>
                </a:lnTo>
                <a:lnTo>
                  <a:pt x="2907" y="1373"/>
                </a:lnTo>
                <a:lnTo>
                  <a:pt x="2907" y="1373"/>
                </a:lnTo>
                <a:lnTo>
                  <a:pt x="2881" y="1372"/>
                </a:lnTo>
                <a:lnTo>
                  <a:pt x="2857" y="1370"/>
                </a:lnTo>
                <a:lnTo>
                  <a:pt x="2857" y="1370"/>
                </a:lnTo>
                <a:lnTo>
                  <a:pt x="2837" y="1370"/>
                </a:lnTo>
                <a:lnTo>
                  <a:pt x="2818" y="1372"/>
                </a:lnTo>
                <a:lnTo>
                  <a:pt x="2799" y="1375"/>
                </a:lnTo>
                <a:lnTo>
                  <a:pt x="2780" y="1378"/>
                </a:lnTo>
                <a:lnTo>
                  <a:pt x="2743" y="1388"/>
                </a:lnTo>
                <a:lnTo>
                  <a:pt x="2708" y="1400"/>
                </a:lnTo>
                <a:lnTo>
                  <a:pt x="2708" y="1400"/>
                </a:lnTo>
                <a:lnTo>
                  <a:pt x="2675" y="1416"/>
                </a:lnTo>
                <a:lnTo>
                  <a:pt x="2643" y="1435"/>
                </a:lnTo>
                <a:lnTo>
                  <a:pt x="2613" y="1457"/>
                </a:lnTo>
                <a:lnTo>
                  <a:pt x="2586" y="1483"/>
                </a:lnTo>
                <a:lnTo>
                  <a:pt x="2586" y="1483"/>
                </a:lnTo>
                <a:lnTo>
                  <a:pt x="2560" y="1510"/>
                </a:lnTo>
                <a:lnTo>
                  <a:pt x="2538" y="1538"/>
                </a:lnTo>
                <a:lnTo>
                  <a:pt x="2519" y="1570"/>
                </a:lnTo>
                <a:lnTo>
                  <a:pt x="2503" y="1603"/>
                </a:lnTo>
                <a:lnTo>
                  <a:pt x="2503" y="1603"/>
                </a:lnTo>
                <a:lnTo>
                  <a:pt x="2491" y="1638"/>
                </a:lnTo>
                <a:lnTo>
                  <a:pt x="2486" y="1657"/>
                </a:lnTo>
                <a:lnTo>
                  <a:pt x="2481" y="1675"/>
                </a:lnTo>
                <a:lnTo>
                  <a:pt x="2478" y="1694"/>
                </a:lnTo>
                <a:lnTo>
                  <a:pt x="2475" y="1713"/>
                </a:lnTo>
                <a:lnTo>
                  <a:pt x="2473" y="1734"/>
                </a:lnTo>
                <a:lnTo>
                  <a:pt x="2473" y="1753"/>
                </a:lnTo>
                <a:lnTo>
                  <a:pt x="2473" y="1753"/>
                </a:lnTo>
                <a:lnTo>
                  <a:pt x="2473" y="1772"/>
                </a:lnTo>
                <a:lnTo>
                  <a:pt x="2475" y="1792"/>
                </a:lnTo>
                <a:lnTo>
                  <a:pt x="2478" y="1811"/>
                </a:lnTo>
                <a:lnTo>
                  <a:pt x="2481" y="1830"/>
                </a:lnTo>
                <a:lnTo>
                  <a:pt x="2491" y="1867"/>
                </a:lnTo>
                <a:lnTo>
                  <a:pt x="2503" y="1902"/>
                </a:lnTo>
                <a:lnTo>
                  <a:pt x="2503" y="1902"/>
                </a:lnTo>
                <a:lnTo>
                  <a:pt x="2519" y="1935"/>
                </a:lnTo>
                <a:lnTo>
                  <a:pt x="2538" y="1967"/>
                </a:lnTo>
                <a:lnTo>
                  <a:pt x="2560" y="1997"/>
                </a:lnTo>
                <a:lnTo>
                  <a:pt x="2586" y="2024"/>
                </a:lnTo>
                <a:lnTo>
                  <a:pt x="2586" y="2024"/>
                </a:lnTo>
                <a:lnTo>
                  <a:pt x="2613" y="2049"/>
                </a:lnTo>
                <a:lnTo>
                  <a:pt x="2643" y="2071"/>
                </a:lnTo>
                <a:lnTo>
                  <a:pt x="2675" y="2090"/>
                </a:lnTo>
                <a:lnTo>
                  <a:pt x="2708" y="2106"/>
                </a:lnTo>
                <a:lnTo>
                  <a:pt x="2708" y="2106"/>
                </a:lnTo>
                <a:lnTo>
                  <a:pt x="2743" y="2119"/>
                </a:lnTo>
                <a:lnTo>
                  <a:pt x="2780" y="2129"/>
                </a:lnTo>
                <a:lnTo>
                  <a:pt x="2799" y="2133"/>
                </a:lnTo>
                <a:lnTo>
                  <a:pt x="2818" y="2135"/>
                </a:lnTo>
                <a:lnTo>
                  <a:pt x="2837" y="2136"/>
                </a:lnTo>
                <a:lnTo>
                  <a:pt x="2857" y="2136"/>
                </a:lnTo>
                <a:lnTo>
                  <a:pt x="2857" y="2136"/>
                </a:lnTo>
                <a:lnTo>
                  <a:pt x="2881" y="2136"/>
                </a:lnTo>
                <a:lnTo>
                  <a:pt x="2907" y="2135"/>
                </a:lnTo>
                <a:lnTo>
                  <a:pt x="2907" y="2135"/>
                </a:lnTo>
                <a:lnTo>
                  <a:pt x="2930" y="2130"/>
                </a:lnTo>
                <a:lnTo>
                  <a:pt x="2954" y="2125"/>
                </a:lnTo>
                <a:lnTo>
                  <a:pt x="2954" y="2125"/>
                </a:lnTo>
                <a:lnTo>
                  <a:pt x="2976" y="2119"/>
                </a:lnTo>
                <a:lnTo>
                  <a:pt x="2999" y="2111"/>
                </a:lnTo>
                <a:lnTo>
                  <a:pt x="2999" y="2111"/>
                </a:lnTo>
                <a:lnTo>
                  <a:pt x="3021" y="2102"/>
                </a:lnTo>
                <a:lnTo>
                  <a:pt x="3041" y="2090"/>
                </a:lnTo>
                <a:lnTo>
                  <a:pt x="3041" y="2885"/>
                </a:lnTo>
                <a:lnTo>
                  <a:pt x="2276" y="2882"/>
                </a:lnTo>
                <a:lnTo>
                  <a:pt x="2276" y="2882"/>
                </a:lnTo>
                <a:lnTo>
                  <a:pt x="2243" y="2880"/>
                </a:lnTo>
                <a:lnTo>
                  <a:pt x="2210" y="2877"/>
                </a:lnTo>
                <a:lnTo>
                  <a:pt x="2180" y="2871"/>
                </a:lnTo>
                <a:lnTo>
                  <a:pt x="2151" y="2863"/>
                </a:lnTo>
                <a:lnTo>
                  <a:pt x="2126" y="2854"/>
                </a:lnTo>
                <a:lnTo>
                  <a:pt x="2100" y="2841"/>
                </a:lnTo>
                <a:lnTo>
                  <a:pt x="2075" y="2827"/>
                </a:lnTo>
                <a:lnTo>
                  <a:pt x="2053" y="2809"/>
                </a:lnTo>
                <a:lnTo>
                  <a:pt x="2053" y="2809"/>
                </a:lnTo>
                <a:lnTo>
                  <a:pt x="2030" y="2790"/>
                </a:lnTo>
                <a:lnTo>
                  <a:pt x="2010" y="2769"/>
                </a:lnTo>
                <a:lnTo>
                  <a:pt x="1989" y="2746"/>
                </a:lnTo>
                <a:lnTo>
                  <a:pt x="1968" y="2719"/>
                </a:lnTo>
                <a:lnTo>
                  <a:pt x="1949" y="2690"/>
                </a:lnTo>
                <a:lnTo>
                  <a:pt x="1929" y="2658"/>
                </a:lnTo>
                <a:lnTo>
                  <a:pt x="1910" y="2625"/>
                </a:lnTo>
                <a:lnTo>
                  <a:pt x="1889" y="2589"/>
                </a:lnTo>
                <a:lnTo>
                  <a:pt x="1889" y="2589"/>
                </a:lnTo>
                <a:lnTo>
                  <a:pt x="1848" y="2509"/>
                </a:lnTo>
                <a:lnTo>
                  <a:pt x="1802" y="2419"/>
                </a:lnTo>
                <a:lnTo>
                  <a:pt x="1699" y="2208"/>
                </a:lnTo>
                <a:lnTo>
                  <a:pt x="1699" y="2208"/>
                </a:lnTo>
                <a:lnTo>
                  <a:pt x="1637" y="2086"/>
                </a:lnTo>
                <a:lnTo>
                  <a:pt x="1565" y="1952"/>
                </a:lnTo>
                <a:lnTo>
                  <a:pt x="1527" y="1883"/>
                </a:lnTo>
                <a:lnTo>
                  <a:pt x="1484" y="1808"/>
                </a:lnTo>
                <a:lnTo>
                  <a:pt x="1440" y="1732"/>
                </a:lnTo>
                <a:lnTo>
                  <a:pt x="1394" y="1653"/>
                </a:lnTo>
                <a:lnTo>
                  <a:pt x="1394" y="1653"/>
                </a:lnTo>
                <a:lnTo>
                  <a:pt x="1353" y="1588"/>
                </a:lnTo>
                <a:lnTo>
                  <a:pt x="1310" y="1526"/>
                </a:lnTo>
                <a:lnTo>
                  <a:pt x="1265" y="1465"/>
                </a:lnTo>
                <a:lnTo>
                  <a:pt x="1221" y="1410"/>
                </a:lnTo>
                <a:lnTo>
                  <a:pt x="1176" y="1358"/>
                </a:lnTo>
                <a:lnTo>
                  <a:pt x="1130" y="1307"/>
                </a:lnTo>
                <a:lnTo>
                  <a:pt x="1083" y="1259"/>
                </a:lnTo>
                <a:lnTo>
                  <a:pt x="1037" y="1213"/>
                </a:lnTo>
                <a:lnTo>
                  <a:pt x="1037" y="1213"/>
                </a:lnTo>
                <a:lnTo>
                  <a:pt x="989" y="1170"/>
                </a:lnTo>
                <a:lnTo>
                  <a:pt x="940" y="1131"/>
                </a:lnTo>
                <a:lnTo>
                  <a:pt x="892" y="1093"/>
                </a:lnTo>
                <a:lnTo>
                  <a:pt x="845" y="1056"/>
                </a:lnTo>
                <a:lnTo>
                  <a:pt x="795" y="1023"/>
                </a:lnTo>
                <a:lnTo>
                  <a:pt x="748" y="990"/>
                </a:lnTo>
                <a:lnTo>
                  <a:pt x="699" y="959"/>
                </a:lnTo>
                <a:lnTo>
                  <a:pt x="651" y="929"/>
                </a:lnTo>
                <a:lnTo>
                  <a:pt x="651" y="929"/>
                </a:lnTo>
                <a:lnTo>
                  <a:pt x="603" y="902"/>
                </a:lnTo>
                <a:lnTo>
                  <a:pt x="557" y="875"/>
                </a:lnTo>
                <a:lnTo>
                  <a:pt x="464" y="826"/>
                </a:lnTo>
                <a:lnTo>
                  <a:pt x="375" y="780"/>
                </a:lnTo>
                <a:lnTo>
                  <a:pt x="289" y="737"/>
                </a:lnTo>
                <a:lnTo>
                  <a:pt x="289" y="737"/>
                </a:lnTo>
                <a:lnTo>
                  <a:pt x="208" y="696"/>
                </a:lnTo>
                <a:lnTo>
                  <a:pt x="132" y="656"/>
                </a:lnTo>
                <a:lnTo>
                  <a:pt x="97" y="636"/>
                </a:lnTo>
                <a:lnTo>
                  <a:pt x="62" y="615"/>
                </a:lnTo>
                <a:lnTo>
                  <a:pt x="30" y="595"/>
                </a:lnTo>
                <a:lnTo>
                  <a:pt x="0" y="572"/>
                </a:lnTo>
                <a:lnTo>
                  <a:pt x="1824" y="575"/>
                </a:lnTo>
                <a:lnTo>
                  <a:pt x="1867" y="575"/>
                </a:lnTo>
                <a:lnTo>
                  <a:pt x="1916" y="575"/>
                </a:lnTo>
                <a:lnTo>
                  <a:pt x="1916" y="575"/>
                </a:lnTo>
                <a:lnTo>
                  <a:pt x="1899" y="561"/>
                </a:lnTo>
                <a:lnTo>
                  <a:pt x="1899" y="561"/>
                </a:lnTo>
                <a:lnTo>
                  <a:pt x="1883" y="547"/>
                </a:lnTo>
                <a:lnTo>
                  <a:pt x="1883" y="547"/>
                </a:lnTo>
                <a:lnTo>
                  <a:pt x="1868" y="531"/>
                </a:lnTo>
                <a:lnTo>
                  <a:pt x="1868" y="531"/>
                </a:lnTo>
                <a:lnTo>
                  <a:pt x="1854" y="514"/>
                </a:lnTo>
                <a:lnTo>
                  <a:pt x="1854" y="514"/>
                </a:lnTo>
                <a:lnTo>
                  <a:pt x="1840" y="493"/>
                </a:lnTo>
                <a:lnTo>
                  <a:pt x="1827" y="471"/>
                </a:lnTo>
                <a:lnTo>
                  <a:pt x="1827" y="471"/>
                </a:lnTo>
                <a:lnTo>
                  <a:pt x="1814" y="449"/>
                </a:lnTo>
                <a:lnTo>
                  <a:pt x="1805" y="425"/>
                </a:lnTo>
                <a:lnTo>
                  <a:pt x="1805" y="425"/>
                </a:lnTo>
                <a:lnTo>
                  <a:pt x="1799" y="399"/>
                </a:lnTo>
                <a:lnTo>
                  <a:pt x="1792" y="374"/>
                </a:lnTo>
                <a:lnTo>
                  <a:pt x="1792" y="374"/>
                </a:lnTo>
                <a:lnTo>
                  <a:pt x="1789" y="347"/>
                </a:lnTo>
                <a:lnTo>
                  <a:pt x="1788" y="320"/>
                </a:lnTo>
                <a:lnTo>
                  <a:pt x="1788" y="320"/>
                </a:lnTo>
                <a:lnTo>
                  <a:pt x="1789" y="288"/>
                </a:lnTo>
                <a:lnTo>
                  <a:pt x="1794" y="255"/>
                </a:lnTo>
                <a:lnTo>
                  <a:pt x="1802" y="225"/>
                </a:lnTo>
                <a:lnTo>
                  <a:pt x="1813" y="195"/>
                </a:lnTo>
                <a:lnTo>
                  <a:pt x="1813" y="195"/>
                </a:lnTo>
                <a:lnTo>
                  <a:pt x="1827" y="168"/>
                </a:lnTo>
                <a:lnTo>
                  <a:pt x="1843" y="141"/>
                </a:lnTo>
                <a:lnTo>
                  <a:pt x="1862" y="115"/>
                </a:lnTo>
                <a:lnTo>
                  <a:pt x="1883" y="93"/>
                </a:lnTo>
                <a:lnTo>
                  <a:pt x="1883" y="93"/>
                </a:lnTo>
                <a:lnTo>
                  <a:pt x="1905" y="73"/>
                </a:lnTo>
                <a:lnTo>
                  <a:pt x="1930" y="54"/>
                </a:lnTo>
                <a:lnTo>
                  <a:pt x="1956" y="38"/>
                </a:lnTo>
                <a:lnTo>
                  <a:pt x="1984" y="23"/>
                </a:lnTo>
                <a:lnTo>
                  <a:pt x="1984" y="23"/>
                </a:lnTo>
                <a:lnTo>
                  <a:pt x="2014" y="14"/>
                </a:lnTo>
                <a:lnTo>
                  <a:pt x="2045" y="6"/>
                </a:lnTo>
                <a:lnTo>
                  <a:pt x="2076" y="1"/>
                </a:lnTo>
                <a:lnTo>
                  <a:pt x="2110" y="0"/>
                </a:lnTo>
                <a:lnTo>
                  <a:pt x="2110" y="0"/>
                </a:lnTo>
                <a:close/>
              </a:path>
            </a:pathLst>
          </a:custGeom>
          <a:solidFill>
            <a:schemeClr val="accent1"/>
          </a:solidFill>
          <a:ln w="19050" cap="rnd">
            <a:solidFill>
              <a:schemeClr val="bg1"/>
            </a:solidFill>
            <a:round/>
          </a:ln>
        </p:spPr>
        <p:txBody>
          <a:bodyPr anchor="ctr"/>
          <a:lstStyle/>
          <a:p>
            <a:pPr algn="ctr"/>
            <a:endParaRPr/>
          </a:p>
        </p:txBody>
      </p:sp>
      <p:sp>
        <p:nvSpPr>
          <p:cNvPr id="5" name="Freeform: Shape 3"/>
          <p:cNvSpPr/>
          <p:nvPr/>
        </p:nvSpPr>
        <p:spPr bwMode="auto">
          <a:xfrm>
            <a:off x="4100823" y="1556792"/>
            <a:ext cx="2328354" cy="2350479"/>
          </a:xfrm>
          <a:custGeom>
            <a:avLst/>
            <a:gdLst>
              <a:gd name="T0" fmla="*/ 2133 w 3789"/>
              <a:gd name="T1" fmla="*/ 10 h 3823"/>
              <a:gd name="T2" fmla="*/ 2240 w 3789"/>
              <a:gd name="T3" fmla="*/ 46 h 3823"/>
              <a:gd name="T4" fmla="*/ 2349 w 3789"/>
              <a:gd name="T5" fmla="*/ 119 h 3823"/>
              <a:gd name="T6" fmla="*/ 2421 w 3789"/>
              <a:gd name="T7" fmla="*/ 203 h 3823"/>
              <a:gd name="T8" fmla="*/ 2471 w 3789"/>
              <a:gd name="T9" fmla="*/ 303 h 3823"/>
              <a:gd name="T10" fmla="*/ 2498 w 3789"/>
              <a:gd name="T11" fmla="*/ 439 h 3823"/>
              <a:gd name="T12" fmla="*/ 2505 w 3789"/>
              <a:gd name="T13" fmla="*/ 1826 h 3823"/>
              <a:gd name="T14" fmla="*/ 2535 w 3789"/>
              <a:gd name="T15" fmla="*/ 1715 h 3823"/>
              <a:gd name="T16" fmla="*/ 2605 w 3789"/>
              <a:gd name="T17" fmla="*/ 1601 h 3823"/>
              <a:gd name="T18" fmla="*/ 2684 w 3789"/>
              <a:gd name="T19" fmla="*/ 1525 h 3823"/>
              <a:gd name="T20" fmla="*/ 2779 w 3789"/>
              <a:gd name="T21" fmla="*/ 1467 h 3823"/>
              <a:gd name="T22" fmla="*/ 2911 w 3789"/>
              <a:gd name="T23" fmla="*/ 1433 h 3823"/>
              <a:gd name="T24" fmla="*/ 3032 w 3789"/>
              <a:gd name="T25" fmla="*/ 1437 h 3823"/>
              <a:gd name="T26" fmla="*/ 3168 w 3789"/>
              <a:gd name="T27" fmla="*/ 1482 h 3823"/>
              <a:gd name="T28" fmla="*/ 3228 w 3789"/>
              <a:gd name="T29" fmla="*/ 2665 h 3823"/>
              <a:gd name="T30" fmla="*/ 3273 w 3789"/>
              <a:gd name="T31" fmla="*/ 2624 h 3823"/>
              <a:gd name="T32" fmla="*/ 3351 w 3789"/>
              <a:gd name="T33" fmla="*/ 2581 h 3823"/>
              <a:gd name="T34" fmla="*/ 3441 w 3789"/>
              <a:gd name="T35" fmla="*/ 2560 h 3823"/>
              <a:gd name="T36" fmla="*/ 3592 w 3789"/>
              <a:gd name="T37" fmla="*/ 2584 h 3823"/>
              <a:gd name="T38" fmla="*/ 3695 w 3789"/>
              <a:gd name="T39" fmla="*/ 2654 h 3823"/>
              <a:gd name="T40" fmla="*/ 3774 w 3789"/>
              <a:gd name="T41" fmla="*/ 2786 h 3823"/>
              <a:gd name="T42" fmla="*/ 3782 w 3789"/>
              <a:gd name="T43" fmla="*/ 2946 h 3823"/>
              <a:gd name="T44" fmla="*/ 3716 w 3789"/>
              <a:gd name="T45" fmla="*/ 3086 h 3823"/>
              <a:gd name="T46" fmla="*/ 3592 w 3789"/>
              <a:gd name="T47" fmla="*/ 3178 h 3823"/>
              <a:gd name="T48" fmla="*/ 3466 w 3789"/>
              <a:gd name="T49" fmla="*/ 3203 h 3823"/>
              <a:gd name="T50" fmla="*/ 3373 w 3789"/>
              <a:gd name="T51" fmla="*/ 3190 h 3823"/>
              <a:gd name="T52" fmla="*/ 3290 w 3789"/>
              <a:gd name="T53" fmla="*/ 3151 h 3823"/>
              <a:gd name="T54" fmla="*/ 3243 w 3789"/>
              <a:gd name="T55" fmla="*/ 3112 h 3823"/>
              <a:gd name="T56" fmla="*/ 2627 w 3789"/>
              <a:gd name="T57" fmla="*/ 3823 h 3823"/>
              <a:gd name="T58" fmla="*/ 2665 w 3789"/>
              <a:gd name="T59" fmla="*/ 3731 h 3823"/>
              <a:gd name="T60" fmla="*/ 2679 w 3789"/>
              <a:gd name="T61" fmla="*/ 3630 h 3823"/>
              <a:gd name="T62" fmla="*/ 2662 w 3789"/>
              <a:gd name="T63" fmla="*/ 3515 h 3823"/>
              <a:gd name="T64" fmla="*/ 2567 w 3789"/>
              <a:gd name="T65" fmla="*/ 3358 h 3823"/>
              <a:gd name="T66" fmla="*/ 2446 w 3789"/>
              <a:gd name="T67" fmla="*/ 3276 h 3823"/>
              <a:gd name="T68" fmla="*/ 2297 w 3789"/>
              <a:gd name="T69" fmla="*/ 3246 h 3823"/>
              <a:gd name="T70" fmla="*/ 2201 w 3789"/>
              <a:gd name="T71" fmla="*/ 3257 h 3823"/>
              <a:gd name="T72" fmla="*/ 2052 w 3789"/>
              <a:gd name="T73" fmla="*/ 3333 h 3823"/>
              <a:gd name="T74" fmla="*/ 1944 w 3789"/>
              <a:gd name="T75" fmla="*/ 3479 h 3823"/>
              <a:gd name="T76" fmla="*/ 1914 w 3789"/>
              <a:gd name="T77" fmla="*/ 3609 h 3823"/>
              <a:gd name="T78" fmla="*/ 1922 w 3789"/>
              <a:gd name="T79" fmla="*/ 3706 h 3823"/>
              <a:gd name="T80" fmla="*/ 1955 w 3789"/>
              <a:gd name="T81" fmla="*/ 3799 h 3823"/>
              <a:gd name="T82" fmla="*/ 67 w 3789"/>
              <a:gd name="T83" fmla="*/ 3764 h 3823"/>
              <a:gd name="T84" fmla="*/ 13 w 3789"/>
              <a:gd name="T85" fmla="*/ 3652 h 3823"/>
              <a:gd name="T86" fmla="*/ 0 w 3789"/>
              <a:gd name="T87" fmla="*/ 3557 h 3823"/>
              <a:gd name="T88" fmla="*/ 16 w 3789"/>
              <a:gd name="T89" fmla="*/ 3415 h 3823"/>
              <a:gd name="T90" fmla="*/ 68 w 3789"/>
              <a:gd name="T91" fmla="*/ 3304 h 3823"/>
              <a:gd name="T92" fmla="*/ 168 w 3789"/>
              <a:gd name="T93" fmla="*/ 3204 h 3823"/>
              <a:gd name="T94" fmla="*/ 278 w 3789"/>
              <a:gd name="T95" fmla="*/ 3149 h 3823"/>
              <a:gd name="T96" fmla="*/ 462 w 3789"/>
              <a:gd name="T97" fmla="*/ 3108 h 3823"/>
              <a:gd name="T98" fmla="*/ 697 w 3789"/>
              <a:gd name="T99" fmla="*/ 3108 h 3823"/>
              <a:gd name="T100" fmla="*/ 897 w 3789"/>
              <a:gd name="T101" fmla="*/ 3138 h 3823"/>
              <a:gd name="T102" fmla="*/ 1235 w 3789"/>
              <a:gd name="T103" fmla="*/ 3247 h 3823"/>
              <a:gd name="T104" fmla="*/ 1419 w 3789"/>
              <a:gd name="T105" fmla="*/ 3349 h 3823"/>
              <a:gd name="T106" fmla="*/ 1530 w 3789"/>
              <a:gd name="T107" fmla="*/ 3446 h 3823"/>
              <a:gd name="T108" fmla="*/ 1582 w 3789"/>
              <a:gd name="T109" fmla="*/ 466 h 3823"/>
              <a:gd name="T110" fmla="*/ 1603 w 3789"/>
              <a:gd name="T111" fmla="*/ 328 h 3823"/>
              <a:gd name="T112" fmla="*/ 1649 w 3789"/>
              <a:gd name="T113" fmla="*/ 225 h 3823"/>
              <a:gd name="T114" fmla="*/ 1717 w 3789"/>
              <a:gd name="T115" fmla="*/ 138 h 3823"/>
              <a:gd name="T116" fmla="*/ 1822 w 3789"/>
              <a:gd name="T117" fmla="*/ 57 h 3823"/>
              <a:gd name="T118" fmla="*/ 1927 w 3789"/>
              <a:gd name="T119" fmla="*/ 16 h 3823"/>
              <a:gd name="T120" fmla="*/ 2041 w 3789"/>
              <a:gd name="T121" fmla="*/ 0 h 38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789" h="3823">
                <a:moveTo>
                  <a:pt x="2041" y="0"/>
                </a:moveTo>
                <a:lnTo>
                  <a:pt x="2041" y="0"/>
                </a:lnTo>
                <a:lnTo>
                  <a:pt x="2063" y="2"/>
                </a:lnTo>
                <a:lnTo>
                  <a:pt x="2087" y="3"/>
                </a:lnTo>
                <a:lnTo>
                  <a:pt x="2111" y="6"/>
                </a:lnTo>
                <a:lnTo>
                  <a:pt x="2133" y="10"/>
                </a:lnTo>
                <a:lnTo>
                  <a:pt x="2155" y="14"/>
                </a:lnTo>
                <a:lnTo>
                  <a:pt x="2176" y="21"/>
                </a:lnTo>
                <a:lnTo>
                  <a:pt x="2198" y="29"/>
                </a:lnTo>
                <a:lnTo>
                  <a:pt x="2219" y="36"/>
                </a:lnTo>
                <a:lnTo>
                  <a:pt x="2219" y="36"/>
                </a:lnTo>
                <a:lnTo>
                  <a:pt x="2240" y="46"/>
                </a:lnTo>
                <a:lnTo>
                  <a:pt x="2259" y="56"/>
                </a:lnTo>
                <a:lnTo>
                  <a:pt x="2278" y="67"/>
                </a:lnTo>
                <a:lnTo>
                  <a:pt x="2297" y="79"/>
                </a:lnTo>
                <a:lnTo>
                  <a:pt x="2314" y="92"/>
                </a:lnTo>
                <a:lnTo>
                  <a:pt x="2332" y="105"/>
                </a:lnTo>
                <a:lnTo>
                  <a:pt x="2349" y="119"/>
                </a:lnTo>
                <a:lnTo>
                  <a:pt x="2365" y="135"/>
                </a:lnTo>
                <a:lnTo>
                  <a:pt x="2365" y="135"/>
                </a:lnTo>
                <a:lnTo>
                  <a:pt x="2379" y="151"/>
                </a:lnTo>
                <a:lnTo>
                  <a:pt x="2395" y="168"/>
                </a:lnTo>
                <a:lnTo>
                  <a:pt x="2408" y="186"/>
                </a:lnTo>
                <a:lnTo>
                  <a:pt x="2421" y="203"/>
                </a:lnTo>
                <a:lnTo>
                  <a:pt x="2433" y="222"/>
                </a:lnTo>
                <a:lnTo>
                  <a:pt x="2444" y="241"/>
                </a:lnTo>
                <a:lnTo>
                  <a:pt x="2454" y="262"/>
                </a:lnTo>
                <a:lnTo>
                  <a:pt x="2463" y="282"/>
                </a:lnTo>
                <a:lnTo>
                  <a:pt x="2463" y="282"/>
                </a:lnTo>
                <a:lnTo>
                  <a:pt x="2471" y="303"/>
                </a:lnTo>
                <a:lnTo>
                  <a:pt x="2479" y="325"/>
                </a:lnTo>
                <a:lnTo>
                  <a:pt x="2484" y="347"/>
                </a:lnTo>
                <a:lnTo>
                  <a:pt x="2490" y="370"/>
                </a:lnTo>
                <a:lnTo>
                  <a:pt x="2494" y="392"/>
                </a:lnTo>
                <a:lnTo>
                  <a:pt x="2497" y="416"/>
                </a:lnTo>
                <a:lnTo>
                  <a:pt x="2498" y="439"/>
                </a:lnTo>
                <a:lnTo>
                  <a:pt x="2500" y="463"/>
                </a:lnTo>
                <a:lnTo>
                  <a:pt x="2500" y="1897"/>
                </a:lnTo>
                <a:lnTo>
                  <a:pt x="2500" y="1897"/>
                </a:lnTo>
                <a:lnTo>
                  <a:pt x="2500" y="1872"/>
                </a:lnTo>
                <a:lnTo>
                  <a:pt x="2501" y="1850"/>
                </a:lnTo>
                <a:lnTo>
                  <a:pt x="2505" y="1826"/>
                </a:lnTo>
                <a:lnTo>
                  <a:pt x="2508" y="1804"/>
                </a:lnTo>
                <a:lnTo>
                  <a:pt x="2514" y="1780"/>
                </a:lnTo>
                <a:lnTo>
                  <a:pt x="2521" y="1758"/>
                </a:lnTo>
                <a:lnTo>
                  <a:pt x="2527" y="1737"/>
                </a:lnTo>
                <a:lnTo>
                  <a:pt x="2535" y="1715"/>
                </a:lnTo>
                <a:lnTo>
                  <a:pt x="2535" y="1715"/>
                </a:lnTo>
                <a:lnTo>
                  <a:pt x="2544" y="1696"/>
                </a:lnTo>
                <a:lnTo>
                  <a:pt x="2554" y="1675"/>
                </a:lnTo>
                <a:lnTo>
                  <a:pt x="2565" y="1656"/>
                </a:lnTo>
                <a:lnTo>
                  <a:pt x="2578" y="1637"/>
                </a:lnTo>
                <a:lnTo>
                  <a:pt x="2590" y="1618"/>
                </a:lnTo>
                <a:lnTo>
                  <a:pt x="2605" y="1601"/>
                </a:lnTo>
                <a:lnTo>
                  <a:pt x="2619" y="1583"/>
                </a:lnTo>
                <a:lnTo>
                  <a:pt x="2633" y="1567"/>
                </a:lnTo>
                <a:lnTo>
                  <a:pt x="2633" y="1567"/>
                </a:lnTo>
                <a:lnTo>
                  <a:pt x="2649" y="1551"/>
                </a:lnTo>
                <a:lnTo>
                  <a:pt x="2667" y="1537"/>
                </a:lnTo>
                <a:lnTo>
                  <a:pt x="2684" y="1525"/>
                </a:lnTo>
                <a:lnTo>
                  <a:pt x="2701" y="1510"/>
                </a:lnTo>
                <a:lnTo>
                  <a:pt x="2721" y="1499"/>
                </a:lnTo>
                <a:lnTo>
                  <a:pt x="2740" y="1488"/>
                </a:lnTo>
                <a:lnTo>
                  <a:pt x="2759" y="1477"/>
                </a:lnTo>
                <a:lnTo>
                  <a:pt x="2779" y="1467"/>
                </a:lnTo>
                <a:lnTo>
                  <a:pt x="2779" y="1467"/>
                </a:lnTo>
                <a:lnTo>
                  <a:pt x="2800" y="1459"/>
                </a:lnTo>
                <a:lnTo>
                  <a:pt x="2822" y="1452"/>
                </a:lnTo>
                <a:lnTo>
                  <a:pt x="2844" y="1445"/>
                </a:lnTo>
                <a:lnTo>
                  <a:pt x="2867" y="1440"/>
                </a:lnTo>
                <a:lnTo>
                  <a:pt x="2889" y="1436"/>
                </a:lnTo>
                <a:lnTo>
                  <a:pt x="2911" y="1433"/>
                </a:lnTo>
                <a:lnTo>
                  <a:pt x="2935" y="1431"/>
                </a:lnTo>
                <a:lnTo>
                  <a:pt x="2959" y="1431"/>
                </a:lnTo>
                <a:lnTo>
                  <a:pt x="2959" y="1431"/>
                </a:lnTo>
                <a:lnTo>
                  <a:pt x="2995" y="1433"/>
                </a:lnTo>
                <a:lnTo>
                  <a:pt x="3032" y="1437"/>
                </a:lnTo>
                <a:lnTo>
                  <a:pt x="3032" y="1437"/>
                </a:lnTo>
                <a:lnTo>
                  <a:pt x="3068" y="1444"/>
                </a:lnTo>
                <a:lnTo>
                  <a:pt x="3103" y="1453"/>
                </a:lnTo>
                <a:lnTo>
                  <a:pt x="3103" y="1453"/>
                </a:lnTo>
                <a:lnTo>
                  <a:pt x="3136" y="1466"/>
                </a:lnTo>
                <a:lnTo>
                  <a:pt x="3168" y="1482"/>
                </a:lnTo>
                <a:lnTo>
                  <a:pt x="3168" y="1482"/>
                </a:lnTo>
                <a:lnTo>
                  <a:pt x="3198" y="1499"/>
                </a:lnTo>
                <a:lnTo>
                  <a:pt x="3228" y="1520"/>
                </a:lnTo>
                <a:lnTo>
                  <a:pt x="3228" y="2581"/>
                </a:lnTo>
                <a:lnTo>
                  <a:pt x="3228" y="2621"/>
                </a:lnTo>
                <a:lnTo>
                  <a:pt x="3228" y="2665"/>
                </a:lnTo>
                <a:lnTo>
                  <a:pt x="3228" y="2665"/>
                </a:lnTo>
                <a:lnTo>
                  <a:pt x="3243" y="2651"/>
                </a:lnTo>
                <a:lnTo>
                  <a:pt x="3243" y="2651"/>
                </a:lnTo>
                <a:lnTo>
                  <a:pt x="3257" y="2637"/>
                </a:lnTo>
                <a:lnTo>
                  <a:pt x="3257" y="2637"/>
                </a:lnTo>
                <a:lnTo>
                  <a:pt x="3273" y="2624"/>
                </a:lnTo>
                <a:lnTo>
                  <a:pt x="3273" y="2624"/>
                </a:lnTo>
                <a:lnTo>
                  <a:pt x="3290" y="2613"/>
                </a:lnTo>
                <a:lnTo>
                  <a:pt x="3290" y="2613"/>
                </a:lnTo>
                <a:lnTo>
                  <a:pt x="3309" y="2600"/>
                </a:lnTo>
                <a:lnTo>
                  <a:pt x="3330" y="2589"/>
                </a:lnTo>
                <a:lnTo>
                  <a:pt x="3330" y="2589"/>
                </a:lnTo>
                <a:lnTo>
                  <a:pt x="3351" y="2581"/>
                </a:lnTo>
                <a:lnTo>
                  <a:pt x="3373" y="2573"/>
                </a:lnTo>
                <a:lnTo>
                  <a:pt x="3373" y="2573"/>
                </a:lnTo>
                <a:lnTo>
                  <a:pt x="3395" y="2567"/>
                </a:lnTo>
                <a:lnTo>
                  <a:pt x="3417" y="2562"/>
                </a:lnTo>
                <a:lnTo>
                  <a:pt x="3417" y="2562"/>
                </a:lnTo>
                <a:lnTo>
                  <a:pt x="3441" y="2560"/>
                </a:lnTo>
                <a:lnTo>
                  <a:pt x="3466" y="2559"/>
                </a:lnTo>
                <a:lnTo>
                  <a:pt x="3466" y="2559"/>
                </a:lnTo>
                <a:lnTo>
                  <a:pt x="3498" y="2560"/>
                </a:lnTo>
                <a:lnTo>
                  <a:pt x="3532" y="2565"/>
                </a:lnTo>
                <a:lnTo>
                  <a:pt x="3562" y="2573"/>
                </a:lnTo>
                <a:lnTo>
                  <a:pt x="3592" y="2584"/>
                </a:lnTo>
                <a:lnTo>
                  <a:pt x="3592" y="2584"/>
                </a:lnTo>
                <a:lnTo>
                  <a:pt x="3620" y="2598"/>
                </a:lnTo>
                <a:lnTo>
                  <a:pt x="3646" y="2614"/>
                </a:lnTo>
                <a:lnTo>
                  <a:pt x="3671" y="2632"/>
                </a:lnTo>
                <a:lnTo>
                  <a:pt x="3695" y="2654"/>
                </a:lnTo>
                <a:lnTo>
                  <a:pt x="3695" y="2654"/>
                </a:lnTo>
                <a:lnTo>
                  <a:pt x="3716" y="2676"/>
                </a:lnTo>
                <a:lnTo>
                  <a:pt x="3733" y="2702"/>
                </a:lnTo>
                <a:lnTo>
                  <a:pt x="3751" y="2727"/>
                </a:lnTo>
                <a:lnTo>
                  <a:pt x="3763" y="2756"/>
                </a:lnTo>
                <a:lnTo>
                  <a:pt x="3763" y="2756"/>
                </a:lnTo>
                <a:lnTo>
                  <a:pt x="3774" y="2786"/>
                </a:lnTo>
                <a:lnTo>
                  <a:pt x="3782" y="2816"/>
                </a:lnTo>
                <a:lnTo>
                  <a:pt x="3787" y="2848"/>
                </a:lnTo>
                <a:lnTo>
                  <a:pt x="3789" y="2881"/>
                </a:lnTo>
                <a:lnTo>
                  <a:pt x="3789" y="2881"/>
                </a:lnTo>
                <a:lnTo>
                  <a:pt x="3787" y="2914"/>
                </a:lnTo>
                <a:lnTo>
                  <a:pt x="3782" y="2946"/>
                </a:lnTo>
                <a:lnTo>
                  <a:pt x="3774" y="2978"/>
                </a:lnTo>
                <a:lnTo>
                  <a:pt x="3763" y="3006"/>
                </a:lnTo>
                <a:lnTo>
                  <a:pt x="3763" y="3006"/>
                </a:lnTo>
                <a:lnTo>
                  <a:pt x="3751" y="3035"/>
                </a:lnTo>
                <a:lnTo>
                  <a:pt x="3733" y="3062"/>
                </a:lnTo>
                <a:lnTo>
                  <a:pt x="3716" y="3086"/>
                </a:lnTo>
                <a:lnTo>
                  <a:pt x="3695" y="3109"/>
                </a:lnTo>
                <a:lnTo>
                  <a:pt x="3695" y="3109"/>
                </a:lnTo>
                <a:lnTo>
                  <a:pt x="3671" y="3130"/>
                </a:lnTo>
                <a:lnTo>
                  <a:pt x="3646" y="3149"/>
                </a:lnTo>
                <a:lnTo>
                  <a:pt x="3620" y="3165"/>
                </a:lnTo>
                <a:lnTo>
                  <a:pt x="3592" y="3178"/>
                </a:lnTo>
                <a:lnTo>
                  <a:pt x="3592" y="3178"/>
                </a:lnTo>
                <a:lnTo>
                  <a:pt x="3562" y="3189"/>
                </a:lnTo>
                <a:lnTo>
                  <a:pt x="3532" y="3197"/>
                </a:lnTo>
                <a:lnTo>
                  <a:pt x="3498" y="3201"/>
                </a:lnTo>
                <a:lnTo>
                  <a:pt x="3466" y="3203"/>
                </a:lnTo>
                <a:lnTo>
                  <a:pt x="3466" y="3203"/>
                </a:lnTo>
                <a:lnTo>
                  <a:pt x="3441" y="3203"/>
                </a:lnTo>
                <a:lnTo>
                  <a:pt x="3417" y="3200"/>
                </a:lnTo>
                <a:lnTo>
                  <a:pt x="3417" y="3200"/>
                </a:lnTo>
                <a:lnTo>
                  <a:pt x="3395" y="3195"/>
                </a:lnTo>
                <a:lnTo>
                  <a:pt x="3373" y="3190"/>
                </a:lnTo>
                <a:lnTo>
                  <a:pt x="3373" y="3190"/>
                </a:lnTo>
                <a:lnTo>
                  <a:pt x="3351" y="3182"/>
                </a:lnTo>
                <a:lnTo>
                  <a:pt x="3330" y="3173"/>
                </a:lnTo>
                <a:lnTo>
                  <a:pt x="3330" y="3173"/>
                </a:lnTo>
                <a:lnTo>
                  <a:pt x="3309" y="3162"/>
                </a:lnTo>
                <a:lnTo>
                  <a:pt x="3290" y="3151"/>
                </a:lnTo>
                <a:lnTo>
                  <a:pt x="3290" y="3151"/>
                </a:lnTo>
                <a:lnTo>
                  <a:pt x="3273" y="3138"/>
                </a:lnTo>
                <a:lnTo>
                  <a:pt x="3273" y="3138"/>
                </a:lnTo>
                <a:lnTo>
                  <a:pt x="3257" y="3125"/>
                </a:lnTo>
                <a:lnTo>
                  <a:pt x="3257" y="3125"/>
                </a:lnTo>
                <a:lnTo>
                  <a:pt x="3243" y="3112"/>
                </a:lnTo>
                <a:lnTo>
                  <a:pt x="3243" y="3112"/>
                </a:lnTo>
                <a:lnTo>
                  <a:pt x="3228" y="3097"/>
                </a:lnTo>
                <a:lnTo>
                  <a:pt x="3228" y="3141"/>
                </a:lnTo>
                <a:lnTo>
                  <a:pt x="3228" y="3182"/>
                </a:lnTo>
                <a:lnTo>
                  <a:pt x="3228" y="3823"/>
                </a:lnTo>
                <a:lnTo>
                  <a:pt x="2627" y="3823"/>
                </a:lnTo>
                <a:lnTo>
                  <a:pt x="2627" y="3823"/>
                </a:lnTo>
                <a:lnTo>
                  <a:pt x="2638" y="3801"/>
                </a:lnTo>
                <a:lnTo>
                  <a:pt x="2649" y="3779"/>
                </a:lnTo>
                <a:lnTo>
                  <a:pt x="2649" y="3779"/>
                </a:lnTo>
                <a:lnTo>
                  <a:pt x="2659" y="3755"/>
                </a:lnTo>
                <a:lnTo>
                  <a:pt x="2665" y="3731"/>
                </a:lnTo>
                <a:lnTo>
                  <a:pt x="2665" y="3731"/>
                </a:lnTo>
                <a:lnTo>
                  <a:pt x="2671" y="3706"/>
                </a:lnTo>
                <a:lnTo>
                  <a:pt x="2676" y="3680"/>
                </a:lnTo>
                <a:lnTo>
                  <a:pt x="2676" y="3680"/>
                </a:lnTo>
                <a:lnTo>
                  <a:pt x="2679" y="3655"/>
                </a:lnTo>
                <a:lnTo>
                  <a:pt x="2679" y="3630"/>
                </a:lnTo>
                <a:lnTo>
                  <a:pt x="2679" y="3630"/>
                </a:lnTo>
                <a:lnTo>
                  <a:pt x="2679" y="3609"/>
                </a:lnTo>
                <a:lnTo>
                  <a:pt x="2678" y="3590"/>
                </a:lnTo>
                <a:lnTo>
                  <a:pt x="2674" y="3571"/>
                </a:lnTo>
                <a:lnTo>
                  <a:pt x="2671" y="3552"/>
                </a:lnTo>
                <a:lnTo>
                  <a:pt x="2668" y="3533"/>
                </a:lnTo>
                <a:lnTo>
                  <a:pt x="2662" y="3515"/>
                </a:lnTo>
                <a:lnTo>
                  <a:pt x="2649" y="3481"/>
                </a:lnTo>
                <a:lnTo>
                  <a:pt x="2649" y="3481"/>
                </a:lnTo>
                <a:lnTo>
                  <a:pt x="2633" y="3447"/>
                </a:lnTo>
                <a:lnTo>
                  <a:pt x="2614" y="3415"/>
                </a:lnTo>
                <a:lnTo>
                  <a:pt x="2592" y="3385"/>
                </a:lnTo>
                <a:lnTo>
                  <a:pt x="2567" y="3358"/>
                </a:lnTo>
                <a:lnTo>
                  <a:pt x="2567" y="3358"/>
                </a:lnTo>
                <a:lnTo>
                  <a:pt x="2540" y="3333"/>
                </a:lnTo>
                <a:lnTo>
                  <a:pt x="2511" y="3311"/>
                </a:lnTo>
                <a:lnTo>
                  <a:pt x="2479" y="3292"/>
                </a:lnTo>
                <a:lnTo>
                  <a:pt x="2446" y="3276"/>
                </a:lnTo>
                <a:lnTo>
                  <a:pt x="2446" y="3276"/>
                </a:lnTo>
                <a:lnTo>
                  <a:pt x="2409" y="3263"/>
                </a:lnTo>
                <a:lnTo>
                  <a:pt x="2373" y="3254"/>
                </a:lnTo>
                <a:lnTo>
                  <a:pt x="2355" y="3250"/>
                </a:lnTo>
                <a:lnTo>
                  <a:pt x="2335" y="3247"/>
                </a:lnTo>
                <a:lnTo>
                  <a:pt x="2316" y="3246"/>
                </a:lnTo>
                <a:lnTo>
                  <a:pt x="2297" y="3246"/>
                </a:lnTo>
                <a:lnTo>
                  <a:pt x="2297" y="3246"/>
                </a:lnTo>
                <a:lnTo>
                  <a:pt x="2276" y="3246"/>
                </a:lnTo>
                <a:lnTo>
                  <a:pt x="2257" y="3247"/>
                </a:lnTo>
                <a:lnTo>
                  <a:pt x="2238" y="3250"/>
                </a:lnTo>
                <a:lnTo>
                  <a:pt x="2219" y="3254"/>
                </a:lnTo>
                <a:lnTo>
                  <a:pt x="2201" y="3257"/>
                </a:lnTo>
                <a:lnTo>
                  <a:pt x="2182" y="3263"/>
                </a:lnTo>
                <a:lnTo>
                  <a:pt x="2148" y="3276"/>
                </a:lnTo>
                <a:lnTo>
                  <a:pt x="2148" y="3276"/>
                </a:lnTo>
                <a:lnTo>
                  <a:pt x="2114" y="3292"/>
                </a:lnTo>
                <a:lnTo>
                  <a:pt x="2082" y="3311"/>
                </a:lnTo>
                <a:lnTo>
                  <a:pt x="2052" y="3333"/>
                </a:lnTo>
                <a:lnTo>
                  <a:pt x="2025" y="3358"/>
                </a:lnTo>
                <a:lnTo>
                  <a:pt x="2025" y="3358"/>
                </a:lnTo>
                <a:lnTo>
                  <a:pt x="2001" y="3385"/>
                </a:lnTo>
                <a:lnTo>
                  <a:pt x="1979" y="3414"/>
                </a:lnTo>
                <a:lnTo>
                  <a:pt x="1960" y="3446"/>
                </a:lnTo>
                <a:lnTo>
                  <a:pt x="1944" y="3479"/>
                </a:lnTo>
                <a:lnTo>
                  <a:pt x="1944" y="3479"/>
                </a:lnTo>
                <a:lnTo>
                  <a:pt x="1930" y="3515"/>
                </a:lnTo>
                <a:lnTo>
                  <a:pt x="1922" y="3552"/>
                </a:lnTo>
                <a:lnTo>
                  <a:pt x="1917" y="3571"/>
                </a:lnTo>
                <a:lnTo>
                  <a:pt x="1916" y="3590"/>
                </a:lnTo>
                <a:lnTo>
                  <a:pt x="1914" y="3609"/>
                </a:lnTo>
                <a:lnTo>
                  <a:pt x="1914" y="3628"/>
                </a:lnTo>
                <a:lnTo>
                  <a:pt x="1914" y="3628"/>
                </a:lnTo>
                <a:lnTo>
                  <a:pt x="1914" y="3655"/>
                </a:lnTo>
                <a:lnTo>
                  <a:pt x="1917" y="3680"/>
                </a:lnTo>
                <a:lnTo>
                  <a:pt x="1917" y="3680"/>
                </a:lnTo>
                <a:lnTo>
                  <a:pt x="1922" y="3706"/>
                </a:lnTo>
                <a:lnTo>
                  <a:pt x="1927" y="3730"/>
                </a:lnTo>
                <a:lnTo>
                  <a:pt x="1927" y="3730"/>
                </a:lnTo>
                <a:lnTo>
                  <a:pt x="1935" y="3755"/>
                </a:lnTo>
                <a:lnTo>
                  <a:pt x="1944" y="3777"/>
                </a:lnTo>
                <a:lnTo>
                  <a:pt x="1944" y="3777"/>
                </a:lnTo>
                <a:lnTo>
                  <a:pt x="1955" y="3799"/>
                </a:lnTo>
                <a:lnTo>
                  <a:pt x="1967" y="3822"/>
                </a:lnTo>
                <a:lnTo>
                  <a:pt x="114" y="3820"/>
                </a:lnTo>
                <a:lnTo>
                  <a:pt x="114" y="3820"/>
                </a:lnTo>
                <a:lnTo>
                  <a:pt x="89" y="3793"/>
                </a:lnTo>
                <a:lnTo>
                  <a:pt x="67" y="3764"/>
                </a:lnTo>
                <a:lnTo>
                  <a:pt x="67" y="3764"/>
                </a:lnTo>
                <a:lnTo>
                  <a:pt x="48" y="3734"/>
                </a:lnTo>
                <a:lnTo>
                  <a:pt x="30" y="3703"/>
                </a:lnTo>
                <a:lnTo>
                  <a:pt x="30" y="3703"/>
                </a:lnTo>
                <a:lnTo>
                  <a:pt x="24" y="3687"/>
                </a:lnTo>
                <a:lnTo>
                  <a:pt x="17" y="3669"/>
                </a:lnTo>
                <a:lnTo>
                  <a:pt x="13" y="3652"/>
                </a:lnTo>
                <a:lnTo>
                  <a:pt x="8" y="3634"/>
                </a:lnTo>
                <a:lnTo>
                  <a:pt x="8" y="3634"/>
                </a:lnTo>
                <a:lnTo>
                  <a:pt x="5" y="3615"/>
                </a:lnTo>
                <a:lnTo>
                  <a:pt x="2" y="3596"/>
                </a:lnTo>
                <a:lnTo>
                  <a:pt x="2" y="3577"/>
                </a:lnTo>
                <a:lnTo>
                  <a:pt x="0" y="3557"/>
                </a:lnTo>
                <a:lnTo>
                  <a:pt x="0" y="3557"/>
                </a:lnTo>
                <a:lnTo>
                  <a:pt x="0" y="3527"/>
                </a:lnTo>
                <a:lnTo>
                  <a:pt x="2" y="3496"/>
                </a:lnTo>
                <a:lnTo>
                  <a:pt x="6" y="3469"/>
                </a:lnTo>
                <a:lnTo>
                  <a:pt x="11" y="3442"/>
                </a:lnTo>
                <a:lnTo>
                  <a:pt x="16" y="3415"/>
                </a:lnTo>
                <a:lnTo>
                  <a:pt x="24" y="3392"/>
                </a:lnTo>
                <a:lnTo>
                  <a:pt x="33" y="3368"/>
                </a:lnTo>
                <a:lnTo>
                  <a:pt x="43" y="3346"/>
                </a:lnTo>
                <a:lnTo>
                  <a:pt x="43" y="3346"/>
                </a:lnTo>
                <a:lnTo>
                  <a:pt x="56" y="3323"/>
                </a:lnTo>
                <a:lnTo>
                  <a:pt x="68" y="3304"/>
                </a:lnTo>
                <a:lnTo>
                  <a:pt x="83" y="3285"/>
                </a:lnTo>
                <a:lnTo>
                  <a:pt x="97" y="3266"/>
                </a:lnTo>
                <a:lnTo>
                  <a:pt x="113" y="3249"/>
                </a:lnTo>
                <a:lnTo>
                  <a:pt x="130" y="3233"/>
                </a:lnTo>
                <a:lnTo>
                  <a:pt x="149" y="3219"/>
                </a:lnTo>
                <a:lnTo>
                  <a:pt x="168" y="3204"/>
                </a:lnTo>
                <a:lnTo>
                  <a:pt x="168" y="3204"/>
                </a:lnTo>
                <a:lnTo>
                  <a:pt x="189" y="3192"/>
                </a:lnTo>
                <a:lnTo>
                  <a:pt x="210" y="3179"/>
                </a:lnTo>
                <a:lnTo>
                  <a:pt x="232" y="3168"/>
                </a:lnTo>
                <a:lnTo>
                  <a:pt x="254" y="3158"/>
                </a:lnTo>
                <a:lnTo>
                  <a:pt x="278" y="3149"/>
                </a:lnTo>
                <a:lnTo>
                  <a:pt x="303" y="3141"/>
                </a:lnTo>
                <a:lnTo>
                  <a:pt x="329" y="3133"/>
                </a:lnTo>
                <a:lnTo>
                  <a:pt x="354" y="3127"/>
                </a:lnTo>
                <a:lnTo>
                  <a:pt x="354" y="3127"/>
                </a:lnTo>
                <a:lnTo>
                  <a:pt x="406" y="3116"/>
                </a:lnTo>
                <a:lnTo>
                  <a:pt x="462" y="3108"/>
                </a:lnTo>
                <a:lnTo>
                  <a:pt x="521" y="3103"/>
                </a:lnTo>
                <a:lnTo>
                  <a:pt x="579" y="3101"/>
                </a:lnTo>
                <a:lnTo>
                  <a:pt x="579" y="3101"/>
                </a:lnTo>
                <a:lnTo>
                  <a:pt x="617" y="3103"/>
                </a:lnTo>
                <a:lnTo>
                  <a:pt x="657" y="3105"/>
                </a:lnTo>
                <a:lnTo>
                  <a:pt x="697" y="3108"/>
                </a:lnTo>
                <a:lnTo>
                  <a:pt x="736" y="3111"/>
                </a:lnTo>
                <a:lnTo>
                  <a:pt x="776" y="3116"/>
                </a:lnTo>
                <a:lnTo>
                  <a:pt x="816" y="3122"/>
                </a:lnTo>
                <a:lnTo>
                  <a:pt x="857" y="3130"/>
                </a:lnTo>
                <a:lnTo>
                  <a:pt x="897" y="3138"/>
                </a:lnTo>
                <a:lnTo>
                  <a:pt x="897" y="3138"/>
                </a:lnTo>
                <a:lnTo>
                  <a:pt x="975" y="3157"/>
                </a:lnTo>
                <a:lnTo>
                  <a:pt x="1052" y="3179"/>
                </a:lnTo>
                <a:lnTo>
                  <a:pt x="1127" y="3204"/>
                </a:lnTo>
                <a:lnTo>
                  <a:pt x="1200" y="3231"/>
                </a:lnTo>
                <a:lnTo>
                  <a:pt x="1200" y="3231"/>
                </a:lnTo>
                <a:lnTo>
                  <a:pt x="1235" y="3247"/>
                </a:lnTo>
                <a:lnTo>
                  <a:pt x="1268" y="3263"/>
                </a:lnTo>
                <a:lnTo>
                  <a:pt x="1302" y="3279"/>
                </a:lnTo>
                <a:lnTo>
                  <a:pt x="1332" y="3297"/>
                </a:lnTo>
                <a:lnTo>
                  <a:pt x="1362" y="3314"/>
                </a:lnTo>
                <a:lnTo>
                  <a:pt x="1390" y="3331"/>
                </a:lnTo>
                <a:lnTo>
                  <a:pt x="1419" y="3349"/>
                </a:lnTo>
                <a:lnTo>
                  <a:pt x="1444" y="3368"/>
                </a:lnTo>
                <a:lnTo>
                  <a:pt x="1444" y="3368"/>
                </a:lnTo>
                <a:lnTo>
                  <a:pt x="1468" y="3387"/>
                </a:lnTo>
                <a:lnTo>
                  <a:pt x="1490" y="3406"/>
                </a:lnTo>
                <a:lnTo>
                  <a:pt x="1511" y="3427"/>
                </a:lnTo>
                <a:lnTo>
                  <a:pt x="1530" y="3446"/>
                </a:lnTo>
                <a:lnTo>
                  <a:pt x="1546" y="3466"/>
                </a:lnTo>
                <a:lnTo>
                  <a:pt x="1560" y="3487"/>
                </a:lnTo>
                <a:lnTo>
                  <a:pt x="1573" y="3506"/>
                </a:lnTo>
                <a:lnTo>
                  <a:pt x="1582" y="3527"/>
                </a:lnTo>
                <a:lnTo>
                  <a:pt x="1582" y="466"/>
                </a:lnTo>
                <a:lnTo>
                  <a:pt x="1582" y="466"/>
                </a:lnTo>
                <a:lnTo>
                  <a:pt x="1584" y="443"/>
                </a:lnTo>
                <a:lnTo>
                  <a:pt x="1586" y="419"/>
                </a:lnTo>
                <a:lnTo>
                  <a:pt x="1589" y="397"/>
                </a:lnTo>
                <a:lnTo>
                  <a:pt x="1592" y="373"/>
                </a:lnTo>
                <a:lnTo>
                  <a:pt x="1597" y="351"/>
                </a:lnTo>
                <a:lnTo>
                  <a:pt x="1603" y="328"/>
                </a:lnTo>
                <a:lnTo>
                  <a:pt x="1611" y="308"/>
                </a:lnTo>
                <a:lnTo>
                  <a:pt x="1619" y="286"/>
                </a:lnTo>
                <a:lnTo>
                  <a:pt x="1619" y="286"/>
                </a:lnTo>
                <a:lnTo>
                  <a:pt x="1628" y="265"/>
                </a:lnTo>
                <a:lnTo>
                  <a:pt x="1638" y="246"/>
                </a:lnTo>
                <a:lnTo>
                  <a:pt x="1649" y="225"/>
                </a:lnTo>
                <a:lnTo>
                  <a:pt x="1662" y="208"/>
                </a:lnTo>
                <a:lnTo>
                  <a:pt x="1675" y="189"/>
                </a:lnTo>
                <a:lnTo>
                  <a:pt x="1687" y="171"/>
                </a:lnTo>
                <a:lnTo>
                  <a:pt x="1702" y="154"/>
                </a:lnTo>
                <a:lnTo>
                  <a:pt x="1717" y="138"/>
                </a:lnTo>
                <a:lnTo>
                  <a:pt x="1717" y="138"/>
                </a:lnTo>
                <a:lnTo>
                  <a:pt x="1733" y="122"/>
                </a:lnTo>
                <a:lnTo>
                  <a:pt x="1749" y="108"/>
                </a:lnTo>
                <a:lnTo>
                  <a:pt x="1767" y="94"/>
                </a:lnTo>
                <a:lnTo>
                  <a:pt x="1784" y="81"/>
                </a:lnTo>
                <a:lnTo>
                  <a:pt x="1803" y="70"/>
                </a:lnTo>
                <a:lnTo>
                  <a:pt x="1822" y="57"/>
                </a:lnTo>
                <a:lnTo>
                  <a:pt x="1843" y="48"/>
                </a:lnTo>
                <a:lnTo>
                  <a:pt x="1862" y="38"/>
                </a:lnTo>
                <a:lnTo>
                  <a:pt x="1862" y="38"/>
                </a:lnTo>
                <a:lnTo>
                  <a:pt x="1882" y="30"/>
                </a:lnTo>
                <a:lnTo>
                  <a:pt x="1905" y="22"/>
                </a:lnTo>
                <a:lnTo>
                  <a:pt x="1927" y="16"/>
                </a:lnTo>
                <a:lnTo>
                  <a:pt x="1948" y="11"/>
                </a:lnTo>
                <a:lnTo>
                  <a:pt x="1971" y="6"/>
                </a:lnTo>
                <a:lnTo>
                  <a:pt x="1994" y="3"/>
                </a:lnTo>
                <a:lnTo>
                  <a:pt x="2017" y="2"/>
                </a:lnTo>
                <a:lnTo>
                  <a:pt x="2041" y="0"/>
                </a:lnTo>
                <a:lnTo>
                  <a:pt x="2041" y="0"/>
                </a:lnTo>
                <a:close/>
              </a:path>
            </a:pathLst>
          </a:custGeom>
          <a:solidFill>
            <a:schemeClr val="accent1"/>
          </a:solidFill>
          <a:ln w="19050" cap="rnd">
            <a:solidFill>
              <a:schemeClr val="bg1"/>
            </a:solidFill>
            <a:round/>
          </a:ln>
        </p:spPr>
        <p:txBody>
          <a:bodyPr anchor="ctr"/>
          <a:lstStyle/>
          <a:p>
            <a:pPr algn="ctr"/>
            <a:endParaRPr/>
          </a:p>
        </p:txBody>
      </p:sp>
      <p:sp>
        <p:nvSpPr>
          <p:cNvPr id="6" name="Freeform: Shape 4"/>
          <p:cNvSpPr/>
          <p:nvPr/>
        </p:nvSpPr>
        <p:spPr bwMode="auto">
          <a:xfrm>
            <a:off x="6123074" y="2523045"/>
            <a:ext cx="1213350" cy="1729668"/>
          </a:xfrm>
          <a:custGeom>
            <a:avLst/>
            <a:gdLst>
              <a:gd name="T0" fmla="*/ 53 w 1975"/>
              <a:gd name="T1" fmla="*/ 68 h 2814"/>
              <a:gd name="T2" fmla="*/ 94 w 1975"/>
              <a:gd name="T3" fmla="*/ 146 h 2814"/>
              <a:gd name="T4" fmla="*/ 124 w 1975"/>
              <a:gd name="T5" fmla="*/ 254 h 2814"/>
              <a:gd name="T6" fmla="*/ 129 w 1975"/>
              <a:gd name="T7" fmla="*/ 536 h 2814"/>
              <a:gd name="T8" fmla="*/ 156 w 1975"/>
              <a:gd name="T9" fmla="*/ 400 h 2814"/>
              <a:gd name="T10" fmla="*/ 207 w 1975"/>
              <a:gd name="T11" fmla="*/ 300 h 2814"/>
              <a:gd name="T12" fmla="*/ 280 w 1975"/>
              <a:gd name="T13" fmla="*/ 214 h 2814"/>
              <a:gd name="T14" fmla="*/ 389 w 1975"/>
              <a:gd name="T15" fmla="*/ 140 h 2814"/>
              <a:gd name="T16" fmla="*/ 496 w 1975"/>
              <a:gd name="T17" fmla="*/ 103 h 2814"/>
              <a:gd name="T18" fmla="*/ 613 w 1975"/>
              <a:gd name="T19" fmla="*/ 94 h 2814"/>
              <a:gd name="T20" fmla="*/ 748 w 1975"/>
              <a:gd name="T21" fmla="*/ 121 h 2814"/>
              <a:gd name="T22" fmla="*/ 846 w 1975"/>
              <a:gd name="T23" fmla="*/ 171 h 2814"/>
              <a:gd name="T24" fmla="*/ 930 w 1975"/>
              <a:gd name="T25" fmla="*/ 244 h 2814"/>
              <a:gd name="T26" fmla="*/ 1005 w 1975"/>
              <a:gd name="T27" fmla="*/ 355 h 2814"/>
              <a:gd name="T28" fmla="*/ 1040 w 1975"/>
              <a:gd name="T29" fmla="*/ 465 h 2814"/>
              <a:gd name="T30" fmla="*/ 1049 w 1975"/>
              <a:gd name="T31" fmla="*/ 914 h 2814"/>
              <a:gd name="T32" fmla="*/ 1070 w 1975"/>
              <a:gd name="T33" fmla="*/ 776 h 2814"/>
              <a:gd name="T34" fmla="*/ 1118 w 1975"/>
              <a:gd name="T35" fmla="*/ 671 h 2814"/>
              <a:gd name="T36" fmla="*/ 1186 w 1975"/>
              <a:gd name="T37" fmla="*/ 584 h 2814"/>
              <a:gd name="T38" fmla="*/ 1292 w 1975"/>
              <a:gd name="T39" fmla="*/ 503 h 2814"/>
              <a:gd name="T40" fmla="*/ 1397 w 1975"/>
              <a:gd name="T41" fmla="*/ 462 h 2814"/>
              <a:gd name="T42" fmla="*/ 1513 w 1975"/>
              <a:gd name="T43" fmla="*/ 447 h 2814"/>
              <a:gd name="T44" fmla="*/ 1649 w 1975"/>
              <a:gd name="T45" fmla="*/ 468 h 2814"/>
              <a:gd name="T46" fmla="*/ 1753 w 1975"/>
              <a:gd name="T47" fmla="*/ 514 h 2814"/>
              <a:gd name="T48" fmla="*/ 1840 w 1975"/>
              <a:gd name="T49" fmla="*/ 582 h 2814"/>
              <a:gd name="T50" fmla="*/ 1919 w 1975"/>
              <a:gd name="T51" fmla="*/ 690 h 2814"/>
              <a:gd name="T52" fmla="*/ 1961 w 1975"/>
              <a:gd name="T53" fmla="*/ 796 h 2814"/>
              <a:gd name="T54" fmla="*/ 1975 w 1975"/>
              <a:gd name="T55" fmla="*/ 1655 h 2814"/>
              <a:gd name="T56" fmla="*/ 1975 w 1975"/>
              <a:gd name="T57" fmla="*/ 1682 h 2814"/>
              <a:gd name="T58" fmla="*/ 1975 w 1975"/>
              <a:gd name="T59" fmla="*/ 1883 h 2814"/>
              <a:gd name="T60" fmla="*/ 1273 w 1975"/>
              <a:gd name="T61" fmla="*/ 2253 h 2814"/>
              <a:gd name="T62" fmla="*/ 1256 w 1975"/>
              <a:gd name="T63" fmla="*/ 2281 h 2814"/>
              <a:gd name="T64" fmla="*/ 1303 w 1975"/>
              <a:gd name="T65" fmla="*/ 2354 h 2814"/>
              <a:gd name="T66" fmla="*/ 1332 w 1975"/>
              <a:gd name="T67" fmla="*/ 2443 h 2814"/>
              <a:gd name="T68" fmla="*/ 1329 w 1975"/>
              <a:gd name="T69" fmla="*/ 2557 h 2814"/>
              <a:gd name="T70" fmla="*/ 1261 w 1975"/>
              <a:gd name="T71" fmla="*/ 2697 h 2814"/>
              <a:gd name="T72" fmla="*/ 1137 w 1975"/>
              <a:gd name="T73" fmla="*/ 2789 h 2814"/>
              <a:gd name="T74" fmla="*/ 1011 w 1975"/>
              <a:gd name="T75" fmla="*/ 2814 h 2814"/>
              <a:gd name="T76" fmla="*/ 857 w 1975"/>
              <a:gd name="T77" fmla="*/ 2775 h 2814"/>
              <a:gd name="T78" fmla="*/ 743 w 1975"/>
              <a:gd name="T79" fmla="*/ 2672 h 2814"/>
              <a:gd name="T80" fmla="*/ 689 w 1975"/>
              <a:gd name="T81" fmla="*/ 2524 h 2814"/>
              <a:gd name="T82" fmla="*/ 696 w 1975"/>
              <a:gd name="T83" fmla="*/ 2419 h 2814"/>
              <a:gd name="T84" fmla="*/ 729 w 1975"/>
              <a:gd name="T85" fmla="*/ 2334 h 2814"/>
              <a:gd name="T86" fmla="*/ 765 w 1975"/>
              <a:gd name="T87" fmla="*/ 2281 h 2814"/>
              <a:gd name="T88" fmla="*/ 0 w 1975"/>
              <a:gd name="T89" fmla="*/ 2251 h 2814"/>
              <a:gd name="T90" fmla="*/ 62 w 1975"/>
              <a:gd name="T91" fmla="*/ 1675 h 2814"/>
              <a:gd name="T92" fmla="*/ 153 w 1975"/>
              <a:gd name="T93" fmla="*/ 1693 h 2814"/>
              <a:gd name="T94" fmla="*/ 253 w 1975"/>
              <a:gd name="T95" fmla="*/ 1685 h 2814"/>
              <a:gd name="T96" fmla="*/ 421 w 1975"/>
              <a:gd name="T97" fmla="*/ 1606 h 2814"/>
              <a:gd name="T98" fmla="*/ 530 w 1975"/>
              <a:gd name="T99" fmla="*/ 1458 h 2814"/>
              <a:gd name="T100" fmla="*/ 559 w 1975"/>
              <a:gd name="T101" fmla="*/ 1349 h 2814"/>
              <a:gd name="T102" fmla="*/ 556 w 1975"/>
              <a:gd name="T103" fmla="*/ 1250 h 2814"/>
              <a:gd name="T104" fmla="*/ 515 w 1975"/>
              <a:gd name="T105" fmla="*/ 1126 h 2814"/>
              <a:gd name="T106" fmla="*/ 391 w 1975"/>
              <a:gd name="T107" fmla="*/ 992 h 2814"/>
              <a:gd name="T108" fmla="*/ 253 w 1975"/>
              <a:gd name="T109" fmla="*/ 933 h 2814"/>
              <a:gd name="T110" fmla="*/ 153 w 1975"/>
              <a:gd name="T111" fmla="*/ 927 h 2814"/>
              <a:gd name="T112" fmla="*/ 62 w 1975"/>
              <a:gd name="T113" fmla="*/ 942 h 2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975" h="2814">
                <a:moveTo>
                  <a:pt x="0" y="0"/>
                </a:moveTo>
                <a:lnTo>
                  <a:pt x="0" y="0"/>
                </a:lnTo>
                <a:lnTo>
                  <a:pt x="15" y="16"/>
                </a:lnTo>
                <a:lnTo>
                  <a:pt x="27" y="33"/>
                </a:lnTo>
                <a:lnTo>
                  <a:pt x="42" y="51"/>
                </a:lnTo>
                <a:lnTo>
                  <a:pt x="53" y="68"/>
                </a:lnTo>
                <a:lnTo>
                  <a:pt x="53" y="68"/>
                </a:lnTo>
                <a:lnTo>
                  <a:pt x="65" y="87"/>
                </a:lnTo>
                <a:lnTo>
                  <a:pt x="75" y="106"/>
                </a:lnTo>
                <a:lnTo>
                  <a:pt x="84" y="125"/>
                </a:lnTo>
                <a:lnTo>
                  <a:pt x="94" y="146"/>
                </a:lnTo>
                <a:lnTo>
                  <a:pt x="94" y="146"/>
                </a:lnTo>
                <a:lnTo>
                  <a:pt x="102" y="167"/>
                </a:lnTo>
                <a:lnTo>
                  <a:pt x="108" y="187"/>
                </a:lnTo>
                <a:lnTo>
                  <a:pt x="115" y="210"/>
                </a:lnTo>
                <a:lnTo>
                  <a:pt x="119" y="232"/>
                </a:lnTo>
                <a:lnTo>
                  <a:pt x="119" y="232"/>
                </a:lnTo>
                <a:lnTo>
                  <a:pt x="124" y="254"/>
                </a:lnTo>
                <a:lnTo>
                  <a:pt x="126" y="276"/>
                </a:lnTo>
                <a:lnTo>
                  <a:pt x="127" y="300"/>
                </a:lnTo>
                <a:lnTo>
                  <a:pt x="129" y="322"/>
                </a:lnTo>
                <a:lnTo>
                  <a:pt x="129" y="560"/>
                </a:lnTo>
                <a:lnTo>
                  <a:pt x="129" y="560"/>
                </a:lnTo>
                <a:lnTo>
                  <a:pt x="129" y="536"/>
                </a:lnTo>
                <a:lnTo>
                  <a:pt x="130" y="513"/>
                </a:lnTo>
                <a:lnTo>
                  <a:pt x="134" y="489"/>
                </a:lnTo>
                <a:lnTo>
                  <a:pt x="138" y="465"/>
                </a:lnTo>
                <a:lnTo>
                  <a:pt x="143" y="443"/>
                </a:lnTo>
                <a:lnTo>
                  <a:pt x="150" y="420"/>
                </a:lnTo>
                <a:lnTo>
                  <a:pt x="156" y="400"/>
                </a:lnTo>
                <a:lnTo>
                  <a:pt x="164" y="378"/>
                </a:lnTo>
                <a:lnTo>
                  <a:pt x="164" y="378"/>
                </a:lnTo>
                <a:lnTo>
                  <a:pt x="173" y="357"/>
                </a:lnTo>
                <a:lnTo>
                  <a:pt x="184" y="338"/>
                </a:lnTo>
                <a:lnTo>
                  <a:pt x="196" y="317"/>
                </a:lnTo>
                <a:lnTo>
                  <a:pt x="207" y="300"/>
                </a:lnTo>
                <a:lnTo>
                  <a:pt x="219" y="281"/>
                </a:lnTo>
                <a:lnTo>
                  <a:pt x="234" y="263"/>
                </a:lnTo>
                <a:lnTo>
                  <a:pt x="248" y="246"/>
                </a:lnTo>
                <a:lnTo>
                  <a:pt x="264" y="230"/>
                </a:lnTo>
                <a:lnTo>
                  <a:pt x="264" y="230"/>
                </a:lnTo>
                <a:lnTo>
                  <a:pt x="280" y="214"/>
                </a:lnTo>
                <a:lnTo>
                  <a:pt x="296" y="200"/>
                </a:lnTo>
                <a:lnTo>
                  <a:pt x="313" y="186"/>
                </a:lnTo>
                <a:lnTo>
                  <a:pt x="330" y="173"/>
                </a:lnTo>
                <a:lnTo>
                  <a:pt x="350" y="160"/>
                </a:lnTo>
                <a:lnTo>
                  <a:pt x="369" y="149"/>
                </a:lnTo>
                <a:lnTo>
                  <a:pt x="389" y="140"/>
                </a:lnTo>
                <a:lnTo>
                  <a:pt x="410" y="130"/>
                </a:lnTo>
                <a:lnTo>
                  <a:pt x="410" y="130"/>
                </a:lnTo>
                <a:lnTo>
                  <a:pt x="430" y="122"/>
                </a:lnTo>
                <a:lnTo>
                  <a:pt x="451" y="114"/>
                </a:lnTo>
                <a:lnTo>
                  <a:pt x="473" y="108"/>
                </a:lnTo>
                <a:lnTo>
                  <a:pt x="496" y="103"/>
                </a:lnTo>
                <a:lnTo>
                  <a:pt x="519" y="98"/>
                </a:lnTo>
                <a:lnTo>
                  <a:pt x="542" y="95"/>
                </a:lnTo>
                <a:lnTo>
                  <a:pt x="565" y="94"/>
                </a:lnTo>
                <a:lnTo>
                  <a:pt x="589" y="94"/>
                </a:lnTo>
                <a:lnTo>
                  <a:pt x="589" y="94"/>
                </a:lnTo>
                <a:lnTo>
                  <a:pt x="613" y="94"/>
                </a:lnTo>
                <a:lnTo>
                  <a:pt x="635" y="95"/>
                </a:lnTo>
                <a:lnTo>
                  <a:pt x="659" y="98"/>
                </a:lnTo>
                <a:lnTo>
                  <a:pt x="681" y="102"/>
                </a:lnTo>
                <a:lnTo>
                  <a:pt x="703" y="108"/>
                </a:lnTo>
                <a:lnTo>
                  <a:pt x="726" y="114"/>
                </a:lnTo>
                <a:lnTo>
                  <a:pt x="748" y="121"/>
                </a:lnTo>
                <a:lnTo>
                  <a:pt x="769" y="129"/>
                </a:lnTo>
                <a:lnTo>
                  <a:pt x="769" y="129"/>
                </a:lnTo>
                <a:lnTo>
                  <a:pt x="789" y="138"/>
                </a:lnTo>
                <a:lnTo>
                  <a:pt x="808" y="149"/>
                </a:lnTo>
                <a:lnTo>
                  <a:pt x="827" y="160"/>
                </a:lnTo>
                <a:lnTo>
                  <a:pt x="846" y="171"/>
                </a:lnTo>
                <a:lnTo>
                  <a:pt x="865" y="186"/>
                </a:lnTo>
                <a:lnTo>
                  <a:pt x="883" y="198"/>
                </a:lnTo>
                <a:lnTo>
                  <a:pt x="899" y="213"/>
                </a:lnTo>
                <a:lnTo>
                  <a:pt x="915" y="229"/>
                </a:lnTo>
                <a:lnTo>
                  <a:pt x="915" y="229"/>
                </a:lnTo>
                <a:lnTo>
                  <a:pt x="930" y="244"/>
                </a:lnTo>
                <a:lnTo>
                  <a:pt x="945" y="262"/>
                </a:lnTo>
                <a:lnTo>
                  <a:pt x="959" y="279"/>
                </a:lnTo>
                <a:lnTo>
                  <a:pt x="972" y="298"/>
                </a:lnTo>
                <a:lnTo>
                  <a:pt x="983" y="316"/>
                </a:lnTo>
                <a:lnTo>
                  <a:pt x="994" y="336"/>
                </a:lnTo>
                <a:lnTo>
                  <a:pt x="1005" y="355"/>
                </a:lnTo>
                <a:lnTo>
                  <a:pt x="1015" y="376"/>
                </a:lnTo>
                <a:lnTo>
                  <a:pt x="1015" y="376"/>
                </a:lnTo>
                <a:lnTo>
                  <a:pt x="1022" y="398"/>
                </a:lnTo>
                <a:lnTo>
                  <a:pt x="1029" y="419"/>
                </a:lnTo>
                <a:lnTo>
                  <a:pt x="1035" y="441"/>
                </a:lnTo>
                <a:lnTo>
                  <a:pt x="1040" y="465"/>
                </a:lnTo>
                <a:lnTo>
                  <a:pt x="1045" y="487"/>
                </a:lnTo>
                <a:lnTo>
                  <a:pt x="1048" y="511"/>
                </a:lnTo>
                <a:lnTo>
                  <a:pt x="1049" y="535"/>
                </a:lnTo>
                <a:lnTo>
                  <a:pt x="1049" y="559"/>
                </a:lnTo>
                <a:lnTo>
                  <a:pt x="1049" y="914"/>
                </a:lnTo>
                <a:lnTo>
                  <a:pt x="1049" y="914"/>
                </a:lnTo>
                <a:lnTo>
                  <a:pt x="1051" y="890"/>
                </a:lnTo>
                <a:lnTo>
                  <a:pt x="1053" y="866"/>
                </a:lnTo>
                <a:lnTo>
                  <a:pt x="1056" y="842"/>
                </a:lnTo>
                <a:lnTo>
                  <a:pt x="1059" y="820"/>
                </a:lnTo>
                <a:lnTo>
                  <a:pt x="1065" y="796"/>
                </a:lnTo>
                <a:lnTo>
                  <a:pt x="1070" y="776"/>
                </a:lnTo>
                <a:lnTo>
                  <a:pt x="1078" y="754"/>
                </a:lnTo>
                <a:lnTo>
                  <a:pt x="1086" y="731"/>
                </a:lnTo>
                <a:lnTo>
                  <a:pt x="1086" y="731"/>
                </a:lnTo>
                <a:lnTo>
                  <a:pt x="1096" y="711"/>
                </a:lnTo>
                <a:lnTo>
                  <a:pt x="1107" y="692"/>
                </a:lnTo>
                <a:lnTo>
                  <a:pt x="1118" y="671"/>
                </a:lnTo>
                <a:lnTo>
                  <a:pt x="1129" y="654"/>
                </a:lnTo>
                <a:lnTo>
                  <a:pt x="1142" y="635"/>
                </a:lnTo>
                <a:lnTo>
                  <a:pt x="1156" y="617"/>
                </a:lnTo>
                <a:lnTo>
                  <a:pt x="1170" y="600"/>
                </a:lnTo>
                <a:lnTo>
                  <a:pt x="1186" y="584"/>
                </a:lnTo>
                <a:lnTo>
                  <a:pt x="1186" y="584"/>
                </a:lnTo>
                <a:lnTo>
                  <a:pt x="1202" y="568"/>
                </a:lnTo>
                <a:lnTo>
                  <a:pt x="1218" y="554"/>
                </a:lnTo>
                <a:lnTo>
                  <a:pt x="1235" y="539"/>
                </a:lnTo>
                <a:lnTo>
                  <a:pt x="1254" y="527"/>
                </a:lnTo>
                <a:lnTo>
                  <a:pt x="1273" y="514"/>
                </a:lnTo>
                <a:lnTo>
                  <a:pt x="1292" y="503"/>
                </a:lnTo>
                <a:lnTo>
                  <a:pt x="1311" y="493"/>
                </a:lnTo>
                <a:lnTo>
                  <a:pt x="1332" y="484"/>
                </a:lnTo>
                <a:lnTo>
                  <a:pt x="1332" y="484"/>
                </a:lnTo>
                <a:lnTo>
                  <a:pt x="1353" y="476"/>
                </a:lnTo>
                <a:lnTo>
                  <a:pt x="1375" y="468"/>
                </a:lnTo>
                <a:lnTo>
                  <a:pt x="1397" y="462"/>
                </a:lnTo>
                <a:lnTo>
                  <a:pt x="1419" y="457"/>
                </a:lnTo>
                <a:lnTo>
                  <a:pt x="1442" y="452"/>
                </a:lnTo>
                <a:lnTo>
                  <a:pt x="1465" y="449"/>
                </a:lnTo>
                <a:lnTo>
                  <a:pt x="1489" y="447"/>
                </a:lnTo>
                <a:lnTo>
                  <a:pt x="1513" y="447"/>
                </a:lnTo>
                <a:lnTo>
                  <a:pt x="1513" y="447"/>
                </a:lnTo>
                <a:lnTo>
                  <a:pt x="1535" y="447"/>
                </a:lnTo>
                <a:lnTo>
                  <a:pt x="1559" y="449"/>
                </a:lnTo>
                <a:lnTo>
                  <a:pt x="1583" y="452"/>
                </a:lnTo>
                <a:lnTo>
                  <a:pt x="1605" y="455"/>
                </a:lnTo>
                <a:lnTo>
                  <a:pt x="1627" y="462"/>
                </a:lnTo>
                <a:lnTo>
                  <a:pt x="1649" y="468"/>
                </a:lnTo>
                <a:lnTo>
                  <a:pt x="1672" y="474"/>
                </a:lnTo>
                <a:lnTo>
                  <a:pt x="1692" y="484"/>
                </a:lnTo>
                <a:lnTo>
                  <a:pt x="1692" y="484"/>
                </a:lnTo>
                <a:lnTo>
                  <a:pt x="1713" y="492"/>
                </a:lnTo>
                <a:lnTo>
                  <a:pt x="1732" y="503"/>
                </a:lnTo>
                <a:lnTo>
                  <a:pt x="1753" y="514"/>
                </a:lnTo>
                <a:lnTo>
                  <a:pt x="1770" y="527"/>
                </a:lnTo>
                <a:lnTo>
                  <a:pt x="1789" y="539"/>
                </a:lnTo>
                <a:lnTo>
                  <a:pt x="1807" y="552"/>
                </a:lnTo>
                <a:lnTo>
                  <a:pt x="1824" y="568"/>
                </a:lnTo>
                <a:lnTo>
                  <a:pt x="1840" y="582"/>
                </a:lnTo>
                <a:lnTo>
                  <a:pt x="1840" y="582"/>
                </a:lnTo>
                <a:lnTo>
                  <a:pt x="1854" y="600"/>
                </a:lnTo>
                <a:lnTo>
                  <a:pt x="1868" y="616"/>
                </a:lnTo>
                <a:lnTo>
                  <a:pt x="1883" y="633"/>
                </a:lnTo>
                <a:lnTo>
                  <a:pt x="1895" y="652"/>
                </a:lnTo>
                <a:lnTo>
                  <a:pt x="1908" y="671"/>
                </a:lnTo>
                <a:lnTo>
                  <a:pt x="1919" y="690"/>
                </a:lnTo>
                <a:lnTo>
                  <a:pt x="1929" y="711"/>
                </a:lnTo>
                <a:lnTo>
                  <a:pt x="1938" y="731"/>
                </a:lnTo>
                <a:lnTo>
                  <a:pt x="1938" y="731"/>
                </a:lnTo>
                <a:lnTo>
                  <a:pt x="1946" y="752"/>
                </a:lnTo>
                <a:lnTo>
                  <a:pt x="1954" y="774"/>
                </a:lnTo>
                <a:lnTo>
                  <a:pt x="1961" y="796"/>
                </a:lnTo>
                <a:lnTo>
                  <a:pt x="1965" y="819"/>
                </a:lnTo>
                <a:lnTo>
                  <a:pt x="1970" y="842"/>
                </a:lnTo>
                <a:lnTo>
                  <a:pt x="1973" y="865"/>
                </a:lnTo>
                <a:lnTo>
                  <a:pt x="1975" y="888"/>
                </a:lnTo>
                <a:lnTo>
                  <a:pt x="1975" y="912"/>
                </a:lnTo>
                <a:lnTo>
                  <a:pt x="1975" y="1655"/>
                </a:lnTo>
                <a:lnTo>
                  <a:pt x="1975" y="1655"/>
                </a:lnTo>
                <a:lnTo>
                  <a:pt x="1975" y="1658"/>
                </a:lnTo>
                <a:lnTo>
                  <a:pt x="1975" y="1658"/>
                </a:lnTo>
                <a:lnTo>
                  <a:pt x="1975" y="1667"/>
                </a:lnTo>
                <a:lnTo>
                  <a:pt x="1975" y="1667"/>
                </a:lnTo>
                <a:lnTo>
                  <a:pt x="1975" y="1682"/>
                </a:lnTo>
                <a:lnTo>
                  <a:pt x="1975" y="1682"/>
                </a:lnTo>
                <a:lnTo>
                  <a:pt x="1975" y="1704"/>
                </a:lnTo>
                <a:lnTo>
                  <a:pt x="1975" y="1704"/>
                </a:lnTo>
                <a:lnTo>
                  <a:pt x="1975" y="1774"/>
                </a:lnTo>
                <a:lnTo>
                  <a:pt x="1975" y="1774"/>
                </a:lnTo>
                <a:lnTo>
                  <a:pt x="1975" y="1883"/>
                </a:lnTo>
                <a:lnTo>
                  <a:pt x="1975" y="1883"/>
                </a:lnTo>
                <a:lnTo>
                  <a:pt x="1975" y="2040"/>
                </a:lnTo>
                <a:lnTo>
                  <a:pt x="1975" y="2040"/>
                </a:lnTo>
                <a:lnTo>
                  <a:pt x="1975" y="2254"/>
                </a:lnTo>
                <a:lnTo>
                  <a:pt x="1313" y="2253"/>
                </a:lnTo>
                <a:lnTo>
                  <a:pt x="1273" y="2253"/>
                </a:lnTo>
                <a:lnTo>
                  <a:pt x="1227" y="2253"/>
                </a:lnTo>
                <a:lnTo>
                  <a:pt x="1227" y="2253"/>
                </a:lnTo>
                <a:lnTo>
                  <a:pt x="1243" y="2267"/>
                </a:lnTo>
                <a:lnTo>
                  <a:pt x="1243" y="2267"/>
                </a:lnTo>
                <a:lnTo>
                  <a:pt x="1256" y="2281"/>
                </a:lnTo>
                <a:lnTo>
                  <a:pt x="1256" y="2281"/>
                </a:lnTo>
                <a:lnTo>
                  <a:pt x="1270" y="2297"/>
                </a:lnTo>
                <a:lnTo>
                  <a:pt x="1270" y="2297"/>
                </a:lnTo>
                <a:lnTo>
                  <a:pt x="1281" y="2315"/>
                </a:lnTo>
                <a:lnTo>
                  <a:pt x="1281" y="2315"/>
                </a:lnTo>
                <a:lnTo>
                  <a:pt x="1294" y="2334"/>
                </a:lnTo>
                <a:lnTo>
                  <a:pt x="1303" y="2354"/>
                </a:lnTo>
                <a:lnTo>
                  <a:pt x="1303" y="2354"/>
                </a:lnTo>
                <a:lnTo>
                  <a:pt x="1313" y="2377"/>
                </a:lnTo>
                <a:lnTo>
                  <a:pt x="1321" y="2397"/>
                </a:lnTo>
                <a:lnTo>
                  <a:pt x="1321" y="2397"/>
                </a:lnTo>
                <a:lnTo>
                  <a:pt x="1327" y="2421"/>
                </a:lnTo>
                <a:lnTo>
                  <a:pt x="1332" y="2443"/>
                </a:lnTo>
                <a:lnTo>
                  <a:pt x="1332" y="2443"/>
                </a:lnTo>
                <a:lnTo>
                  <a:pt x="1334" y="2467"/>
                </a:lnTo>
                <a:lnTo>
                  <a:pt x="1335" y="2492"/>
                </a:lnTo>
                <a:lnTo>
                  <a:pt x="1335" y="2492"/>
                </a:lnTo>
                <a:lnTo>
                  <a:pt x="1334" y="2524"/>
                </a:lnTo>
                <a:lnTo>
                  <a:pt x="1329" y="2557"/>
                </a:lnTo>
                <a:lnTo>
                  <a:pt x="1321" y="2587"/>
                </a:lnTo>
                <a:lnTo>
                  <a:pt x="1310" y="2618"/>
                </a:lnTo>
                <a:lnTo>
                  <a:pt x="1310" y="2618"/>
                </a:lnTo>
                <a:lnTo>
                  <a:pt x="1295" y="2645"/>
                </a:lnTo>
                <a:lnTo>
                  <a:pt x="1280" y="2672"/>
                </a:lnTo>
                <a:lnTo>
                  <a:pt x="1261" y="2697"/>
                </a:lnTo>
                <a:lnTo>
                  <a:pt x="1240" y="2719"/>
                </a:lnTo>
                <a:lnTo>
                  <a:pt x="1240" y="2719"/>
                </a:lnTo>
                <a:lnTo>
                  <a:pt x="1218" y="2740"/>
                </a:lnTo>
                <a:lnTo>
                  <a:pt x="1192" y="2759"/>
                </a:lnTo>
                <a:lnTo>
                  <a:pt x="1165" y="2775"/>
                </a:lnTo>
                <a:lnTo>
                  <a:pt x="1137" y="2789"/>
                </a:lnTo>
                <a:lnTo>
                  <a:pt x="1137" y="2789"/>
                </a:lnTo>
                <a:lnTo>
                  <a:pt x="1107" y="2800"/>
                </a:lnTo>
                <a:lnTo>
                  <a:pt x="1076" y="2808"/>
                </a:lnTo>
                <a:lnTo>
                  <a:pt x="1045" y="2813"/>
                </a:lnTo>
                <a:lnTo>
                  <a:pt x="1011" y="2814"/>
                </a:lnTo>
                <a:lnTo>
                  <a:pt x="1011" y="2814"/>
                </a:lnTo>
                <a:lnTo>
                  <a:pt x="978" y="2813"/>
                </a:lnTo>
                <a:lnTo>
                  <a:pt x="946" y="2806"/>
                </a:lnTo>
                <a:lnTo>
                  <a:pt x="915" y="2798"/>
                </a:lnTo>
                <a:lnTo>
                  <a:pt x="886" y="2787"/>
                </a:lnTo>
                <a:lnTo>
                  <a:pt x="886" y="2787"/>
                </a:lnTo>
                <a:lnTo>
                  <a:pt x="857" y="2775"/>
                </a:lnTo>
                <a:lnTo>
                  <a:pt x="830" y="2759"/>
                </a:lnTo>
                <a:lnTo>
                  <a:pt x="805" y="2740"/>
                </a:lnTo>
                <a:lnTo>
                  <a:pt x="783" y="2719"/>
                </a:lnTo>
                <a:lnTo>
                  <a:pt x="783" y="2719"/>
                </a:lnTo>
                <a:lnTo>
                  <a:pt x="762" y="2695"/>
                </a:lnTo>
                <a:lnTo>
                  <a:pt x="743" y="2672"/>
                </a:lnTo>
                <a:lnTo>
                  <a:pt x="727" y="2645"/>
                </a:lnTo>
                <a:lnTo>
                  <a:pt x="713" y="2616"/>
                </a:lnTo>
                <a:lnTo>
                  <a:pt x="713" y="2616"/>
                </a:lnTo>
                <a:lnTo>
                  <a:pt x="702" y="2586"/>
                </a:lnTo>
                <a:lnTo>
                  <a:pt x="694" y="2556"/>
                </a:lnTo>
                <a:lnTo>
                  <a:pt x="689" y="2524"/>
                </a:lnTo>
                <a:lnTo>
                  <a:pt x="688" y="2491"/>
                </a:lnTo>
                <a:lnTo>
                  <a:pt x="688" y="2491"/>
                </a:lnTo>
                <a:lnTo>
                  <a:pt x="689" y="2467"/>
                </a:lnTo>
                <a:lnTo>
                  <a:pt x="691" y="2443"/>
                </a:lnTo>
                <a:lnTo>
                  <a:pt x="691" y="2443"/>
                </a:lnTo>
                <a:lnTo>
                  <a:pt x="696" y="2419"/>
                </a:lnTo>
                <a:lnTo>
                  <a:pt x="702" y="2397"/>
                </a:lnTo>
                <a:lnTo>
                  <a:pt x="702" y="2397"/>
                </a:lnTo>
                <a:lnTo>
                  <a:pt x="710" y="2375"/>
                </a:lnTo>
                <a:lnTo>
                  <a:pt x="719" y="2354"/>
                </a:lnTo>
                <a:lnTo>
                  <a:pt x="719" y="2354"/>
                </a:lnTo>
                <a:lnTo>
                  <a:pt x="729" y="2334"/>
                </a:lnTo>
                <a:lnTo>
                  <a:pt x="742" y="2315"/>
                </a:lnTo>
                <a:lnTo>
                  <a:pt x="742" y="2315"/>
                </a:lnTo>
                <a:lnTo>
                  <a:pt x="753" y="2297"/>
                </a:lnTo>
                <a:lnTo>
                  <a:pt x="753" y="2297"/>
                </a:lnTo>
                <a:lnTo>
                  <a:pt x="765" y="2281"/>
                </a:lnTo>
                <a:lnTo>
                  <a:pt x="765" y="2281"/>
                </a:lnTo>
                <a:lnTo>
                  <a:pt x="780" y="2267"/>
                </a:lnTo>
                <a:lnTo>
                  <a:pt x="780" y="2267"/>
                </a:lnTo>
                <a:lnTo>
                  <a:pt x="796" y="2253"/>
                </a:lnTo>
                <a:lnTo>
                  <a:pt x="749" y="2253"/>
                </a:lnTo>
                <a:lnTo>
                  <a:pt x="710" y="2253"/>
                </a:lnTo>
                <a:lnTo>
                  <a:pt x="0" y="2251"/>
                </a:lnTo>
                <a:lnTo>
                  <a:pt x="0" y="1650"/>
                </a:lnTo>
                <a:lnTo>
                  <a:pt x="0" y="1650"/>
                </a:lnTo>
                <a:lnTo>
                  <a:pt x="19" y="1659"/>
                </a:lnTo>
                <a:lnTo>
                  <a:pt x="40" y="1667"/>
                </a:lnTo>
                <a:lnTo>
                  <a:pt x="40" y="1667"/>
                </a:lnTo>
                <a:lnTo>
                  <a:pt x="62" y="1675"/>
                </a:lnTo>
                <a:lnTo>
                  <a:pt x="84" y="1682"/>
                </a:lnTo>
                <a:lnTo>
                  <a:pt x="84" y="1682"/>
                </a:lnTo>
                <a:lnTo>
                  <a:pt x="107" y="1686"/>
                </a:lnTo>
                <a:lnTo>
                  <a:pt x="129" y="1690"/>
                </a:lnTo>
                <a:lnTo>
                  <a:pt x="129" y="1690"/>
                </a:lnTo>
                <a:lnTo>
                  <a:pt x="153" y="1693"/>
                </a:lnTo>
                <a:lnTo>
                  <a:pt x="176" y="1693"/>
                </a:lnTo>
                <a:lnTo>
                  <a:pt x="176" y="1693"/>
                </a:lnTo>
                <a:lnTo>
                  <a:pt x="196" y="1693"/>
                </a:lnTo>
                <a:lnTo>
                  <a:pt x="215" y="1691"/>
                </a:lnTo>
                <a:lnTo>
                  <a:pt x="234" y="1688"/>
                </a:lnTo>
                <a:lnTo>
                  <a:pt x="253" y="1685"/>
                </a:lnTo>
                <a:lnTo>
                  <a:pt x="291" y="1675"/>
                </a:lnTo>
                <a:lnTo>
                  <a:pt x="326" y="1663"/>
                </a:lnTo>
                <a:lnTo>
                  <a:pt x="326" y="1663"/>
                </a:lnTo>
                <a:lnTo>
                  <a:pt x="359" y="1647"/>
                </a:lnTo>
                <a:lnTo>
                  <a:pt x="391" y="1628"/>
                </a:lnTo>
                <a:lnTo>
                  <a:pt x="421" y="1606"/>
                </a:lnTo>
                <a:lnTo>
                  <a:pt x="448" y="1580"/>
                </a:lnTo>
                <a:lnTo>
                  <a:pt x="448" y="1580"/>
                </a:lnTo>
                <a:lnTo>
                  <a:pt x="473" y="1553"/>
                </a:lnTo>
                <a:lnTo>
                  <a:pt x="496" y="1523"/>
                </a:lnTo>
                <a:lnTo>
                  <a:pt x="515" y="1491"/>
                </a:lnTo>
                <a:lnTo>
                  <a:pt x="530" y="1458"/>
                </a:lnTo>
                <a:lnTo>
                  <a:pt x="530" y="1458"/>
                </a:lnTo>
                <a:lnTo>
                  <a:pt x="543" y="1423"/>
                </a:lnTo>
                <a:lnTo>
                  <a:pt x="548" y="1406"/>
                </a:lnTo>
                <a:lnTo>
                  <a:pt x="553" y="1387"/>
                </a:lnTo>
                <a:lnTo>
                  <a:pt x="556" y="1368"/>
                </a:lnTo>
                <a:lnTo>
                  <a:pt x="559" y="1349"/>
                </a:lnTo>
                <a:lnTo>
                  <a:pt x="561" y="1329"/>
                </a:lnTo>
                <a:lnTo>
                  <a:pt x="561" y="1309"/>
                </a:lnTo>
                <a:lnTo>
                  <a:pt x="561" y="1309"/>
                </a:lnTo>
                <a:lnTo>
                  <a:pt x="561" y="1290"/>
                </a:lnTo>
                <a:lnTo>
                  <a:pt x="559" y="1269"/>
                </a:lnTo>
                <a:lnTo>
                  <a:pt x="556" y="1250"/>
                </a:lnTo>
                <a:lnTo>
                  <a:pt x="553" y="1231"/>
                </a:lnTo>
                <a:lnTo>
                  <a:pt x="548" y="1214"/>
                </a:lnTo>
                <a:lnTo>
                  <a:pt x="543" y="1195"/>
                </a:lnTo>
                <a:lnTo>
                  <a:pt x="530" y="1160"/>
                </a:lnTo>
                <a:lnTo>
                  <a:pt x="530" y="1160"/>
                </a:lnTo>
                <a:lnTo>
                  <a:pt x="515" y="1126"/>
                </a:lnTo>
                <a:lnTo>
                  <a:pt x="496" y="1095"/>
                </a:lnTo>
                <a:lnTo>
                  <a:pt x="473" y="1065"/>
                </a:lnTo>
                <a:lnTo>
                  <a:pt x="448" y="1038"/>
                </a:lnTo>
                <a:lnTo>
                  <a:pt x="448" y="1038"/>
                </a:lnTo>
                <a:lnTo>
                  <a:pt x="421" y="1012"/>
                </a:lnTo>
                <a:lnTo>
                  <a:pt x="391" y="992"/>
                </a:lnTo>
                <a:lnTo>
                  <a:pt x="359" y="971"/>
                </a:lnTo>
                <a:lnTo>
                  <a:pt x="326" y="955"/>
                </a:lnTo>
                <a:lnTo>
                  <a:pt x="326" y="955"/>
                </a:lnTo>
                <a:lnTo>
                  <a:pt x="291" y="942"/>
                </a:lnTo>
                <a:lnTo>
                  <a:pt x="272" y="938"/>
                </a:lnTo>
                <a:lnTo>
                  <a:pt x="253" y="933"/>
                </a:lnTo>
                <a:lnTo>
                  <a:pt x="234" y="930"/>
                </a:lnTo>
                <a:lnTo>
                  <a:pt x="215" y="927"/>
                </a:lnTo>
                <a:lnTo>
                  <a:pt x="196" y="927"/>
                </a:lnTo>
                <a:lnTo>
                  <a:pt x="176" y="925"/>
                </a:lnTo>
                <a:lnTo>
                  <a:pt x="176" y="925"/>
                </a:lnTo>
                <a:lnTo>
                  <a:pt x="153" y="927"/>
                </a:lnTo>
                <a:lnTo>
                  <a:pt x="129" y="928"/>
                </a:lnTo>
                <a:lnTo>
                  <a:pt x="129" y="928"/>
                </a:lnTo>
                <a:lnTo>
                  <a:pt x="107" y="931"/>
                </a:lnTo>
                <a:lnTo>
                  <a:pt x="84" y="936"/>
                </a:lnTo>
                <a:lnTo>
                  <a:pt x="84" y="936"/>
                </a:lnTo>
                <a:lnTo>
                  <a:pt x="62" y="942"/>
                </a:lnTo>
                <a:lnTo>
                  <a:pt x="40" y="950"/>
                </a:lnTo>
                <a:lnTo>
                  <a:pt x="40" y="950"/>
                </a:lnTo>
                <a:lnTo>
                  <a:pt x="19" y="960"/>
                </a:lnTo>
                <a:lnTo>
                  <a:pt x="0" y="969"/>
                </a:lnTo>
                <a:lnTo>
                  <a:pt x="0" y="0"/>
                </a:lnTo>
                <a:close/>
              </a:path>
            </a:pathLst>
          </a:custGeom>
          <a:solidFill>
            <a:schemeClr val="accent1"/>
          </a:solidFill>
          <a:ln w="19050" cap="rnd">
            <a:solidFill>
              <a:schemeClr val="bg1"/>
            </a:solidFill>
            <a:prstDash val="solid"/>
            <a:round/>
          </a:ln>
        </p:spPr>
        <p:txBody>
          <a:bodyPr anchor="ctr"/>
          <a:lstStyle/>
          <a:p>
            <a:pPr algn="ctr"/>
            <a:endParaRPr/>
          </a:p>
        </p:txBody>
      </p:sp>
      <p:sp>
        <p:nvSpPr>
          <p:cNvPr id="7" name="Freeform: Shape 5"/>
          <p:cNvSpPr/>
          <p:nvPr/>
        </p:nvSpPr>
        <p:spPr bwMode="auto">
          <a:xfrm>
            <a:off x="5773943" y="3945381"/>
            <a:ext cx="1562481" cy="1421105"/>
          </a:xfrm>
          <a:custGeom>
            <a:avLst/>
            <a:gdLst>
              <a:gd name="T0" fmla="*/ 2543 w 2543"/>
              <a:gd name="T1" fmla="*/ 83 h 2313"/>
              <a:gd name="T2" fmla="*/ 2543 w 2543"/>
              <a:gd name="T3" fmla="*/ 259 h 2313"/>
              <a:gd name="T4" fmla="*/ 2543 w 2543"/>
              <a:gd name="T5" fmla="*/ 485 h 2313"/>
              <a:gd name="T6" fmla="*/ 2538 w 2543"/>
              <a:gd name="T7" fmla="*/ 524 h 2313"/>
              <a:gd name="T8" fmla="*/ 2529 w 2543"/>
              <a:gd name="T9" fmla="*/ 620 h 2313"/>
              <a:gd name="T10" fmla="*/ 2487 w 2543"/>
              <a:gd name="T11" fmla="*/ 915 h 2313"/>
              <a:gd name="T12" fmla="*/ 2438 w 2543"/>
              <a:gd name="T13" fmla="*/ 1117 h 2313"/>
              <a:gd name="T14" fmla="*/ 2357 w 2543"/>
              <a:gd name="T15" fmla="*/ 1360 h 2313"/>
              <a:gd name="T16" fmla="*/ 2260 w 2543"/>
              <a:gd name="T17" fmla="*/ 1575 h 2313"/>
              <a:gd name="T18" fmla="*/ 2183 w 2543"/>
              <a:gd name="T19" fmla="*/ 1718 h 2313"/>
              <a:gd name="T20" fmla="*/ 2048 w 2543"/>
              <a:gd name="T21" fmla="*/ 1921 h 2313"/>
              <a:gd name="T22" fmla="*/ 1894 w 2543"/>
              <a:gd name="T23" fmla="*/ 2108 h 2313"/>
              <a:gd name="T24" fmla="*/ 1808 w 2543"/>
              <a:gd name="T25" fmla="*/ 2192 h 2313"/>
              <a:gd name="T26" fmla="*/ 1744 w 2543"/>
              <a:gd name="T27" fmla="*/ 2238 h 2313"/>
              <a:gd name="T28" fmla="*/ 1675 w 2543"/>
              <a:gd name="T29" fmla="*/ 2273 h 2313"/>
              <a:gd name="T30" fmla="*/ 1575 w 2543"/>
              <a:gd name="T31" fmla="*/ 2303 h 2313"/>
              <a:gd name="T32" fmla="*/ 1497 w 2543"/>
              <a:gd name="T33" fmla="*/ 2313 h 2313"/>
              <a:gd name="T34" fmla="*/ 568 w 2543"/>
              <a:gd name="T35" fmla="*/ 1431 h 2313"/>
              <a:gd name="T36" fmla="*/ 554 w 2543"/>
              <a:gd name="T37" fmla="*/ 1399 h 2313"/>
              <a:gd name="T38" fmla="*/ 522 w 2543"/>
              <a:gd name="T39" fmla="*/ 1428 h 2313"/>
              <a:gd name="T40" fmla="*/ 465 w 2543"/>
              <a:gd name="T41" fmla="*/ 1466 h 2313"/>
              <a:gd name="T42" fmla="*/ 421 w 2543"/>
              <a:gd name="T43" fmla="*/ 1483 h 2313"/>
              <a:gd name="T44" fmla="*/ 348 w 2543"/>
              <a:gd name="T45" fmla="*/ 1498 h 2313"/>
              <a:gd name="T46" fmla="*/ 257 w 2543"/>
              <a:gd name="T47" fmla="*/ 1491 h 2313"/>
              <a:gd name="T48" fmla="*/ 168 w 2543"/>
              <a:gd name="T49" fmla="*/ 1460 h 2313"/>
              <a:gd name="T50" fmla="*/ 94 w 2543"/>
              <a:gd name="T51" fmla="*/ 1404 h 2313"/>
              <a:gd name="T52" fmla="*/ 25 w 2543"/>
              <a:gd name="T53" fmla="*/ 1301 h 2313"/>
              <a:gd name="T54" fmla="*/ 2 w 2543"/>
              <a:gd name="T55" fmla="*/ 1209 h 2313"/>
              <a:gd name="T56" fmla="*/ 6 w 2543"/>
              <a:gd name="T57" fmla="*/ 1111 h 2313"/>
              <a:gd name="T58" fmla="*/ 38 w 2543"/>
              <a:gd name="T59" fmla="*/ 1022 h 2313"/>
              <a:gd name="T60" fmla="*/ 94 w 2543"/>
              <a:gd name="T61" fmla="*/ 949 h 2313"/>
              <a:gd name="T62" fmla="*/ 197 w 2543"/>
              <a:gd name="T63" fmla="*/ 879 h 2313"/>
              <a:gd name="T64" fmla="*/ 289 w 2543"/>
              <a:gd name="T65" fmla="*/ 857 h 2313"/>
              <a:gd name="T66" fmla="*/ 372 w 2543"/>
              <a:gd name="T67" fmla="*/ 858 h 2313"/>
              <a:gd name="T68" fmla="*/ 421 w 2543"/>
              <a:gd name="T69" fmla="*/ 871 h 2313"/>
              <a:gd name="T70" fmla="*/ 486 w 2543"/>
              <a:gd name="T71" fmla="*/ 900 h 2313"/>
              <a:gd name="T72" fmla="*/ 522 w 2543"/>
              <a:gd name="T73" fmla="*/ 927 h 2313"/>
              <a:gd name="T74" fmla="*/ 554 w 2543"/>
              <a:gd name="T75" fmla="*/ 955 h 2313"/>
              <a:gd name="T76" fmla="*/ 568 w 2543"/>
              <a:gd name="T77" fmla="*/ 0 h 2313"/>
              <a:gd name="T78" fmla="*/ 1219 w 2543"/>
              <a:gd name="T79" fmla="*/ 41 h 2313"/>
              <a:gd name="T80" fmla="*/ 1205 w 2543"/>
              <a:gd name="T81" fmla="*/ 86 h 2313"/>
              <a:gd name="T82" fmla="*/ 1195 w 2543"/>
              <a:gd name="T83" fmla="*/ 154 h 2313"/>
              <a:gd name="T84" fmla="*/ 1195 w 2543"/>
              <a:gd name="T85" fmla="*/ 217 h 2313"/>
              <a:gd name="T86" fmla="*/ 1211 w 2543"/>
              <a:gd name="T87" fmla="*/ 292 h 2313"/>
              <a:gd name="T88" fmla="*/ 1260 w 2543"/>
              <a:gd name="T89" fmla="*/ 392 h 2313"/>
              <a:gd name="T90" fmla="*/ 1335 w 2543"/>
              <a:gd name="T91" fmla="*/ 474 h 2313"/>
              <a:gd name="T92" fmla="*/ 1429 w 2543"/>
              <a:gd name="T93" fmla="*/ 531 h 2313"/>
              <a:gd name="T94" fmla="*/ 1521 w 2543"/>
              <a:gd name="T95" fmla="*/ 558 h 2313"/>
              <a:gd name="T96" fmla="*/ 1579 w 2543"/>
              <a:gd name="T97" fmla="*/ 562 h 2313"/>
              <a:gd name="T98" fmla="*/ 1657 w 2543"/>
              <a:gd name="T99" fmla="*/ 555 h 2313"/>
              <a:gd name="T100" fmla="*/ 1729 w 2543"/>
              <a:gd name="T101" fmla="*/ 533 h 2313"/>
              <a:gd name="T102" fmla="*/ 1852 w 2543"/>
              <a:gd name="T103" fmla="*/ 451 h 2313"/>
              <a:gd name="T104" fmla="*/ 1919 w 2543"/>
              <a:gd name="T105" fmla="*/ 362 h 2313"/>
              <a:gd name="T106" fmla="*/ 1952 w 2543"/>
              <a:gd name="T107" fmla="*/ 274 h 2313"/>
              <a:gd name="T108" fmla="*/ 1965 w 2543"/>
              <a:gd name="T109" fmla="*/ 198 h 2313"/>
              <a:gd name="T110" fmla="*/ 1962 w 2543"/>
              <a:gd name="T111" fmla="*/ 132 h 2313"/>
              <a:gd name="T112" fmla="*/ 1954 w 2543"/>
              <a:gd name="T113" fmla="*/ 86 h 2313"/>
              <a:gd name="T114" fmla="*/ 1932 w 2543"/>
              <a:gd name="T115" fmla="*/ 22 h 2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3" h="2313">
                <a:moveTo>
                  <a:pt x="2543" y="3"/>
                </a:moveTo>
                <a:lnTo>
                  <a:pt x="2543" y="3"/>
                </a:lnTo>
                <a:lnTo>
                  <a:pt x="2543" y="83"/>
                </a:lnTo>
                <a:lnTo>
                  <a:pt x="2543" y="83"/>
                </a:lnTo>
                <a:lnTo>
                  <a:pt x="2543" y="167"/>
                </a:lnTo>
                <a:lnTo>
                  <a:pt x="2543" y="167"/>
                </a:lnTo>
                <a:lnTo>
                  <a:pt x="2543" y="259"/>
                </a:lnTo>
                <a:lnTo>
                  <a:pt x="2543" y="259"/>
                </a:lnTo>
                <a:lnTo>
                  <a:pt x="2543" y="357"/>
                </a:lnTo>
                <a:lnTo>
                  <a:pt x="2543" y="466"/>
                </a:lnTo>
                <a:lnTo>
                  <a:pt x="2543" y="466"/>
                </a:lnTo>
                <a:lnTo>
                  <a:pt x="2543" y="485"/>
                </a:lnTo>
                <a:lnTo>
                  <a:pt x="2543" y="485"/>
                </a:lnTo>
                <a:lnTo>
                  <a:pt x="2541" y="505"/>
                </a:lnTo>
                <a:lnTo>
                  <a:pt x="2541" y="505"/>
                </a:lnTo>
                <a:lnTo>
                  <a:pt x="2538" y="524"/>
                </a:lnTo>
                <a:lnTo>
                  <a:pt x="2538" y="524"/>
                </a:lnTo>
                <a:lnTo>
                  <a:pt x="2535" y="541"/>
                </a:lnTo>
                <a:lnTo>
                  <a:pt x="2535" y="541"/>
                </a:lnTo>
                <a:lnTo>
                  <a:pt x="2529" y="620"/>
                </a:lnTo>
                <a:lnTo>
                  <a:pt x="2522" y="696"/>
                </a:lnTo>
                <a:lnTo>
                  <a:pt x="2511" y="771"/>
                </a:lnTo>
                <a:lnTo>
                  <a:pt x="2500" y="844"/>
                </a:lnTo>
                <a:lnTo>
                  <a:pt x="2487" y="915"/>
                </a:lnTo>
                <a:lnTo>
                  <a:pt x="2473" y="984"/>
                </a:lnTo>
                <a:lnTo>
                  <a:pt x="2457" y="1052"/>
                </a:lnTo>
                <a:lnTo>
                  <a:pt x="2438" y="1117"/>
                </a:lnTo>
                <a:lnTo>
                  <a:pt x="2438" y="1117"/>
                </a:lnTo>
                <a:lnTo>
                  <a:pt x="2421" y="1180"/>
                </a:lnTo>
                <a:lnTo>
                  <a:pt x="2400" y="1242"/>
                </a:lnTo>
                <a:lnTo>
                  <a:pt x="2379" y="1302"/>
                </a:lnTo>
                <a:lnTo>
                  <a:pt x="2357" y="1360"/>
                </a:lnTo>
                <a:lnTo>
                  <a:pt x="2333" y="1417"/>
                </a:lnTo>
                <a:lnTo>
                  <a:pt x="2310" y="1472"/>
                </a:lnTo>
                <a:lnTo>
                  <a:pt x="2286" y="1525"/>
                </a:lnTo>
                <a:lnTo>
                  <a:pt x="2260" y="1575"/>
                </a:lnTo>
                <a:lnTo>
                  <a:pt x="2260" y="1575"/>
                </a:lnTo>
                <a:lnTo>
                  <a:pt x="2235" y="1625"/>
                </a:lnTo>
                <a:lnTo>
                  <a:pt x="2208" y="1672"/>
                </a:lnTo>
                <a:lnTo>
                  <a:pt x="2183" y="1718"/>
                </a:lnTo>
                <a:lnTo>
                  <a:pt x="2156" y="1763"/>
                </a:lnTo>
                <a:lnTo>
                  <a:pt x="2129" y="1804"/>
                </a:lnTo>
                <a:lnTo>
                  <a:pt x="2102" y="1845"/>
                </a:lnTo>
                <a:lnTo>
                  <a:pt x="2048" y="1921"/>
                </a:lnTo>
                <a:lnTo>
                  <a:pt x="2048" y="1921"/>
                </a:lnTo>
                <a:lnTo>
                  <a:pt x="1994" y="1989"/>
                </a:lnTo>
                <a:lnTo>
                  <a:pt x="1943" y="2053"/>
                </a:lnTo>
                <a:lnTo>
                  <a:pt x="1894" y="2108"/>
                </a:lnTo>
                <a:lnTo>
                  <a:pt x="1846" y="2156"/>
                </a:lnTo>
                <a:lnTo>
                  <a:pt x="1846" y="2156"/>
                </a:lnTo>
                <a:lnTo>
                  <a:pt x="1829" y="2175"/>
                </a:lnTo>
                <a:lnTo>
                  <a:pt x="1808" y="2192"/>
                </a:lnTo>
                <a:lnTo>
                  <a:pt x="1787" y="2208"/>
                </a:lnTo>
                <a:lnTo>
                  <a:pt x="1767" y="2224"/>
                </a:lnTo>
                <a:lnTo>
                  <a:pt x="1767" y="2224"/>
                </a:lnTo>
                <a:lnTo>
                  <a:pt x="1744" y="2238"/>
                </a:lnTo>
                <a:lnTo>
                  <a:pt x="1722" y="2251"/>
                </a:lnTo>
                <a:lnTo>
                  <a:pt x="1698" y="2262"/>
                </a:lnTo>
                <a:lnTo>
                  <a:pt x="1675" y="2273"/>
                </a:lnTo>
                <a:lnTo>
                  <a:pt x="1675" y="2273"/>
                </a:lnTo>
                <a:lnTo>
                  <a:pt x="1651" y="2283"/>
                </a:lnTo>
                <a:lnTo>
                  <a:pt x="1625" y="2291"/>
                </a:lnTo>
                <a:lnTo>
                  <a:pt x="1600" y="2297"/>
                </a:lnTo>
                <a:lnTo>
                  <a:pt x="1575" y="2303"/>
                </a:lnTo>
                <a:lnTo>
                  <a:pt x="1575" y="2303"/>
                </a:lnTo>
                <a:lnTo>
                  <a:pt x="1549" y="2308"/>
                </a:lnTo>
                <a:lnTo>
                  <a:pt x="1524" y="2311"/>
                </a:lnTo>
                <a:lnTo>
                  <a:pt x="1497" y="2313"/>
                </a:lnTo>
                <a:lnTo>
                  <a:pt x="1470" y="2313"/>
                </a:lnTo>
                <a:lnTo>
                  <a:pt x="568" y="2308"/>
                </a:lnTo>
                <a:lnTo>
                  <a:pt x="568" y="1472"/>
                </a:lnTo>
                <a:lnTo>
                  <a:pt x="568" y="1431"/>
                </a:lnTo>
                <a:lnTo>
                  <a:pt x="568" y="1383"/>
                </a:lnTo>
                <a:lnTo>
                  <a:pt x="568" y="1383"/>
                </a:lnTo>
                <a:lnTo>
                  <a:pt x="554" y="1399"/>
                </a:lnTo>
                <a:lnTo>
                  <a:pt x="554" y="1399"/>
                </a:lnTo>
                <a:lnTo>
                  <a:pt x="538" y="1415"/>
                </a:lnTo>
                <a:lnTo>
                  <a:pt x="538" y="1415"/>
                </a:lnTo>
                <a:lnTo>
                  <a:pt x="522" y="1428"/>
                </a:lnTo>
                <a:lnTo>
                  <a:pt x="522" y="1428"/>
                </a:lnTo>
                <a:lnTo>
                  <a:pt x="506" y="1442"/>
                </a:lnTo>
                <a:lnTo>
                  <a:pt x="506" y="1442"/>
                </a:lnTo>
                <a:lnTo>
                  <a:pt x="486" y="1455"/>
                </a:lnTo>
                <a:lnTo>
                  <a:pt x="465" y="1466"/>
                </a:lnTo>
                <a:lnTo>
                  <a:pt x="465" y="1466"/>
                </a:lnTo>
                <a:lnTo>
                  <a:pt x="443" y="1475"/>
                </a:lnTo>
                <a:lnTo>
                  <a:pt x="421" y="1483"/>
                </a:lnTo>
                <a:lnTo>
                  <a:pt x="421" y="1483"/>
                </a:lnTo>
                <a:lnTo>
                  <a:pt x="397" y="1490"/>
                </a:lnTo>
                <a:lnTo>
                  <a:pt x="372" y="1494"/>
                </a:lnTo>
                <a:lnTo>
                  <a:pt x="372" y="1494"/>
                </a:lnTo>
                <a:lnTo>
                  <a:pt x="348" y="1498"/>
                </a:lnTo>
                <a:lnTo>
                  <a:pt x="322" y="1499"/>
                </a:lnTo>
                <a:lnTo>
                  <a:pt x="322" y="1499"/>
                </a:lnTo>
                <a:lnTo>
                  <a:pt x="289" y="1498"/>
                </a:lnTo>
                <a:lnTo>
                  <a:pt x="257" y="1491"/>
                </a:lnTo>
                <a:lnTo>
                  <a:pt x="225" y="1483"/>
                </a:lnTo>
                <a:lnTo>
                  <a:pt x="197" y="1472"/>
                </a:lnTo>
                <a:lnTo>
                  <a:pt x="197" y="1472"/>
                </a:lnTo>
                <a:lnTo>
                  <a:pt x="168" y="1460"/>
                </a:lnTo>
                <a:lnTo>
                  <a:pt x="141" y="1444"/>
                </a:lnTo>
                <a:lnTo>
                  <a:pt x="118" y="1425"/>
                </a:lnTo>
                <a:lnTo>
                  <a:pt x="94" y="1404"/>
                </a:lnTo>
                <a:lnTo>
                  <a:pt x="94" y="1404"/>
                </a:lnTo>
                <a:lnTo>
                  <a:pt x="73" y="1380"/>
                </a:lnTo>
                <a:lnTo>
                  <a:pt x="54" y="1356"/>
                </a:lnTo>
                <a:lnTo>
                  <a:pt x="38" y="1329"/>
                </a:lnTo>
                <a:lnTo>
                  <a:pt x="25" y="1301"/>
                </a:lnTo>
                <a:lnTo>
                  <a:pt x="25" y="1301"/>
                </a:lnTo>
                <a:lnTo>
                  <a:pt x="14" y="1271"/>
                </a:lnTo>
                <a:lnTo>
                  <a:pt x="6" y="1241"/>
                </a:lnTo>
                <a:lnTo>
                  <a:pt x="2" y="1209"/>
                </a:lnTo>
                <a:lnTo>
                  <a:pt x="0" y="1176"/>
                </a:lnTo>
                <a:lnTo>
                  <a:pt x="0" y="1176"/>
                </a:lnTo>
                <a:lnTo>
                  <a:pt x="2" y="1142"/>
                </a:lnTo>
                <a:lnTo>
                  <a:pt x="6" y="1111"/>
                </a:lnTo>
                <a:lnTo>
                  <a:pt x="14" y="1080"/>
                </a:lnTo>
                <a:lnTo>
                  <a:pt x="25" y="1050"/>
                </a:lnTo>
                <a:lnTo>
                  <a:pt x="25" y="1050"/>
                </a:lnTo>
                <a:lnTo>
                  <a:pt x="38" y="1022"/>
                </a:lnTo>
                <a:lnTo>
                  <a:pt x="54" y="996"/>
                </a:lnTo>
                <a:lnTo>
                  <a:pt x="73" y="971"/>
                </a:lnTo>
                <a:lnTo>
                  <a:pt x="94" y="949"/>
                </a:lnTo>
                <a:lnTo>
                  <a:pt x="94" y="949"/>
                </a:lnTo>
                <a:lnTo>
                  <a:pt x="118" y="928"/>
                </a:lnTo>
                <a:lnTo>
                  <a:pt x="141" y="909"/>
                </a:lnTo>
                <a:lnTo>
                  <a:pt x="168" y="893"/>
                </a:lnTo>
                <a:lnTo>
                  <a:pt x="197" y="879"/>
                </a:lnTo>
                <a:lnTo>
                  <a:pt x="197" y="879"/>
                </a:lnTo>
                <a:lnTo>
                  <a:pt x="225" y="869"/>
                </a:lnTo>
                <a:lnTo>
                  <a:pt x="257" y="861"/>
                </a:lnTo>
                <a:lnTo>
                  <a:pt x="289" y="857"/>
                </a:lnTo>
                <a:lnTo>
                  <a:pt x="322" y="855"/>
                </a:lnTo>
                <a:lnTo>
                  <a:pt x="322" y="855"/>
                </a:lnTo>
                <a:lnTo>
                  <a:pt x="348" y="855"/>
                </a:lnTo>
                <a:lnTo>
                  <a:pt x="372" y="858"/>
                </a:lnTo>
                <a:lnTo>
                  <a:pt x="372" y="858"/>
                </a:lnTo>
                <a:lnTo>
                  <a:pt x="397" y="863"/>
                </a:lnTo>
                <a:lnTo>
                  <a:pt x="421" y="871"/>
                </a:lnTo>
                <a:lnTo>
                  <a:pt x="421" y="871"/>
                </a:lnTo>
                <a:lnTo>
                  <a:pt x="443" y="879"/>
                </a:lnTo>
                <a:lnTo>
                  <a:pt x="465" y="888"/>
                </a:lnTo>
                <a:lnTo>
                  <a:pt x="465" y="888"/>
                </a:lnTo>
                <a:lnTo>
                  <a:pt x="486" y="900"/>
                </a:lnTo>
                <a:lnTo>
                  <a:pt x="506" y="914"/>
                </a:lnTo>
                <a:lnTo>
                  <a:pt x="506" y="914"/>
                </a:lnTo>
                <a:lnTo>
                  <a:pt x="522" y="927"/>
                </a:lnTo>
                <a:lnTo>
                  <a:pt x="522" y="927"/>
                </a:lnTo>
                <a:lnTo>
                  <a:pt x="538" y="941"/>
                </a:lnTo>
                <a:lnTo>
                  <a:pt x="538" y="941"/>
                </a:lnTo>
                <a:lnTo>
                  <a:pt x="554" y="955"/>
                </a:lnTo>
                <a:lnTo>
                  <a:pt x="554" y="955"/>
                </a:lnTo>
                <a:lnTo>
                  <a:pt x="568" y="971"/>
                </a:lnTo>
                <a:lnTo>
                  <a:pt x="568" y="925"/>
                </a:lnTo>
                <a:lnTo>
                  <a:pt x="568" y="882"/>
                </a:lnTo>
                <a:lnTo>
                  <a:pt x="568" y="0"/>
                </a:lnTo>
                <a:lnTo>
                  <a:pt x="1238" y="0"/>
                </a:lnTo>
                <a:lnTo>
                  <a:pt x="1238" y="0"/>
                </a:lnTo>
                <a:lnTo>
                  <a:pt x="1227" y="21"/>
                </a:lnTo>
                <a:lnTo>
                  <a:pt x="1219" y="41"/>
                </a:lnTo>
                <a:lnTo>
                  <a:pt x="1219" y="41"/>
                </a:lnTo>
                <a:lnTo>
                  <a:pt x="1211" y="64"/>
                </a:lnTo>
                <a:lnTo>
                  <a:pt x="1205" y="86"/>
                </a:lnTo>
                <a:lnTo>
                  <a:pt x="1205" y="86"/>
                </a:lnTo>
                <a:lnTo>
                  <a:pt x="1200" y="108"/>
                </a:lnTo>
                <a:lnTo>
                  <a:pt x="1197" y="130"/>
                </a:lnTo>
                <a:lnTo>
                  <a:pt x="1197" y="130"/>
                </a:lnTo>
                <a:lnTo>
                  <a:pt x="1195" y="154"/>
                </a:lnTo>
                <a:lnTo>
                  <a:pt x="1194" y="178"/>
                </a:lnTo>
                <a:lnTo>
                  <a:pt x="1194" y="178"/>
                </a:lnTo>
                <a:lnTo>
                  <a:pt x="1194" y="197"/>
                </a:lnTo>
                <a:lnTo>
                  <a:pt x="1195" y="217"/>
                </a:lnTo>
                <a:lnTo>
                  <a:pt x="1198" y="236"/>
                </a:lnTo>
                <a:lnTo>
                  <a:pt x="1202" y="255"/>
                </a:lnTo>
                <a:lnTo>
                  <a:pt x="1206" y="273"/>
                </a:lnTo>
                <a:lnTo>
                  <a:pt x="1211" y="292"/>
                </a:lnTo>
                <a:lnTo>
                  <a:pt x="1224" y="327"/>
                </a:lnTo>
                <a:lnTo>
                  <a:pt x="1224" y="327"/>
                </a:lnTo>
                <a:lnTo>
                  <a:pt x="1240" y="360"/>
                </a:lnTo>
                <a:lnTo>
                  <a:pt x="1260" y="392"/>
                </a:lnTo>
                <a:lnTo>
                  <a:pt x="1283" y="422"/>
                </a:lnTo>
                <a:lnTo>
                  <a:pt x="1306" y="449"/>
                </a:lnTo>
                <a:lnTo>
                  <a:pt x="1306" y="449"/>
                </a:lnTo>
                <a:lnTo>
                  <a:pt x="1335" y="474"/>
                </a:lnTo>
                <a:lnTo>
                  <a:pt x="1364" y="497"/>
                </a:lnTo>
                <a:lnTo>
                  <a:pt x="1395" y="516"/>
                </a:lnTo>
                <a:lnTo>
                  <a:pt x="1429" y="531"/>
                </a:lnTo>
                <a:lnTo>
                  <a:pt x="1429" y="531"/>
                </a:lnTo>
                <a:lnTo>
                  <a:pt x="1465" y="544"/>
                </a:lnTo>
                <a:lnTo>
                  <a:pt x="1483" y="551"/>
                </a:lnTo>
                <a:lnTo>
                  <a:pt x="1502" y="554"/>
                </a:lnTo>
                <a:lnTo>
                  <a:pt x="1521" y="558"/>
                </a:lnTo>
                <a:lnTo>
                  <a:pt x="1540" y="560"/>
                </a:lnTo>
                <a:lnTo>
                  <a:pt x="1559" y="562"/>
                </a:lnTo>
                <a:lnTo>
                  <a:pt x="1579" y="562"/>
                </a:lnTo>
                <a:lnTo>
                  <a:pt x="1579" y="562"/>
                </a:lnTo>
                <a:lnTo>
                  <a:pt x="1598" y="562"/>
                </a:lnTo>
                <a:lnTo>
                  <a:pt x="1619" y="560"/>
                </a:lnTo>
                <a:lnTo>
                  <a:pt x="1638" y="558"/>
                </a:lnTo>
                <a:lnTo>
                  <a:pt x="1657" y="555"/>
                </a:lnTo>
                <a:lnTo>
                  <a:pt x="1675" y="551"/>
                </a:lnTo>
                <a:lnTo>
                  <a:pt x="1694" y="546"/>
                </a:lnTo>
                <a:lnTo>
                  <a:pt x="1729" y="533"/>
                </a:lnTo>
                <a:lnTo>
                  <a:pt x="1729" y="533"/>
                </a:lnTo>
                <a:lnTo>
                  <a:pt x="1763" y="516"/>
                </a:lnTo>
                <a:lnTo>
                  <a:pt x="1795" y="497"/>
                </a:lnTo>
                <a:lnTo>
                  <a:pt x="1824" y="474"/>
                </a:lnTo>
                <a:lnTo>
                  <a:pt x="1852" y="451"/>
                </a:lnTo>
                <a:lnTo>
                  <a:pt x="1852" y="451"/>
                </a:lnTo>
                <a:lnTo>
                  <a:pt x="1876" y="424"/>
                </a:lnTo>
                <a:lnTo>
                  <a:pt x="1898" y="393"/>
                </a:lnTo>
                <a:lnTo>
                  <a:pt x="1919" y="362"/>
                </a:lnTo>
                <a:lnTo>
                  <a:pt x="1935" y="328"/>
                </a:lnTo>
                <a:lnTo>
                  <a:pt x="1935" y="328"/>
                </a:lnTo>
                <a:lnTo>
                  <a:pt x="1948" y="294"/>
                </a:lnTo>
                <a:lnTo>
                  <a:pt x="1952" y="274"/>
                </a:lnTo>
                <a:lnTo>
                  <a:pt x="1957" y="255"/>
                </a:lnTo>
                <a:lnTo>
                  <a:pt x="1960" y="236"/>
                </a:lnTo>
                <a:lnTo>
                  <a:pt x="1963" y="217"/>
                </a:lnTo>
                <a:lnTo>
                  <a:pt x="1965" y="198"/>
                </a:lnTo>
                <a:lnTo>
                  <a:pt x="1965" y="179"/>
                </a:lnTo>
                <a:lnTo>
                  <a:pt x="1965" y="179"/>
                </a:lnTo>
                <a:lnTo>
                  <a:pt x="1963" y="156"/>
                </a:lnTo>
                <a:lnTo>
                  <a:pt x="1962" y="132"/>
                </a:lnTo>
                <a:lnTo>
                  <a:pt x="1962" y="132"/>
                </a:lnTo>
                <a:lnTo>
                  <a:pt x="1959" y="108"/>
                </a:lnTo>
                <a:lnTo>
                  <a:pt x="1954" y="86"/>
                </a:lnTo>
                <a:lnTo>
                  <a:pt x="1954" y="86"/>
                </a:lnTo>
                <a:lnTo>
                  <a:pt x="1948" y="64"/>
                </a:lnTo>
                <a:lnTo>
                  <a:pt x="1940" y="43"/>
                </a:lnTo>
                <a:lnTo>
                  <a:pt x="1940" y="43"/>
                </a:lnTo>
                <a:lnTo>
                  <a:pt x="1932" y="22"/>
                </a:lnTo>
                <a:lnTo>
                  <a:pt x="1921" y="2"/>
                </a:lnTo>
                <a:lnTo>
                  <a:pt x="2543" y="3"/>
                </a:lnTo>
                <a:close/>
              </a:path>
            </a:pathLst>
          </a:custGeom>
          <a:solidFill>
            <a:schemeClr val="accent1"/>
          </a:solidFill>
          <a:ln w="19050" cap="rnd">
            <a:solidFill>
              <a:schemeClr val="bg1"/>
            </a:solidFill>
            <a:round/>
          </a:ln>
        </p:spPr>
        <p:txBody>
          <a:bodyPr anchor="ctr"/>
          <a:lstStyle/>
          <a:p>
            <a:pPr algn="ctr"/>
            <a:endParaRPr/>
          </a:p>
        </p:txBody>
      </p:sp>
      <p:grpSp>
        <p:nvGrpSpPr>
          <p:cNvPr id="8" name="Group 9"/>
          <p:cNvGrpSpPr/>
          <p:nvPr/>
        </p:nvGrpSpPr>
        <p:grpSpPr>
          <a:xfrm>
            <a:off x="939800" y="2515818"/>
            <a:ext cx="3752504" cy="232290"/>
            <a:chOff x="-43766" y="3207190"/>
            <a:chExt cx="3635571" cy="232290"/>
          </a:xfrm>
        </p:grpSpPr>
        <p:cxnSp>
          <p:nvCxnSpPr>
            <p:cNvPr id="30" name="Straight Connector 10"/>
            <p:cNvCxnSpPr/>
            <p:nvPr/>
          </p:nvCxnSpPr>
          <p:spPr>
            <a:xfrm>
              <a:off x="-43766" y="3207190"/>
              <a:ext cx="3404187" cy="0"/>
            </a:xfrm>
            <a:prstGeom prst="line">
              <a:avLst/>
            </a:prstGeom>
            <a:ln w="12700">
              <a:solidFill>
                <a:schemeClr val="accent1"/>
              </a:solidFill>
              <a:prstDash val="dash"/>
              <a:headEnd type="oval"/>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11"/>
            <p:cNvCxnSpPr/>
            <p:nvPr/>
          </p:nvCxnSpPr>
          <p:spPr>
            <a:xfrm>
              <a:off x="3359515" y="3207190"/>
              <a:ext cx="232290" cy="232290"/>
            </a:xfrm>
            <a:prstGeom prst="line">
              <a:avLst/>
            </a:prstGeom>
            <a:ln w="12700">
              <a:solidFill>
                <a:schemeClr val="accent1"/>
              </a:solidFill>
              <a:prstDash val="dash"/>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9" name="Group 15"/>
          <p:cNvGrpSpPr/>
          <p:nvPr/>
        </p:nvGrpSpPr>
        <p:grpSpPr>
          <a:xfrm flipH="1">
            <a:off x="7519591" y="2510042"/>
            <a:ext cx="3745309" cy="213014"/>
            <a:chOff x="-56073" y="3207190"/>
            <a:chExt cx="3628602" cy="213014"/>
          </a:xfrm>
        </p:grpSpPr>
        <p:cxnSp>
          <p:nvCxnSpPr>
            <p:cNvPr id="28" name="Straight Connector 16"/>
            <p:cNvCxnSpPr/>
            <p:nvPr/>
          </p:nvCxnSpPr>
          <p:spPr>
            <a:xfrm>
              <a:off x="-56073" y="3207190"/>
              <a:ext cx="3416492" cy="0"/>
            </a:xfrm>
            <a:prstGeom prst="line">
              <a:avLst/>
            </a:prstGeom>
            <a:ln w="12700">
              <a:solidFill>
                <a:schemeClr val="accent1"/>
              </a:solidFill>
              <a:prstDash val="dash"/>
              <a:headEnd type="oval"/>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17"/>
            <p:cNvCxnSpPr/>
            <p:nvPr/>
          </p:nvCxnSpPr>
          <p:spPr>
            <a:xfrm>
              <a:off x="3359515" y="3207190"/>
              <a:ext cx="213014" cy="213014"/>
            </a:xfrm>
            <a:prstGeom prst="line">
              <a:avLst/>
            </a:prstGeom>
            <a:ln w="12700">
              <a:solidFill>
                <a:schemeClr val="accent1"/>
              </a:solidFill>
              <a:prstDash val="dash"/>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0" name="Group 21"/>
          <p:cNvGrpSpPr/>
          <p:nvPr/>
        </p:nvGrpSpPr>
        <p:grpSpPr>
          <a:xfrm flipV="1">
            <a:off x="939800" y="4517942"/>
            <a:ext cx="3718343" cy="199191"/>
            <a:chOff x="-43767" y="3207184"/>
            <a:chExt cx="3602474" cy="199191"/>
          </a:xfrm>
        </p:grpSpPr>
        <p:cxnSp>
          <p:nvCxnSpPr>
            <p:cNvPr id="26" name="Straight Connector 22"/>
            <p:cNvCxnSpPr/>
            <p:nvPr/>
          </p:nvCxnSpPr>
          <p:spPr>
            <a:xfrm flipV="1">
              <a:off x="-43767" y="3207190"/>
              <a:ext cx="3404187" cy="0"/>
            </a:xfrm>
            <a:prstGeom prst="line">
              <a:avLst/>
            </a:prstGeom>
            <a:ln w="12700">
              <a:solidFill>
                <a:schemeClr val="accent1"/>
              </a:solidFill>
              <a:prstDash val="dash"/>
              <a:headEnd type="oval"/>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3"/>
            <p:cNvCxnSpPr/>
            <p:nvPr/>
          </p:nvCxnSpPr>
          <p:spPr>
            <a:xfrm>
              <a:off x="3359515" y="3207184"/>
              <a:ext cx="199192" cy="199191"/>
            </a:xfrm>
            <a:prstGeom prst="line">
              <a:avLst/>
            </a:prstGeom>
            <a:ln w="12700">
              <a:solidFill>
                <a:schemeClr val="accent1"/>
              </a:solidFill>
              <a:prstDash val="dash"/>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1" name="Group 27"/>
          <p:cNvGrpSpPr/>
          <p:nvPr/>
        </p:nvGrpSpPr>
        <p:grpSpPr>
          <a:xfrm flipH="1" flipV="1">
            <a:off x="7523462" y="4522667"/>
            <a:ext cx="3741438" cy="209265"/>
            <a:chOff x="-56071" y="3207188"/>
            <a:chExt cx="3624851" cy="209265"/>
          </a:xfrm>
        </p:grpSpPr>
        <p:cxnSp>
          <p:nvCxnSpPr>
            <p:cNvPr id="24" name="Straight Connector 28"/>
            <p:cNvCxnSpPr/>
            <p:nvPr/>
          </p:nvCxnSpPr>
          <p:spPr>
            <a:xfrm flipV="1">
              <a:off x="-56071" y="3207190"/>
              <a:ext cx="3416489" cy="0"/>
            </a:xfrm>
            <a:prstGeom prst="line">
              <a:avLst/>
            </a:prstGeom>
            <a:ln w="12700">
              <a:solidFill>
                <a:schemeClr val="accent1"/>
              </a:solidFill>
              <a:prstDash val="dash"/>
              <a:headEnd type="oval"/>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9"/>
            <p:cNvCxnSpPr/>
            <p:nvPr/>
          </p:nvCxnSpPr>
          <p:spPr>
            <a:xfrm>
              <a:off x="3359515" y="3207188"/>
              <a:ext cx="209265" cy="209265"/>
            </a:xfrm>
            <a:prstGeom prst="line">
              <a:avLst/>
            </a:prstGeom>
            <a:ln w="12700">
              <a:solidFill>
                <a:schemeClr val="accent1"/>
              </a:solidFill>
              <a:prstDash val="dash"/>
              <a:headEnd type="none"/>
              <a:tailEnd type="oval"/>
            </a:ln>
          </p:spPr>
          <p:style>
            <a:lnRef idx="1">
              <a:schemeClr val="accent1"/>
            </a:lnRef>
            <a:fillRef idx="0">
              <a:schemeClr val="accent1"/>
            </a:fillRef>
            <a:effectRef idx="0">
              <a:schemeClr val="accent1"/>
            </a:effectRef>
            <a:fontRef idx="minor">
              <a:schemeClr val="tx1"/>
            </a:fontRef>
          </p:style>
        </p:cxnSp>
      </p:grpSp>
      <p:sp>
        <p:nvSpPr>
          <p:cNvPr id="12" name="TextBox 30"/>
          <p:cNvSpPr txBox="1"/>
          <p:nvPr/>
        </p:nvSpPr>
        <p:spPr bwMode="auto">
          <a:xfrm>
            <a:off x="5349120" y="2812381"/>
            <a:ext cx="463886" cy="463846"/>
          </a:xfrm>
          <a:prstGeom prst="rect">
            <a:avLst/>
          </a:prstGeom>
          <a:noFill/>
        </p:spPr>
        <p:txBody>
          <a:bodyPr wrap="none" lIns="90000" tIns="46800" rIns="90000" bIns="46800">
            <a:normAutofit/>
          </a:bodyPr>
          <a:lstStyle/>
          <a:p>
            <a:pPr>
              <a:buClr>
                <a:srgbClr val="C35954"/>
              </a:buClr>
              <a:buSzPct val="120000"/>
            </a:pPr>
            <a:r>
              <a:rPr lang="en-US" altLang="ko-KR" sz="2400" dirty="0">
                <a:solidFill>
                  <a:schemeClr val="bg1"/>
                </a:solidFill>
                <a:effectLst/>
                <a:latin typeface="Impact" panose="020B0806030902050204" pitchFamily="34" charset="0"/>
              </a:rPr>
              <a:t>01</a:t>
            </a:r>
          </a:p>
        </p:txBody>
      </p:sp>
      <p:sp>
        <p:nvSpPr>
          <p:cNvPr id="13" name="TextBox 31"/>
          <p:cNvSpPr txBox="1"/>
          <p:nvPr/>
        </p:nvSpPr>
        <p:spPr bwMode="auto">
          <a:xfrm>
            <a:off x="6570633" y="3189755"/>
            <a:ext cx="500755" cy="463846"/>
          </a:xfrm>
          <a:prstGeom prst="rect">
            <a:avLst/>
          </a:prstGeom>
          <a:noFill/>
        </p:spPr>
        <p:txBody>
          <a:bodyPr wrap="none" lIns="90000" tIns="46800" rIns="90000" bIns="46800">
            <a:normAutofit/>
          </a:bodyPr>
          <a:lstStyle/>
          <a:p>
            <a:pPr>
              <a:buClr>
                <a:srgbClr val="C35954"/>
              </a:buClr>
              <a:buSzPct val="120000"/>
            </a:pPr>
            <a:r>
              <a:rPr lang="en-US" altLang="ko-KR" sz="2400">
                <a:solidFill>
                  <a:schemeClr val="bg1"/>
                </a:solidFill>
                <a:effectLst/>
                <a:latin typeface="Impact" panose="020B0806030902050204" pitchFamily="34" charset="0"/>
              </a:rPr>
              <a:t>02</a:t>
            </a:r>
          </a:p>
        </p:txBody>
      </p:sp>
      <p:sp>
        <p:nvSpPr>
          <p:cNvPr id="14" name="TextBox 32"/>
          <p:cNvSpPr txBox="1"/>
          <p:nvPr/>
        </p:nvSpPr>
        <p:spPr bwMode="auto">
          <a:xfrm>
            <a:off x="5168952" y="4070297"/>
            <a:ext cx="500755" cy="463846"/>
          </a:xfrm>
          <a:prstGeom prst="rect">
            <a:avLst/>
          </a:prstGeom>
          <a:noFill/>
        </p:spPr>
        <p:txBody>
          <a:bodyPr wrap="none" lIns="90000" tIns="46800" rIns="90000" bIns="46800">
            <a:normAutofit/>
          </a:bodyPr>
          <a:lstStyle/>
          <a:p>
            <a:pPr>
              <a:buClr>
                <a:srgbClr val="C35954"/>
              </a:buClr>
              <a:buSzPct val="120000"/>
            </a:pPr>
            <a:r>
              <a:rPr lang="en-US" altLang="ko-KR" sz="2400">
                <a:solidFill>
                  <a:schemeClr val="bg1"/>
                </a:solidFill>
                <a:effectLst/>
                <a:latin typeface="Impact" panose="020B0806030902050204" pitchFamily="34" charset="0"/>
              </a:rPr>
              <a:t>04</a:t>
            </a:r>
          </a:p>
        </p:txBody>
      </p:sp>
      <p:sp>
        <p:nvSpPr>
          <p:cNvPr id="15" name="TextBox 33"/>
          <p:cNvSpPr txBox="1"/>
          <p:nvPr/>
        </p:nvSpPr>
        <p:spPr bwMode="auto">
          <a:xfrm>
            <a:off x="6386121" y="4447673"/>
            <a:ext cx="510374" cy="463846"/>
          </a:xfrm>
          <a:prstGeom prst="rect">
            <a:avLst/>
          </a:prstGeom>
          <a:noFill/>
        </p:spPr>
        <p:txBody>
          <a:bodyPr wrap="none" lIns="90000" tIns="46800" rIns="90000" bIns="46800">
            <a:normAutofit/>
          </a:bodyPr>
          <a:lstStyle/>
          <a:p>
            <a:pPr>
              <a:buClr>
                <a:srgbClr val="C35954"/>
              </a:buClr>
              <a:buSzPct val="120000"/>
            </a:pPr>
            <a:r>
              <a:rPr lang="en-US" altLang="ko-KR" sz="2400">
                <a:solidFill>
                  <a:schemeClr val="bg1"/>
                </a:solidFill>
                <a:effectLst/>
                <a:latin typeface="Impact" panose="020B0806030902050204" pitchFamily="34" charset="0"/>
              </a:rPr>
              <a:t>03</a:t>
            </a:r>
          </a:p>
        </p:txBody>
      </p:sp>
      <p:sp>
        <p:nvSpPr>
          <p:cNvPr id="33" name="矩形 32"/>
          <p:cNvSpPr/>
          <p:nvPr/>
        </p:nvSpPr>
        <p:spPr>
          <a:xfrm>
            <a:off x="939800" y="2548143"/>
            <a:ext cx="2876325" cy="867930"/>
          </a:xfrm>
          <a:prstGeom prst="rect">
            <a:avLst/>
          </a:prstGeom>
        </p:spPr>
        <p:txBody>
          <a:bodyPr wrap="square">
            <a:spAutoFit/>
            <a:scene3d>
              <a:camera prst="orthographicFront"/>
              <a:lightRig rig="threePt" dir="t"/>
            </a:scene3d>
            <a:sp3d contourW="6350"/>
          </a:bodyPr>
          <a:lstStyle/>
          <a:p>
            <a:pPr algn="r">
              <a:lnSpc>
                <a:spcPct val="120000"/>
              </a:lnSpc>
            </a:pPr>
            <a:r>
              <a:rPr lang="zh-CN" altLang="en-US" sz="1400" dirty="0">
                <a:solidFill>
                  <a:schemeClr val="tx1">
                    <a:lumMod val="50000"/>
                    <a:lumOff val="50000"/>
                  </a:schemeClr>
                </a:solidFill>
              </a:rPr>
              <a:t>用户可以在投影仪或者计算机上进行演示也可以将演示文稿打印出来制作成胶片以便应用</a:t>
            </a:r>
          </a:p>
        </p:txBody>
      </p:sp>
      <p:sp>
        <p:nvSpPr>
          <p:cNvPr id="34" name="矩形 33"/>
          <p:cNvSpPr/>
          <p:nvPr/>
        </p:nvSpPr>
        <p:spPr>
          <a:xfrm>
            <a:off x="1574151" y="2090291"/>
            <a:ext cx="2241974" cy="401264"/>
          </a:xfrm>
          <a:prstGeom prst="rect">
            <a:avLst/>
          </a:prstGeom>
        </p:spPr>
        <p:txBody>
          <a:bodyPr wrap="square">
            <a:spAutoFit/>
            <a:scene3d>
              <a:camera prst="orthographicFront"/>
              <a:lightRig rig="threePt" dir="t"/>
            </a:scene3d>
            <a:sp3d contourW="6350"/>
          </a:bodyPr>
          <a:lstStyle/>
          <a:p>
            <a:pPr algn="r">
              <a:lnSpc>
                <a:spcPct val="120000"/>
              </a:lnSpc>
            </a:pPr>
            <a:r>
              <a:rPr lang="zh-CN" altLang="en-US" b="1" dirty="0">
                <a:solidFill>
                  <a:schemeClr val="tx1">
                    <a:lumMod val="65000"/>
                    <a:lumOff val="35000"/>
                  </a:schemeClr>
                </a:solidFill>
              </a:rPr>
              <a:t>标题文字添加</a:t>
            </a:r>
          </a:p>
        </p:txBody>
      </p:sp>
      <p:sp>
        <p:nvSpPr>
          <p:cNvPr id="36" name="矩形 35"/>
          <p:cNvSpPr/>
          <p:nvPr/>
        </p:nvSpPr>
        <p:spPr>
          <a:xfrm>
            <a:off x="939800" y="4770032"/>
            <a:ext cx="2876325" cy="867930"/>
          </a:xfrm>
          <a:prstGeom prst="rect">
            <a:avLst/>
          </a:prstGeom>
        </p:spPr>
        <p:txBody>
          <a:bodyPr wrap="square">
            <a:spAutoFit/>
            <a:scene3d>
              <a:camera prst="orthographicFront"/>
              <a:lightRig rig="threePt" dir="t"/>
            </a:scene3d>
            <a:sp3d contourW="6350"/>
          </a:bodyPr>
          <a:lstStyle/>
          <a:p>
            <a:pPr algn="r">
              <a:lnSpc>
                <a:spcPct val="120000"/>
              </a:lnSpc>
            </a:pPr>
            <a:r>
              <a:rPr lang="zh-CN" altLang="en-US" sz="1400" dirty="0">
                <a:solidFill>
                  <a:schemeClr val="tx1">
                    <a:lumMod val="50000"/>
                    <a:lumOff val="50000"/>
                  </a:schemeClr>
                </a:solidFill>
              </a:rPr>
              <a:t>用户可以在投影仪或者计算机上进行演示也可以将演示文稿打印出来制作成胶片以便应用</a:t>
            </a:r>
          </a:p>
        </p:txBody>
      </p:sp>
      <p:sp>
        <p:nvSpPr>
          <p:cNvPr id="37" name="矩形 36"/>
          <p:cNvSpPr/>
          <p:nvPr/>
        </p:nvSpPr>
        <p:spPr>
          <a:xfrm>
            <a:off x="1574151" y="4312180"/>
            <a:ext cx="2241974" cy="401264"/>
          </a:xfrm>
          <a:prstGeom prst="rect">
            <a:avLst/>
          </a:prstGeom>
        </p:spPr>
        <p:txBody>
          <a:bodyPr wrap="square">
            <a:spAutoFit/>
            <a:scene3d>
              <a:camera prst="orthographicFront"/>
              <a:lightRig rig="threePt" dir="t"/>
            </a:scene3d>
            <a:sp3d contourW="6350"/>
          </a:bodyPr>
          <a:lstStyle/>
          <a:p>
            <a:pPr algn="r">
              <a:lnSpc>
                <a:spcPct val="120000"/>
              </a:lnSpc>
            </a:pPr>
            <a:r>
              <a:rPr lang="zh-CN" altLang="en-US" b="1" dirty="0">
                <a:solidFill>
                  <a:schemeClr val="tx1">
                    <a:lumMod val="65000"/>
                    <a:lumOff val="35000"/>
                  </a:schemeClr>
                </a:solidFill>
              </a:rPr>
              <a:t>标题文字添加</a:t>
            </a:r>
          </a:p>
        </p:txBody>
      </p:sp>
      <p:sp>
        <p:nvSpPr>
          <p:cNvPr id="39" name="矩形 38"/>
          <p:cNvSpPr/>
          <p:nvPr/>
        </p:nvSpPr>
        <p:spPr>
          <a:xfrm>
            <a:off x="8493350" y="2548143"/>
            <a:ext cx="2876325" cy="867930"/>
          </a:xfrm>
          <a:prstGeom prst="rect">
            <a:avLst/>
          </a:prstGeom>
        </p:spPr>
        <p:txBody>
          <a:bodyPr wrap="square">
            <a:spAutoFit/>
            <a:scene3d>
              <a:camera prst="orthographicFront"/>
              <a:lightRig rig="threePt" dir="t"/>
            </a:scene3d>
            <a:sp3d contourW="6350"/>
          </a:bodyPr>
          <a:lstStyle/>
          <a:p>
            <a:pPr>
              <a:lnSpc>
                <a:spcPct val="120000"/>
              </a:lnSpc>
            </a:pPr>
            <a:r>
              <a:rPr lang="zh-CN" altLang="en-US" sz="1400" dirty="0">
                <a:solidFill>
                  <a:schemeClr val="tx1">
                    <a:lumMod val="50000"/>
                    <a:lumOff val="50000"/>
                  </a:schemeClr>
                </a:solidFill>
              </a:rPr>
              <a:t>用户可以在投影仪或者计算机上进行演示也可以将演示文稿打印出来制作成胶片以便应用</a:t>
            </a:r>
          </a:p>
        </p:txBody>
      </p:sp>
      <p:sp>
        <p:nvSpPr>
          <p:cNvPr id="40" name="矩形 39"/>
          <p:cNvSpPr/>
          <p:nvPr/>
        </p:nvSpPr>
        <p:spPr>
          <a:xfrm>
            <a:off x="8493350" y="2090291"/>
            <a:ext cx="2241974" cy="401264"/>
          </a:xfrm>
          <a:prstGeom prst="rect">
            <a:avLst/>
          </a:prstGeom>
        </p:spPr>
        <p:txBody>
          <a:bodyPr wrap="square">
            <a:spAutoFit/>
            <a:scene3d>
              <a:camera prst="orthographicFront"/>
              <a:lightRig rig="threePt" dir="t"/>
            </a:scene3d>
            <a:sp3d contourW="6350"/>
          </a:bodyPr>
          <a:lstStyle/>
          <a:p>
            <a:pPr>
              <a:lnSpc>
                <a:spcPct val="120000"/>
              </a:lnSpc>
            </a:pPr>
            <a:r>
              <a:rPr lang="zh-CN" altLang="en-US" b="1" dirty="0">
                <a:solidFill>
                  <a:schemeClr val="tx1">
                    <a:lumMod val="65000"/>
                    <a:lumOff val="35000"/>
                  </a:schemeClr>
                </a:solidFill>
              </a:rPr>
              <a:t>标题文字添加</a:t>
            </a:r>
          </a:p>
        </p:txBody>
      </p:sp>
      <p:sp>
        <p:nvSpPr>
          <p:cNvPr id="42" name="矩形 41"/>
          <p:cNvSpPr/>
          <p:nvPr/>
        </p:nvSpPr>
        <p:spPr>
          <a:xfrm>
            <a:off x="8493350" y="4770032"/>
            <a:ext cx="2876325" cy="867930"/>
          </a:xfrm>
          <a:prstGeom prst="rect">
            <a:avLst/>
          </a:prstGeom>
        </p:spPr>
        <p:txBody>
          <a:bodyPr wrap="square">
            <a:spAutoFit/>
            <a:scene3d>
              <a:camera prst="orthographicFront"/>
              <a:lightRig rig="threePt" dir="t"/>
            </a:scene3d>
            <a:sp3d contourW="6350"/>
          </a:bodyPr>
          <a:lstStyle/>
          <a:p>
            <a:pPr>
              <a:lnSpc>
                <a:spcPct val="120000"/>
              </a:lnSpc>
            </a:pPr>
            <a:r>
              <a:rPr lang="zh-CN" altLang="en-US" sz="1400" dirty="0">
                <a:solidFill>
                  <a:schemeClr val="tx1">
                    <a:lumMod val="50000"/>
                    <a:lumOff val="50000"/>
                  </a:schemeClr>
                </a:solidFill>
              </a:rPr>
              <a:t>用户可以在投影仪或者计算机上进行演示也可以将演示文稿打印出来制作成胶片以便应用</a:t>
            </a:r>
          </a:p>
        </p:txBody>
      </p:sp>
      <p:sp>
        <p:nvSpPr>
          <p:cNvPr id="43" name="矩形 42"/>
          <p:cNvSpPr/>
          <p:nvPr/>
        </p:nvSpPr>
        <p:spPr>
          <a:xfrm>
            <a:off x="8493350" y="4312180"/>
            <a:ext cx="2241974" cy="401264"/>
          </a:xfrm>
          <a:prstGeom prst="rect">
            <a:avLst/>
          </a:prstGeom>
        </p:spPr>
        <p:txBody>
          <a:bodyPr wrap="square">
            <a:spAutoFit/>
            <a:scene3d>
              <a:camera prst="orthographicFront"/>
              <a:lightRig rig="threePt" dir="t"/>
            </a:scene3d>
            <a:sp3d contourW="6350"/>
          </a:bodyPr>
          <a:lstStyle/>
          <a:p>
            <a:pPr>
              <a:lnSpc>
                <a:spcPct val="120000"/>
              </a:lnSpc>
            </a:pPr>
            <a:r>
              <a:rPr lang="zh-CN" altLang="en-US" b="1" dirty="0">
                <a:solidFill>
                  <a:schemeClr val="tx1">
                    <a:lumMod val="65000"/>
                    <a:lumOff val="35000"/>
                  </a:schemeClr>
                </a:solidFill>
              </a:rPr>
              <a:t>标题文字添加</a:t>
            </a:r>
          </a:p>
        </p:txBody>
      </p:sp>
      <p:sp>
        <p:nvSpPr>
          <p:cNvPr id="49" name="矩形: 圆角 48"/>
          <p:cNvSpPr/>
          <p:nvPr/>
        </p:nvSpPr>
        <p:spPr>
          <a:xfrm rot="2700000">
            <a:off x="481528" y="324463"/>
            <a:ext cx="608141" cy="608141"/>
          </a:xfrm>
          <a:prstGeom prst="roundRect">
            <a:avLst/>
          </a:prstGeom>
          <a:solidFill>
            <a:schemeClr val="accent1"/>
          </a:solidFill>
          <a:ln w="3810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cxnSp>
        <p:nvCxnSpPr>
          <p:cNvPr id="50" name="直接连接符 49"/>
          <p:cNvCxnSpPr/>
          <p:nvPr/>
        </p:nvCxnSpPr>
        <p:spPr>
          <a:xfrm>
            <a:off x="1046328" y="102358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1" name="文本框 50"/>
          <p:cNvSpPr txBox="1"/>
          <p:nvPr/>
        </p:nvSpPr>
        <p:spPr>
          <a:xfrm>
            <a:off x="1403349" y="366923"/>
            <a:ext cx="3467616" cy="584775"/>
          </a:xfrm>
          <a:prstGeom prst="rect">
            <a:avLst/>
          </a:prstGeom>
          <a:noFill/>
        </p:spPr>
        <p:txBody>
          <a:bodyPr wrap="non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目录标题添加此处</a:t>
            </a:r>
          </a:p>
        </p:txBody>
      </p:sp>
      <p:sp>
        <p:nvSpPr>
          <p:cNvPr id="52" name="文本框 51"/>
          <p:cNvSpPr txBox="1"/>
          <p:nvPr/>
        </p:nvSpPr>
        <p:spPr>
          <a:xfrm>
            <a:off x="521743" y="400325"/>
            <a:ext cx="527709"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rgbClr val="FFFFFF"/>
                </a:solidFill>
                <a:effectLst/>
                <a:uLnTx/>
                <a:uFillTx/>
                <a:latin typeface="Arial" panose="020B0604020202020204"/>
                <a:ea typeface="微软雅黑" panose="020B0503020204020204" charset="-122"/>
                <a:cs typeface="+mn-cs"/>
              </a:rPr>
              <a:t>02</a:t>
            </a:r>
            <a:endParaRPr kumimoji="0" lang="zh-CN" altLang="en-US" sz="2400" b="1" i="0" u="none" strike="noStrike" kern="1200" cap="none" spc="0" normalizeH="0" baseline="0" noProof="0" dirty="0">
              <a:ln>
                <a:noFill/>
              </a:ln>
              <a:solidFill>
                <a:srgbClr val="FFFFFF"/>
              </a:solidFill>
              <a:effectLst/>
              <a:uLnTx/>
              <a:uFillTx/>
              <a:latin typeface="Arial" panose="020B0604020202020204"/>
              <a:ea typeface="微软雅黑" panose="020B0503020204020204" charset="-122"/>
              <a:cs typeface="+mn-cs"/>
            </a:endParaRPr>
          </a:p>
        </p:txBody>
      </p:sp>
      <p:sp>
        <p:nvSpPr>
          <p:cNvPr id="53" name="任意多边形: 形状 52"/>
          <p:cNvSpPr/>
          <p:nvPr/>
        </p:nvSpPr>
        <p:spPr>
          <a:xfrm rot="2700000">
            <a:off x="10236192" y="80705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54" name="任意多边形: 形状 53"/>
          <p:cNvSpPr/>
          <p:nvPr/>
        </p:nvSpPr>
        <p:spPr>
          <a:xfrm rot="2700000">
            <a:off x="10688014" y="80705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55" name="任意多边形: 形状 54"/>
          <p:cNvSpPr/>
          <p:nvPr/>
        </p:nvSpPr>
        <p:spPr>
          <a:xfrm rot="2700000">
            <a:off x="11139835" y="80705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任意多边形: 形状 10"/>
          <p:cNvSpPr/>
          <p:nvPr/>
        </p:nvSpPr>
        <p:spPr>
          <a:xfrm rot="2700000">
            <a:off x="-803840" y="-755763"/>
            <a:ext cx="5428563" cy="5833960"/>
          </a:xfrm>
          <a:custGeom>
            <a:avLst/>
            <a:gdLst>
              <a:gd name="connsiteX0" fmla="*/ 0 w 5428563"/>
              <a:gd name="connsiteY0" fmla="*/ 2574839 h 5504327"/>
              <a:gd name="connsiteX1" fmla="*/ 2574839 w 5428563"/>
              <a:gd name="connsiteY1" fmla="*/ 0 h 5504327"/>
              <a:gd name="connsiteX2" fmla="*/ 4511157 w 5428563"/>
              <a:gd name="connsiteY2" fmla="*/ 0 h 5504327"/>
              <a:gd name="connsiteX3" fmla="*/ 5428563 w 5428563"/>
              <a:gd name="connsiteY3" fmla="*/ 917406 h 5504327"/>
              <a:gd name="connsiteX4" fmla="*/ 5428563 w 5428563"/>
              <a:gd name="connsiteY4" fmla="*/ 4586921 h 5504327"/>
              <a:gd name="connsiteX5" fmla="*/ 4511157 w 5428563"/>
              <a:gd name="connsiteY5" fmla="*/ 5504327 h 5504327"/>
              <a:gd name="connsiteX6" fmla="*/ 2929489 w 5428563"/>
              <a:gd name="connsiteY6" fmla="*/ 5504327 h 5504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28563" h="5504327">
                <a:moveTo>
                  <a:pt x="0" y="2574839"/>
                </a:moveTo>
                <a:lnTo>
                  <a:pt x="2574839" y="0"/>
                </a:lnTo>
                <a:lnTo>
                  <a:pt x="4511157" y="0"/>
                </a:lnTo>
                <a:cubicBezTo>
                  <a:pt x="5017826" y="0"/>
                  <a:pt x="5428563" y="410737"/>
                  <a:pt x="5428563" y="917406"/>
                </a:cubicBezTo>
                <a:lnTo>
                  <a:pt x="5428563" y="4586921"/>
                </a:lnTo>
                <a:cubicBezTo>
                  <a:pt x="5428563" y="5093590"/>
                  <a:pt x="5017826" y="5504327"/>
                  <a:pt x="4511157" y="5504327"/>
                </a:cubicBezTo>
                <a:lnTo>
                  <a:pt x="2929489" y="5504327"/>
                </a:lnTo>
                <a:close/>
              </a:path>
            </a:pathLst>
          </a:custGeom>
          <a:solidFill>
            <a:schemeClr val="accent1">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文本框 11"/>
          <p:cNvSpPr txBox="1"/>
          <p:nvPr/>
        </p:nvSpPr>
        <p:spPr>
          <a:xfrm>
            <a:off x="5981700" y="2419350"/>
            <a:ext cx="2843214" cy="830997"/>
          </a:xfrm>
          <a:prstGeom prst="rect">
            <a:avLst/>
          </a:prstGeom>
          <a:noFill/>
        </p:spPr>
        <p:txBody>
          <a:bodyPr wrap="none" rtlCol="0">
            <a:spAutoFit/>
            <a:scene3d>
              <a:camera prst="orthographicFront"/>
              <a:lightRig rig="threePt" dir="t"/>
            </a:scene3d>
            <a:sp3d contourW="6350"/>
          </a:bodyPr>
          <a:lstStyle>
            <a:defPPr>
              <a:defRPr lang="zh-CN"/>
            </a:defPPr>
            <a:lvl1pPr>
              <a:defRPr sz="2800" b="1">
                <a:solidFill>
                  <a:schemeClr val="tx1">
                    <a:lumMod val="75000"/>
                    <a:lumOff val="2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48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PART  03</a:t>
            </a:r>
            <a:endParaRPr kumimoji="0" lang="zh-CN" altLang="en-US" sz="48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endParaRPr>
          </a:p>
        </p:txBody>
      </p:sp>
      <p:sp>
        <p:nvSpPr>
          <p:cNvPr id="13" name="文本框 12"/>
          <p:cNvSpPr txBox="1"/>
          <p:nvPr/>
        </p:nvSpPr>
        <p:spPr>
          <a:xfrm>
            <a:off x="5981700" y="3288447"/>
            <a:ext cx="3467616" cy="584775"/>
          </a:xfrm>
          <a:prstGeom prst="rect">
            <a:avLst/>
          </a:prstGeom>
          <a:noFill/>
        </p:spPr>
        <p:txBody>
          <a:bodyPr wrap="non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目录标题添加此处</a:t>
            </a:r>
          </a:p>
        </p:txBody>
      </p:sp>
      <p:pic>
        <p:nvPicPr>
          <p:cNvPr id="5" name="图片占位符 4"/>
          <p:cNvPicPr>
            <a:picLocks noGrp="1" noChangeAspect="1"/>
          </p:cNvPicPr>
          <p:nvPr>
            <p:ph type="pic" sz="quarter" idx="10"/>
          </p:nvPr>
        </p:nvPicPr>
        <p:blipFill>
          <a:blip r:embed="rId3" cstate="screen"/>
          <a:srcRect/>
          <a:stretch>
            <a:fillRect/>
          </a:stretch>
        </p:blipFill>
        <p:spPr/>
      </p:pic>
      <p:sp>
        <p:nvSpPr>
          <p:cNvPr id="10" name="矩形 9"/>
          <p:cNvSpPr/>
          <p:nvPr/>
        </p:nvSpPr>
        <p:spPr>
          <a:xfrm>
            <a:off x="6051689" y="3983894"/>
            <a:ext cx="5444985" cy="516423"/>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dirty="0">
                <a:solidFill>
                  <a:schemeClr val="bg1">
                    <a:lumMod val="75000"/>
                  </a:schemeClr>
                </a:solidFill>
              </a:rPr>
              <a:t>用户可以在投影仪或者计算机上进行演示也可以将演示文稿打印出来制作成胶片以便应用到更广泛的领域中</a:t>
            </a:r>
          </a:p>
        </p:txBody>
      </p:sp>
      <p:cxnSp>
        <p:nvCxnSpPr>
          <p:cNvPr id="14" name="直接连接符 13"/>
          <p:cNvCxnSpPr/>
          <p:nvPr/>
        </p:nvCxnSpPr>
        <p:spPr>
          <a:xfrm>
            <a:off x="6096000" y="3235833"/>
            <a:ext cx="3135086"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组合 39"/>
          <p:cNvGrpSpPr/>
          <p:nvPr/>
        </p:nvGrpSpPr>
        <p:grpSpPr>
          <a:xfrm>
            <a:off x="1104614" y="1878971"/>
            <a:ext cx="4422410" cy="4157272"/>
            <a:chOff x="1104614" y="1878971"/>
            <a:chExt cx="4422410" cy="4157272"/>
          </a:xfrm>
        </p:grpSpPr>
        <p:grpSp>
          <p:nvGrpSpPr>
            <p:cNvPr id="4" name="Group 6"/>
            <p:cNvGrpSpPr/>
            <p:nvPr/>
          </p:nvGrpSpPr>
          <p:grpSpPr>
            <a:xfrm>
              <a:off x="2679613" y="1878971"/>
              <a:ext cx="2847411" cy="2876550"/>
              <a:chOff x="1990055" y="662512"/>
              <a:chExt cx="2847411" cy="2876550"/>
            </a:xfrm>
          </p:grpSpPr>
          <p:grpSp>
            <p:nvGrpSpPr>
              <p:cNvPr id="15" name="Group 14"/>
              <p:cNvGrpSpPr/>
              <p:nvPr/>
            </p:nvGrpSpPr>
            <p:grpSpPr>
              <a:xfrm>
                <a:off x="1990055" y="662512"/>
                <a:ext cx="2847411" cy="2876550"/>
                <a:chOff x="1922526" y="662512"/>
                <a:chExt cx="2847411" cy="2876550"/>
              </a:xfrm>
            </p:grpSpPr>
            <p:sp>
              <p:nvSpPr>
                <p:cNvPr id="20" name="Parallelogram 5"/>
                <p:cNvSpPr/>
                <p:nvPr/>
              </p:nvSpPr>
              <p:spPr>
                <a:xfrm flipH="1">
                  <a:off x="3164096" y="2568575"/>
                  <a:ext cx="1605841" cy="481752"/>
                </a:xfrm>
                <a:prstGeom prst="parallelogram">
                  <a:avLst>
                    <a:gd name="adj" fmla="val 63945"/>
                  </a:avLst>
                </a:pr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1" name="Parallelogram 4"/>
                <p:cNvSpPr/>
                <p:nvPr/>
              </p:nvSpPr>
              <p:spPr>
                <a:xfrm>
                  <a:off x="2851120" y="2568575"/>
                  <a:ext cx="1605841" cy="970487"/>
                </a:xfrm>
                <a:prstGeom prst="parallelogram">
                  <a:avLst>
                    <a:gd name="adj" fmla="val 38669"/>
                  </a:avLst>
                </a:prstGeom>
                <a:solidFill>
                  <a:schemeClr val="accent1">
                    <a:lumMod val="7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nvGrpSpPr>
                <p:cNvPr id="22" name="Group 13"/>
                <p:cNvGrpSpPr/>
                <p:nvPr/>
              </p:nvGrpSpPr>
              <p:grpSpPr>
                <a:xfrm>
                  <a:off x="1922526" y="662512"/>
                  <a:ext cx="2150430" cy="2876550"/>
                  <a:chOff x="1922526" y="662512"/>
                  <a:chExt cx="2150430" cy="2876550"/>
                </a:xfrm>
                <a:solidFill>
                  <a:schemeClr val="accent2"/>
                </a:solidFill>
              </p:grpSpPr>
              <p:sp>
                <p:nvSpPr>
                  <p:cNvPr id="23" name="Isosceles Triangle 2"/>
                  <p:cNvSpPr/>
                  <p:nvPr/>
                </p:nvSpPr>
                <p:spPr>
                  <a:xfrm flipH="1">
                    <a:off x="1922526" y="662512"/>
                    <a:ext cx="2150430" cy="1368456"/>
                  </a:xfrm>
                  <a:prstGeom prst="triangle">
                    <a:avLst>
                      <a:gd name="adj" fmla="val 65232"/>
                    </a:avLst>
                  </a:pr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4" name="Parallelogram 3"/>
                  <p:cNvSpPr/>
                  <p:nvPr/>
                </p:nvSpPr>
                <p:spPr>
                  <a:xfrm flipH="1">
                    <a:off x="2371923" y="2023986"/>
                    <a:ext cx="1701033" cy="1515076"/>
                  </a:xfrm>
                  <a:prstGeom prst="parallelogram">
                    <a:avLst>
                      <a:gd name="adj" fmla="val 30532"/>
                    </a:avLst>
                  </a:pr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grpSp>
          <p:sp>
            <p:nvSpPr>
              <p:cNvPr id="18" name="Freeform: Shape 19"/>
              <p:cNvSpPr/>
              <p:nvPr/>
            </p:nvSpPr>
            <p:spPr bwMode="auto">
              <a:xfrm>
                <a:off x="2661123" y="1315323"/>
                <a:ext cx="515051" cy="514096"/>
              </a:xfrm>
              <a:custGeom>
                <a:avLst/>
                <a:gdLst>
                  <a:gd name="T0" fmla="*/ 164 w 204"/>
                  <a:gd name="T1" fmla="*/ 0 h 204"/>
                  <a:gd name="T2" fmla="*/ 39 w 204"/>
                  <a:gd name="T3" fmla="*/ 0 h 204"/>
                  <a:gd name="T4" fmla="*/ 0 w 204"/>
                  <a:gd name="T5" fmla="*/ 39 h 204"/>
                  <a:gd name="T6" fmla="*/ 0 w 204"/>
                  <a:gd name="T7" fmla="*/ 81 h 204"/>
                  <a:gd name="T8" fmla="*/ 0 w 204"/>
                  <a:gd name="T9" fmla="*/ 164 h 204"/>
                  <a:gd name="T10" fmla="*/ 39 w 204"/>
                  <a:gd name="T11" fmla="*/ 204 h 204"/>
                  <a:gd name="T12" fmla="*/ 164 w 204"/>
                  <a:gd name="T13" fmla="*/ 204 h 204"/>
                  <a:gd name="T14" fmla="*/ 204 w 204"/>
                  <a:gd name="T15" fmla="*/ 164 h 204"/>
                  <a:gd name="T16" fmla="*/ 204 w 204"/>
                  <a:gd name="T17" fmla="*/ 81 h 204"/>
                  <a:gd name="T18" fmla="*/ 204 w 204"/>
                  <a:gd name="T19" fmla="*/ 39 h 204"/>
                  <a:gd name="T20" fmla="*/ 164 w 204"/>
                  <a:gd name="T21" fmla="*/ 0 h 204"/>
                  <a:gd name="T22" fmla="*/ 176 w 204"/>
                  <a:gd name="T23" fmla="*/ 23 h 204"/>
                  <a:gd name="T24" fmla="*/ 180 w 204"/>
                  <a:gd name="T25" fmla="*/ 23 h 204"/>
                  <a:gd name="T26" fmla="*/ 180 w 204"/>
                  <a:gd name="T27" fmla="*/ 28 h 204"/>
                  <a:gd name="T28" fmla="*/ 180 w 204"/>
                  <a:gd name="T29" fmla="*/ 58 h 204"/>
                  <a:gd name="T30" fmla="*/ 146 w 204"/>
                  <a:gd name="T31" fmla="*/ 58 h 204"/>
                  <a:gd name="T32" fmla="*/ 146 w 204"/>
                  <a:gd name="T33" fmla="*/ 24 h 204"/>
                  <a:gd name="T34" fmla="*/ 176 w 204"/>
                  <a:gd name="T35" fmla="*/ 23 h 204"/>
                  <a:gd name="T36" fmla="*/ 73 w 204"/>
                  <a:gd name="T37" fmla="*/ 81 h 204"/>
                  <a:gd name="T38" fmla="*/ 102 w 204"/>
                  <a:gd name="T39" fmla="*/ 66 h 204"/>
                  <a:gd name="T40" fmla="*/ 131 w 204"/>
                  <a:gd name="T41" fmla="*/ 81 h 204"/>
                  <a:gd name="T42" fmla="*/ 138 w 204"/>
                  <a:gd name="T43" fmla="*/ 102 h 204"/>
                  <a:gd name="T44" fmla="*/ 102 w 204"/>
                  <a:gd name="T45" fmla="*/ 138 h 204"/>
                  <a:gd name="T46" fmla="*/ 66 w 204"/>
                  <a:gd name="T47" fmla="*/ 102 h 204"/>
                  <a:gd name="T48" fmla="*/ 73 w 204"/>
                  <a:gd name="T49" fmla="*/ 81 h 204"/>
                  <a:gd name="T50" fmla="*/ 184 w 204"/>
                  <a:gd name="T51" fmla="*/ 164 h 204"/>
                  <a:gd name="T52" fmla="*/ 164 w 204"/>
                  <a:gd name="T53" fmla="*/ 184 h 204"/>
                  <a:gd name="T54" fmla="*/ 39 w 204"/>
                  <a:gd name="T55" fmla="*/ 184 h 204"/>
                  <a:gd name="T56" fmla="*/ 20 w 204"/>
                  <a:gd name="T57" fmla="*/ 164 h 204"/>
                  <a:gd name="T58" fmla="*/ 20 w 204"/>
                  <a:gd name="T59" fmla="*/ 81 h 204"/>
                  <a:gd name="T60" fmla="*/ 50 w 204"/>
                  <a:gd name="T61" fmla="*/ 81 h 204"/>
                  <a:gd name="T62" fmla="*/ 46 w 204"/>
                  <a:gd name="T63" fmla="*/ 102 h 204"/>
                  <a:gd name="T64" fmla="*/ 102 w 204"/>
                  <a:gd name="T65" fmla="*/ 158 h 204"/>
                  <a:gd name="T66" fmla="*/ 157 w 204"/>
                  <a:gd name="T67" fmla="*/ 102 h 204"/>
                  <a:gd name="T68" fmla="*/ 153 w 204"/>
                  <a:gd name="T69" fmla="*/ 81 h 204"/>
                  <a:gd name="T70" fmla="*/ 184 w 204"/>
                  <a:gd name="T71" fmla="*/ 81 h 204"/>
                  <a:gd name="T72" fmla="*/ 184 w 204"/>
                  <a:gd name="T73" fmla="*/ 164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4" h="204">
                    <a:moveTo>
                      <a:pt x="164" y="0"/>
                    </a:moveTo>
                    <a:cubicBezTo>
                      <a:pt x="39" y="0"/>
                      <a:pt x="39" y="0"/>
                      <a:pt x="39" y="0"/>
                    </a:cubicBezTo>
                    <a:cubicBezTo>
                      <a:pt x="17" y="0"/>
                      <a:pt x="0" y="18"/>
                      <a:pt x="0" y="39"/>
                    </a:cubicBezTo>
                    <a:cubicBezTo>
                      <a:pt x="0" y="81"/>
                      <a:pt x="0" y="81"/>
                      <a:pt x="0" y="81"/>
                    </a:cubicBezTo>
                    <a:cubicBezTo>
                      <a:pt x="0" y="164"/>
                      <a:pt x="0" y="164"/>
                      <a:pt x="0" y="164"/>
                    </a:cubicBezTo>
                    <a:cubicBezTo>
                      <a:pt x="0" y="186"/>
                      <a:pt x="17" y="204"/>
                      <a:pt x="39" y="204"/>
                    </a:cubicBezTo>
                    <a:cubicBezTo>
                      <a:pt x="164" y="204"/>
                      <a:pt x="164" y="204"/>
                      <a:pt x="164" y="204"/>
                    </a:cubicBezTo>
                    <a:cubicBezTo>
                      <a:pt x="186" y="204"/>
                      <a:pt x="204" y="186"/>
                      <a:pt x="204" y="164"/>
                    </a:cubicBezTo>
                    <a:cubicBezTo>
                      <a:pt x="204" y="81"/>
                      <a:pt x="204" y="81"/>
                      <a:pt x="204" y="81"/>
                    </a:cubicBezTo>
                    <a:cubicBezTo>
                      <a:pt x="204" y="39"/>
                      <a:pt x="204" y="39"/>
                      <a:pt x="204" y="39"/>
                    </a:cubicBezTo>
                    <a:cubicBezTo>
                      <a:pt x="204" y="18"/>
                      <a:pt x="186" y="0"/>
                      <a:pt x="164" y="0"/>
                    </a:cubicBezTo>
                    <a:close/>
                    <a:moveTo>
                      <a:pt x="176" y="23"/>
                    </a:moveTo>
                    <a:cubicBezTo>
                      <a:pt x="180" y="23"/>
                      <a:pt x="180" y="23"/>
                      <a:pt x="180" y="23"/>
                    </a:cubicBezTo>
                    <a:cubicBezTo>
                      <a:pt x="180" y="28"/>
                      <a:pt x="180" y="28"/>
                      <a:pt x="180" y="28"/>
                    </a:cubicBezTo>
                    <a:cubicBezTo>
                      <a:pt x="180" y="58"/>
                      <a:pt x="180" y="58"/>
                      <a:pt x="180" y="58"/>
                    </a:cubicBezTo>
                    <a:cubicBezTo>
                      <a:pt x="146" y="58"/>
                      <a:pt x="146" y="58"/>
                      <a:pt x="146" y="58"/>
                    </a:cubicBezTo>
                    <a:cubicBezTo>
                      <a:pt x="146" y="24"/>
                      <a:pt x="146" y="24"/>
                      <a:pt x="146" y="24"/>
                    </a:cubicBezTo>
                    <a:lnTo>
                      <a:pt x="176" y="23"/>
                    </a:lnTo>
                    <a:close/>
                    <a:moveTo>
                      <a:pt x="73" y="81"/>
                    </a:moveTo>
                    <a:cubicBezTo>
                      <a:pt x="79" y="72"/>
                      <a:pt x="90" y="66"/>
                      <a:pt x="102" y="66"/>
                    </a:cubicBezTo>
                    <a:cubicBezTo>
                      <a:pt x="114" y="66"/>
                      <a:pt x="124" y="72"/>
                      <a:pt x="131" y="81"/>
                    </a:cubicBezTo>
                    <a:cubicBezTo>
                      <a:pt x="135" y="87"/>
                      <a:pt x="138" y="94"/>
                      <a:pt x="138" y="102"/>
                    </a:cubicBezTo>
                    <a:cubicBezTo>
                      <a:pt x="138" y="122"/>
                      <a:pt x="121" y="138"/>
                      <a:pt x="102" y="138"/>
                    </a:cubicBezTo>
                    <a:cubicBezTo>
                      <a:pt x="82" y="138"/>
                      <a:pt x="66" y="122"/>
                      <a:pt x="66" y="102"/>
                    </a:cubicBezTo>
                    <a:cubicBezTo>
                      <a:pt x="66" y="94"/>
                      <a:pt x="68" y="87"/>
                      <a:pt x="73" y="81"/>
                    </a:cubicBezTo>
                    <a:close/>
                    <a:moveTo>
                      <a:pt x="184" y="164"/>
                    </a:moveTo>
                    <a:cubicBezTo>
                      <a:pt x="184" y="175"/>
                      <a:pt x="175" y="184"/>
                      <a:pt x="164" y="184"/>
                    </a:cubicBezTo>
                    <a:cubicBezTo>
                      <a:pt x="39" y="184"/>
                      <a:pt x="39" y="184"/>
                      <a:pt x="39" y="184"/>
                    </a:cubicBezTo>
                    <a:cubicBezTo>
                      <a:pt x="28" y="184"/>
                      <a:pt x="20" y="175"/>
                      <a:pt x="20" y="164"/>
                    </a:cubicBezTo>
                    <a:cubicBezTo>
                      <a:pt x="20" y="81"/>
                      <a:pt x="20" y="81"/>
                      <a:pt x="20" y="81"/>
                    </a:cubicBezTo>
                    <a:cubicBezTo>
                      <a:pt x="50" y="81"/>
                      <a:pt x="50" y="81"/>
                      <a:pt x="50" y="81"/>
                    </a:cubicBezTo>
                    <a:cubicBezTo>
                      <a:pt x="47" y="87"/>
                      <a:pt x="46" y="95"/>
                      <a:pt x="46" y="102"/>
                    </a:cubicBezTo>
                    <a:cubicBezTo>
                      <a:pt x="46" y="133"/>
                      <a:pt x="71" y="158"/>
                      <a:pt x="102" y="158"/>
                    </a:cubicBezTo>
                    <a:cubicBezTo>
                      <a:pt x="132" y="158"/>
                      <a:pt x="157" y="133"/>
                      <a:pt x="157" y="102"/>
                    </a:cubicBezTo>
                    <a:cubicBezTo>
                      <a:pt x="157" y="95"/>
                      <a:pt x="156" y="87"/>
                      <a:pt x="153" y="81"/>
                    </a:cubicBezTo>
                    <a:cubicBezTo>
                      <a:pt x="184" y="81"/>
                      <a:pt x="184" y="81"/>
                      <a:pt x="184" y="81"/>
                    </a:cubicBezTo>
                    <a:lnTo>
                      <a:pt x="184" y="164"/>
                    </a:lnTo>
                    <a:close/>
                  </a:path>
                </a:pathLst>
              </a:custGeom>
              <a:solidFill>
                <a:schemeClr val="bg1"/>
              </a:solidFill>
              <a:ln>
                <a:noFill/>
              </a:ln>
            </p:spPr>
            <p:txBody>
              <a:bodyPr anchor="ctr"/>
              <a:lstStyle/>
              <a:p>
                <a:pPr algn="ctr"/>
                <a:endParaRPr/>
              </a:p>
            </p:txBody>
          </p:sp>
          <p:sp>
            <p:nvSpPr>
              <p:cNvPr id="19" name="Rectangle 1"/>
              <p:cNvSpPr/>
              <p:nvPr/>
            </p:nvSpPr>
            <p:spPr>
              <a:xfrm>
                <a:off x="2723573" y="2555787"/>
                <a:ext cx="1132790" cy="523220"/>
              </a:xfrm>
              <a:prstGeom prst="rect">
                <a:avLst/>
              </a:prstGeom>
            </p:spPr>
            <p:txBody>
              <a:bodyPr wrap="none">
                <a:normAutofit/>
              </a:bodyPr>
              <a:lstStyle/>
              <a:p>
                <a:r>
                  <a:rPr lang="en-US" altLang="zh-CN" sz="2800" b="1">
                    <a:solidFill>
                      <a:schemeClr val="bg1"/>
                    </a:solidFill>
                  </a:rPr>
                  <a:t>+15%</a:t>
                </a:r>
              </a:p>
            </p:txBody>
          </p:sp>
        </p:grpSp>
        <p:grpSp>
          <p:nvGrpSpPr>
            <p:cNvPr id="25" name="组合 24"/>
            <p:cNvGrpSpPr/>
            <p:nvPr/>
          </p:nvGrpSpPr>
          <p:grpSpPr>
            <a:xfrm>
              <a:off x="1104614" y="5045193"/>
              <a:ext cx="4109434" cy="991050"/>
              <a:chOff x="-684370" y="4213143"/>
              <a:chExt cx="4109434" cy="991050"/>
            </a:xfrm>
          </p:grpSpPr>
          <p:sp>
            <p:nvSpPr>
              <p:cNvPr id="26" name="矩形 25"/>
              <p:cNvSpPr/>
              <p:nvPr/>
            </p:nvSpPr>
            <p:spPr>
              <a:xfrm>
                <a:off x="-684370" y="4594795"/>
                <a:ext cx="4109434" cy="609398"/>
              </a:xfrm>
              <a:prstGeom prst="rect">
                <a:avLst/>
              </a:prstGeom>
            </p:spPr>
            <p:txBody>
              <a:bodyPr wrap="square">
                <a:spAutoFit/>
                <a:scene3d>
                  <a:camera prst="orthographicFront"/>
                  <a:lightRig rig="threePt" dir="t"/>
                </a:scene3d>
                <a:sp3d contourW="6350"/>
              </a:bodyPr>
              <a:lstStyle/>
              <a:p>
                <a:pPr algn="r">
                  <a:lnSpc>
                    <a:spcPct val="120000"/>
                  </a:lnSpc>
                </a:pPr>
                <a:r>
                  <a:rPr lang="zh-CN" altLang="en-US" sz="1400" dirty="0">
                    <a:solidFill>
                      <a:schemeClr val="tx1">
                        <a:lumMod val="50000"/>
                        <a:lumOff val="50000"/>
                      </a:schemeClr>
                    </a:solidFill>
                  </a:rPr>
                  <a:t>用户可以在投影仪或者计算机上进行演示也可以将演示文稿打印出来制作成胶片以便应用</a:t>
                </a:r>
              </a:p>
            </p:txBody>
          </p:sp>
          <p:sp>
            <p:nvSpPr>
              <p:cNvPr id="27" name="矩形 26"/>
              <p:cNvSpPr/>
              <p:nvPr/>
            </p:nvSpPr>
            <p:spPr>
              <a:xfrm>
                <a:off x="1183089" y="4213143"/>
                <a:ext cx="2241974" cy="401264"/>
              </a:xfrm>
              <a:prstGeom prst="rect">
                <a:avLst/>
              </a:prstGeom>
            </p:spPr>
            <p:txBody>
              <a:bodyPr wrap="square">
                <a:spAutoFit/>
                <a:scene3d>
                  <a:camera prst="orthographicFront"/>
                  <a:lightRig rig="threePt" dir="t"/>
                </a:scene3d>
                <a:sp3d contourW="6350"/>
              </a:bodyPr>
              <a:lstStyle/>
              <a:p>
                <a:pPr algn="r">
                  <a:lnSpc>
                    <a:spcPct val="120000"/>
                  </a:lnSpc>
                </a:pPr>
                <a:r>
                  <a:rPr lang="zh-CN" altLang="en-US" b="1" dirty="0">
                    <a:solidFill>
                      <a:schemeClr val="tx1">
                        <a:lumMod val="65000"/>
                        <a:lumOff val="35000"/>
                      </a:schemeClr>
                    </a:solidFill>
                  </a:rPr>
                  <a:t>标题文字添加</a:t>
                </a:r>
              </a:p>
            </p:txBody>
          </p:sp>
        </p:grpSp>
      </p:grpSp>
      <p:grpSp>
        <p:nvGrpSpPr>
          <p:cNvPr id="41" name="组合 40"/>
          <p:cNvGrpSpPr/>
          <p:nvPr/>
        </p:nvGrpSpPr>
        <p:grpSpPr>
          <a:xfrm>
            <a:off x="6605660" y="1590167"/>
            <a:ext cx="4111124" cy="4188800"/>
            <a:chOff x="6605660" y="1590167"/>
            <a:chExt cx="4111124" cy="4188800"/>
          </a:xfrm>
        </p:grpSpPr>
        <p:grpSp>
          <p:nvGrpSpPr>
            <p:cNvPr id="5" name="Group 7"/>
            <p:cNvGrpSpPr/>
            <p:nvPr/>
          </p:nvGrpSpPr>
          <p:grpSpPr>
            <a:xfrm>
              <a:off x="6605660" y="2902417"/>
              <a:ext cx="2847411" cy="2876550"/>
              <a:chOff x="7354535" y="2568575"/>
              <a:chExt cx="2847411" cy="2876550"/>
            </a:xfrm>
          </p:grpSpPr>
          <p:grpSp>
            <p:nvGrpSpPr>
              <p:cNvPr id="6" name="Group 8"/>
              <p:cNvGrpSpPr/>
              <p:nvPr/>
            </p:nvGrpSpPr>
            <p:grpSpPr>
              <a:xfrm flipH="1" flipV="1">
                <a:off x="7354535" y="2568575"/>
                <a:ext cx="2847411" cy="2876550"/>
                <a:chOff x="2074926" y="1130300"/>
                <a:chExt cx="2847411" cy="2876550"/>
              </a:xfrm>
            </p:grpSpPr>
            <p:sp>
              <p:nvSpPr>
                <p:cNvPr id="11" name="Parallelogram 9"/>
                <p:cNvSpPr/>
                <p:nvPr/>
              </p:nvSpPr>
              <p:spPr>
                <a:xfrm>
                  <a:off x="2074926" y="3036363"/>
                  <a:ext cx="1605841" cy="481752"/>
                </a:xfrm>
                <a:prstGeom prst="parallelogram">
                  <a:avLst>
                    <a:gd name="adj" fmla="val 63945"/>
                  </a:avLst>
                </a:prstGeom>
                <a:solidFill>
                  <a:schemeClr val="bg1">
                    <a:lumMod val="6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2" name="Parallelogram 10"/>
                <p:cNvSpPr/>
                <p:nvPr/>
              </p:nvSpPr>
              <p:spPr>
                <a:xfrm flipH="1">
                  <a:off x="2387902" y="3036363"/>
                  <a:ext cx="1605841" cy="970487"/>
                </a:xfrm>
                <a:prstGeom prst="parallelogram">
                  <a:avLst>
                    <a:gd name="adj" fmla="val 38669"/>
                  </a:avLst>
                </a:prstGeom>
                <a:solidFill>
                  <a:schemeClr val="tx1">
                    <a:lumMod val="65000"/>
                    <a:lumOff val="3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3" name="Isosceles Triangle 11"/>
                <p:cNvSpPr/>
                <p:nvPr/>
              </p:nvSpPr>
              <p:spPr>
                <a:xfrm>
                  <a:off x="2771907" y="1130300"/>
                  <a:ext cx="2150430" cy="1368456"/>
                </a:xfrm>
                <a:prstGeom prst="triangle">
                  <a:avLst>
                    <a:gd name="adj" fmla="val 65232"/>
                  </a:avLst>
                </a:prstGeom>
                <a:solidFill>
                  <a:schemeClr val="bg1">
                    <a:lumMod val="6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4" name="Parallelogram 12"/>
                <p:cNvSpPr/>
                <p:nvPr/>
              </p:nvSpPr>
              <p:spPr>
                <a:xfrm>
                  <a:off x="2771907" y="2491774"/>
                  <a:ext cx="1701033" cy="1515076"/>
                </a:xfrm>
                <a:prstGeom prst="parallelogram">
                  <a:avLst>
                    <a:gd name="adj" fmla="val 30532"/>
                  </a:avLst>
                </a:prstGeom>
                <a:solidFill>
                  <a:schemeClr val="bg1">
                    <a:lumMod val="6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sp>
            <p:nvSpPr>
              <p:cNvPr id="9" name="Freeform: Shape 20"/>
              <p:cNvSpPr/>
              <p:nvPr/>
            </p:nvSpPr>
            <p:spPr bwMode="auto">
              <a:xfrm>
                <a:off x="7991981" y="4311082"/>
                <a:ext cx="441736" cy="425669"/>
              </a:xfrm>
              <a:custGeom>
                <a:avLst/>
                <a:gdLst>
                  <a:gd name="T0" fmla="*/ 0 w 208"/>
                  <a:gd name="T1" fmla="*/ 68 h 201"/>
                  <a:gd name="T2" fmla="*/ 8 w 208"/>
                  <a:gd name="T3" fmla="*/ 78 h 201"/>
                  <a:gd name="T4" fmla="*/ 31 w 208"/>
                  <a:gd name="T5" fmla="*/ 72 h 201"/>
                  <a:gd name="T6" fmla="*/ 64 w 208"/>
                  <a:gd name="T7" fmla="*/ 172 h 201"/>
                  <a:gd name="T8" fmla="*/ 106 w 208"/>
                  <a:gd name="T9" fmla="*/ 189 h 201"/>
                  <a:gd name="T10" fmla="*/ 197 w 208"/>
                  <a:gd name="T11" fmla="*/ 62 h 201"/>
                  <a:gd name="T12" fmla="*/ 114 w 208"/>
                  <a:gd name="T13" fmla="*/ 67 h 201"/>
                  <a:gd name="T14" fmla="*/ 137 w 208"/>
                  <a:gd name="T15" fmla="*/ 94 h 201"/>
                  <a:gd name="T16" fmla="*/ 109 w 208"/>
                  <a:gd name="T17" fmla="*/ 130 h 201"/>
                  <a:gd name="T18" fmla="*/ 93 w 208"/>
                  <a:gd name="T19" fmla="*/ 90 h 201"/>
                  <a:gd name="T20" fmla="*/ 60 w 208"/>
                  <a:gd name="T21" fmla="*/ 22 h 201"/>
                  <a:gd name="T22" fmla="*/ 0 w 208"/>
                  <a:gd name="T23" fmla="*/ 68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8" h="201">
                    <a:moveTo>
                      <a:pt x="0" y="68"/>
                    </a:moveTo>
                    <a:cubicBezTo>
                      <a:pt x="8" y="78"/>
                      <a:pt x="8" y="78"/>
                      <a:pt x="8" y="78"/>
                    </a:cubicBezTo>
                    <a:cubicBezTo>
                      <a:pt x="8" y="78"/>
                      <a:pt x="25" y="65"/>
                      <a:pt x="31" y="72"/>
                    </a:cubicBezTo>
                    <a:cubicBezTo>
                      <a:pt x="36" y="78"/>
                      <a:pt x="57" y="157"/>
                      <a:pt x="64" y="172"/>
                    </a:cubicBezTo>
                    <a:cubicBezTo>
                      <a:pt x="70" y="184"/>
                      <a:pt x="87" y="201"/>
                      <a:pt x="106" y="189"/>
                    </a:cubicBezTo>
                    <a:cubicBezTo>
                      <a:pt x="125" y="177"/>
                      <a:pt x="186" y="124"/>
                      <a:pt x="197" y="62"/>
                    </a:cubicBezTo>
                    <a:cubicBezTo>
                      <a:pt x="208" y="0"/>
                      <a:pt x="123" y="13"/>
                      <a:pt x="114" y="67"/>
                    </a:cubicBezTo>
                    <a:cubicBezTo>
                      <a:pt x="137" y="54"/>
                      <a:pt x="149" y="73"/>
                      <a:pt x="137" y="94"/>
                    </a:cubicBezTo>
                    <a:cubicBezTo>
                      <a:pt x="126" y="116"/>
                      <a:pt x="115" y="130"/>
                      <a:pt x="109" y="130"/>
                    </a:cubicBezTo>
                    <a:cubicBezTo>
                      <a:pt x="104" y="130"/>
                      <a:pt x="100" y="116"/>
                      <a:pt x="93" y="90"/>
                    </a:cubicBezTo>
                    <a:cubicBezTo>
                      <a:pt x="87" y="64"/>
                      <a:pt x="87" y="17"/>
                      <a:pt x="60" y="22"/>
                    </a:cubicBezTo>
                    <a:cubicBezTo>
                      <a:pt x="34" y="27"/>
                      <a:pt x="0" y="68"/>
                      <a:pt x="0" y="68"/>
                    </a:cubicBezTo>
                    <a:close/>
                  </a:path>
                </a:pathLst>
              </a:custGeom>
              <a:solidFill>
                <a:schemeClr val="bg1"/>
              </a:solidFill>
              <a:ln>
                <a:noFill/>
              </a:ln>
            </p:spPr>
            <p:txBody>
              <a:bodyPr anchor="ctr"/>
              <a:lstStyle/>
              <a:p>
                <a:pPr algn="ctr"/>
                <a:endParaRPr/>
              </a:p>
            </p:txBody>
          </p:sp>
          <p:sp>
            <p:nvSpPr>
              <p:cNvPr id="10" name="Rectangle 22"/>
              <p:cNvSpPr/>
              <p:nvPr/>
            </p:nvSpPr>
            <p:spPr>
              <a:xfrm>
                <a:off x="8171783" y="3012667"/>
                <a:ext cx="1024639" cy="523220"/>
              </a:xfrm>
              <a:prstGeom prst="rect">
                <a:avLst/>
              </a:prstGeom>
            </p:spPr>
            <p:txBody>
              <a:bodyPr wrap="none">
                <a:normAutofit/>
              </a:bodyPr>
              <a:lstStyle/>
              <a:p>
                <a:r>
                  <a:rPr lang="en-US" altLang="zh-CN" sz="2800" b="1">
                    <a:solidFill>
                      <a:schemeClr val="bg1"/>
                    </a:solidFill>
                  </a:rPr>
                  <a:t>-15%</a:t>
                </a:r>
              </a:p>
            </p:txBody>
          </p:sp>
        </p:grpSp>
        <p:grpSp>
          <p:nvGrpSpPr>
            <p:cNvPr id="28" name="组合 27"/>
            <p:cNvGrpSpPr/>
            <p:nvPr/>
          </p:nvGrpSpPr>
          <p:grpSpPr>
            <a:xfrm>
              <a:off x="6795395" y="1590167"/>
              <a:ext cx="3921389" cy="991050"/>
              <a:chOff x="548738" y="4213143"/>
              <a:chExt cx="3921389" cy="991050"/>
            </a:xfrm>
          </p:grpSpPr>
          <p:sp>
            <p:nvSpPr>
              <p:cNvPr id="29" name="矩形 28"/>
              <p:cNvSpPr/>
              <p:nvPr/>
            </p:nvSpPr>
            <p:spPr>
              <a:xfrm>
                <a:off x="548738" y="4594795"/>
                <a:ext cx="3921389" cy="609398"/>
              </a:xfrm>
              <a:prstGeom prst="rect">
                <a:avLst/>
              </a:prstGeom>
            </p:spPr>
            <p:txBody>
              <a:bodyPr wrap="square">
                <a:spAutoFit/>
                <a:scene3d>
                  <a:camera prst="orthographicFront"/>
                  <a:lightRig rig="threePt" dir="t"/>
                </a:scene3d>
                <a:sp3d contourW="6350"/>
              </a:bodyPr>
              <a:lstStyle/>
              <a:p>
                <a:pPr>
                  <a:lnSpc>
                    <a:spcPct val="120000"/>
                  </a:lnSpc>
                </a:pPr>
                <a:r>
                  <a:rPr lang="zh-CN" altLang="en-US" sz="1400" dirty="0">
                    <a:solidFill>
                      <a:schemeClr val="tx1">
                        <a:lumMod val="50000"/>
                        <a:lumOff val="50000"/>
                      </a:schemeClr>
                    </a:solidFill>
                  </a:rPr>
                  <a:t>用户可以在投影仪或者计算机上进行演示也可以将演示文稿打印出来制作成胶片以便应用</a:t>
                </a:r>
              </a:p>
            </p:txBody>
          </p:sp>
          <p:sp>
            <p:nvSpPr>
              <p:cNvPr id="30" name="矩形 29"/>
              <p:cNvSpPr/>
              <p:nvPr/>
            </p:nvSpPr>
            <p:spPr>
              <a:xfrm>
                <a:off x="548738" y="4213143"/>
                <a:ext cx="2241974" cy="401264"/>
              </a:xfrm>
              <a:prstGeom prst="rect">
                <a:avLst/>
              </a:prstGeom>
            </p:spPr>
            <p:txBody>
              <a:bodyPr wrap="square">
                <a:spAutoFit/>
                <a:scene3d>
                  <a:camera prst="orthographicFront"/>
                  <a:lightRig rig="threePt" dir="t"/>
                </a:scene3d>
                <a:sp3d contourW="6350"/>
              </a:bodyPr>
              <a:lstStyle/>
              <a:p>
                <a:pPr>
                  <a:lnSpc>
                    <a:spcPct val="120000"/>
                  </a:lnSpc>
                </a:pPr>
                <a:r>
                  <a:rPr lang="zh-CN" altLang="en-US" b="1" dirty="0">
                    <a:solidFill>
                      <a:schemeClr val="tx1">
                        <a:lumMod val="65000"/>
                        <a:lumOff val="35000"/>
                      </a:schemeClr>
                    </a:solidFill>
                  </a:rPr>
                  <a:t>标题文字添加</a:t>
                </a:r>
              </a:p>
            </p:txBody>
          </p:sp>
        </p:grpSp>
      </p:grpSp>
      <p:cxnSp>
        <p:nvCxnSpPr>
          <p:cNvPr id="32" name="直接连接符 31"/>
          <p:cNvCxnSpPr/>
          <p:nvPr/>
        </p:nvCxnSpPr>
        <p:spPr>
          <a:xfrm>
            <a:off x="6096000" y="1790799"/>
            <a:ext cx="0" cy="411470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33" name="矩形: 圆角 32"/>
          <p:cNvSpPr/>
          <p:nvPr/>
        </p:nvSpPr>
        <p:spPr>
          <a:xfrm rot="2700000">
            <a:off x="481528" y="324463"/>
            <a:ext cx="608141" cy="608141"/>
          </a:xfrm>
          <a:prstGeom prst="roundRect">
            <a:avLst/>
          </a:prstGeom>
          <a:solidFill>
            <a:schemeClr val="accent1"/>
          </a:solidFill>
          <a:ln w="3810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cxnSp>
        <p:nvCxnSpPr>
          <p:cNvPr id="34" name="直接连接符 33"/>
          <p:cNvCxnSpPr/>
          <p:nvPr/>
        </p:nvCxnSpPr>
        <p:spPr>
          <a:xfrm>
            <a:off x="1046328" y="102358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5" name="文本框 34"/>
          <p:cNvSpPr txBox="1"/>
          <p:nvPr/>
        </p:nvSpPr>
        <p:spPr>
          <a:xfrm>
            <a:off x="1403349" y="366923"/>
            <a:ext cx="3467616" cy="584775"/>
          </a:xfrm>
          <a:prstGeom prst="rect">
            <a:avLst/>
          </a:prstGeom>
          <a:noFill/>
        </p:spPr>
        <p:txBody>
          <a:bodyPr wrap="non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目录标题添加此处</a:t>
            </a:r>
          </a:p>
        </p:txBody>
      </p:sp>
      <p:sp>
        <p:nvSpPr>
          <p:cNvPr id="36" name="文本框 35"/>
          <p:cNvSpPr txBox="1"/>
          <p:nvPr/>
        </p:nvSpPr>
        <p:spPr>
          <a:xfrm>
            <a:off x="521743" y="400325"/>
            <a:ext cx="527709"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rgbClr val="FFFFFF"/>
                </a:solidFill>
                <a:effectLst/>
                <a:uLnTx/>
                <a:uFillTx/>
                <a:latin typeface="Arial" panose="020B0604020202020204"/>
                <a:ea typeface="微软雅黑" panose="020B0503020204020204" charset="-122"/>
                <a:cs typeface="+mn-cs"/>
              </a:rPr>
              <a:t>03</a:t>
            </a:r>
            <a:endParaRPr kumimoji="0" lang="zh-CN" altLang="en-US" sz="2400" b="1" i="0" u="none" strike="noStrike" kern="1200" cap="none" spc="0" normalizeH="0" baseline="0" noProof="0" dirty="0">
              <a:ln>
                <a:noFill/>
              </a:ln>
              <a:solidFill>
                <a:srgbClr val="FFFFFF"/>
              </a:solidFill>
              <a:effectLst/>
              <a:uLnTx/>
              <a:uFillTx/>
              <a:latin typeface="Arial" panose="020B0604020202020204"/>
              <a:ea typeface="微软雅黑" panose="020B0503020204020204" charset="-122"/>
              <a:cs typeface="+mn-cs"/>
            </a:endParaRPr>
          </a:p>
        </p:txBody>
      </p:sp>
      <p:sp>
        <p:nvSpPr>
          <p:cNvPr id="37" name="任意多边形: 形状 36"/>
          <p:cNvSpPr/>
          <p:nvPr/>
        </p:nvSpPr>
        <p:spPr>
          <a:xfrm rot="2700000">
            <a:off x="10236192" y="80705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38" name="任意多边形: 形状 37"/>
          <p:cNvSpPr/>
          <p:nvPr/>
        </p:nvSpPr>
        <p:spPr>
          <a:xfrm rot="2700000">
            <a:off x="10688014" y="80705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39" name="任意多边形: 形状 38"/>
          <p:cNvSpPr/>
          <p:nvPr/>
        </p:nvSpPr>
        <p:spPr>
          <a:xfrm rot="2700000">
            <a:off x="11139835" y="80705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anim calcmode="lin" valueType="num">
                                      <p:cBhvr>
                                        <p:cTn id="8" dur="1000" fill="hold"/>
                                        <p:tgtEl>
                                          <p:spTgt spid="40"/>
                                        </p:tgtEl>
                                        <p:attrNameLst>
                                          <p:attrName>ppt_x</p:attrName>
                                        </p:attrNameLst>
                                      </p:cBhvr>
                                      <p:tavLst>
                                        <p:tav tm="0">
                                          <p:val>
                                            <p:strVal val="#ppt_x"/>
                                          </p:val>
                                        </p:tav>
                                        <p:tav tm="100000">
                                          <p:val>
                                            <p:strVal val="#ppt_x"/>
                                          </p:val>
                                        </p:tav>
                                      </p:tavLst>
                                    </p:anim>
                                    <p:anim calcmode="lin" valueType="num">
                                      <p:cBhvr>
                                        <p:cTn id="9" dur="1000" fill="hold"/>
                                        <p:tgtEl>
                                          <p:spTgt spid="40"/>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fade">
                                      <p:cBhvr>
                                        <p:cTn id="12" dur="1000"/>
                                        <p:tgtEl>
                                          <p:spTgt spid="41"/>
                                        </p:tgtEl>
                                      </p:cBhvr>
                                    </p:animEffect>
                                    <p:anim calcmode="lin" valueType="num">
                                      <p:cBhvr>
                                        <p:cTn id="13" dur="1000" fill="hold"/>
                                        <p:tgtEl>
                                          <p:spTgt spid="41"/>
                                        </p:tgtEl>
                                        <p:attrNameLst>
                                          <p:attrName>ppt_x</p:attrName>
                                        </p:attrNameLst>
                                      </p:cBhvr>
                                      <p:tavLst>
                                        <p:tav tm="0">
                                          <p:val>
                                            <p:strVal val="#ppt_x"/>
                                          </p:val>
                                        </p:tav>
                                        <p:tav tm="100000">
                                          <p:val>
                                            <p:strVal val="#ppt_x"/>
                                          </p:val>
                                        </p:tav>
                                      </p:tavLst>
                                    </p:anim>
                                    <p:anim calcmode="lin" valueType="num">
                                      <p:cBhvr>
                                        <p:cTn id="14" dur="1000" fill="hold"/>
                                        <p:tgtEl>
                                          <p:spTgt spid="41"/>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6" presetClass="entr" presetSubtype="42" fill="hold" nodeType="after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barn(outHorizontal)">
                                      <p:cBhvr>
                                        <p:cTn id="18"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p:nvPr/>
        </p:nvSpPr>
        <p:spPr>
          <a:xfrm>
            <a:off x="1320800" y="4131031"/>
            <a:ext cx="9550400" cy="2032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5" name="Isosceles Triangle 3"/>
          <p:cNvSpPr/>
          <p:nvPr/>
        </p:nvSpPr>
        <p:spPr>
          <a:xfrm>
            <a:off x="5624576" y="4334231"/>
            <a:ext cx="942848" cy="812800"/>
          </a:xfrm>
          <a:prstGeom prst="triangl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6" name="Rectangle: Top Corners Snipped 4"/>
          <p:cNvSpPr/>
          <p:nvPr/>
        </p:nvSpPr>
        <p:spPr>
          <a:xfrm>
            <a:off x="1320800" y="3216631"/>
            <a:ext cx="1828800" cy="812800"/>
          </a:xfrm>
          <a:prstGeom prst="snip2SameRect">
            <a:avLst>
              <a:gd name="adj1" fmla="val 39583"/>
              <a:gd name="adj2" fmla="val 0"/>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algn="ctr"/>
            <a:r>
              <a:rPr lang="zh-CN" altLang="en-US" sz="1600"/>
              <a:t>标题文本预设</a:t>
            </a:r>
          </a:p>
        </p:txBody>
      </p:sp>
      <p:sp>
        <p:nvSpPr>
          <p:cNvPr id="7" name="Rectangle: Top Corners Snipped 5"/>
          <p:cNvSpPr/>
          <p:nvPr/>
        </p:nvSpPr>
        <p:spPr>
          <a:xfrm>
            <a:off x="3352800" y="3216631"/>
            <a:ext cx="1828800" cy="812800"/>
          </a:xfrm>
          <a:prstGeom prst="snip2SameRect">
            <a:avLst>
              <a:gd name="adj1" fmla="val 39583"/>
              <a:gd name="adj2" fmla="val 0"/>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algn="ctr"/>
            <a:r>
              <a:rPr lang="zh-CN" altLang="en-US" sz="1600"/>
              <a:t>标题文本预设</a:t>
            </a:r>
          </a:p>
        </p:txBody>
      </p:sp>
      <p:sp>
        <p:nvSpPr>
          <p:cNvPr id="8" name="Rectangle: Top Corners Snipped 6"/>
          <p:cNvSpPr/>
          <p:nvPr/>
        </p:nvSpPr>
        <p:spPr>
          <a:xfrm>
            <a:off x="2336800" y="2319164"/>
            <a:ext cx="1828800" cy="812800"/>
          </a:xfrm>
          <a:prstGeom prst="snip2SameRect">
            <a:avLst>
              <a:gd name="adj1" fmla="val 39583"/>
              <a:gd name="adj2" fmla="val 0"/>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algn="ctr"/>
            <a:r>
              <a:rPr lang="zh-CN" altLang="en-US" sz="1600" dirty="0"/>
              <a:t>标题文本预设</a:t>
            </a:r>
          </a:p>
        </p:txBody>
      </p:sp>
      <p:sp>
        <p:nvSpPr>
          <p:cNvPr id="9" name="Rectangle: Top Corners Snipped 7"/>
          <p:cNvSpPr/>
          <p:nvPr/>
        </p:nvSpPr>
        <p:spPr>
          <a:xfrm>
            <a:off x="7010400" y="3216631"/>
            <a:ext cx="1828800" cy="812800"/>
          </a:xfrm>
          <a:prstGeom prst="snip2SameRect">
            <a:avLst>
              <a:gd name="adj1" fmla="val 39583"/>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algn="ctr"/>
            <a:r>
              <a:rPr lang="zh-CN" altLang="en-US" sz="1600"/>
              <a:t>标题文本预设</a:t>
            </a:r>
          </a:p>
        </p:txBody>
      </p:sp>
      <p:sp>
        <p:nvSpPr>
          <p:cNvPr id="10" name="Rectangle: Top Corners Snipped 8"/>
          <p:cNvSpPr/>
          <p:nvPr/>
        </p:nvSpPr>
        <p:spPr>
          <a:xfrm>
            <a:off x="9042400" y="3216631"/>
            <a:ext cx="1828800" cy="812800"/>
          </a:xfrm>
          <a:prstGeom prst="snip2SameRect">
            <a:avLst>
              <a:gd name="adj1" fmla="val 39583"/>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algn="ctr"/>
            <a:r>
              <a:rPr lang="zh-CN" altLang="en-US" sz="1600"/>
              <a:t>标题文本预设</a:t>
            </a:r>
          </a:p>
        </p:txBody>
      </p:sp>
      <p:sp>
        <p:nvSpPr>
          <p:cNvPr id="11" name="Rectangle: Top Corners Snipped 9"/>
          <p:cNvSpPr/>
          <p:nvPr/>
        </p:nvSpPr>
        <p:spPr>
          <a:xfrm>
            <a:off x="8026400" y="2319164"/>
            <a:ext cx="1828800" cy="812800"/>
          </a:xfrm>
          <a:prstGeom prst="snip2SameRect">
            <a:avLst>
              <a:gd name="adj1" fmla="val 39583"/>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algn="ctr"/>
            <a:r>
              <a:rPr lang="zh-CN" altLang="en-US" sz="1600"/>
              <a:t>标题文本预设</a:t>
            </a:r>
          </a:p>
        </p:txBody>
      </p:sp>
      <p:sp>
        <p:nvSpPr>
          <p:cNvPr id="12" name="TextBox 10"/>
          <p:cNvSpPr txBox="1"/>
          <p:nvPr/>
        </p:nvSpPr>
        <p:spPr>
          <a:xfrm>
            <a:off x="2726271" y="1734965"/>
            <a:ext cx="1095172" cy="584775"/>
          </a:xfrm>
          <a:prstGeom prst="rect">
            <a:avLst/>
          </a:prstGeom>
          <a:noFill/>
        </p:spPr>
        <p:txBody>
          <a:bodyPr wrap="none">
            <a:normAutofit/>
          </a:bodyPr>
          <a:lstStyle/>
          <a:p>
            <a:r>
              <a:rPr lang="en-US" sz="3200" b="1" dirty="0" smtClean="0">
                <a:solidFill>
                  <a:schemeClr val="tx1">
                    <a:lumMod val="50000"/>
                    <a:lumOff val="50000"/>
                  </a:schemeClr>
                </a:solidFill>
              </a:rPr>
              <a:t>2019</a:t>
            </a:r>
            <a:endParaRPr lang="en-US" sz="3200" b="1" dirty="0">
              <a:solidFill>
                <a:schemeClr val="tx1">
                  <a:lumMod val="50000"/>
                  <a:lumOff val="50000"/>
                </a:schemeClr>
              </a:solidFill>
            </a:endParaRPr>
          </a:p>
        </p:txBody>
      </p:sp>
      <p:sp>
        <p:nvSpPr>
          <p:cNvPr id="13" name="TextBox 11"/>
          <p:cNvSpPr txBox="1"/>
          <p:nvPr/>
        </p:nvSpPr>
        <p:spPr>
          <a:xfrm>
            <a:off x="8415871" y="1734965"/>
            <a:ext cx="1095172" cy="584775"/>
          </a:xfrm>
          <a:prstGeom prst="rect">
            <a:avLst/>
          </a:prstGeom>
          <a:noFill/>
        </p:spPr>
        <p:txBody>
          <a:bodyPr wrap="none">
            <a:normAutofit/>
          </a:bodyPr>
          <a:lstStyle/>
          <a:p>
            <a:r>
              <a:rPr lang="en-US" sz="3200" b="1" dirty="0" smtClean="0">
                <a:solidFill>
                  <a:schemeClr val="accent1"/>
                </a:solidFill>
              </a:rPr>
              <a:t>20</a:t>
            </a:r>
            <a:r>
              <a:rPr lang="en-US" altLang="zh-CN" sz="3200" b="1" dirty="0" smtClean="0">
                <a:solidFill>
                  <a:schemeClr val="accent1"/>
                </a:solidFill>
              </a:rPr>
              <a:t>XX</a:t>
            </a:r>
            <a:endParaRPr lang="en-US" sz="3200" b="1" dirty="0">
              <a:solidFill>
                <a:schemeClr val="accent1"/>
              </a:solidFill>
            </a:endParaRPr>
          </a:p>
        </p:txBody>
      </p:sp>
      <p:sp>
        <p:nvSpPr>
          <p:cNvPr id="16" name="Freeform: Shape 16"/>
          <p:cNvSpPr/>
          <p:nvPr/>
        </p:nvSpPr>
        <p:spPr bwMode="auto">
          <a:xfrm>
            <a:off x="1350967" y="517610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tx1">
              <a:lumMod val="50000"/>
              <a:lumOff val="50000"/>
            </a:schemeClr>
          </a:solidFill>
          <a:ln w="9525">
            <a:noFill/>
            <a:round/>
          </a:ln>
        </p:spPr>
        <p:txBody>
          <a:bodyPr anchor="ctr"/>
          <a:lstStyle/>
          <a:p>
            <a:pPr algn="ctr"/>
            <a:endParaRPr/>
          </a:p>
        </p:txBody>
      </p:sp>
      <p:sp>
        <p:nvSpPr>
          <p:cNvPr id="17" name="Freeform: Shape 17"/>
          <p:cNvSpPr/>
          <p:nvPr/>
        </p:nvSpPr>
        <p:spPr bwMode="auto">
          <a:xfrm>
            <a:off x="10464800" y="517610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1"/>
          </a:solidFill>
          <a:ln w="9525">
            <a:noFill/>
            <a:round/>
          </a:ln>
        </p:spPr>
        <p:txBody>
          <a:bodyPr anchor="ctr"/>
          <a:lstStyle/>
          <a:p>
            <a:pPr algn="ctr"/>
            <a:endParaRPr/>
          </a:p>
        </p:txBody>
      </p:sp>
      <p:grpSp>
        <p:nvGrpSpPr>
          <p:cNvPr id="22" name="组合 21"/>
          <p:cNvGrpSpPr/>
          <p:nvPr/>
        </p:nvGrpSpPr>
        <p:grpSpPr>
          <a:xfrm>
            <a:off x="1918684" y="4887888"/>
            <a:ext cx="3466117" cy="991050"/>
            <a:chOff x="548738" y="4213143"/>
            <a:chExt cx="3466117" cy="991050"/>
          </a:xfrm>
        </p:grpSpPr>
        <p:sp>
          <p:nvSpPr>
            <p:cNvPr id="23" name="矩形 22"/>
            <p:cNvSpPr/>
            <p:nvPr/>
          </p:nvSpPr>
          <p:spPr>
            <a:xfrm>
              <a:off x="548739" y="4594795"/>
              <a:ext cx="3466116" cy="609398"/>
            </a:xfrm>
            <a:prstGeom prst="rect">
              <a:avLst/>
            </a:prstGeom>
          </p:spPr>
          <p:txBody>
            <a:bodyPr wrap="square">
              <a:spAutoFit/>
              <a:scene3d>
                <a:camera prst="orthographicFront"/>
                <a:lightRig rig="threePt" dir="t"/>
              </a:scene3d>
              <a:sp3d contourW="6350"/>
            </a:bodyPr>
            <a:lstStyle/>
            <a:p>
              <a:pPr>
                <a:lnSpc>
                  <a:spcPct val="120000"/>
                </a:lnSpc>
              </a:pPr>
              <a:r>
                <a:rPr lang="zh-CN" altLang="en-US" sz="1400" dirty="0">
                  <a:solidFill>
                    <a:schemeClr val="tx1">
                      <a:lumMod val="50000"/>
                      <a:lumOff val="50000"/>
                    </a:schemeClr>
                  </a:solidFill>
                </a:rPr>
                <a:t>用户可以在投影仪或者计算机上进行演示也可以将演示文稿打印出来制作成</a:t>
              </a:r>
            </a:p>
          </p:txBody>
        </p:sp>
        <p:sp>
          <p:nvSpPr>
            <p:cNvPr id="24" name="矩形 23"/>
            <p:cNvSpPr/>
            <p:nvPr/>
          </p:nvSpPr>
          <p:spPr>
            <a:xfrm>
              <a:off x="548738" y="4213143"/>
              <a:ext cx="2241974" cy="401264"/>
            </a:xfrm>
            <a:prstGeom prst="rect">
              <a:avLst/>
            </a:prstGeom>
          </p:spPr>
          <p:txBody>
            <a:bodyPr wrap="square">
              <a:spAutoFit/>
              <a:scene3d>
                <a:camera prst="orthographicFront"/>
                <a:lightRig rig="threePt" dir="t"/>
              </a:scene3d>
              <a:sp3d contourW="6350"/>
            </a:bodyPr>
            <a:lstStyle/>
            <a:p>
              <a:pPr>
                <a:lnSpc>
                  <a:spcPct val="120000"/>
                </a:lnSpc>
              </a:pPr>
              <a:r>
                <a:rPr lang="zh-CN" altLang="en-US" b="1" dirty="0">
                  <a:solidFill>
                    <a:schemeClr val="tx1">
                      <a:lumMod val="65000"/>
                      <a:lumOff val="35000"/>
                    </a:schemeClr>
                  </a:solidFill>
                </a:rPr>
                <a:t>标题文字添加</a:t>
              </a:r>
            </a:p>
          </p:txBody>
        </p:sp>
      </p:grpSp>
      <p:grpSp>
        <p:nvGrpSpPr>
          <p:cNvPr id="25" name="组合 24"/>
          <p:cNvGrpSpPr/>
          <p:nvPr/>
        </p:nvGrpSpPr>
        <p:grpSpPr>
          <a:xfrm>
            <a:off x="6858290" y="4887888"/>
            <a:ext cx="3466116" cy="991050"/>
            <a:chOff x="548739" y="4213143"/>
            <a:chExt cx="3466116" cy="991050"/>
          </a:xfrm>
        </p:grpSpPr>
        <p:sp>
          <p:nvSpPr>
            <p:cNvPr id="26" name="矩形 25"/>
            <p:cNvSpPr/>
            <p:nvPr/>
          </p:nvSpPr>
          <p:spPr>
            <a:xfrm>
              <a:off x="548739" y="4594795"/>
              <a:ext cx="3466116" cy="609398"/>
            </a:xfrm>
            <a:prstGeom prst="rect">
              <a:avLst/>
            </a:prstGeom>
          </p:spPr>
          <p:txBody>
            <a:bodyPr wrap="square">
              <a:spAutoFit/>
              <a:scene3d>
                <a:camera prst="orthographicFront"/>
                <a:lightRig rig="threePt" dir="t"/>
              </a:scene3d>
              <a:sp3d contourW="6350"/>
            </a:bodyPr>
            <a:lstStyle/>
            <a:p>
              <a:pPr algn="r">
                <a:lnSpc>
                  <a:spcPct val="120000"/>
                </a:lnSpc>
              </a:pPr>
              <a:r>
                <a:rPr lang="zh-CN" altLang="en-US" sz="1400" dirty="0">
                  <a:solidFill>
                    <a:schemeClr val="tx1">
                      <a:lumMod val="50000"/>
                      <a:lumOff val="50000"/>
                    </a:schemeClr>
                  </a:solidFill>
                </a:rPr>
                <a:t>用户可以在投影仪或者计算机上进行演示也可以将演示文稿打印出来制作成</a:t>
              </a:r>
            </a:p>
          </p:txBody>
        </p:sp>
        <p:sp>
          <p:nvSpPr>
            <p:cNvPr id="27" name="矩形 26"/>
            <p:cNvSpPr/>
            <p:nvPr/>
          </p:nvSpPr>
          <p:spPr>
            <a:xfrm>
              <a:off x="1772881" y="4213143"/>
              <a:ext cx="2241974" cy="424732"/>
            </a:xfrm>
            <a:prstGeom prst="rect">
              <a:avLst/>
            </a:prstGeom>
          </p:spPr>
          <p:txBody>
            <a:bodyPr wrap="square">
              <a:spAutoFit/>
              <a:scene3d>
                <a:camera prst="orthographicFront"/>
                <a:lightRig rig="threePt" dir="t"/>
              </a:scene3d>
              <a:sp3d contourW="6350"/>
            </a:bodyPr>
            <a:lstStyle/>
            <a:p>
              <a:pPr algn="r">
                <a:lnSpc>
                  <a:spcPct val="120000"/>
                </a:lnSpc>
              </a:pPr>
              <a:r>
                <a:rPr lang="zh-CN" altLang="en-US" b="1" dirty="0">
                  <a:solidFill>
                    <a:schemeClr val="tx1">
                      <a:lumMod val="65000"/>
                      <a:lumOff val="35000"/>
                    </a:schemeClr>
                  </a:solidFill>
                </a:rPr>
                <a:t>标题文字添加</a:t>
              </a:r>
            </a:p>
          </p:txBody>
        </p:sp>
      </p:grpSp>
      <p:sp>
        <p:nvSpPr>
          <p:cNvPr id="28" name="矩形: 圆角 27"/>
          <p:cNvSpPr/>
          <p:nvPr/>
        </p:nvSpPr>
        <p:spPr>
          <a:xfrm rot="2700000">
            <a:off x="481528" y="324463"/>
            <a:ext cx="608141" cy="608141"/>
          </a:xfrm>
          <a:prstGeom prst="roundRect">
            <a:avLst/>
          </a:prstGeom>
          <a:solidFill>
            <a:schemeClr val="accent1"/>
          </a:solidFill>
          <a:ln w="3810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cxnSp>
        <p:nvCxnSpPr>
          <p:cNvPr id="29" name="直接连接符 28"/>
          <p:cNvCxnSpPr/>
          <p:nvPr/>
        </p:nvCxnSpPr>
        <p:spPr>
          <a:xfrm>
            <a:off x="1046328" y="102358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0" name="文本框 29"/>
          <p:cNvSpPr txBox="1"/>
          <p:nvPr/>
        </p:nvSpPr>
        <p:spPr>
          <a:xfrm>
            <a:off x="1403349" y="366923"/>
            <a:ext cx="3467616" cy="584775"/>
          </a:xfrm>
          <a:prstGeom prst="rect">
            <a:avLst/>
          </a:prstGeom>
          <a:noFill/>
        </p:spPr>
        <p:txBody>
          <a:bodyPr wrap="non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目录标题添加此处</a:t>
            </a:r>
          </a:p>
        </p:txBody>
      </p:sp>
      <p:sp>
        <p:nvSpPr>
          <p:cNvPr id="31" name="文本框 30"/>
          <p:cNvSpPr txBox="1"/>
          <p:nvPr/>
        </p:nvSpPr>
        <p:spPr>
          <a:xfrm>
            <a:off x="521743" y="400325"/>
            <a:ext cx="527709"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rgbClr val="FFFFFF"/>
                </a:solidFill>
                <a:effectLst/>
                <a:uLnTx/>
                <a:uFillTx/>
                <a:latin typeface="Arial" panose="020B0604020202020204"/>
                <a:ea typeface="微软雅黑" panose="020B0503020204020204" charset="-122"/>
                <a:cs typeface="+mn-cs"/>
              </a:rPr>
              <a:t>03</a:t>
            </a:r>
            <a:endParaRPr kumimoji="0" lang="zh-CN" altLang="en-US" sz="2400" b="1" i="0" u="none" strike="noStrike" kern="1200" cap="none" spc="0" normalizeH="0" baseline="0" noProof="0" dirty="0">
              <a:ln>
                <a:noFill/>
              </a:ln>
              <a:solidFill>
                <a:srgbClr val="FFFFFF"/>
              </a:solidFill>
              <a:effectLst/>
              <a:uLnTx/>
              <a:uFillTx/>
              <a:latin typeface="Arial" panose="020B0604020202020204"/>
              <a:ea typeface="微软雅黑" panose="020B0503020204020204" charset="-122"/>
              <a:cs typeface="+mn-cs"/>
            </a:endParaRPr>
          </a:p>
        </p:txBody>
      </p:sp>
      <p:sp>
        <p:nvSpPr>
          <p:cNvPr id="32" name="任意多边形: 形状 31"/>
          <p:cNvSpPr/>
          <p:nvPr/>
        </p:nvSpPr>
        <p:spPr>
          <a:xfrm rot="2700000">
            <a:off x="10236192" y="80705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33" name="任意多边形: 形状 32"/>
          <p:cNvSpPr/>
          <p:nvPr/>
        </p:nvSpPr>
        <p:spPr>
          <a:xfrm rot="2700000">
            <a:off x="10688014" y="80705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34" name="任意多边形: 形状 33"/>
          <p:cNvSpPr/>
          <p:nvPr/>
        </p:nvSpPr>
        <p:spPr>
          <a:xfrm rot="2700000">
            <a:off x="11139835" y="80705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21cd2846-cdbd-4f8f-a21a-7355b98fdcf1"/>
          <p:cNvGrpSpPr>
            <a:grpSpLocks noChangeAspect="1"/>
          </p:cNvGrpSpPr>
          <p:nvPr/>
        </p:nvGrpSpPr>
        <p:grpSpPr>
          <a:xfrm>
            <a:off x="711509" y="2651584"/>
            <a:ext cx="10761354" cy="2518458"/>
            <a:chOff x="711509" y="2384884"/>
            <a:chExt cx="10761354" cy="2518458"/>
          </a:xfrm>
        </p:grpSpPr>
        <p:sp>
          <p:nvSpPr>
            <p:cNvPr id="4" name="Freeform: Shape 3"/>
            <p:cNvSpPr/>
            <p:nvPr/>
          </p:nvSpPr>
          <p:spPr bwMode="auto">
            <a:xfrm>
              <a:off x="711509" y="3208322"/>
              <a:ext cx="1534583" cy="855132"/>
            </a:xfrm>
            <a:custGeom>
              <a:avLst/>
              <a:gdLst>
                <a:gd name="T0" fmla="*/ 0 w 725"/>
                <a:gd name="T1" fmla="*/ 0 h 404"/>
                <a:gd name="T2" fmla="*/ 0 w 725"/>
                <a:gd name="T3" fmla="*/ 404 h 404"/>
                <a:gd name="T4" fmla="*/ 725 w 725"/>
                <a:gd name="T5" fmla="*/ 404 h 404"/>
                <a:gd name="T6" fmla="*/ 324 w 725"/>
                <a:gd name="T7" fmla="*/ 0 h 404"/>
                <a:gd name="T8" fmla="*/ 0 w 725"/>
                <a:gd name="T9" fmla="*/ 0 h 404"/>
              </a:gdLst>
              <a:ahLst/>
              <a:cxnLst>
                <a:cxn ang="0">
                  <a:pos x="T0" y="T1"/>
                </a:cxn>
                <a:cxn ang="0">
                  <a:pos x="T2" y="T3"/>
                </a:cxn>
                <a:cxn ang="0">
                  <a:pos x="T4" y="T5"/>
                </a:cxn>
                <a:cxn ang="0">
                  <a:pos x="T6" y="T7"/>
                </a:cxn>
                <a:cxn ang="0">
                  <a:pos x="T8" y="T9"/>
                </a:cxn>
              </a:cxnLst>
              <a:rect l="0" t="0" r="r" b="b"/>
              <a:pathLst>
                <a:path w="725" h="404">
                  <a:moveTo>
                    <a:pt x="0" y="0"/>
                  </a:moveTo>
                  <a:lnTo>
                    <a:pt x="0" y="404"/>
                  </a:lnTo>
                  <a:lnTo>
                    <a:pt x="725" y="404"/>
                  </a:lnTo>
                  <a:lnTo>
                    <a:pt x="324" y="0"/>
                  </a:lnTo>
                  <a:lnTo>
                    <a:pt x="0" y="0"/>
                  </a:lnTo>
                  <a:close/>
                </a:path>
              </a:pathLst>
            </a:custGeom>
            <a:solidFill>
              <a:schemeClr val="accent1"/>
            </a:solidFill>
            <a:ln>
              <a:noFill/>
            </a:ln>
            <a:effectLst/>
          </p:spPr>
          <p:txBody>
            <a:bodyPr anchor="ctr"/>
            <a:lstStyle/>
            <a:p>
              <a:pPr algn="ctr"/>
              <a:endParaRPr/>
            </a:p>
          </p:txBody>
        </p:sp>
        <p:sp>
          <p:nvSpPr>
            <p:cNvPr id="5" name="Freeform: Shape 4"/>
            <p:cNvSpPr/>
            <p:nvPr/>
          </p:nvSpPr>
          <p:spPr bwMode="auto">
            <a:xfrm>
              <a:off x="979265" y="3426338"/>
              <a:ext cx="456869" cy="453433"/>
            </a:xfrm>
            <a:custGeom>
              <a:avLst/>
              <a:gdLst/>
              <a:ahLst/>
              <a:cxnLst>
                <a:cxn ang="0">
                  <a:pos x="33" y="1"/>
                </a:cxn>
                <a:cxn ang="0">
                  <a:pos x="22" y="1"/>
                </a:cxn>
                <a:cxn ang="0">
                  <a:pos x="0" y="28"/>
                </a:cxn>
                <a:cxn ang="0">
                  <a:pos x="22" y="55"/>
                </a:cxn>
                <a:cxn ang="0">
                  <a:pos x="33" y="55"/>
                </a:cxn>
                <a:cxn ang="0">
                  <a:pos x="56" y="28"/>
                </a:cxn>
                <a:cxn ang="0">
                  <a:pos x="20" y="7"/>
                </a:cxn>
                <a:cxn ang="0">
                  <a:pos x="10" y="14"/>
                </a:cxn>
                <a:cxn ang="0">
                  <a:pos x="7" y="19"/>
                </a:cxn>
                <a:cxn ang="0">
                  <a:pos x="11" y="25"/>
                </a:cxn>
                <a:cxn ang="0">
                  <a:pos x="7" y="19"/>
                </a:cxn>
                <a:cxn ang="0">
                  <a:pos x="5" y="30"/>
                </a:cxn>
                <a:cxn ang="0">
                  <a:pos x="12" y="36"/>
                </a:cxn>
                <a:cxn ang="0">
                  <a:pos x="9" y="41"/>
                </a:cxn>
                <a:cxn ang="0">
                  <a:pos x="20" y="49"/>
                </a:cxn>
                <a:cxn ang="0">
                  <a:pos x="25" y="46"/>
                </a:cxn>
                <a:cxn ang="0">
                  <a:pos x="25" y="41"/>
                </a:cxn>
                <a:cxn ang="0">
                  <a:pos x="25" y="36"/>
                </a:cxn>
                <a:cxn ang="0">
                  <a:pos x="16" y="30"/>
                </a:cxn>
                <a:cxn ang="0">
                  <a:pos x="25" y="36"/>
                </a:cxn>
                <a:cxn ang="0">
                  <a:pos x="16" y="25"/>
                </a:cxn>
                <a:cxn ang="0">
                  <a:pos x="25" y="19"/>
                </a:cxn>
                <a:cxn ang="0">
                  <a:pos x="25" y="14"/>
                </a:cxn>
                <a:cxn ang="0">
                  <a:pos x="25" y="10"/>
                </a:cxn>
                <a:cxn ang="0">
                  <a:pos x="48" y="19"/>
                </a:cxn>
                <a:cxn ang="0">
                  <a:pos x="45" y="25"/>
                </a:cxn>
                <a:cxn ang="0">
                  <a:pos x="48" y="19"/>
                </a:cxn>
                <a:cxn ang="0">
                  <a:pos x="41" y="14"/>
                </a:cxn>
                <a:cxn ang="0">
                  <a:pos x="45" y="14"/>
                </a:cxn>
                <a:cxn ang="0">
                  <a:pos x="34" y="14"/>
                </a:cxn>
                <a:cxn ang="0">
                  <a:pos x="30" y="10"/>
                </a:cxn>
                <a:cxn ang="0">
                  <a:pos x="38" y="19"/>
                </a:cxn>
                <a:cxn ang="0">
                  <a:pos x="30" y="25"/>
                </a:cxn>
                <a:cxn ang="0">
                  <a:pos x="30" y="30"/>
                </a:cxn>
                <a:cxn ang="0">
                  <a:pos x="38" y="36"/>
                </a:cxn>
                <a:cxn ang="0">
                  <a:pos x="30" y="30"/>
                </a:cxn>
                <a:cxn ang="0">
                  <a:pos x="30" y="41"/>
                </a:cxn>
                <a:cxn ang="0">
                  <a:pos x="30" y="46"/>
                </a:cxn>
                <a:cxn ang="0">
                  <a:pos x="41" y="41"/>
                </a:cxn>
                <a:cxn ang="0">
                  <a:pos x="35" y="49"/>
                </a:cxn>
                <a:cxn ang="0">
                  <a:pos x="45" y="30"/>
                </a:cxn>
                <a:cxn ang="0">
                  <a:pos x="49" y="36"/>
                </a:cxn>
              </a:cxnLst>
              <a:rect l="0" t="0" r="r" b="b"/>
              <a:pathLst>
                <a:path w="56" h="56">
                  <a:moveTo>
                    <a:pt x="46" y="7"/>
                  </a:moveTo>
                  <a:cubicBezTo>
                    <a:pt x="42" y="4"/>
                    <a:pt x="38" y="1"/>
                    <a:pt x="33" y="1"/>
                  </a:cubicBezTo>
                  <a:cubicBezTo>
                    <a:pt x="31" y="0"/>
                    <a:pt x="30" y="0"/>
                    <a:pt x="28" y="0"/>
                  </a:cubicBezTo>
                  <a:cubicBezTo>
                    <a:pt x="26" y="0"/>
                    <a:pt x="24" y="0"/>
                    <a:pt x="22" y="1"/>
                  </a:cubicBezTo>
                  <a:cubicBezTo>
                    <a:pt x="17" y="1"/>
                    <a:pt x="13" y="4"/>
                    <a:pt x="10" y="7"/>
                  </a:cubicBezTo>
                  <a:cubicBezTo>
                    <a:pt x="3" y="12"/>
                    <a:pt x="0" y="19"/>
                    <a:pt x="0" y="28"/>
                  </a:cubicBezTo>
                  <a:cubicBezTo>
                    <a:pt x="0" y="37"/>
                    <a:pt x="3" y="44"/>
                    <a:pt x="10" y="49"/>
                  </a:cubicBezTo>
                  <a:cubicBezTo>
                    <a:pt x="13" y="52"/>
                    <a:pt x="17" y="55"/>
                    <a:pt x="22" y="55"/>
                  </a:cubicBezTo>
                  <a:cubicBezTo>
                    <a:pt x="24" y="56"/>
                    <a:pt x="26" y="56"/>
                    <a:pt x="28" y="56"/>
                  </a:cubicBezTo>
                  <a:cubicBezTo>
                    <a:pt x="30" y="56"/>
                    <a:pt x="31" y="56"/>
                    <a:pt x="33" y="55"/>
                  </a:cubicBezTo>
                  <a:cubicBezTo>
                    <a:pt x="38" y="55"/>
                    <a:pt x="42" y="52"/>
                    <a:pt x="46" y="49"/>
                  </a:cubicBezTo>
                  <a:cubicBezTo>
                    <a:pt x="52" y="44"/>
                    <a:pt x="56" y="37"/>
                    <a:pt x="56" y="28"/>
                  </a:cubicBezTo>
                  <a:cubicBezTo>
                    <a:pt x="56" y="19"/>
                    <a:pt x="52" y="12"/>
                    <a:pt x="46" y="7"/>
                  </a:cubicBezTo>
                  <a:close/>
                  <a:moveTo>
                    <a:pt x="20" y="7"/>
                  </a:moveTo>
                  <a:cubicBezTo>
                    <a:pt x="18" y="9"/>
                    <a:pt x="16" y="11"/>
                    <a:pt x="14" y="14"/>
                  </a:cubicBezTo>
                  <a:cubicBezTo>
                    <a:pt x="10" y="14"/>
                    <a:pt x="10" y="14"/>
                    <a:pt x="10" y="14"/>
                  </a:cubicBezTo>
                  <a:cubicBezTo>
                    <a:pt x="13" y="11"/>
                    <a:pt x="16" y="8"/>
                    <a:pt x="20" y="7"/>
                  </a:cubicBezTo>
                  <a:close/>
                  <a:moveTo>
                    <a:pt x="7" y="19"/>
                  </a:moveTo>
                  <a:cubicBezTo>
                    <a:pt x="12" y="19"/>
                    <a:pt x="12" y="19"/>
                    <a:pt x="12" y="19"/>
                  </a:cubicBezTo>
                  <a:cubicBezTo>
                    <a:pt x="11" y="21"/>
                    <a:pt x="11" y="23"/>
                    <a:pt x="11" y="25"/>
                  </a:cubicBezTo>
                  <a:cubicBezTo>
                    <a:pt x="5" y="25"/>
                    <a:pt x="5" y="25"/>
                    <a:pt x="5" y="25"/>
                  </a:cubicBezTo>
                  <a:cubicBezTo>
                    <a:pt x="6" y="23"/>
                    <a:pt x="6" y="21"/>
                    <a:pt x="7" y="19"/>
                  </a:cubicBezTo>
                  <a:close/>
                  <a:moveTo>
                    <a:pt x="6" y="36"/>
                  </a:moveTo>
                  <a:cubicBezTo>
                    <a:pt x="6" y="34"/>
                    <a:pt x="5" y="32"/>
                    <a:pt x="5" y="30"/>
                  </a:cubicBezTo>
                  <a:cubicBezTo>
                    <a:pt x="11" y="30"/>
                    <a:pt x="11" y="30"/>
                    <a:pt x="11" y="30"/>
                  </a:cubicBezTo>
                  <a:cubicBezTo>
                    <a:pt x="11" y="32"/>
                    <a:pt x="11" y="34"/>
                    <a:pt x="12" y="36"/>
                  </a:cubicBezTo>
                  <a:lnTo>
                    <a:pt x="6" y="36"/>
                  </a:lnTo>
                  <a:close/>
                  <a:moveTo>
                    <a:pt x="9" y="41"/>
                  </a:moveTo>
                  <a:cubicBezTo>
                    <a:pt x="14" y="41"/>
                    <a:pt x="14" y="41"/>
                    <a:pt x="14" y="41"/>
                  </a:cubicBezTo>
                  <a:cubicBezTo>
                    <a:pt x="16" y="44"/>
                    <a:pt x="18" y="47"/>
                    <a:pt x="20" y="49"/>
                  </a:cubicBezTo>
                  <a:cubicBezTo>
                    <a:pt x="16" y="48"/>
                    <a:pt x="12" y="45"/>
                    <a:pt x="9" y="41"/>
                  </a:cubicBezTo>
                  <a:close/>
                  <a:moveTo>
                    <a:pt x="25" y="46"/>
                  </a:moveTo>
                  <a:cubicBezTo>
                    <a:pt x="23" y="45"/>
                    <a:pt x="22" y="43"/>
                    <a:pt x="20" y="41"/>
                  </a:cubicBezTo>
                  <a:cubicBezTo>
                    <a:pt x="25" y="41"/>
                    <a:pt x="25" y="41"/>
                    <a:pt x="25" y="41"/>
                  </a:cubicBezTo>
                  <a:lnTo>
                    <a:pt x="25" y="46"/>
                  </a:lnTo>
                  <a:close/>
                  <a:moveTo>
                    <a:pt x="25" y="36"/>
                  </a:moveTo>
                  <a:cubicBezTo>
                    <a:pt x="17" y="36"/>
                    <a:pt x="17" y="36"/>
                    <a:pt x="17" y="36"/>
                  </a:cubicBezTo>
                  <a:cubicBezTo>
                    <a:pt x="17" y="34"/>
                    <a:pt x="16" y="32"/>
                    <a:pt x="16" y="30"/>
                  </a:cubicBezTo>
                  <a:cubicBezTo>
                    <a:pt x="25" y="30"/>
                    <a:pt x="25" y="30"/>
                    <a:pt x="25" y="30"/>
                  </a:cubicBezTo>
                  <a:lnTo>
                    <a:pt x="25" y="36"/>
                  </a:lnTo>
                  <a:close/>
                  <a:moveTo>
                    <a:pt x="25" y="25"/>
                  </a:moveTo>
                  <a:cubicBezTo>
                    <a:pt x="16" y="25"/>
                    <a:pt x="16" y="25"/>
                    <a:pt x="16" y="25"/>
                  </a:cubicBezTo>
                  <a:cubicBezTo>
                    <a:pt x="17" y="23"/>
                    <a:pt x="17" y="21"/>
                    <a:pt x="18" y="19"/>
                  </a:cubicBezTo>
                  <a:cubicBezTo>
                    <a:pt x="25" y="19"/>
                    <a:pt x="25" y="19"/>
                    <a:pt x="25" y="19"/>
                  </a:cubicBezTo>
                  <a:lnTo>
                    <a:pt x="25" y="25"/>
                  </a:lnTo>
                  <a:close/>
                  <a:moveTo>
                    <a:pt x="25" y="14"/>
                  </a:moveTo>
                  <a:cubicBezTo>
                    <a:pt x="21" y="14"/>
                    <a:pt x="21" y="14"/>
                    <a:pt x="21" y="14"/>
                  </a:cubicBezTo>
                  <a:cubicBezTo>
                    <a:pt x="22" y="12"/>
                    <a:pt x="23" y="11"/>
                    <a:pt x="25" y="10"/>
                  </a:cubicBezTo>
                  <a:lnTo>
                    <a:pt x="25" y="14"/>
                  </a:lnTo>
                  <a:close/>
                  <a:moveTo>
                    <a:pt x="48" y="19"/>
                  </a:moveTo>
                  <a:cubicBezTo>
                    <a:pt x="49" y="21"/>
                    <a:pt x="50" y="23"/>
                    <a:pt x="50" y="25"/>
                  </a:cubicBezTo>
                  <a:cubicBezTo>
                    <a:pt x="45" y="25"/>
                    <a:pt x="45" y="25"/>
                    <a:pt x="45" y="25"/>
                  </a:cubicBezTo>
                  <a:cubicBezTo>
                    <a:pt x="44" y="23"/>
                    <a:pt x="44" y="21"/>
                    <a:pt x="43" y="19"/>
                  </a:cubicBezTo>
                  <a:lnTo>
                    <a:pt x="48" y="19"/>
                  </a:lnTo>
                  <a:close/>
                  <a:moveTo>
                    <a:pt x="45" y="14"/>
                  </a:moveTo>
                  <a:cubicBezTo>
                    <a:pt x="41" y="14"/>
                    <a:pt x="41" y="14"/>
                    <a:pt x="41" y="14"/>
                  </a:cubicBezTo>
                  <a:cubicBezTo>
                    <a:pt x="39" y="11"/>
                    <a:pt x="37" y="9"/>
                    <a:pt x="35" y="7"/>
                  </a:cubicBezTo>
                  <a:cubicBezTo>
                    <a:pt x="39" y="8"/>
                    <a:pt x="42" y="11"/>
                    <a:pt x="45" y="14"/>
                  </a:cubicBezTo>
                  <a:close/>
                  <a:moveTo>
                    <a:pt x="30" y="10"/>
                  </a:moveTo>
                  <a:cubicBezTo>
                    <a:pt x="32" y="11"/>
                    <a:pt x="33" y="12"/>
                    <a:pt x="34" y="14"/>
                  </a:cubicBezTo>
                  <a:cubicBezTo>
                    <a:pt x="30" y="14"/>
                    <a:pt x="30" y="14"/>
                    <a:pt x="30" y="14"/>
                  </a:cubicBezTo>
                  <a:lnTo>
                    <a:pt x="30" y="10"/>
                  </a:lnTo>
                  <a:close/>
                  <a:moveTo>
                    <a:pt x="30" y="19"/>
                  </a:moveTo>
                  <a:cubicBezTo>
                    <a:pt x="38" y="19"/>
                    <a:pt x="38" y="19"/>
                    <a:pt x="38" y="19"/>
                  </a:cubicBezTo>
                  <a:cubicBezTo>
                    <a:pt x="38" y="21"/>
                    <a:pt x="39" y="23"/>
                    <a:pt x="39" y="25"/>
                  </a:cubicBezTo>
                  <a:cubicBezTo>
                    <a:pt x="30" y="25"/>
                    <a:pt x="30" y="25"/>
                    <a:pt x="30" y="25"/>
                  </a:cubicBezTo>
                  <a:lnTo>
                    <a:pt x="30" y="19"/>
                  </a:lnTo>
                  <a:close/>
                  <a:moveTo>
                    <a:pt x="30" y="30"/>
                  </a:moveTo>
                  <a:cubicBezTo>
                    <a:pt x="39" y="30"/>
                    <a:pt x="39" y="30"/>
                    <a:pt x="39" y="30"/>
                  </a:cubicBezTo>
                  <a:cubicBezTo>
                    <a:pt x="39" y="32"/>
                    <a:pt x="39" y="34"/>
                    <a:pt x="38" y="36"/>
                  </a:cubicBezTo>
                  <a:cubicBezTo>
                    <a:pt x="30" y="36"/>
                    <a:pt x="30" y="36"/>
                    <a:pt x="30" y="36"/>
                  </a:cubicBezTo>
                  <a:lnTo>
                    <a:pt x="30" y="30"/>
                  </a:lnTo>
                  <a:close/>
                  <a:moveTo>
                    <a:pt x="30" y="46"/>
                  </a:moveTo>
                  <a:cubicBezTo>
                    <a:pt x="30" y="41"/>
                    <a:pt x="30" y="41"/>
                    <a:pt x="30" y="41"/>
                  </a:cubicBezTo>
                  <a:cubicBezTo>
                    <a:pt x="35" y="41"/>
                    <a:pt x="35" y="41"/>
                    <a:pt x="35" y="41"/>
                  </a:cubicBezTo>
                  <a:cubicBezTo>
                    <a:pt x="34" y="43"/>
                    <a:pt x="32" y="45"/>
                    <a:pt x="30" y="46"/>
                  </a:cubicBezTo>
                  <a:close/>
                  <a:moveTo>
                    <a:pt x="35" y="49"/>
                  </a:moveTo>
                  <a:cubicBezTo>
                    <a:pt x="38" y="47"/>
                    <a:pt x="40" y="44"/>
                    <a:pt x="41" y="41"/>
                  </a:cubicBezTo>
                  <a:cubicBezTo>
                    <a:pt x="46" y="41"/>
                    <a:pt x="46" y="41"/>
                    <a:pt x="46" y="41"/>
                  </a:cubicBezTo>
                  <a:cubicBezTo>
                    <a:pt x="43" y="45"/>
                    <a:pt x="39" y="48"/>
                    <a:pt x="35" y="49"/>
                  </a:cubicBezTo>
                  <a:close/>
                  <a:moveTo>
                    <a:pt x="44" y="36"/>
                  </a:moveTo>
                  <a:cubicBezTo>
                    <a:pt x="44" y="34"/>
                    <a:pt x="44" y="32"/>
                    <a:pt x="45" y="30"/>
                  </a:cubicBezTo>
                  <a:cubicBezTo>
                    <a:pt x="50" y="30"/>
                    <a:pt x="50" y="30"/>
                    <a:pt x="50" y="30"/>
                  </a:cubicBezTo>
                  <a:cubicBezTo>
                    <a:pt x="50" y="32"/>
                    <a:pt x="49" y="34"/>
                    <a:pt x="49" y="36"/>
                  </a:cubicBezTo>
                  <a:lnTo>
                    <a:pt x="44" y="36"/>
                  </a:lnTo>
                  <a:close/>
                </a:path>
              </a:pathLst>
            </a:custGeom>
            <a:solidFill>
              <a:srgbClr val="FFFFFF"/>
            </a:solidFill>
            <a:ln w="9525">
              <a:noFill/>
              <a:round/>
            </a:ln>
            <a:effectLst/>
          </p:spPr>
          <p:txBody>
            <a:bodyPr anchor="ctr"/>
            <a:lstStyle/>
            <a:p>
              <a:pPr algn="ctr"/>
              <a:endParaRPr/>
            </a:p>
          </p:txBody>
        </p:sp>
        <p:sp>
          <p:nvSpPr>
            <p:cNvPr id="6" name="Freeform: Shape 5"/>
            <p:cNvSpPr/>
            <p:nvPr/>
          </p:nvSpPr>
          <p:spPr bwMode="auto">
            <a:xfrm>
              <a:off x="2069739" y="3208321"/>
              <a:ext cx="1699684" cy="855132"/>
            </a:xfrm>
            <a:custGeom>
              <a:avLst/>
              <a:gdLst>
                <a:gd name="T0" fmla="*/ 663 w 803"/>
                <a:gd name="T1" fmla="*/ 0 h 404"/>
                <a:gd name="T2" fmla="*/ 401 w 803"/>
                <a:gd name="T3" fmla="*/ 262 h 404"/>
                <a:gd name="T4" fmla="*/ 141 w 803"/>
                <a:gd name="T5" fmla="*/ 0 h 404"/>
                <a:gd name="T6" fmla="*/ 0 w 803"/>
                <a:gd name="T7" fmla="*/ 0 h 404"/>
                <a:gd name="T8" fmla="*/ 401 w 803"/>
                <a:gd name="T9" fmla="*/ 404 h 404"/>
                <a:gd name="T10" fmla="*/ 803 w 803"/>
                <a:gd name="T11" fmla="*/ 0 h 404"/>
                <a:gd name="T12" fmla="*/ 663 w 803"/>
                <a:gd name="T13" fmla="*/ 0 h 404"/>
              </a:gdLst>
              <a:ahLst/>
              <a:cxnLst>
                <a:cxn ang="0">
                  <a:pos x="T0" y="T1"/>
                </a:cxn>
                <a:cxn ang="0">
                  <a:pos x="T2" y="T3"/>
                </a:cxn>
                <a:cxn ang="0">
                  <a:pos x="T4" y="T5"/>
                </a:cxn>
                <a:cxn ang="0">
                  <a:pos x="T6" y="T7"/>
                </a:cxn>
                <a:cxn ang="0">
                  <a:pos x="T8" y="T9"/>
                </a:cxn>
                <a:cxn ang="0">
                  <a:pos x="T10" y="T11"/>
                </a:cxn>
                <a:cxn ang="0">
                  <a:pos x="T12" y="T13"/>
                </a:cxn>
              </a:cxnLst>
              <a:rect l="0" t="0" r="r" b="b"/>
              <a:pathLst>
                <a:path w="803" h="404">
                  <a:moveTo>
                    <a:pt x="663" y="0"/>
                  </a:moveTo>
                  <a:lnTo>
                    <a:pt x="401" y="262"/>
                  </a:lnTo>
                  <a:lnTo>
                    <a:pt x="141" y="0"/>
                  </a:lnTo>
                  <a:lnTo>
                    <a:pt x="0" y="0"/>
                  </a:lnTo>
                  <a:lnTo>
                    <a:pt x="401" y="404"/>
                  </a:lnTo>
                  <a:lnTo>
                    <a:pt x="803" y="0"/>
                  </a:lnTo>
                  <a:lnTo>
                    <a:pt x="663" y="0"/>
                  </a:lnTo>
                  <a:close/>
                </a:path>
              </a:pathLst>
            </a:custGeom>
            <a:solidFill>
              <a:schemeClr val="accent1"/>
            </a:solidFill>
            <a:ln>
              <a:noFill/>
            </a:ln>
            <a:effectLst/>
          </p:spPr>
          <p:txBody>
            <a:bodyPr anchor="ctr"/>
            <a:lstStyle/>
            <a:p>
              <a:pPr algn="ctr"/>
              <a:endParaRPr/>
            </a:p>
          </p:txBody>
        </p:sp>
        <p:sp>
          <p:nvSpPr>
            <p:cNvPr id="7" name="TextBox 6"/>
            <p:cNvSpPr txBox="1"/>
            <p:nvPr/>
          </p:nvSpPr>
          <p:spPr>
            <a:xfrm>
              <a:off x="2593996" y="3015373"/>
              <a:ext cx="639919" cy="584775"/>
            </a:xfrm>
            <a:prstGeom prst="rect">
              <a:avLst/>
            </a:prstGeom>
            <a:noFill/>
            <a:effectLst/>
          </p:spPr>
          <p:txBody>
            <a:bodyPr wrap="none">
              <a:normAutofit/>
            </a:bodyPr>
            <a:lstStyle/>
            <a:p>
              <a:r>
                <a:rPr lang="ru-RU" sz="3200" b="1">
                  <a:solidFill>
                    <a:schemeClr val="accent1"/>
                  </a:solidFill>
                </a:rPr>
                <a:t>01</a:t>
              </a:r>
            </a:p>
          </p:txBody>
        </p:sp>
        <p:sp>
          <p:nvSpPr>
            <p:cNvPr id="8" name="Freeform: Shape 8"/>
            <p:cNvSpPr/>
            <p:nvPr/>
          </p:nvSpPr>
          <p:spPr bwMode="auto">
            <a:xfrm>
              <a:off x="5116401" y="3208321"/>
              <a:ext cx="1699684" cy="855132"/>
            </a:xfrm>
            <a:custGeom>
              <a:avLst/>
              <a:gdLst>
                <a:gd name="T0" fmla="*/ 662 w 803"/>
                <a:gd name="T1" fmla="*/ 0 h 404"/>
                <a:gd name="T2" fmla="*/ 401 w 803"/>
                <a:gd name="T3" fmla="*/ 262 h 404"/>
                <a:gd name="T4" fmla="*/ 140 w 803"/>
                <a:gd name="T5" fmla="*/ 0 h 404"/>
                <a:gd name="T6" fmla="*/ 0 w 803"/>
                <a:gd name="T7" fmla="*/ 0 h 404"/>
                <a:gd name="T8" fmla="*/ 401 w 803"/>
                <a:gd name="T9" fmla="*/ 404 h 404"/>
                <a:gd name="T10" fmla="*/ 803 w 803"/>
                <a:gd name="T11" fmla="*/ 0 h 404"/>
                <a:gd name="T12" fmla="*/ 662 w 803"/>
                <a:gd name="T13" fmla="*/ 0 h 404"/>
              </a:gdLst>
              <a:ahLst/>
              <a:cxnLst>
                <a:cxn ang="0">
                  <a:pos x="T0" y="T1"/>
                </a:cxn>
                <a:cxn ang="0">
                  <a:pos x="T2" y="T3"/>
                </a:cxn>
                <a:cxn ang="0">
                  <a:pos x="T4" y="T5"/>
                </a:cxn>
                <a:cxn ang="0">
                  <a:pos x="T6" y="T7"/>
                </a:cxn>
                <a:cxn ang="0">
                  <a:pos x="T8" y="T9"/>
                </a:cxn>
                <a:cxn ang="0">
                  <a:pos x="T10" y="T11"/>
                </a:cxn>
                <a:cxn ang="0">
                  <a:pos x="T12" y="T13"/>
                </a:cxn>
              </a:cxnLst>
              <a:rect l="0" t="0" r="r" b="b"/>
              <a:pathLst>
                <a:path w="803" h="404">
                  <a:moveTo>
                    <a:pt x="662" y="0"/>
                  </a:moveTo>
                  <a:lnTo>
                    <a:pt x="401" y="262"/>
                  </a:lnTo>
                  <a:lnTo>
                    <a:pt x="140" y="0"/>
                  </a:lnTo>
                  <a:lnTo>
                    <a:pt x="0" y="0"/>
                  </a:lnTo>
                  <a:lnTo>
                    <a:pt x="401" y="404"/>
                  </a:lnTo>
                  <a:lnTo>
                    <a:pt x="803" y="0"/>
                  </a:lnTo>
                  <a:lnTo>
                    <a:pt x="662" y="0"/>
                  </a:lnTo>
                  <a:close/>
                </a:path>
              </a:pathLst>
            </a:custGeom>
            <a:solidFill>
              <a:schemeClr val="accent1"/>
            </a:solidFill>
            <a:ln>
              <a:noFill/>
            </a:ln>
            <a:effectLst/>
          </p:spPr>
          <p:txBody>
            <a:bodyPr anchor="ctr"/>
            <a:lstStyle/>
            <a:p>
              <a:pPr algn="ctr"/>
              <a:endParaRPr/>
            </a:p>
          </p:txBody>
        </p:sp>
        <p:sp>
          <p:nvSpPr>
            <p:cNvPr id="9" name="TextBox 9"/>
            <p:cNvSpPr txBox="1"/>
            <p:nvPr/>
          </p:nvSpPr>
          <p:spPr>
            <a:xfrm>
              <a:off x="5643252" y="3015373"/>
              <a:ext cx="639919" cy="584775"/>
            </a:xfrm>
            <a:prstGeom prst="rect">
              <a:avLst/>
            </a:prstGeom>
            <a:noFill/>
            <a:effectLst/>
          </p:spPr>
          <p:txBody>
            <a:bodyPr wrap="none">
              <a:normAutofit/>
            </a:bodyPr>
            <a:lstStyle/>
            <a:p>
              <a:r>
                <a:rPr lang="ru-RU" sz="3200" b="1">
                  <a:solidFill>
                    <a:schemeClr val="accent1"/>
                  </a:solidFill>
                </a:rPr>
                <a:t>03</a:t>
              </a:r>
            </a:p>
          </p:txBody>
        </p:sp>
        <p:sp>
          <p:nvSpPr>
            <p:cNvPr id="10" name="Freeform: Shape 11"/>
            <p:cNvSpPr/>
            <p:nvPr/>
          </p:nvSpPr>
          <p:spPr bwMode="auto">
            <a:xfrm>
              <a:off x="8163063" y="3208321"/>
              <a:ext cx="1699684" cy="855132"/>
            </a:xfrm>
            <a:custGeom>
              <a:avLst/>
              <a:gdLst>
                <a:gd name="T0" fmla="*/ 662 w 803"/>
                <a:gd name="T1" fmla="*/ 0 h 404"/>
                <a:gd name="T2" fmla="*/ 401 w 803"/>
                <a:gd name="T3" fmla="*/ 262 h 404"/>
                <a:gd name="T4" fmla="*/ 140 w 803"/>
                <a:gd name="T5" fmla="*/ 0 h 404"/>
                <a:gd name="T6" fmla="*/ 0 w 803"/>
                <a:gd name="T7" fmla="*/ 0 h 404"/>
                <a:gd name="T8" fmla="*/ 401 w 803"/>
                <a:gd name="T9" fmla="*/ 404 h 404"/>
                <a:gd name="T10" fmla="*/ 803 w 803"/>
                <a:gd name="T11" fmla="*/ 0 h 404"/>
                <a:gd name="T12" fmla="*/ 662 w 803"/>
                <a:gd name="T13" fmla="*/ 0 h 404"/>
              </a:gdLst>
              <a:ahLst/>
              <a:cxnLst>
                <a:cxn ang="0">
                  <a:pos x="T0" y="T1"/>
                </a:cxn>
                <a:cxn ang="0">
                  <a:pos x="T2" y="T3"/>
                </a:cxn>
                <a:cxn ang="0">
                  <a:pos x="T4" y="T5"/>
                </a:cxn>
                <a:cxn ang="0">
                  <a:pos x="T6" y="T7"/>
                </a:cxn>
                <a:cxn ang="0">
                  <a:pos x="T8" y="T9"/>
                </a:cxn>
                <a:cxn ang="0">
                  <a:pos x="T10" y="T11"/>
                </a:cxn>
                <a:cxn ang="0">
                  <a:pos x="T12" y="T13"/>
                </a:cxn>
              </a:cxnLst>
              <a:rect l="0" t="0" r="r" b="b"/>
              <a:pathLst>
                <a:path w="803" h="404">
                  <a:moveTo>
                    <a:pt x="662" y="0"/>
                  </a:moveTo>
                  <a:lnTo>
                    <a:pt x="401" y="262"/>
                  </a:lnTo>
                  <a:lnTo>
                    <a:pt x="140" y="0"/>
                  </a:lnTo>
                  <a:lnTo>
                    <a:pt x="0" y="0"/>
                  </a:lnTo>
                  <a:lnTo>
                    <a:pt x="401" y="404"/>
                  </a:lnTo>
                  <a:lnTo>
                    <a:pt x="803" y="0"/>
                  </a:lnTo>
                  <a:lnTo>
                    <a:pt x="662" y="0"/>
                  </a:lnTo>
                  <a:close/>
                </a:path>
              </a:pathLst>
            </a:custGeom>
            <a:solidFill>
              <a:schemeClr val="accent1"/>
            </a:solidFill>
            <a:ln>
              <a:noFill/>
            </a:ln>
            <a:effectLst/>
          </p:spPr>
          <p:txBody>
            <a:bodyPr anchor="ctr"/>
            <a:lstStyle/>
            <a:p>
              <a:pPr algn="ctr"/>
              <a:endParaRPr/>
            </a:p>
          </p:txBody>
        </p:sp>
        <p:sp>
          <p:nvSpPr>
            <p:cNvPr id="11" name="TextBox 12"/>
            <p:cNvSpPr txBox="1"/>
            <p:nvPr/>
          </p:nvSpPr>
          <p:spPr>
            <a:xfrm>
              <a:off x="8682436" y="3015373"/>
              <a:ext cx="639919" cy="584775"/>
            </a:xfrm>
            <a:prstGeom prst="rect">
              <a:avLst/>
            </a:prstGeom>
            <a:noFill/>
            <a:effectLst/>
          </p:spPr>
          <p:txBody>
            <a:bodyPr wrap="none">
              <a:normAutofit/>
            </a:bodyPr>
            <a:lstStyle/>
            <a:p>
              <a:r>
                <a:rPr lang="ru-RU" sz="3200" b="1" dirty="0">
                  <a:solidFill>
                    <a:schemeClr val="accent1"/>
                  </a:solidFill>
                </a:rPr>
                <a:t>05</a:t>
              </a:r>
            </a:p>
          </p:txBody>
        </p:sp>
        <p:cxnSp>
          <p:nvCxnSpPr>
            <p:cNvPr id="12" name="Straight Connector 7"/>
            <p:cNvCxnSpPr/>
            <p:nvPr/>
          </p:nvCxnSpPr>
          <p:spPr>
            <a:xfrm flipV="1">
              <a:off x="2890231" y="2384884"/>
              <a:ext cx="0" cy="562697"/>
            </a:xfrm>
            <a:prstGeom prst="line">
              <a:avLst/>
            </a:prstGeom>
            <a:ln w="0">
              <a:solidFill>
                <a:schemeClr val="accent1"/>
              </a:solidFill>
              <a:prstDash val="dash"/>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13" name="Straight Connector 10"/>
            <p:cNvCxnSpPr/>
            <p:nvPr/>
          </p:nvCxnSpPr>
          <p:spPr>
            <a:xfrm flipV="1">
              <a:off x="5939487" y="2384884"/>
              <a:ext cx="0" cy="562697"/>
            </a:xfrm>
            <a:prstGeom prst="line">
              <a:avLst/>
            </a:prstGeom>
            <a:ln w="0">
              <a:solidFill>
                <a:schemeClr val="accent1"/>
              </a:solidFill>
              <a:prstDash val="dash"/>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8978672" y="2384884"/>
              <a:ext cx="0" cy="562697"/>
            </a:xfrm>
            <a:prstGeom prst="line">
              <a:avLst/>
            </a:prstGeom>
            <a:ln w="0">
              <a:solidFill>
                <a:schemeClr val="accent1"/>
              </a:solidFill>
              <a:prstDash val="dash"/>
              <a:headEnd type="oval"/>
              <a:tailEnd type="oval"/>
            </a:ln>
            <a:effectLst/>
          </p:spPr>
          <p:style>
            <a:lnRef idx="1">
              <a:schemeClr val="accent1"/>
            </a:lnRef>
            <a:fillRef idx="0">
              <a:schemeClr val="accent1"/>
            </a:fillRef>
            <a:effectRef idx="0">
              <a:schemeClr val="accent1"/>
            </a:effectRef>
            <a:fontRef idx="minor">
              <a:schemeClr val="tx1"/>
            </a:fontRef>
          </p:style>
        </p:cxnSp>
        <p:sp>
          <p:nvSpPr>
            <p:cNvPr id="15" name="Freeform: Shape 14"/>
            <p:cNvSpPr/>
            <p:nvPr/>
          </p:nvSpPr>
          <p:spPr bwMode="auto">
            <a:xfrm>
              <a:off x="3593070" y="3208323"/>
              <a:ext cx="1699684" cy="855132"/>
            </a:xfrm>
            <a:custGeom>
              <a:avLst/>
              <a:gdLst>
                <a:gd name="T0" fmla="*/ 141 w 803"/>
                <a:gd name="T1" fmla="*/ 404 h 404"/>
                <a:gd name="T2" fmla="*/ 402 w 803"/>
                <a:gd name="T3" fmla="*/ 141 h 404"/>
                <a:gd name="T4" fmla="*/ 663 w 803"/>
                <a:gd name="T5" fmla="*/ 404 h 404"/>
                <a:gd name="T6" fmla="*/ 803 w 803"/>
                <a:gd name="T7" fmla="*/ 404 h 404"/>
                <a:gd name="T8" fmla="*/ 402 w 803"/>
                <a:gd name="T9" fmla="*/ 0 h 404"/>
                <a:gd name="T10" fmla="*/ 0 w 803"/>
                <a:gd name="T11" fmla="*/ 404 h 404"/>
                <a:gd name="T12" fmla="*/ 141 w 803"/>
                <a:gd name="T13" fmla="*/ 404 h 404"/>
              </a:gdLst>
              <a:ahLst/>
              <a:cxnLst>
                <a:cxn ang="0">
                  <a:pos x="T0" y="T1"/>
                </a:cxn>
                <a:cxn ang="0">
                  <a:pos x="T2" y="T3"/>
                </a:cxn>
                <a:cxn ang="0">
                  <a:pos x="T4" y="T5"/>
                </a:cxn>
                <a:cxn ang="0">
                  <a:pos x="T6" y="T7"/>
                </a:cxn>
                <a:cxn ang="0">
                  <a:pos x="T8" y="T9"/>
                </a:cxn>
                <a:cxn ang="0">
                  <a:pos x="T10" y="T11"/>
                </a:cxn>
                <a:cxn ang="0">
                  <a:pos x="T12" y="T13"/>
                </a:cxn>
              </a:cxnLst>
              <a:rect l="0" t="0" r="r" b="b"/>
              <a:pathLst>
                <a:path w="803" h="404">
                  <a:moveTo>
                    <a:pt x="141" y="404"/>
                  </a:moveTo>
                  <a:lnTo>
                    <a:pt x="402" y="141"/>
                  </a:lnTo>
                  <a:lnTo>
                    <a:pt x="663" y="404"/>
                  </a:lnTo>
                  <a:lnTo>
                    <a:pt x="803" y="404"/>
                  </a:lnTo>
                  <a:lnTo>
                    <a:pt x="402" y="0"/>
                  </a:lnTo>
                  <a:lnTo>
                    <a:pt x="0" y="404"/>
                  </a:lnTo>
                  <a:lnTo>
                    <a:pt x="141" y="404"/>
                  </a:lnTo>
                  <a:close/>
                </a:path>
              </a:pathLst>
            </a:custGeom>
            <a:solidFill>
              <a:schemeClr val="accent1"/>
            </a:solidFill>
            <a:ln>
              <a:noFill/>
            </a:ln>
            <a:effectLst/>
          </p:spPr>
          <p:txBody>
            <a:bodyPr anchor="ctr"/>
            <a:lstStyle/>
            <a:p>
              <a:pPr algn="ctr"/>
              <a:endParaRPr/>
            </a:p>
          </p:txBody>
        </p:sp>
        <p:sp>
          <p:nvSpPr>
            <p:cNvPr id="16" name="TextBox 15"/>
            <p:cNvSpPr txBox="1"/>
            <p:nvPr/>
          </p:nvSpPr>
          <p:spPr>
            <a:xfrm>
              <a:off x="4133430" y="3763445"/>
              <a:ext cx="639919" cy="584775"/>
            </a:xfrm>
            <a:prstGeom prst="rect">
              <a:avLst/>
            </a:prstGeom>
            <a:noFill/>
            <a:effectLst/>
          </p:spPr>
          <p:txBody>
            <a:bodyPr wrap="none">
              <a:normAutofit/>
            </a:bodyPr>
            <a:lstStyle/>
            <a:p>
              <a:r>
                <a:rPr lang="ru-RU" sz="3200" b="1">
                  <a:solidFill>
                    <a:schemeClr val="accent1"/>
                  </a:solidFill>
                </a:rPr>
                <a:t>02</a:t>
              </a:r>
            </a:p>
          </p:txBody>
        </p:sp>
        <p:sp>
          <p:nvSpPr>
            <p:cNvPr id="17" name="Freeform: Shape 17"/>
            <p:cNvSpPr/>
            <p:nvPr/>
          </p:nvSpPr>
          <p:spPr bwMode="auto">
            <a:xfrm>
              <a:off x="6639732" y="3208323"/>
              <a:ext cx="1699684" cy="855132"/>
            </a:xfrm>
            <a:custGeom>
              <a:avLst/>
              <a:gdLst>
                <a:gd name="T0" fmla="*/ 140 w 803"/>
                <a:gd name="T1" fmla="*/ 404 h 404"/>
                <a:gd name="T2" fmla="*/ 402 w 803"/>
                <a:gd name="T3" fmla="*/ 141 h 404"/>
                <a:gd name="T4" fmla="*/ 662 w 803"/>
                <a:gd name="T5" fmla="*/ 404 h 404"/>
                <a:gd name="T6" fmla="*/ 803 w 803"/>
                <a:gd name="T7" fmla="*/ 404 h 404"/>
                <a:gd name="T8" fmla="*/ 402 w 803"/>
                <a:gd name="T9" fmla="*/ 0 h 404"/>
                <a:gd name="T10" fmla="*/ 0 w 803"/>
                <a:gd name="T11" fmla="*/ 404 h 404"/>
                <a:gd name="T12" fmla="*/ 140 w 803"/>
                <a:gd name="T13" fmla="*/ 404 h 404"/>
              </a:gdLst>
              <a:ahLst/>
              <a:cxnLst>
                <a:cxn ang="0">
                  <a:pos x="T0" y="T1"/>
                </a:cxn>
                <a:cxn ang="0">
                  <a:pos x="T2" y="T3"/>
                </a:cxn>
                <a:cxn ang="0">
                  <a:pos x="T4" y="T5"/>
                </a:cxn>
                <a:cxn ang="0">
                  <a:pos x="T6" y="T7"/>
                </a:cxn>
                <a:cxn ang="0">
                  <a:pos x="T8" y="T9"/>
                </a:cxn>
                <a:cxn ang="0">
                  <a:pos x="T10" y="T11"/>
                </a:cxn>
                <a:cxn ang="0">
                  <a:pos x="T12" y="T13"/>
                </a:cxn>
              </a:cxnLst>
              <a:rect l="0" t="0" r="r" b="b"/>
              <a:pathLst>
                <a:path w="803" h="404">
                  <a:moveTo>
                    <a:pt x="140" y="404"/>
                  </a:moveTo>
                  <a:lnTo>
                    <a:pt x="402" y="141"/>
                  </a:lnTo>
                  <a:lnTo>
                    <a:pt x="662" y="404"/>
                  </a:lnTo>
                  <a:lnTo>
                    <a:pt x="803" y="404"/>
                  </a:lnTo>
                  <a:lnTo>
                    <a:pt x="402" y="0"/>
                  </a:lnTo>
                  <a:lnTo>
                    <a:pt x="0" y="404"/>
                  </a:lnTo>
                  <a:lnTo>
                    <a:pt x="140" y="404"/>
                  </a:lnTo>
                  <a:close/>
                </a:path>
              </a:pathLst>
            </a:custGeom>
            <a:solidFill>
              <a:schemeClr val="accent1"/>
            </a:solidFill>
            <a:ln>
              <a:noFill/>
            </a:ln>
            <a:effectLst/>
          </p:spPr>
          <p:txBody>
            <a:bodyPr anchor="ctr"/>
            <a:lstStyle/>
            <a:p>
              <a:pPr algn="ctr"/>
              <a:endParaRPr/>
            </a:p>
          </p:txBody>
        </p:sp>
        <p:sp>
          <p:nvSpPr>
            <p:cNvPr id="18" name="TextBox 18"/>
            <p:cNvSpPr txBox="1"/>
            <p:nvPr/>
          </p:nvSpPr>
          <p:spPr>
            <a:xfrm>
              <a:off x="7161896" y="3763445"/>
              <a:ext cx="639919" cy="584775"/>
            </a:xfrm>
            <a:prstGeom prst="rect">
              <a:avLst/>
            </a:prstGeom>
            <a:noFill/>
            <a:effectLst/>
          </p:spPr>
          <p:txBody>
            <a:bodyPr wrap="none">
              <a:normAutofit/>
            </a:bodyPr>
            <a:lstStyle/>
            <a:p>
              <a:r>
                <a:rPr lang="ru-RU" sz="3200" b="1">
                  <a:solidFill>
                    <a:schemeClr val="accent1"/>
                  </a:solidFill>
                </a:rPr>
                <a:t>04</a:t>
              </a:r>
            </a:p>
          </p:txBody>
        </p:sp>
        <p:cxnSp>
          <p:nvCxnSpPr>
            <p:cNvPr id="19" name="Straight Connector 16"/>
            <p:cNvCxnSpPr/>
            <p:nvPr/>
          </p:nvCxnSpPr>
          <p:spPr>
            <a:xfrm flipV="1">
              <a:off x="4445838" y="4359525"/>
              <a:ext cx="0" cy="543817"/>
            </a:xfrm>
            <a:prstGeom prst="line">
              <a:avLst/>
            </a:prstGeom>
            <a:ln w="0">
              <a:solidFill>
                <a:schemeClr val="accent1"/>
              </a:solidFill>
              <a:prstDash val="dash"/>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7500156" y="4359525"/>
              <a:ext cx="0" cy="543817"/>
            </a:xfrm>
            <a:prstGeom prst="line">
              <a:avLst/>
            </a:prstGeom>
            <a:ln w="0">
              <a:solidFill>
                <a:schemeClr val="accent1"/>
              </a:solidFill>
              <a:prstDash val="dash"/>
              <a:headEnd type="oval"/>
              <a:tailEnd type="oval"/>
            </a:ln>
            <a:effectLst/>
          </p:spPr>
          <p:style>
            <a:lnRef idx="1">
              <a:schemeClr val="accent1"/>
            </a:lnRef>
            <a:fillRef idx="0">
              <a:schemeClr val="accent1"/>
            </a:fillRef>
            <a:effectRef idx="0">
              <a:schemeClr val="accent1"/>
            </a:effectRef>
            <a:fontRef idx="minor">
              <a:schemeClr val="tx1"/>
            </a:fontRef>
          </p:style>
        </p:cxnSp>
        <p:sp>
          <p:nvSpPr>
            <p:cNvPr id="21" name="Freeform: Shape 20"/>
            <p:cNvSpPr/>
            <p:nvPr/>
          </p:nvSpPr>
          <p:spPr bwMode="auto">
            <a:xfrm>
              <a:off x="9686395" y="3208323"/>
              <a:ext cx="1786468" cy="855132"/>
            </a:xfrm>
            <a:custGeom>
              <a:avLst/>
              <a:gdLst>
                <a:gd name="T0" fmla="*/ 643 w 844"/>
                <a:gd name="T1" fmla="*/ 0 h 404"/>
                <a:gd name="T2" fmla="*/ 517 w 844"/>
                <a:gd name="T3" fmla="*/ 0 h 404"/>
                <a:gd name="T4" fmla="*/ 402 w 844"/>
                <a:gd name="T5" fmla="*/ 0 h 404"/>
                <a:gd name="T6" fmla="*/ 402 w 844"/>
                <a:gd name="T7" fmla="*/ 0 h 404"/>
                <a:gd name="T8" fmla="*/ 402 w 844"/>
                <a:gd name="T9" fmla="*/ 0 h 404"/>
                <a:gd name="T10" fmla="*/ 0 w 844"/>
                <a:gd name="T11" fmla="*/ 404 h 404"/>
                <a:gd name="T12" fmla="*/ 402 w 844"/>
                <a:gd name="T13" fmla="*/ 404 h 404"/>
                <a:gd name="T14" fmla="*/ 517 w 844"/>
                <a:gd name="T15" fmla="*/ 404 h 404"/>
                <a:gd name="T16" fmla="*/ 643 w 844"/>
                <a:gd name="T17" fmla="*/ 404 h 404"/>
                <a:gd name="T18" fmla="*/ 844 w 844"/>
                <a:gd name="T19" fmla="*/ 202 h 404"/>
                <a:gd name="T20" fmla="*/ 844 w 844"/>
                <a:gd name="T21" fmla="*/ 202 h 404"/>
                <a:gd name="T22" fmla="*/ 844 w 844"/>
                <a:gd name="T23" fmla="*/ 202 h 404"/>
                <a:gd name="T24" fmla="*/ 643 w 844"/>
                <a:gd name="T25" fmla="*/ 0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4" h="404">
                  <a:moveTo>
                    <a:pt x="643" y="0"/>
                  </a:moveTo>
                  <a:lnTo>
                    <a:pt x="517" y="0"/>
                  </a:lnTo>
                  <a:lnTo>
                    <a:pt x="402" y="0"/>
                  </a:lnTo>
                  <a:lnTo>
                    <a:pt x="402" y="0"/>
                  </a:lnTo>
                  <a:lnTo>
                    <a:pt x="402" y="0"/>
                  </a:lnTo>
                  <a:lnTo>
                    <a:pt x="0" y="404"/>
                  </a:lnTo>
                  <a:lnTo>
                    <a:pt x="402" y="404"/>
                  </a:lnTo>
                  <a:lnTo>
                    <a:pt x="517" y="404"/>
                  </a:lnTo>
                  <a:lnTo>
                    <a:pt x="643" y="404"/>
                  </a:lnTo>
                  <a:lnTo>
                    <a:pt x="844" y="202"/>
                  </a:lnTo>
                  <a:lnTo>
                    <a:pt x="844" y="202"/>
                  </a:lnTo>
                  <a:lnTo>
                    <a:pt x="844" y="202"/>
                  </a:lnTo>
                  <a:lnTo>
                    <a:pt x="643" y="0"/>
                  </a:lnTo>
                  <a:close/>
                </a:path>
              </a:pathLst>
            </a:custGeom>
            <a:solidFill>
              <a:schemeClr val="accent1"/>
            </a:solidFill>
            <a:ln>
              <a:noFill/>
            </a:ln>
            <a:effectLst/>
          </p:spPr>
          <p:txBody>
            <a:bodyPr anchor="ctr"/>
            <a:lstStyle/>
            <a:p>
              <a:pPr algn="ctr"/>
              <a:endParaRPr/>
            </a:p>
          </p:txBody>
        </p:sp>
      </p:grpSp>
      <p:grpSp>
        <p:nvGrpSpPr>
          <p:cNvPr id="37" name="组合 36"/>
          <p:cNvGrpSpPr/>
          <p:nvPr/>
        </p:nvGrpSpPr>
        <p:grpSpPr>
          <a:xfrm>
            <a:off x="1769244" y="1614860"/>
            <a:ext cx="2241974" cy="940250"/>
            <a:chOff x="548738" y="4213143"/>
            <a:chExt cx="2241974" cy="940250"/>
          </a:xfrm>
        </p:grpSpPr>
        <p:sp>
          <p:nvSpPr>
            <p:cNvPr id="38" name="矩形 37"/>
            <p:cNvSpPr/>
            <p:nvPr/>
          </p:nvSpPr>
          <p:spPr>
            <a:xfrm>
              <a:off x="637772" y="4543995"/>
              <a:ext cx="2063906" cy="609398"/>
            </a:xfrm>
            <a:prstGeom prst="rect">
              <a:avLst/>
            </a:prstGeom>
          </p:spPr>
          <p:txBody>
            <a:bodyPr wrap="square">
              <a:spAutoFit/>
              <a:scene3d>
                <a:camera prst="orthographicFront"/>
                <a:lightRig rig="threePt" dir="t"/>
              </a:scene3d>
              <a:sp3d contourW="6350"/>
            </a:bodyPr>
            <a:lstStyle/>
            <a:p>
              <a:pPr algn="ctr">
                <a:lnSpc>
                  <a:spcPct val="120000"/>
                </a:lnSpc>
              </a:pPr>
              <a:r>
                <a:rPr lang="zh-CN" altLang="en-US" sz="1400" dirty="0">
                  <a:solidFill>
                    <a:schemeClr val="tx1">
                      <a:lumMod val="50000"/>
                      <a:lumOff val="50000"/>
                    </a:schemeClr>
                  </a:solidFill>
                </a:rPr>
                <a:t>用户可以在投影仪或者计算机上进行演示</a:t>
              </a:r>
            </a:p>
          </p:txBody>
        </p:sp>
        <p:sp>
          <p:nvSpPr>
            <p:cNvPr id="39" name="矩形 38"/>
            <p:cNvSpPr/>
            <p:nvPr/>
          </p:nvSpPr>
          <p:spPr>
            <a:xfrm>
              <a:off x="548738" y="4213143"/>
              <a:ext cx="2241974" cy="396134"/>
            </a:xfrm>
            <a:prstGeom prst="rect">
              <a:avLst/>
            </a:prstGeom>
          </p:spPr>
          <p:txBody>
            <a:bodyPr wrap="square">
              <a:spAutoFit/>
              <a:scene3d>
                <a:camera prst="orthographicFront"/>
                <a:lightRig rig="threePt" dir="t"/>
              </a:scene3d>
              <a:sp3d contourW="6350"/>
            </a:bodyPr>
            <a:lstStyle/>
            <a:p>
              <a:pPr algn="ctr">
                <a:lnSpc>
                  <a:spcPct val="120000"/>
                </a:lnSpc>
              </a:pPr>
              <a:r>
                <a:rPr lang="zh-CN" altLang="en-US" b="1" dirty="0">
                  <a:solidFill>
                    <a:schemeClr val="tx1">
                      <a:lumMod val="65000"/>
                      <a:lumOff val="35000"/>
                    </a:schemeClr>
                  </a:solidFill>
                </a:rPr>
                <a:t>文字添加</a:t>
              </a:r>
            </a:p>
          </p:txBody>
        </p:sp>
      </p:grpSp>
      <p:grpSp>
        <p:nvGrpSpPr>
          <p:cNvPr id="40" name="组合 39"/>
          <p:cNvGrpSpPr/>
          <p:nvPr/>
        </p:nvGrpSpPr>
        <p:grpSpPr>
          <a:xfrm>
            <a:off x="4824149" y="1614860"/>
            <a:ext cx="2241974" cy="940250"/>
            <a:chOff x="548738" y="4213143"/>
            <a:chExt cx="2241974" cy="940250"/>
          </a:xfrm>
        </p:grpSpPr>
        <p:sp>
          <p:nvSpPr>
            <p:cNvPr id="41" name="矩形 40"/>
            <p:cNvSpPr/>
            <p:nvPr/>
          </p:nvSpPr>
          <p:spPr>
            <a:xfrm>
              <a:off x="637772" y="4543995"/>
              <a:ext cx="2063906" cy="609398"/>
            </a:xfrm>
            <a:prstGeom prst="rect">
              <a:avLst/>
            </a:prstGeom>
          </p:spPr>
          <p:txBody>
            <a:bodyPr wrap="square">
              <a:spAutoFit/>
              <a:scene3d>
                <a:camera prst="orthographicFront"/>
                <a:lightRig rig="threePt" dir="t"/>
              </a:scene3d>
              <a:sp3d contourW="6350"/>
            </a:bodyPr>
            <a:lstStyle/>
            <a:p>
              <a:pPr algn="ctr">
                <a:lnSpc>
                  <a:spcPct val="120000"/>
                </a:lnSpc>
              </a:pPr>
              <a:r>
                <a:rPr lang="zh-CN" altLang="en-US" sz="1400" dirty="0">
                  <a:solidFill>
                    <a:schemeClr val="tx1">
                      <a:lumMod val="50000"/>
                      <a:lumOff val="50000"/>
                    </a:schemeClr>
                  </a:solidFill>
                </a:rPr>
                <a:t>用户可以在投影仪或者计算机上进行演示</a:t>
              </a:r>
            </a:p>
          </p:txBody>
        </p:sp>
        <p:sp>
          <p:nvSpPr>
            <p:cNvPr id="42" name="矩形 41"/>
            <p:cNvSpPr/>
            <p:nvPr/>
          </p:nvSpPr>
          <p:spPr>
            <a:xfrm>
              <a:off x="548738" y="4213143"/>
              <a:ext cx="2241974" cy="396134"/>
            </a:xfrm>
            <a:prstGeom prst="rect">
              <a:avLst/>
            </a:prstGeom>
          </p:spPr>
          <p:txBody>
            <a:bodyPr wrap="square">
              <a:spAutoFit/>
              <a:scene3d>
                <a:camera prst="orthographicFront"/>
                <a:lightRig rig="threePt" dir="t"/>
              </a:scene3d>
              <a:sp3d contourW="6350"/>
            </a:bodyPr>
            <a:lstStyle/>
            <a:p>
              <a:pPr algn="ctr">
                <a:lnSpc>
                  <a:spcPct val="120000"/>
                </a:lnSpc>
              </a:pPr>
              <a:r>
                <a:rPr lang="zh-CN" altLang="en-US" b="1" dirty="0">
                  <a:solidFill>
                    <a:schemeClr val="tx1">
                      <a:lumMod val="65000"/>
                      <a:lumOff val="35000"/>
                    </a:schemeClr>
                  </a:solidFill>
                </a:rPr>
                <a:t>文字添加</a:t>
              </a:r>
            </a:p>
          </p:txBody>
        </p:sp>
      </p:grpSp>
      <p:grpSp>
        <p:nvGrpSpPr>
          <p:cNvPr id="43" name="组合 42"/>
          <p:cNvGrpSpPr/>
          <p:nvPr/>
        </p:nvGrpSpPr>
        <p:grpSpPr>
          <a:xfrm>
            <a:off x="7861986" y="1614860"/>
            <a:ext cx="2241974" cy="940250"/>
            <a:chOff x="548738" y="4213143"/>
            <a:chExt cx="2241974" cy="940250"/>
          </a:xfrm>
        </p:grpSpPr>
        <p:sp>
          <p:nvSpPr>
            <p:cNvPr id="44" name="矩形 43"/>
            <p:cNvSpPr/>
            <p:nvPr/>
          </p:nvSpPr>
          <p:spPr>
            <a:xfrm>
              <a:off x="637772" y="4543995"/>
              <a:ext cx="2063906" cy="609398"/>
            </a:xfrm>
            <a:prstGeom prst="rect">
              <a:avLst/>
            </a:prstGeom>
          </p:spPr>
          <p:txBody>
            <a:bodyPr wrap="square">
              <a:spAutoFit/>
              <a:scene3d>
                <a:camera prst="orthographicFront"/>
                <a:lightRig rig="threePt" dir="t"/>
              </a:scene3d>
              <a:sp3d contourW="6350"/>
            </a:bodyPr>
            <a:lstStyle/>
            <a:p>
              <a:pPr algn="ctr">
                <a:lnSpc>
                  <a:spcPct val="120000"/>
                </a:lnSpc>
              </a:pPr>
              <a:r>
                <a:rPr lang="zh-CN" altLang="en-US" sz="1400" dirty="0">
                  <a:solidFill>
                    <a:schemeClr val="tx1">
                      <a:lumMod val="50000"/>
                      <a:lumOff val="50000"/>
                    </a:schemeClr>
                  </a:solidFill>
                </a:rPr>
                <a:t>用户可以在投影仪或者计算机上进行演示</a:t>
              </a:r>
            </a:p>
          </p:txBody>
        </p:sp>
        <p:sp>
          <p:nvSpPr>
            <p:cNvPr id="45" name="矩形 44"/>
            <p:cNvSpPr/>
            <p:nvPr/>
          </p:nvSpPr>
          <p:spPr>
            <a:xfrm>
              <a:off x="548738" y="4213143"/>
              <a:ext cx="2241974" cy="396134"/>
            </a:xfrm>
            <a:prstGeom prst="rect">
              <a:avLst/>
            </a:prstGeom>
          </p:spPr>
          <p:txBody>
            <a:bodyPr wrap="square">
              <a:spAutoFit/>
              <a:scene3d>
                <a:camera prst="orthographicFront"/>
                <a:lightRig rig="threePt" dir="t"/>
              </a:scene3d>
              <a:sp3d contourW="6350"/>
            </a:bodyPr>
            <a:lstStyle/>
            <a:p>
              <a:pPr algn="ctr">
                <a:lnSpc>
                  <a:spcPct val="120000"/>
                </a:lnSpc>
              </a:pPr>
              <a:r>
                <a:rPr lang="zh-CN" altLang="en-US" b="1" dirty="0">
                  <a:solidFill>
                    <a:schemeClr val="tx1">
                      <a:lumMod val="65000"/>
                      <a:lumOff val="35000"/>
                    </a:schemeClr>
                  </a:solidFill>
                </a:rPr>
                <a:t>文字添加</a:t>
              </a:r>
            </a:p>
          </p:txBody>
        </p:sp>
      </p:grpSp>
      <p:grpSp>
        <p:nvGrpSpPr>
          <p:cNvPr id="46" name="组合 45"/>
          <p:cNvGrpSpPr/>
          <p:nvPr/>
        </p:nvGrpSpPr>
        <p:grpSpPr>
          <a:xfrm>
            <a:off x="6402362" y="5268660"/>
            <a:ext cx="2241974" cy="940250"/>
            <a:chOff x="548738" y="4213143"/>
            <a:chExt cx="2241974" cy="940250"/>
          </a:xfrm>
        </p:grpSpPr>
        <p:sp>
          <p:nvSpPr>
            <p:cNvPr id="47" name="矩形 46"/>
            <p:cNvSpPr/>
            <p:nvPr/>
          </p:nvSpPr>
          <p:spPr>
            <a:xfrm>
              <a:off x="637772" y="4543995"/>
              <a:ext cx="2063906" cy="609398"/>
            </a:xfrm>
            <a:prstGeom prst="rect">
              <a:avLst/>
            </a:prstGeom>
          </p:spPr>
          <p:txBody>
            <a:bodyPr wrap="square">
              <a:spAutoFit/>
              <a:scene3d>
                <a:camera prst="orthographicFront"/>
                <a:lightRig rig="threePt" dir="t"/>
              </a:scene3d>
              <a:sp3d contourW="6350"/>
            </a:bodyPr>
            <a:lstStyle/>
            <a:p>
              <a:pPr algn="ctr">
                <a:lnSpc>
                  <a:spcPct val="120000"/>
                </a:lnSpc>
              </a:pPr>
              <a:r>
                <a:rPr lang="zh-CN" altLang="en-US" sz="1400" dirty="0">
                  <a:solidFill>
                    <a:schemeClr val="tx1">
                      <a:lumMod val="50000"/>
                      <a:lumOff val="50000"/>
                    </a:schemeClr>
                  </a:solidFill>
                </a:rPr>
                <a:t>用户可以在投影仪或者计算机上进行演示</a:t>
              </a:r>
            </a:p>
          </p:txBody>
        </p:sp>
        <p:sp>
          <p:nvSpPr>
            <p:cNvPr id="48" name="矩形 47"/>
            <p:cNvSpPr/>
            <p:nvPr/>
          </p:nvSpPr>
          <p:spPr>
            <a:xfrm>
              <a:off x="548738" y="4213143"/>
              <a:ext cx="2241974" cy="396134"/>
            </a:xfrm>
            <a:prstGeom prst="rect">
              <a:avLst/>
            </a:prstGeom>
          </p:spPr>
          <p:txBody>
            <a:bodyPr wrap="square">
              <a:spAutoFit/>
              <a:scene3d>
                <a:camera prst="orthographicFront"/>
                <a:lightRig rig="threePt" dir="t"/>
              </a:scene3d>
              <a:sp3d contourW="6350"/>
            </a:bodyPr>
            <a:lstStyle/>
            <a:p>
              <a:pPr algn="ctr">
                <a:lnSpc>
                  <a:spcPct val="120000"/>
                </a:lnSpc>
              </a:pPr>
              <a:r>
                <a:rPr lang="zh-CN" altLang="en-US" b="1" dirty="0">
                  <a:solidFill>
                    <a:schemeClr val="tx1">
                      <a:lumMod val="65000"/>
                      <a:lumOff val="35000"/>
                    </a:schemeClr>
                  </a:solidFill>
                </a:rPr>
                <a:t>文字添加</a:t>
              </a:r>
            </a:p>
          </p:txBody>
        </p:sp>
      </p:grpSp>
      <p:grpSp>
        <p:nvGrpSpPr>
          <p:cNvPr id="49" name="组合 48"/>
          <p:cNvGrpSpPr/>
          <p:nvPr/>
        </p:nvGrpSpPr>
        <p:grpSpPr>
          <a:xfrm>
            <a:off x="3332402" y="5268660"/>
            <a:ext cx="2241974" cy="940250"/>
            <a:chOff x="548738" y="4213143"/>
            <a:chExt cx="2241974" cy="940250"/>
          </a:xfrm>
        </p:grpSpPr>
        <p:sp>
          <p:nvSpPr>
            <p:cNvPr id="50" name="矩形 49"/>
            <p:cNvSpPr/>
            <p:nvPr/>
          </p:nvSpPr>
          <p:spPr>
            <a:xfrm>
              <a:off x="637772" y="4543995"/>
              <a:ext cx="2063906" cy="609398"/>
            </a:xfrm>
            <a:prstGeom prst="rect">
              <a:avLst/>
            </a:prstGeom>
          </p:spPr>
          <p:txBody>
            <a:bodyPr wrap="square">
              <a:spAutoFit/>
              <a:scene3d>
                <a:camera prst="orthographicFront"/>
                <a:lightRig rig="threePt" dir="t"/>
              </a:scene3d>
              <a:sp3d contourW="6350"/>
            </a:bodyPr>
            <a:lstStyle/>
            <a:p>
              <a:pPr algn="ctr">
                <a:lnSpc>
                  <a:spcPct val="120000"/>
                </a:lnSpc>
              </a:pPr>
              <a:r>
                <a:rPr lang="zh-CN" altLang="en-US" sz="1400" dirty="0">
                  <a:solidFill>
                    <a:schemeClr val="tx1">
                      <a:lumMod val="50000"/>
                      <a:lumOff val="50000"/>
                    </a:schemeClr>
                  </a:solidFill>
                </a:rPr>
                <a:t>用户可以在投影仪或者计算机上进行演示</a:t>
              </a:r>
            </a:p>
          </p:txBody>
        </p:sp>
        <p:sp>
          <p:nvSpPr>
            <p:cNvPr id="51" name="矩形 50"/>
            <p:cNvSpPr/>
            <p:nvPr/>
          </p:nvSpPr>
          <p:spPr>
            <a:xfrm>
              <a:off x="548738" y="4213143"/>
              <a:ext cx="2241974" cy="396134"/>
            </a:xfrm>
            <a:prstGeom prst="rect">
              <a:avLst/>
            </a:prstGeom>
          </p:spPr>
          <p:txBody>
            <a:bodyPr wrap="square">
              <a:spAutoFit/>
              <a:scene3d>
                <a:camera prst="orthographicFront"/>
                <a:lightRig rig="threePt" dir="t"/>
              </a:scene3d>
              <a:sp3d contourW="6350"/>
            </a:bodyPr>
            <a:lstStyle/>
            <a:p>
              <a:pPr algn="ctr">
                <a:lnSpc>
                  <a:spcPct val="120000"/>
                </a:lnSpc>
              </a:pPr>
              <a:r>
                <a:rPr lang="zh-CN" altLang="en-US" b="1" dirty="0">
                  <a:solidFill>
                    <a:schemeClr val="tx1">
                      <a:lumMod val="65000"/>
                      <a:lumOff val="35000"/>
                    </a:schemeClr>
                  </a:solidFill>
                </a:rPr>
                <a:t>文字添加</a:t>
              </a:r>
            </a:p>
          </p:txBody>
        </p:sp>
      </p:grpSp>
      <p:sp>
        <p:nvSpPr>
          <p:cNvPr id="52" name="矩形: 圆角 51"/>
          <p:cNvSpPr/>
          <p:nvPr/>
        </p:nvSpPr>
        <p:spPr>
          <a:xfrm rot="2700000">
            <a:off x="481528" y="324463"/>
            <a:ext cx="608141" cy="608141"/>
          </a:xfrm>
          <a:prstGeom prst="roundRect">
            <a:avLst/>
          </a:prstGeom>
          <a:solidFill>
            <a:schemeClr val="accent1"/>
          </a:solidFill>
          <a:ln w="3810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cxnSp>
        <p:nvCxnSpPr>
          <p:cNvPr id="53" name="直接连接符 52"/>
          <p:cNvCxnSpPr/>
          <p:nvPr/>
        </p:nvCxnSpPr>
        <p:spPr>
          <a:xfrm>
            <a:off x="1046328" y="102358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4" name="文本框 53"/>
          <p:cNvSpPr txBox="1"/>
          <p:nvPr/>
        </p:nvSpPr>
        <p:spPr>
          <a:xfrm>
            <a:off x="1403349" y="366923"/>
            <a:ext cx="3467616" cy="584775"/>
          </a:xfrm>
          <a:prstGeom prst="rect">
            <a:avLst/>
          </a:prstGeom>
          <a:noFill/>
        </p:spPr>
        <p:txBody>
          <a:bodyPr wrap="non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目录标题添加此处</a:t>
            </a:r>
          </a:p>
        </p:txBody>
      </p:sp>
      <p:sp>
        <p:nvSpPr>
          <p:cNvPr id="55" name="文本框 54"/>
          <p:cNvSpPr txBox="1"/>
          <p:nvPr/>
        </p:nvSpPr>
        <p:spPr>
          <a:xfrm>
            <a:off x="521743" y="400325"/>
            <a:ext cx="527709"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rgbClr val="FFFFFF"/>
                </a:solidFill>
                <a:effectLst/>
                <a:uLnTx/>
                <a:uFillTx/>
                <a:latin typeface="Arial" panose="020B0604020202020204"/>
                <a:ea typeface="微软雅黑" panose="020B0503020204020204" charset="-122"/>
                <a:cs typeface="+mn-cs"/>
              </a:rPr>
              <a:t>03</a:t>
            </a:r>
            <a:endParaRPr kumimoji="0" lang="zh-CN" altLang="en-US" sz="2400" b="1" i="0" u="none" strike="noStrike" kern="1200" cap="none" spc="0" normalizeH="0" baseline="0" noProof="0" dirty="0">
              <a:ln>
                <a:noFill/>
              </a:ln>
              <a:solidFill>
                <a:srgbClr val="FFFFFF"/>
              </a:solidFill>
              <a:effectLst/>
              <a:uLnTx/>
              <a:uFillTx/>
              <a:latin typeface="Arial" panose="020B0604020202020204"/>
              <a:ea typeface="微软雅黑" panose="020B0503020204020204" charset="-122"/>
              <a:cs typeface="+mn-cs"/>
            </a:endParaRPr>
          </a:p>
        </p:txBody>
      </p:sp>
      <p:sp>
        <p:nvSpPr>
          <p:cNvPr id="56" name="任意多边形: 形状 55"/>
          <p:cNvSpPr/>
          <p:nvPr/>
        </p:nvSpPr>
        <p:spPr>
          <a:xfrm rot="2700000">
            <a:off x="10236192" y="80705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57" name="任意多边形: 形状 56"/>
          <p:cNvSpPr/>
          <p:nvPr/>
        </p:nvSpPr>
        <p:spPr>
          <a:xfrm rot="2700000">
            <a:off x="10688014" y="80705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58" name="任意多边形: 形状 57"/>
          <p:cNvSpPr/>
          <p:nvPr/>
        </p:nvSpPr>
        <p:spPr>
          <a:xfrm rot="2700000">
            <a:off x="11139835" y="80705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63063d22-86d9-42e5-9f66-1a3d534d3c84"/>
          <p:cNvGrpSpPr>
            <a:grpSpLocks noChangeAspect="1"/>
          </p:cNvGrpSpPr>
          <p:nvPr/>
        </p:nvGrpSpPr>
        <p:grpSpPr>
          <a:xfrm>
            <a:off x="3596481" y="2906374"/>
            <a:ext cx="5001420" cy="2949346"/>
            <a:chOff x="3988773" y="2642408"/>
            <a:chExt cx="4216835" cy="2486677"/>
          </a:xfrm>
        </p:grpSpPr>
        <p:sp>
          <p:nvSpPr>
            <p:cNvPr id="4" name="Freeform: Shape 7"/>
            <p:cNvSpPr/>
            <p:nvPr/>
          </p:nvSpPr>
          <p:spPr>
            <a:xfrm rot="4680292" flipH="1" flipV="1">
              <a:off x="6561599" y="3485075"/>
              <a:ext cx="1157289" cy="2130729"/>
            </a:xfrm>
            <a:custGeom>
              <a:avLst/>
              <a:gdLst>
                <a:gd name="connsiteX0" fmla="*/ 578645 w 1157289"/>
                <a:gd name="connsiteY0" fmla="*/ 0 h 2130729"/>
                <a:gd name="connsiteX1" fmla="*/ 596658 w 1157289"/>
                <a:gd name="connsiteY1" fmla="*/ 10943 h 2130729"/>
                <a:gd name="connsiteX2" fmla="*/ 1157289 w 1157289"/>
                <a:gd name="connsiteY2" fmla="*/ 1065364 h 2130729"/>
                <a:gd name="connsiteX3" fmla="*/ 596658 w 1157289"/>
                <a:gd name="connsiteY3" fmla="*/ 2119785 h 2130729"/>
                <a:gd name="connsiteX4" fmla="*/ 578645 w 1157289"/>
                <a:gd name="connsiteY4" fmla="*/ 2130729 h 2130729"/>
                <a:gd name="connsiteX5" fmla="*/ 560631 w 1157289"/>
                <a:gd name="connsiteY5" fmla="*/ 2119785 h 2130729"/>
                <a:gd name="connsiteX6" fmla="*/ 0 w 1157289"/>
                <a:gd name="connsiteY6" fmla="*/ 1065364 h 2130729"/>
                <a:gd name="connsiteX7" fmla="*/ 560631 w 1157289"/>
                <a:gd name="connsiteY7" fmla="*/ 10943 h 2130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7289" h="2130729">
                  <a:moveTo>
                    <a:pt x="578645" y="0"/>
                  </a:moveTo>
                  <a:lnTo>
                    <a:pt x="596658" y="10943"/>
                  </a:lnTo>
                  <a:cubicBezTo>
                    <a:pt x="934903" y="239457"/>
                    <a:pt x="1157289" y="626440"/>
                    <a:pt x="1157289" y="1065364"/>
                  </a:cubicBezTo>
                  <a:cubicBezTo>
                    <a:pt x="1157289" y="1504289"/>
                    <a:pt x="934903" y="1891272"/>
                    <a:pt x="596658" y="2119785"/>
                  </a:cubicBezTo>
                  <a:lnTo>
                    <a:pt x="578645" y="2130729"/>
                  </a:lnTo>
                  <a:lnTo>
                    <a:pt x="560631" y="2119785"/>
                  </a:lnTo>
                  <a:cubicBezTo>
                    <a:pt x="222387" y="1891272"/>
                    <a:pt x="0" y="1504289"/>
                    <a:pt x="0" y="1065364"/>
                  </a:cubicBezTo>
                  <a:cubicBezTo>
                    <a:pt x="0" y="626440"/>
                    <a:pt x="222387" y="239457"/>
                    <a:pt x="560631" y="10943"/>
                  </a:cubicBezTo>
                  <a:close/>
                </a:path>
              </a:pathLst>
            </a:custGeom>
            <a:solidFill>
              <a:schemeClr val="accent1">
                <a:alpha val="8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5" name="Freeform: Shape 6"/>
            <p:cNvSpPr/>
            <p:nvPr/>
          </p:nvSpPr>
          <p:spPr>
            <a:xfrm rot="2397114" flipH="1" flipV="1">
              <a:off x="6199983" y="2889098"/>
              <a:ext cx="1157289" cy="2130729"/>
            </a:xfrm>
            <a:custGeom>
              <a:avLst/>
              <a:gdLst>
                <a:gd name="connsiteX0" fmla="*/ 578645 w 1157289"/>
                <a:gd name="connsiteY0" fmla="*/ 0 h 2130729"/>
                <a:gd name="connsiteX1" fmla="*/ 596658 w 1157289"/>
                <a:gd name="connsiteY1" fmla="*/ 10943 h 2130729"/>
                <a:gd name="connsiteX2" fmla="*/ 1157289 w 1157289"/>
                <a:gd name="connsiteY2" fmla="*/ 1065364 h 2130729"/>
                <a:gd name="connsiteX3" fmla="*/ 596658 w 1157289"/>
                <a:gd name="connsiteY3" fmla="*/ 2119785 h 2130729"/>
                <a:gd name="connsiteX4" fmla="*/ 578645 w 1157289"/>
                <a:gd name="connsiteY4" fmla="*/ 2130729 h 2130729"/>
                <a:gd name="connsiteX5" fmla="*/ 560631 w 1157289"/>
                <a:gd name="connsiteY5" fmla="*/ 2119785 h 2130729"/>
                <a:gd name="connsiteX6" fmla="*/ 0 w 1157289"/>
                <a:gd name="connsiteY6" fmla="*/ 1065364 h 2130729"/>
                <a:gd name="connsiteX7" fmla="*/ 560631 w 1157289"/>
                <a:gd name="connsiteY7" fmla="*/ 10943 h 2130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7289" h="2130729">
                  <a:moveTo>
                    <a:pt x="578645" y="0"/>
                  </a:moveTo>
                  <a:lnTo>
                    <a:pt x="596658" y="10943"/>
                  </a:lnTo>
                  <a:cubicBezTo>
                    <a:pt x="934903" y="239457"/>
                    <a:pt x="1157289" y="626440"/>
                    <a:pt x="1157289" y="1065364"/>
                  </a:cubicBezTo>
                  <a:cubicBezTo>
                    <a:pt x="1157289" y="1504289"/>
                    <a:pt x="934903" y="1891272"/>
                    <a:pt x="596658" y="2119785"/>
                  </a:cubicBezTo>
                  <a:lnTo>
                    <a:pt x="578645" y="2130729"/>
                  </a:lnTo>
                  <a:lnTo>
                    <a:pt x="560631" y="2119785"/>
                  </a:lnTo>
                  <a:cubicBezTo>
                    <a:pt x="222387" y="1891272"/>
                    <a:pt x="0" y="1504289"/>
                    <a:pt x="0" y="1065364"/>
                  </a:cubicBezTo>
                  <a:cubicBezTo>
                    <a:pt x="0" y="626440"/>
                    <a:pt x="222387" y="239457"/>
                    <a:pt x="560631" y="10943"/>
                  </a:cubicBezTo>
                  <a:close/>
                </a:path>
              </a:pathLst>
            </a:custGeom>
            <a:solidFill>
              <a:schemeClr val="accent1">
                <a:alpha val="8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6" name="Freeform: Shape 8"/>
            <p:cNvSpPr/>
            <p:nvPr/>
          </p:nvSpPr>
          <p:spPr>
            <a:xfrm rot="16919708" flipH="1">
              <a:off x="4475493" y="3485076"/>
              <a:ext cx="1157289" cy="2130729"/>
            </a:xfrm>
            <a:custGeom>
              <a:avLst/>
              <a:gdLst>
                <a:gd name="connsiteX0" fmla="*/ 578645 w 1157289"/>
                <a:gd name="connsiteY0" fmla="*/ 0 h 2130729"/>
                <a:gd name="connsiteX1" fmla="*/ 596658 w 1157289"/>
                <a:gd name="connsiteY1" fmla="*/ 10943 h 2130729"/>
                <a:gd name="connsiteX2" fmla="*/ 1157289 w 1157289"/>
                <a:gd name="connsiteY2" fmla="*/ 1065364 h 2130729"/>
                <a:gd name="connsiteX3" fmla="*/ 596658 w 1157289"/>
                <a:gd name="connsiteY3" fmla="*/ 2119785 h 2130729"/>
                <a:gd name="connsiteX4" fmla="*/ 578645 w 1157289"/>
                <a:gd name="connsiteY4" fmla="*/ 2130729 h 2130729"/>
                <a:gd name="connsiteX5" fmla="*/ 560631 w 1157289"/>
                <a:gd name="connsiteY5" fmla="*/ 2119785 h 2130729"/>
                <a:gd name="connsiteX6" fmla="*/ 0 w 1157289"/>
                <a:gd name="connsiteY6" fmla="*/ 1065364 h 2130729"/>
                <a:gd name="connsiteX7" fmla="*/ 560631 w 1157289"/>
                <a:gd name="connsiteY7" fmla="*/ 10943 h 2130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7289" h="2130729">
                  <a:moveTo>
                    <a:pt x="578645" y="0"/>
                  </a:moveTo>
                  <a:lnTo>
                    <a:pt x="596658" y="10943"/>
                  </a:lnTo>
                  <a:cubicBezTo>
                    <a:pt x="934903" y="239457"/>
                    <a:pt x="1157289" y="626440"/>
                    <a:pt x="1157289" y="1065364"/>
                  </a:cubicBezTo>
                  <a:cubicBezTo>
                    <a:pt x="1157289" y="1504289"/>
                    <a:pt x="934903" y="1891272"/>
                    <a:pt x="596658" y="2119785"/>
                  </a:cubicBezTo>
                  <a:lnTo>
                    <a:pt x="578645" y="2130729"/>
                  </a:lnTo>
                  <a:lnTo>
                    <a:pt x="560631" y="2119785"/>
                  </a:lnTo>
                  <a:cubicBezTo>
                    <a:pt x="222387" y="1891272"/>
                    <a:pt x="0" y="1504289"/>
                    <a:pt x="0" y="1065364"/>
                  </a:cubicBezTo>
                  <a:cubicBezTo>
                    <a:pt x="0" y="626440"/>
                    <a:pt x="222387" y="239457"/>
                    <a:pt x="560631" y="10943"/>
                  </a:cubicBezTo>
                  <a:close/>
                </a:path>
              </a:pathLst>
            </a:custGeom>
            <a:solidFill>
              <a:schemeClr val="accent1">
                <a:alpha val="8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7" name="Freeform: Shape 3"/>
            <p:cNvSpPr/>
            <p:nvPr/>
          </p:nvSpPr>
          <p:spPr>
            <a:xfrm>
              <a:off x="5517355" y="2642408"/>
              <a:ext cx="1157289" cy="2130729"/>
            </a:xfrm>
            <a:custGeom>
              <a:avLst/>
              <a:gdLst>
                <a:gd name="connsiteX0" fmla="*/ 578645 w 1157289"/>
                <a:gd name="connsiteY0" fmla="*/ 0 h 2130729"/>
                <a:gd name="connsiteX1" fmla="*/ 596658 w 1157289"/>
                <a:gd name="connsiteY1" fmla="*/ 10943 h 2130729"/>
                <a:gd name="connsiteX2" fmla="*/ 1157289 w 1157289"/>
                <a:gd name="connsiteY2" fmla="*/ 1065364 h 2130729"/>
                <a:gd name="connsiteX3" fmla="*/ 596658 w 1157289"/>
                <a:gd name="connsiteY3" fmla="*/ 2119785 h 2130729"/>
                <a:gd name="connsiteX4" fmla="*/ 578645 w 1157289"/>
                <a:gd name="connsiteY4" fmla="*/ 2130729 h 2130729"/>
                <a:gd name="connsiteX5" fmla="*/ 560631 w 1157289"/>
                <a:gd name="connsiteY5" fmla="*/ 2119785 h 2130729"/>
                <a:gd name="connsiteX6" fmla="*/ 0 w 1157289"/>
                <a:gd name="connsiteY6" fmla="*/ 1065364 h 2130729"/>
                <a:gd name="connsiteX7" fmla="*/ 560631 w 1157289"/>
                <a:gd name="connsiteY7" fmla="*/ 10943 h 2130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7289" h="2130729">
                  <a:moveTo>
                    <a:pt x="578645" y="0"/>
                  </a:moveTo>
                  <a:lnTo>
                    <a:pt x="596658" y="10943"/>
                  </a:lnTo>
                  <a:cubicBezTo>
                    <a:pt x="934903" y="239457"/>
                    <a:pt x="1157289" y="626440"/>
                    <a:pt x="1157289" y="1065364"/>
                  </a:cubicBezTo>
                  <a:cubicBezTo>
                    <a:pt x="1157289" y="1504289"/>
                    <a:pt x="934903" y="1891272"/>
                    <a:pt x="596658" y="2119785"/>
                  </a:cubicBezTo>
                  <a:lnTo>
                    <a:pt x="578645" y="2130729"/>
                  </a:lnTo>
                  <a:lnTo>
                    <a:pt x="560631" y="2119785"/>
                  </a:lnTo>
                  <a:cubicBezTo>
                    <a:pt x="222387" y="1891272"/>
                    <a:pt x="0" y="1504289"/>
                    <a:pt x="0" y="1065364"/>
                  </a:cubicBezTo>
                  <a:cubicBezTo>
                    <a:pt x="0" y="626440"/>
                    <a:pt x="222387" y="239457"/>
                    <a:pt x="560631" y="10943"/>
                  </a:cubicBezTo>
                  <a:close/>
                </a:path>
              </a:pathLst>
            </a:custGeom>
            <a:solidFill>
              <a:schemeClr val="accent1">
                <a:alpha val="8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8" name="Freeform: Shape 5"/>
            <p:cNvSpPr/>
            <p:nvPr/>
          </p:nvSpPr>
          <p:spPr>
            <a:xfrm rot="19202886" flipV="1">
              <a:off x="4834728" y="2889098"/>
              <a:ext cx="1157289" cy="2130729"/>
            </a:xfrm>
            <a:custGeom>
              <a:avLst/>
              <a:gdLst>
                <a:gd name="connsiteX0" fmla="*/ 578645 w 1157289"/>
                <a:gd name="connsiteY0" fmla="*/ 0 h 2130729"/>
                <a:gd name="connsiteX1" fmla="*/ 596658 w 1157289"/>
                <a:gd name="connsiteY1" fmla="*/ 10943 h 2130729"/>
                <a:gd name="connsiteX2" fmla="*/ 1157289 w 1157289"/>
                <a:gd name="connsiteY2" fmla="*/ 1065364 h 2130729"/>
                <a:gd name="connsiteX3" fmla="*/ 596658 w 1157289"/>
                <a:gd name="connsiteY3" fmla="*/ 2119785 h 2130729"/>
                <a:gd name="connsiteX4" fmla="*/ 578645 w 1157289"/>
                <a:gd name="connsiteY4" fmla="*/ 2130729 h 2130729"/>
                <a:gd name="connsiteX5" fmla="*/ 560631 w 1157289"/>
                <a:gd name="connsiteY5" fmla="*/ 2119785 h 2130729"/>
                <a:gd name="connsiteX6" fmla="*/ 0 w 1157289"/>
                <a:gd name="connsiteY6" fmla="*/ 1065364 h 2130729"/>
                <a:gd name="connsiteX7" fmla="*/ 560631 w 1157289"/>
                <a:gd name="connsiteY7" fmla="*/ 10943 h 2130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7289" h="2130729">
                  <a:moveTo>
                    <a:pt x="578645" y="0"/>
                  </a:moveTo>
                  <a:lnTo>
                    <a:pt x="596658" y="10943"/>
                  </a:lnTo>
                  <a:cubicBezTo>
                    <a:pt x="934903" y="239457"/>
                    <a:pt x="1157289" y="626440"/>
                    <a:pt x="1157289" y="1065364"/>
                  </a:cubicBezTo>
                  <a:cubicBezTo>
                    <a:pt x="1157289" y="1504289"/>
                    <a:pt x="934903" y="1891272"/>
                    <a:pt x="596658" y="2119785"/>
                  </a:cubicBezTo>
                  <a:lnTo>
                    <a:pt x="578645" y="2130729"/>
                  </a:lnTo>
                  <a:lnTo>
                    <a:pt x="560631" y="2119785"/>
                  </a:lnTo>
                  <a:cubicBezTo>
                    <a:pt x="222387" y="1891272"/>
                    <a:pt x="0" y="1504289"/>
                    <a:pt x="0" y="1065364"/>
                  </a:cubicBezTo>
                  <a:cubicBezTo>
                    <a:pt x="0" y="626440"/>
                    <a:pt x="222387" y="239457"/>
                    <a:pt x="560631" y="10943"/>
                  </a:cubicBezTo>
                  <a:close/>
                </a:path>
              </a:pathLst>
            </a:custGeom>
            <a:solidFill>
              <a:schemeClr val="accent1">
                <a:alpha val="8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4" name="Freeform: Shape 62"/>
            <p:cNvSpPr/>
            <p:nvPr/>
          </p:nvSpPr>
          <p:spPr bwMode="auto">
            <a:xfrm>
              <a:off x="6891696" y="3320990"/>
              <a:ext cx="456434" cy="385719"/>
            </a:xfrm>
            <a:custGeom>
              <a:avLst/>
              <a:gdLst>
                <a:gd name="connsiteX0" fmla="*/ 46038 w 338138"/>
                <a:gd name="connsiteY0" fmla="*/ 261938 h 285751"/>
                <a:gd name="connsiteX1" fmla="*/ 38100 w 338138"/>
                <a:gd name="connsiteY1" fmla="*/ 270670 h 285751"/>
                <a:gd name="connsiteX2" fmla="*/ 46038 w 338138"/>
                <a:gd name="connsiteY2" fmla="*/ 279402 h 285751"/>
                <a:gd name="connsiteX3" fmla="*/ 53976 w 338138"/>
                <a:gd name="connsiteY3" fmla="*/ 270670 h 285751"/>
                <a:gd name="connsiteX4" fmla="*/ 46038 w 338138"/>
                <a:gd name="connsiteY4" fmla="*/ 261938 h 285751"/>
                <a:gd name="connsiteX5" fmla="*/ 288131 w 338138"/>
                <a:gd name="connsiteY5" fmla="*/ 184150 h 285751"/>
                <a:gd name="connsiteX6" fmla="*/ 277812 w 338138"/>
                <a:gd name="connsiteY6" fmla="*/ 194469 h 285751"/>
                <a:gd name="connsiteX7" fmla="*/ 288131 w 338138"/>
                <a:gd name="connsiteY7" fmla="*/ 204788 h 285751"/>
                <a:gd name="connsiteX8" fmla="*/ 298450 w 338138"/>
                <a:gd name="connsiteY8" fmla="*/ 194469 h 285751"/>
                <a:gd name="connsiteX9" fmla="*/ 288131 w 338138"/>
                <a:gd name="connsiteY9" fmla="*/ 184150 h 285751"/>
                <a:gd name="connsiteX10" fmla="*/ 19050 w 338138"/>
                <a:gd name="connsiteY10" fmla="*/ 165100 h 285751"/>
                <a:gd name="connsiteX11" fmla="*/ 19050 w 338138"/>
                <a:gd name="connsiteY11" fmla="*/ 242888 h 285751"/>
                <a:gd name="connsiteX12" fmla="*/ 73025 w 338138"/>
                <a:gd name="connsiteY12" fmla="*/ 242888 h 285751"/>
                <a:gd name="connsiteX13" fmla="*/ 73025 w 338138"/>
                <a:gd name="connsiteY13" fmla="*/ 165100 h 285751"/>
                <a:gd name="connsiteX14" fmla="*/ 12010 w 338138"/>
                <a:gd name="connsiteY14" fmla="*/ 141288 h 285751"/>
                <a:gd name="connsiteX15" fmla="*/ 81400 w 338138"/>
                <a:gd name="connsiteY15" fmla="*/ 141288 h 285751"/>
                <a:gd name="connsiteX16" fmla="*/ 92075 w 338138"/>
                <a:gd name="connsiteY16" fmla="*/ 153107 h 285751"/>
                <a:gd name="connsiteX17" fmla="*/ 92075 w 338138"/>
                <a:gd name="connsiteY17" fmla="*/ 273932 h 285751"/>
                <a:gd name="connsiteX18" fmla="*/ 81400 w 338138"/>
                <a:gd name="connsiteY18" fmla="*/ 285751 h 285751"/>
                <a:gd name="connsiteX19" fmla="*/ 12010 w 338138"/>
                <a:gd name="connsiteY19" fmla="*/ 285751 h 285751"/>
                <a:gd name="connsiteX20" fmla="*/ 0 w 338138"/>
                <a:gd name="connsiteY20" fmla="*/ 273932 h 285751"/>
                <a:gd name="connsiteX21" fmla="*/ 0 w 338138"/>
                <a:gd name="connsiteY21" fmla="*/ 153107 h 285751"/>
                <a:gd name="connsiteX22" fmla="*/ 12010 w 338138"/>
                <a:gd name="connsiteY22" fmla="*/ 141288 h 285751"/>
                <a:gd name="connsiteX23" fmla="*/ 55002 w 338138"/>
                <a:gd name="connsiteY23" fmla="*/ 82550 h 285751"/>
                <a:gd name="connsiteX24" fmla="*/ 175185 w 338138"/>
                <a:gd name="connsiteY24" fmla="*/ 82550 h 285751"/>
                <a:gd name="connsiteX25" fmla="*/ 193675 w 338138"/>
                <a:gd name="connsiteY25" fmla="*/ 99703 h 285751"/>
                <a:gd name="connsiteX26" fmla="*/ 193675 w 338138"/>
                <a:gd name="connsiteY26" fmla="*/ 268597 h 285751"/>
                <a:gd name="connsiteX27" fmla="*/ 175185 w 338138"/>
                <a:gd name="connsiteY27" fmla="*/ 285750 h 285751"/>
                <a:gd name="connsiteX28" fmla="*/ 107830 w 338138"/>
                <a:gd name="connsiteY28" fmla="*/ 285750 h 285751"/>
                <a:gd name="connsiteX29" fmla="*/ 109151 w 338138"/>
                <a:gd name="connsiteY29" fmla="*/ 276514 h 285751"/>
                <a:gd name="connsiteX30" fmla="*/ 109151 w 338138"/>
                <a:gd name="connsiteY30" fmla="*/ 273875 h 285751"/>
                <a:gd name="connsiteX31" fmla="*/ 115754 w 338138"/>
                <a:gd name="connsiteY31" fmla="*/ 275194 h 285751"/>
                <a:gd name="connsiteX32" fmla="*/ 124999 w 338138"/>
                <a:gd name="connsiteY32" fmla="*/ 264639 h 285751"/>
                <a:gd name="connsiteX33" fmla="*/ 115754 w 338138"/>
                <a:gd name="connsiteY33" fmla="*/ 254083 h 285751"/>
                <a:gd name="connsiteX34" fmla="*/ 109151 w 338138"/>
                <a:gd name="connsiteY34" fmla="*/ 256722 h 285751"/>
                <a:gd name="connsiteX35" fmla="*/ 109151 w 338138"/>
                <a:gd name="connsiteY35" fmla="*/ 235610 h 285751"/>
                <a:gd name="connsiteX36" fmla="*/ 168582 w 338138"/>
                <a:gd name="connsiteY36" fmla="*/ 235610 h 285751"/>
                <a:gd name="connsiteX37" fmla="*/ 168582 w 338138"/>
                <a:gd name="connsiteY37" fmla="*/ 110259 h 285751"/>
                <a:gd name="connsiteX38" fmla="*/ 61606 w 338138"/>
                <a:gd name="connsiteY38" fmla="*/ 110259 h 285751"/>
                <a:gd name="connsiteX39" fmla="*/ 61606 w 338138"/>
                <a:gd name="connsiteY39" fmla="*/ 126093 h 285751"/>
                <a:gd name="connsiteX40" fmla="*/ 36512 w 338138"/>
                <a:gd name="connsiteY40" fmla="*/ 126093 h 285751"/>
                <a:gd name="connsiteX41" fmla="*/ 36512 w 338138"/>
                <a:gd name="connsiteY41" fmla="*/ 99703 h 285751"/>
                <a:gd name="connsiteX42" fmla="*/ 55002 w 338138"/>
                <a:gd name="connsiteY42" fmla="*/ 82550 h 285751"/>
                <a:gd name="connsiteX43" fmla="*/ 102729 w 338138"/>
                <a:gd name="connsiteY43" fmla="*/ 0 h 285751"/>
                <a:gd name="connsiteX44" fmla="*/ 305260 w 338138"/>
                <a:gd name="connsiteY44" fmla="*/ 0 h 285751"/>
                <a:gd name="connsiteX45" fmla="*/ 338138 w 338138"/>
                <a:gd name="connsiteY45" fmla="*/ 34237 h 285751"/>
                <a:gd name="connsiteX46" fmla="*/ 338138 w 338138"/>
                <a:gd name="connsiteY46" fmla="*/ 188306 h 285751"/>
                <a:gd name="connsiteX47" fmla="*/ 305260 w 338138"/>
                <a:gd name="connsiteY47" fmla="*/ 221226 h 285751"/>
                <a:gd name="connsiteX48" fmla="*/ 234242 w 338138"/>
                <a:gd name="connsiteY48" fmla="*/ 221226 h 285751"/>
                <a:gd name="connsiteX49" fmla="*/ 234242 w 338138"/>
                <a:gd name="connsiteY49" fmla="*/ 243612 h 285751"/>
                <a:gd name="connsiteX50" fmla="*/ 265806 w 338138"/>
                <a:gd name="connsiteY50" fmla="*/ 243612 h 285751"/>
                <a:gd name="connsiteX51" fmla="*/ 277642 w 338138"/>
                <a:gd name="connsiteY51" fmla="*/ 256780 h 285751"/>
                <a:gd name="connsiteX52" fmla="*/ 277642 w 338138"/>
                <a:gd name="connsiteY52" fmla="*/ 272582 h 285751"/>
                <a:gd name="connsiteX53" fmla="*/ 265806 w 338138"/>
                <a:gd name="connsiteY53" fmla="*/ 285750 h 285751"/>
                <a:gd name="connsiteX54" fmla="*/ 205309 w 338138"/>
                <a:gd name="connsiteY54" fmla="*/ 285750 h 285751"/>
                <a:gd name="connsiteX55" fmla="*/ 210570 w 338138"/>
                <a:gd name="connsiteY55" fmla="*/ 269948 h 285751"/>
                <a:gd name="connsiteX56" fmla="*/ 210570 w 338138"/>
                <a:gd name="connsiteY56" fmla="*/ 213325 h 285751"/>
                <a:gd name="connsiteX57" fmla="*/ 210570 w 338138"/>
                <a:gd name="connsiteY57" fmla="*/ 172504 h 285751"/>
                <a:gd name="connsiteX58" fmla="*/ 296054 w 338138"/>
                <a:gd name="connsiteY58" fmla="*/ 172504 h 285751"/>
                <a:gd name="connsiteX59" fmla="*/ 309205 w 338138"/>
                <a:gd name="connsiteY59" fmla="*/ 159335 h 285751"/>
                <a:gd name="connsiteX60" fmla="*/ 309205 w 338138"/>
                <a:gd name="connsiteY60" fmla="*/ 39504 h 285751"/>
                <a:gd name="connsiteX61" fmla="*/ 296054 w 338138"/>
                <a:gd name="connsiteY61" fmla="*/ 27653 h 285751"/>
                <a:gd name="connsiteX62" fmla="*/ 110620 w 338138"/>
                <a:gd name="connsiteY62" fmla="*/ 27653 h 285751"/>
                <a:gd name="connsiteX63" fmla="*/ 98783 w 338138"/>
                <a:gd name="connsiteY63" fmla="*/ 39504 h 285751"/>
                <a:gd name="connsiteX64" fmla="*/ 98783 w 338138"/>
                <a:gd name="connsiteY64" fmla="*/ 65841 h 285751"/>
                <a:gd name="connsiteX65" fmla="*/ 69850 w 338138"/>
                <a:gd name="connsiteY65" fmla="*/ 65841 h 285751"/>
                <a:gd name="connsiteX66" fmla="*/ 69850 w 338138"/>
                <a:gd name="connsiteY66" fmla="*/ 34237 h 285751"/>
                <a:gd name="connsiteX67" fmla="*/ 102729 w 338138"/>
                <a:gd name="connsiteY67" fmla="*/ 0 h 285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38138" h="285751">
                  <a:moveTo>
                    <a:pt x="46038" y="261938"/>
                  </a:moveTo>
                  <a:cubicBezTo>
                    <a:pt x="41654" y="261938"/>
                    <a:pt x="38100" y="265847"/>
                    <a:pt x="38100" y="270670"/>
                  </a:cubicBezTo>
                  <a:cubicBezTo>
                    <a:pt x="38100" y="275493"/>
                    <a:pt x="41654" y="279402"/>
                    <a:pt x="46038" y="279402"/>
                  </a:cubicBezTo>
                  <a:cubicBezTo>
                    <a:pt x="50422" y="279402"/>
                    <a:pt x="53976" y="275493"/>
                    <a:pt x="53976" y="270670"/>
                  </a:cubicBezTo>
                  <a:cubicBezTo>
                    <a:pt x="53976" y="265847"/>
                    <a:pt x="50422" y="261938"/>
                    <a:pt x="46038" y="261938"/>
                  </a:cubicBezTo>
                  <a:close/>
                  <a:moveTo>
                    <a:pt x="288131" y="184150"/>
                  </a:moveTo>
                  <a:cubicBezTo>
                    <a:pt x="282432" y="184150"/>
                    <a:pt x="277812" y="188770"/>
                    <a:pt x="277812" y="194469"/>
                  </a:cubicBezTo>
                  <a:cubicBezTo>
                    <a:pt x="277812" y="200168"/>
                    <a:pt x="282432" y="204788"/>
                    <a:pt x="288131" y="204788"/>
                  </a:cubicBezTo>
                  <a:cubicBezTo>
                    <a:pt x="293830" y="204788"/>
                    <a:pt x="298450" y="200168"/>
                    <a:pt x="298450" y="194469"/>
                  </a:cubicBezTo>
                  <a:cubicBezTo>
                    <a:pt x="298450" y="188770"/>
                    <a:pt x="293830" y="184150"/>
                    <a:pt x="288131" y="184150"/>
                  </a:cubicBezTo>
                  <a:close/>
                  <a:moveTo>
                    <a:pt x="19050" y="165100"/>
                  </a:moveTo>
                  <a:lnTo>
                    <a:pt x="19050" y="242888"/>
                  </a:lnTo>
                  <a:lnTo>
                    <a:pt x="73025" y="242888"/>
                  </a:lnTo>
                  <a:lnTo>
                    <a:pt x="73025" y="165100"/>
                  </a:lnTo>
                  <a:close/>
                  <a:moveTo>
                    <a:pt x="12010" y="141288"/>
                  </a:moveTo>
                  <a:cubicBezTo>
                    <a:pt x="12010" y="141288"/>
                    <a:pt x="12010" y="141288"/>
                    <a:pt x="81400" y="141288"/>
                  </a:cubicBezTo>
                  <a:cubicBezTo>
                    <a:pt x="86738" y="141288"/>
                    <a:pt x="92075" y="146541"/>
                    <a:pt x="92075" y="153107"/>
                  </a:cubicBezTo>
                  <a:cubicBezTo>
                    <a:pt x="92075" y="153107"/>
                    <a:pt x="92075" y="153107"/>
                    <a:pt x="92075" y="273932"/>
                  </a:cubicBezTo>
                  <a:cubicBezTo>
                    <a:pt x="92075" y="280498"/>
                    <a:pt x="86738" y="285751"/>
                    <a:pt x="81400" y="285751"/>
                  </a:cubicBezTo>
                  <a:cubicBezTo>
                    <a:pt x="81400" y="285751"/>
                    <a:pt x="81400" y="285751"/>
                    <a:pt x="12010" y="285751"/>
                  </a:cubicBezTo>
                  <a:cubicBezTo>
                    <a:pt x="5337" y="285751"/>
                    <a:pt x="0" y="280498"/>
                    <a:pt x="0" y="273932"/>
                  </a:cubicBezTo>
                  <a:cubicBezTo>
                    <a:pt x="0" y="273932"/>
                    <a:pt x="0" y="273932"/>
                    <a:pt x="0" y="153107"/>
                  </a:cubicBezTo>
                  <a:cubicBezTo>
                    <a:pt x="0" y="146541"/>
                    <a:pt x="5337" y="141288"/>
                    <a:pt x="12010" y="141288"/>
                  </a:cubicBezTo>
                  <a:close/>
                  <a:moveTo>
                    <a:pt x="55002" y="82550"/>
                  </a:moveTo>
                  <a:cubicBezTo>
                    <a:pt x="55002" y="82550"/>
                    <a:pt x="55002" y="82550"/>
                    <a:pt x="175185" y="82550"/>
                  </a:cubicBezTo>
                  <a:cubicBezTo>
                    <a:pt x="185751" y="82550"/>
                    <a:pt x="193675" y="90467"/>
                    <a:pt x="193675" y="99703"/>
                  </a:cubicBezTo>
                  <a:cubicBezTo>
                    <a:pt x="193675" y="99703"/>
                    <a:pt x="193675" y="99703"/>
                    <a:pt x="193675" y="268597"/>
                  </a:cubicBezTo>
                  <a:cubicBezTo>
                    <a:pt x="193675" y="277833"/>
                    <a:pt x="185751" y="285750"/>
                    <a:pt x="175185" y="285750"/>
                  </a:cubicBezTo>
                  <a:cubicBezTo>
                    <a:pt x="175185" y="285750"/>
                    <a:pt x="175185" y="285750"/>
                    <a:pt x="107830" y="285750"/>
                  </a:cubicBezTo>
                  <a:cubicBezTo>
                    <a:pt x="109151" y="283111"/>
                    <a:pt x="109151" y="280472"/>
                    <a:pt x="109151" y="276514"/>
                  </a:cubicBezTo>
                  <a:cubicBezTo>
                    <a:pt x="109151" y="276514"/>
                    <a:pt x="109151" y="276514"/>
                    <a:pt x="109151" y="273875"/>
                  </a:cubicBezTo>
                  <a:cubicBezTo>
                    <a:pt x="110471" y="273875"/>
                    <a:pt x="113113" y="275194"/>
                    <a:pt x="115754" y="275194"/>
                  </a:cubicBezTo>
                  <a:cubicBezTo>
                    <a:pt x="121037" y="275194"/>
                    <a:pt x="124999" y="271236"/>
                    <a:pt x="124999" y="264639"/>
                  </a:cubicBezTo>
                  <a:cubicBezTo>
                    <a:pt x="124999" y="259361"/>
                    <a:pt x="121037" y="254083"/>
                    <a:pt x="115754" y="254083"/>
                  </a:cubicBezTo>
                  <a:cubicBezTo>
                    <a:pt x="113113" y="254083"/>
                    <a:pt x="110471" y="255402"/>
                    <a:pt x="109151" y="256722"/>
                  </a:cubicBezTo>
                  <a:cubicBezTo>
                    <a:pt x="109151" y="256722"/>
                    <a:pt x="109151" y="256722"/>
                    <a:pt x="109151" y="235610"/>
                  </a:cubicBezTo>
                  <a:cubicBezTo>
                    <a:pt x="109151" y="235610"/>
                    <a:pt x="109151" y="235610"/>
                    <a:pt x="168582" y="235610"/>
                  </a:cubicBezTo>
                  <a:cubicBezTo>
                    <a:pt x="168582" y="235610"/>
                    <a:pt x="168582" y="235610"/>
                    <a:pt x="168582" y="110259"/>
                  </a:cubicBezTo>
                  <a:cubicBezTo>
                    <a:pt x="168582" y="110259"/>
                    <a:pt x="168582" y="110259"/>
                    <a:pt x="61606" y="110259"/>
                  </a:cubicBezTo>
                  <a:cubicBezTo>
                    <a:pt x="61606" y="110259"/>
                    <a:pt x="61606" y="110259"/>
                    <a:pt x="61606" y="126093"/>
                  </a:cubicBezTo>
                  <a:cubicBezTo>
                    <a:pt x="61606" y="126093"/>
                    <a:pt x="61606" y="126093"/>
                    <a:pt x="36512" y="126093"/>
                  </a:cubicBezTo>
                  <a:cubicBezTo>
                    <a:pt x="36512" y="126093"/>
                    <a:pt x="36512" y="126093"/>
                    <a:pt x="36512" y="99703"/>
                  </a:cubicBezTo>
                  <a:cubicBezTo>
                    <a:pt x="36512" y="90467"/>
                    <a:pt x="45757" y="82550"/>
                    <a:pt x="55002" y="82550"/>
                  </a:cubicBezTo>
                  <a:close/>
                  <a:moveTo>
                    <a:pt x="102729" y="0"/>
                  </a:moveTo>
                  <a:cubicBezTo>
                    <a:pt x="102729" y="0"/>
                    <a:pt x="102729" y="0"/>
                    <a:pt x="305260" y="0"/>
                  </a:cubicBezTo>
                  <a:cubicBezTo>
                    <a:pt x="323672" y="0"/>
                    <a:pt x="338138" y="15802"/>
                    <a:pt x="338138" y="34237"/>
                  </a:cubicBezTo>
                  <a:cubicBezTo>
                    <a:pt x="338138" y="34237"/>
                    <a:pt x="338138" y="34237"/>
                    <a:pt x="338138" y="188306"/>
                  </a:cubicBezTo>
                  <a:cubicBezTo>
                    <a:pt x="338138" y="206741"/>
                    <a:pt x="323672" y="221226"/>
                    <a:pt x="305260" y="221226"/>
                  </a:cubicBezTo>
                  <a:cubicBezTo>
                    <a:pt x="305260" y="221226"/>
                    <a:pt x="305260" y="221226"/>
                    <a:pt x="234242" y="221226"/>
                  </a:cubicBezTo>
                  <a:cubicBezTo>
                    <a:pt x="234242" y="221226"/>
                    <a:pt x="234242" y="221226"/>
                    <a:pt x="234242" y="243612"/>
                  </a:cubicBezTo>
                  <a:cubicBezTo>
                    <a:pt x="234242" y="243612"/>
                    <a:pt x="234242" y="243612"/>
                    <a:pt x="265806" y="243612"/>
                  </a:cubicBezTo>
                  <a:cubicBezTo>
                    <a:pt x="272381" y="243612"/>
                    <a:pt x="277642" y="250196"/>
                    <a:pt x="277642" y="256780"/>
                  </a:cubicBezTo>
                  <a:cubicBezTo>
                    <a:pt x="277642" y="256780"/>
                    <a:pt x="277642" y="256780"/>
                    <a:pt x="277642" y="272582"/>
                  </a:cubicBezTo>
                  <a:cubicBezTo>
                    <a:pt x="277642" y="280483"/>
                    <a:pt x="272381" y="285750"/>
                    <a:pt x="265806" y="285750"/>
                  </a:cubicBezTo>
                  <a:cubicBezTo>
                    <a:pt x="265806" y="285750"/>
                    <a:pt x="265806" y="285750"/>
                    <a:pt x="205309" y="285750"/>
                  </a:cubicBezTo>
                  <a:cubicBezTo>
                    <a:pt x="207940" y="280483"/>
                    <a:pt x="209255" y="275216"/>
                    <a:pt x="210570" y="269948"/>
                  </a:cubicBezTo>
                  <a:cubicBezTo>
                    <a:pt x="210570" y="268632"/>
                    <a:pt x="210570" y="213325"/>
                    <a:pt x="210570" y="213325"/>
                  </a:cubicBezTo>
                  <a:cubicBezTo>
                    <a:pt x="210570" y="213325"/>
                    <a:pt x="210570" y="213325"/>
                    <a:pt x="210570" y="172504"/>
                  </a:cubicBezTo>
                  <a:cubicBezTo>
                    <a:pt x="210570" y="172504"/>
                    <a:pt x="210570" y="172504"/>
                    <a:pt x="296054" y="172504"/>
                  </a:cubicBezTo>
                  <a:cubicBezTo>
                    <a:pt x="303945" y="172504"/>
                    <a:pt x="309205" y="165920"/>
                    <a:pt x="309205" y="159335"/>
                  </a:cubicBezTo>
                  <a:cubicBezTo>
                    <a:pt x="309205" y="159335"/>
                    <a:pt x="309205" y="159335"/>
                    <a:pt x="309205" y="39504"/>
                  </a:cubicBezTo>
                  <a:cubicBezTo>
                    <a:pt x="309205" y="32920"/>
                    <a:pt x="303945" y="27653"/>
                    <a:pt x="296054" y="27653"/>
                  </a:cubicBezTo>
                  <a:cubicBezTo>
                    <a:pt x="296054" y="27653"/>
                    <a:pt x="296054" y="27653"/>
                    <a:pt x="110620" y="27653"/>
                  </a:cubicBezTo>
                  <a:cubicBezTo>
                    <a:pt x="104044" y="27653"/>
                    <a:pt x="98783" y="32920"/>
                    <a:pt x="98783" y="39504"/>
                  </a:cubicBezTo>
                  <a:cubicBezTo>
                    <a:pt x="98783" y="39504"/>
                    <a:pt x="98783" y="39504"/>
                    <a:pt x="98783" y="65841"/>
                  </a:cubicBezTo>
                  <a:cubicBezTo>
                    <a:pt x="98783" y="65841"/>
                    <a:pt x="98783" y="65841"/>
                    <a:pt x="69850" y="65841"/>
                  </a:cubicBezTo>
                  <a:cubicBezTo>
                    <a:pt x="69850" y="65841"/>
                    <a:pt x="69850" y="65841"/>
                    <a:pt x="69850" y="34237"/>
                  </a:cubicBezTo>
                  <a:cubicBezTo>
                    <a:pt x="69850" y="15802"/>
                    <a:pt x="84317" y="0"/>
                    <a:pt x="102729" y="0"/>
                  </a:cubicBezTo>
                  <a:close/>
                </a:path>
              </a:pathLst>
            </a:custGeom>
            <a:solidFill>
              <a:schemeClr val="bg1"/>
            </a:solidFill>
            <a:ln>
              <a:noFill/>
            </a:ln>
          </p:spPr>
          <p:txBody>
            <a:bodyPr anchor="ctr"/>
            <a:lstStyle/>
            <a:p>
              <a:pPr algn="ctr"/>
              <a:endParaRPr/>
            </a:p>
          </p:txBody>
        </p:sp>
        <p:sp>
          <p:nvSpPr>
            <p:cNvPr id="15" name="Freeform: Shape 60"/>
            <p:cNvSpPr>
              <a:spLocks noChangeAspect="1"/>
            </p:cNvSpPr>
            <p:nvPr/>
          </p:nvSpPr>
          <p:spPr bwMode="auto">
            <a:xfrm>
              <a:off x="4864519" y="3340158"/>
              <a:ext cx="493232" cy="416816"/>
            </a:xfrm>
            <a:custGeom>
              <a:avLst/>
              <a:gdLst>
                <a:gd name="connsiteX0" fmla="*/ 46038 w 338138"/>
                <a:gd name="connsiteY0" fmla="*/ 261938 h 285751"/>
                <a:gd name="connsiteX1" fmla="*/ 38100 w 338138"/>
                <a:gd name="connsiteY1" fmla="*/ 270670 h 285751"/>
                <a:gd name="connsiteX2" fmla="*/ 46038 w 338138"/>
                <a:gd name="connsiteY2" fmla="*/ 279402 h 285751"/>
                <a:gd name="connsiteX3" fmla="*/ 53976 w 338138"/>
                <a:gd name="connsiteY3" fmla="*/ 270670 h 285751"/>
                <a:gd name="connsiteX4" fmla="*/ 46038 w 338138"/>
                <a:gd name="connsiteY4" fmla="*/ 261938 h 285751"/>
                <a:gd name="connsiteX5" fmla="*/ 288131 w 338138"/>
                <a:gd name="connsiteY5" fmla="*/ 184150 h 285751"/>
                <a:gd name="connsiteX6" fmla="*/ 277812 w 338138"/>
                <a:gd name="connsiteY6" fmla="*/ 194469 h 285751"/>
                <a:gd name="connsiteX7" fmla="*/ 288131 w 338138"/>
                <a:gd name="connsiteY7" fmla="*/ 204788 h 285751"/>
                <a:gd name="connsiteX8" fmla="*/ 298450 w 338138"/>
                <a:gd name="connsiteY8" fmla="*/ 194469 h 285751"/>
                <a:gd name="connsiteX9" fmla="*/ 288131 w 338138"/>
                <a:gd name="connsiteY9" fmla="*/ 184150 h 285751"/>
                <a:gd name="connsiteX10" fmla="*/ 19050 w 338138"/>
                <a:gd name="connsiteY10" fmla="*/ 165100 h 285751"/>
                <a:gd name="connsiteX11" fmla="*/ 19050 w 338138"/>
                <a:gd name="connsiteY11" fmla="*/ 242888 h 285751"/>
                <a:gd name="connsiteX12" fmla="*/ 73025 w 338138"/>
                <a:gd name="connsiteY12" fmla="*/ 242888 h 285751"/>
                <a:gd name="connsiteX13" fmla="*/ 73025 w 338138"/>
                <a:gd name="connsiteY13" fmla="*/ 165100 h 285751"/>
                <a:gd name="connsiteX14" fmla="*/ 12010 w 338138"/>
                <a:gd name="connsiteY14" fmla="*/ 141288 h 285751"/>
                <a:gd name="connsiteX15" fmla="*/ 81400 w 338138"/>
                <a:gd name="connsiteY15" fmla="*/ 141288 h 285751"/>
                <a:gd name="connsiteX16" fmla="*/ 92075 w 338138"/>
                <a:gd name="connsiteY16" fmla="*/ 153107 h 285751"/>
                <a:gd name="connsiteX17" fmla="*/ 92075 w 338138"/>
                <a:gd name="connsiteY17" fmla="*/ 273932 h 285751"/>
                <a:gd name="connsiteX18" fmla="*/ 81400 w 338138"/>
                <a:gd name="connsiteY18" fmla="*/ 285751 h 285751"/>
                <a:gd name="connsiteX19" fmla="*/ 12010 w 338138"/>
                <a:gd name="connsiteY19" fmla="*/ 285751 h 285751"/>
                <a:gd name="connsiteX20" fmla="*/ 0 w 338138"/>
                <a:gd name="connsiteY20" fmla="*/ 273932 h 285751"/>
                <a:gd name="connsiteX21" fmla="*/ 0 w 338138"/>
                <a:gd name="connsiteY21" fmla="*/ 153107 h 285751"/>
                <a:gd name="connsiteX22" fmla="*/ 12010 w 338138"/>
                <a:gd name="connsiteY22" fmla="*/ 141288 h 285751"/>
                <a:gd name="connsiteX23" fmla="*/ 55002 w 338138"/>
                <a:gd name="connsiteY23" fmla="*/ 82550 h 285751"/>
                <a:gd name="connsiteX24" fmla="*/ 175185 w 338138"/>
                <a:gd name="connsiteY24" fmla="*/ 82550 h 285751"/>
                <a:gd name="connsiteX25" fmla="*/ 193675 w 338138"/>
                <a:gd name="connsiteY25" fmla="*/ 99703 h 285751"/>
                <a:gd name="connsiteX26" fmla="*/ 193675 w 338138"/>
                <a:gd name="connsiteY26" fmla="*/ 268597 h 285751"/>
                <a:gd name="connsiteX27" fmla="*/ 175185 w 338138"/>
                <a:gd name="connsiteY27" fmla="*/ 285750 h 285751"/>
                <a:gd name="connsiteX28" fmla="*/ 107830 w 338138"/>
                <a:gd name="connsiteY28" fmla="*/ 285750 h 285751"/>
                <a:gd name="connsiteX29" fmla="*/ 109151 w 338138"/>
                <a:gd name="connsiteY29" fmla="*/ 276514 h 285751"/>
                <a:gd name="connsiteX30" fmla="*/ 109151 w 338138"/>
                <a:gd name="connsiteY30" fmla="*/ 273875 h 285751"/>
                <a:gd name="connsiteX31" fmla="*/ 115754 w 338138"/>
                <a:gd name="connsiteY31" fmla="*/ 275194 h 285751"/>
                <a:gd name="connsiteX32" fmla="*/ 124999 w 338138"/>
                <a:gd name="connsiteY32" fmla="*/ 264639 h 285751"/>
                <a:gd name="connsiteX33" fmla="*/ 115754 w 338138"/>
                <a:gd name="connsiteY33" fmla="*/ 254083 h 285751"/>
                <a:gd name="connsiteX34" fmla="*/ 109151 w 338138"/>
                <a:gd name="connsiteY34" fmla="*/ 256722 h 285751"/>
                <a:gd name="connsiteX35" fmla="*/ 109151 w 338138"/>
                <a:gd name="connsiteY35" fmla="*/ 235610 h 285751"/>
                <a:gd name="connsiteX36" fmla="*/ 168582 w 338138"/>
                <a:gd name="connsiteY36" fmla="*/ 235610 h 285751"/>
                <a:gd name="connsiteX37" fmla="*/ 168582 w 338138"/>
                <a:gd name="connsiteY37" fmla="*/ 110259 h 285751"/>
                <a:gd name="connsiteX38" fmla="*/ 61606 w 338138"/>
                <a:gd name="connsiteY38" fmla="*/ 110259 h 285751"/>
                <a:gd name="connsiteX39" fmla="*/ 61606 w 338138"/>
                <a:gd name="connsiteY39" fmla="*/ 126093 h 285751"/>
                <a:gd name="connsiteX40" fmla="*/ 36512 w 338138"/>
                <a:gd name="connsiteY40" fmla="*/ 126093 h 285751"/>
                <a:gd name="connsiteX41" fmla="*/ 36512 w 338138"/>
                <a:gd name="connsiteY41" fmla="*/ 99703 h 285751"/>
                <a:gd name="connsiteX42" fmla="*/ 55002 w 338138"/>
                <a:gd name="connsiteY42" fmla="*/ 82550 h 285751"/>
                <a:gd name="connsiteX43" fmla="*/ 102729 w 338138"/>
                <a:gd name="connsiteY43" fmla="*/ 0 h 285751"/>
                <a:gd name="connsiteX44" fmla="*/ 305260 w 338138"/>
                <a:gd name="connsiteY44" fmla="*/ 0 h 285751"/>
                <a:gd name="connsiteX45" fmla="*/ 338138 w 338138"/>
                <a:gd name="connsiteY45" fmla="*/ 34237 h 285751"/>
                <a:gd name="connsiteX46" fmla="*/ 338138 w 338138"/>
                <a:gd name="connsiteY46" fmla="*/ 188306 h 285751"/>
                <a:gd name="connsiteX47" fmla="*/ 305260 w 338138"/>
                <a:gd name="connsiteY47" fmla="*/ 221226 h 285751"/>
                <a:gd name="connsiteX48" fmla="*/ 234242 w 338138"/>
                <a:gd name="connsiteY48" fmla="*/ 221226 h 285751"/>
                <a:gd name="connsiteX49" fmla="*/ 234242 w 338138"/>
                <a:gd name="connsiteY49" fmla="*/ 243612 h 285751"/>
                <a:gd name="connsiteX50" fmla="*/ 265806 w 338138"/>
                <a:gd name="connsiteY50" fmla="*/ 243612 h 285751"/>
                <a:gd name="connsiteX51" fmla="*/ 277642 w 338138"/>
                <a:gd name="connsiteY51" fmla="*/ 256780 h 285751"/>
                <a:gd name="connsiteX52" fmla="*/ 277642 w 338138"/>
                <a:gd name="connsiteY52" fmla="*/ 272582 h 285751"/>
                <a:gd name="connsiteX53" fmla="*/ 265806 w 338138"/>
                <a:gd name="connsiteY53" fmla="*/ 285750 h 285751"/>
                <a:gd name="connsiteX54" fmla="*/ 205309 w 338138"/>
                <a:gd name="connsiteY54" fmla="*/ 285750 h 285751"/>
                <a:gd name="connsiteX55" fmla="*/ 210570 w 338138"/>
                <a:gd name="connsiteY55" fmla="*/ 269948 h 285751"/>
                <a:gd name="connsiteX56" fmla="*/ 210570 w 338138"/>
                <a:gd name="connsiteY56" fmla="*/ 213325 h 285751"/>
                <a:gd name="connsiteX57" fmla="*/ 210570 w 338138"/>
                <a:gd name="connsiteY57" fmla="*/ 172504 h 285751"/>
                <a:gd name="connsiteX58" fmla="*/ 296054 w 338138"/>
                <a:gd name="connsiteY58" fmla="*/ 172504 h 285751"/>
                <a:gd name="connsiteX59" fmla="*/ 309205 w 338138"/>
                <a:gd name="connsiteY59" fmla="*/ 159335 h 285751"/>
                <a:gd name="connsiteX60" fmla="*/ 309205 w 338138"/>
                <a:gd name="connsiteY60" fmla="*/ 39504 h 285751"/>
                <a:gd name="connsiteX61" fmla="*/ 296054 w 338138"/>
                <a:gd name="connsiteY61" fmla="*/ 27653 h 285751"/>
                <a:gd name="connsiteX62" fmla="*/ 110620 w 338138"/>
                <a:gd name="connsiteY62" fmla="*/ 27653 h 285751"/>
                <a:gd name="connsiteX63" fmla="*/ 98783 w 338138"/>
                <a:gd name="connsiteY63" fmla="*/ 39504 h 285751"/>
                <a:gd name="connsiteX64" fmla="*/ 98783 w 338138"/>
                <a:gd name="connsiteY64" fmla="*/ 65841 h 285751"/>
                <a:gd name="connsiteX65" fmla="*/ 69850 w 338138"/>
                <a:gd name="connsiteY65" fmla="*/ 65841 h 285751"/>
                <a:gd name="connsiteX66" fmla="*/ 69850 w 338138"/>
                <a:gd name="connsiteY66" fmla="*/ 34237 h 285751"/>
                <a:gd name="connsiteX67" fmla="*/ 102729 w 338138"/>
                <a:gd name="connsiteY67" fmla="*/ 0 h 285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38138" h="285751">
                  <a:moveTo>
                    <a:pt x="46038" y="261938"/>
                  </a:moveTo>
                  <a:cubicBezTo>
                    <a:pt x="41654" y="261938"/>
                    <a:pt x="38100" y="265847"/>
                    <a:pt x="38100" y="270670"/>
                  </a:cubicBezTo>
                  <a:cubicBezTo>
                    <a:pt x="38100" y="275493"/>
                    <a:pt x="41654" y="279402"/>
                    <a:pt x="46038" y="279402"/>
                  </a:cubicBezTo>
                  <a:cubicBezTo>
                    <a:pt x="50422" y="279402"/>
                    <a:pt x="53976" y="275493"/>
                    <a:pt x="53976" y="270670"/>
                  </a:cubicBezTo>
                  <a:cubicBezTo>
                    <a:pt x="53976" y="265847"/>
                    <a:pt x="50422" y="261938"/>
                    <a:pt x="46038" y="261938"/>
                  </a:cubicBezTo>
                  <a:close/>
                  <a:moveTo>
                    <a:pt x="288131" y="184150"/>
                  </a:moveTo>
                  <a:cubicBezTo>
                    <a:pt x="282432" y="184150"/>
                    <a:pt x="277812" y="188770"/>
                    <a:pt x="277812" y="194469"/>
                  </a:cubicBezTo>
                  <a:cubicBezTo>
                    <a:pt x="277812" y="200168"/>
                    <a:pt x="282432" y="204788"/>
                    <a:pt x="288131" y="204788"/>
                  </a:cubicBezTo>
                  <a:cubicBezTo>
                    <a:pt x="293830" y="204788"/>
                    <a:pt x="298450" y="200168"/>
                    <a:pt x="298450" y="194469"/>
                  </a:cubicBezTo>
                  <a:cubicBezTo>
                    <a:pt x="298450" y="188770"/>
                    <a:pt x="293830" y="184150"/>
                    <a:pt x="288131" y="184150"/>
                  </a:cubicBezTo>
                  <a:close/>
                  <a:moveTo>
                    <a:pt x="19050" y="165100"/>
                  </a:moveTo>
                  <a:lnTo>
                    <a:pt x="19050" y="242888"/>
                  </a:lnTo>
                  <a:lnTo>
                    <a:pt x="73025" y="242888"/>
                  </a:lnTo>
                  <a:lnTo>
                    <a:pt x="73025" y="165100"/>
                  </a:lnTo>
                  <a:close/>
                  <a:moveTo>
                    <a:pt x="12010" y="141288"/>
                  </a:moveTo>
                  <a:cubicBezTo>
                    <a:pt x="12010" y="141288"/>
                    <a:pt x="12010" y="141288"/>
                    <a:pt x="81400" y="141288"/>
                  </a:cubicBezTo>
                  <a:cubicBezTo>
                    <a:pt x="86738" y="141288"/>
                    <a:pt x="92075" y="146541"/>
                    <a:pt x="92075" y="153107"/>
                  </a:cubicBezTo>
                  <a:cubicBezTo>
                    <a:pt x="92075" y="153107"/>
                    <a:pt x="92075" y="153107"/>
                    <a:pt x="92075" y="273932"/>
                  </a:cubicBezTo>
                  <a:cubicBezTo>
                    <a:pt x="92075" y="280498"/>
                    <a:pt x="86738" y="285751"/>
                    <a:pt x="81400" y="285751"/>
                  </a:cubicBezTo>
                  <a:cubicBezTo>
                    <a:pt x="81400" y="285751"/>
                    <a:pt x="81400" y="285751"/>
                    <a:pt x="12010" y="285751"/>
                  </a:cubicBezTo>
                  <a:cubicBezTo>
                    <a:pt x="5337" y="285751"/>
                    <a:pt x="0" y="280498"/>
                    <a:pt x="0" y="273932"/>
                  </a:cubicBezTo>
                  <a:cubicBezTo>
                    <a:pt x="0" y="273932"/>
                    <a:pt x="0" y="273932"/>
                    <a:pt x="0" y="153107"/>
                  </a:cubicBezTo>
                  <a:cubicBezTo>
                    <a:pt x="0" y="146541"/>
                    <a:pt x="5337" y="141288"/>
                    <a:pt x="12010" y="141288"/>
                  </a:cubicBezTo>
                  <a:close/>
                  <a:moveTo>
                    <a:pt x="55002" y="82550"/>
                  </a:moveTo>
                  <a:cubicBezTo>
                    <a:pt x="55002" y="82550"/>
                    <a:pt x="55002" y="82550"/>
                    <a:pt x="175185" y="82550"/>
                  </a:cubicBezTo>
                  <a:cubicBezTo>
                    <a:pt x="185751" y="82550"/>
                    <a:pt x="193675" y="90467"/>
                    <a:pt x="193675" y="99703"/>
                  </a:cubicBezTo>
                  <a:cubicBezTo>
                    <a:pt x="193675" y="99703"/>
                    <a:pt x="193675" y="99703"/>
                    <a:pt x="193675" y="268597"/>
                  </a:cubicBezTo>
                  <a:cubicBezTo>
                    <a:pt x="193675" y="277833"/>
                    <a:pt x="185751" y="285750"/>
                    <a:pt x="175185" y="285750"/>
                  </a:cubicBezTo>
                  <a:cubicBezTo>
                    <a:pt x="175185" y="285750"/>
                    <a:pt x="175185" y="285750"/>
                    <a:pt x="107830" y="285750"/>
                  </a:cubicBezTo>
                  <a:cubicBezTo>
                    <a:pt x="109151" y="283111"/>
                    <a:pt x="109151" y="280472"/>
                    <a:pt x="109151" y="276514"/>
                  </a:cubicBezTo>
                  <a:cubicBezTo>
                    <a:pt x="109151" y="276514"/>
                    <a:pt x="109151" y="276514"/>
                    <a:pt x="109151" y="273875"/>
                  </a:cubicBezTo>
                  <a:cubicBezTo>
                    <a:pt x="110471" y="273875"/>
                    <a:pt x="113113" y="275194"/>
                    <a:pt x="115754" y="275194"/>
                  </a:cubicBezTo>
                  <a:cubicBezTo>
                    <a:pt x="121037" y="275194"/>
                    <a:pt x="124999" y="271236"/>
                    <a:pt x="124999" y="264639"/>
                  </a:cubicBezTo>
                  <a:cubicBezTo>
                    <a:pt x="124999" y="259361"/>
                    <a:pt x="121037" y="254083"/>
                    <a:pt x="115754" y="254083"/>
                  </a:cubicBezTo>
                  <a:cubicBezTo>
                    <a:pt x="113113" y="254083"/>
                    <a:pt x="110471" y="255402"/>
                    <a:pt x="109151" y="256722"/>
                  </a:cubicBezTo>
                  <a:cubicBezTo>
                    <a:pt x="109151" y="256722"/>
                    <a:pt x="109151" y="256722"/>
                    <a:pt x="109151" y="235610"/>
                  </a:cubicBezTo>
                  <a:cubicBezTo>
                    <a:pt x="109151" y="235610"/>
                    <a:pt x="109151" y="235610"/>
                    <a:pt x="168582" y="235610"/>
                  </a:cubicBezTo>
                  <a:cubicBezTo>
                    <a:pt x="168582" y="235610"/>
                    <a:pt x="168582" y="235610"/>
                    <a:pt x="168582" y="110259"/>
                  </a:cubicBezTo>
                  <a:cubicBezTo>
                    <a:pt x="168582" y="110259"/>
                    <a:pt x="168582" y="110259"/>
                    <a:pt x="61606" y="110259"/>
                  </a:cubicBezTo>
                  <a:cubicBezTo>
                    <a:pt x="61606" y="110259"/>
                    <a:pt x="61606" y="110259"/>
                    <a:pt x="61606" y="126093"/>
                  </a:cubicBezTo>
                  <a:cubicBezTo>
                    <a:pt x="61606" y="126093"/>
                    <a:pt x="61606" y="126093"/>
                    <a:pt x="36512" y="126093"/>
                  </a:cubicBezTo>
                  <a:cubicBezTo>
                    <a:pt x="36512" y="126093"/>
                    <a:pt x="36512" y="126093"/>
                    <a:pt x="36512" y="99703"/>
                  </a:cubicBezTo>
                  <a:cubicBezTo>
                    <a:pt x="36512" y="90467"/>
                    <a:pt x="45757" y="82550"/>
                    <a:pt x="55002" y="82550"/>
                  </a:cubicBezTo>
                  <a:close/>
                  <a:moveTo>
                    <a:pt x="102729" y="0"/>
                  </a:moveTo>
                  <a:cubicBezTo>
                    <a:pt x="102729" y="0"/>
                    <a:pt x="102729" y="0"/>
                    <a:pt x="305260" y="0"/>
                  </a:cubicBezTo>
                  <a:cubicBezTo>
                    <a:pt x="323672" y="0"/>
                    <a:pt x="338138" y="15802"/>
                    <a:pt x="338138" y="34237"/>
                  </a:cubicBezTo>
                  <a:cubicBezTo>
                    <a:pt x="338138" y="34237"/>
                    <a:pt x="338138" y="34237"/>
                    <a:pt x="338138" y="188306"/>
                  </a:cubicBezTo>
                  <a:cubicBezTo>
                    <a:pt x="338138" y="206741"/>
                    <a:pt x="323672" y="221226"/>
                    <a:pt x="305260" y="221226"/>
                  </a:cubicBezTo>
                  <a:cubicBezTo>
                    <a:pt x="305260" y="221226"/>
                    <a:pt x="305260" y="221226"/>
                    <a:pt x="234242" y="221226"/>
                  </a:cubicBezTo>
                  <a:cubicBezTo>
                    <a:pt x="234242" y="221226"/>
                    <a:pt x="234242" y="221226"/>
                    <a:pt x="234242" y="243612"/>
                  </a:cubicBezTo>
                  <a:cubicBezTo>
                    <a:pt x="234242" y="243612"/>
                    <a:pt x="234242" y="243612"/>
                    <a:pt x="265806" y="243612"/>
                  </a:cubicBezTo>
                  <a:cubicBezTo>
                    <a:pt x="272381" y="243612"/>
                    <a:pt x="277642" y="250196"/>
                    <a:pt x="277642" y="256780"/>
                  </a:cubicBezTo>
                  <a:cubicBezTo>
                    <a:pt x="277642" y="256780"/>
                    <a:pt x="277642" y="256780"/>
                    <a:pt x="277642" y="272582"/>
                  </a:cubicBezTo>
                  <a:cubicBezTo>
                    <a:pt x="277642" y="280483"/>
                    <a:pt x="272381" y="285750"/>
                    <a:pt x="265806" y="285750"/>
                  </a:cubicBezTo>
                  <a:cubicBezTo>
                    <a:pt x="265806" y="285750"/>
                    <a:pt x="265806" y="285750"/>
                    <a:pt x="205309" y="285750"/>
                  </a:cubicBezTo>
                  <a:cubicBezTo>
                    <a:pt x="207940" y="280483"/>
                    <a:pt x="209255" y="275216"/>
                    <a:pt x="210570" y="269948"/>
                  </a:cubicBezTo>
                  <a:cubicBezTo>
                    <a:pt x="210570" y="268632"/>
                    <a:pt x="210570" y="213325"/>
                    <a:pt x="210570" y="213325"/>
                  </a:cubicBezTo>
                  <a:cubicBezTo>
                    <a:pt x="210570" y="213325"/>
                    <a:pt x="210570" y="213325"/>
                    <a:pt x="210570" y="172504"/>
                  </a:cubicBezTo>
                  <a:cubicBezTo>
                    <a:pt x="210570" y="172504"/>
                    <a:pt x="210570" y="172504"/>
                    <a:pt x="296054" y="172504"/>
                  </a:cubicBezTo>
                  <a:cubicBezTo>
                    <a:pt x="303945" y="172504"/>
                    <a:pt x="309205" y="165920"/>
                    <a:pt x="309205" y="159335"/>
                  </a:cubicBezTo>
                  <a:cubicBezTo>
                    <a:pt x="309205" y="159335"/>
                    <a:pt x="309205" y="159335"/>
                    <a:pt x="309205" y="39504"/>
                  </a:cubicBezTo>
                  <a:cubicBezTo>
                    <a:pt x="309205" y="32920"/>
                    <a:pt x="303945" y="27653"/>
                    <a:pt x="296054" y="27653"/>
                  </a:cubicBezTo>
                  <a:cubicBezTo>
                    <a:pt x="296054" y="27653"/>
                    <a:pt x="296054" y="27653"/>
                    <a:pt x="110620" y="27653"/>
                  </a:cubicBezTo>
                  <a:cubicBezTo>
                    <a:pt x="104044" y="27653"/>
                    <a:pt x="98783" y="32920"/>
                    <a:pt x="98783" y="39504"/>
                  </a:cubicBezTo>
                  <a:cubicBezTo>
                    <a:pt x="98783" y="39504"/>
                    <a:pt x="98783" y="39504"/>
                    <a:pt x="98783" y="65841"/>
                  </a:cubicBezTo>
                  <a:cubicBezTo>
                    <a:pt x="98783" y="65841"/>
                    <a:pt x="98783" y="65841"/>
                    <a:pt x="69850" y="65841"/>
                  </a:cubicBezTo>
                  <a:cubicBezTo>
                    <a:pt x="69850" y="65841"/>
                    <a:pt x="69850" y="65841"/>
                    <a:pt x="69850" y="34237"/>
                  </a:cubicBezTo>
                  <a:cubicBezTo>
                    <a:pt x="69850" y="15802"/>
                    <a:pt x="84317" y="0"/>
                    <a:pt x="102729" y="0"/>
                  </a:cubicBezTo>
                  <a:close/>
                </a:path>
              </a:pathLst>
            </a:custGeom>
            <a:solidFill>
              <a:schemeClr val="bg1"/>
            </a:solidFill>
            <a:ln>
              <a:noFill/>
            </a:ln>
          </p:spPr>
          <p:txBody>
            <a:bodyPr anchor="ctr"/>
            <a:lstStyle/>
            <a:p>
              <a:pPr algn="ctr"/>
              <a:endParaRPr/>
            </a:p>
          </p:txBody>
        </p:sp>
        <p:sp>
          <p:nvSpPr>
            <p:cNvPr id="16" name="Freeform: Shape 59"/>
            <p:cNvSpPr/>
            <p:nvPr/>
          </p:nvSpPr>
          <p:spPr bwMode="auto">
            <a:xfrm>
              <a:off x="4280236" y="4246742"/>
              <a:ext cx="424066" cy="358366"/>
            </a:xfrm>
            <a:custGeom>
              <a:avLst/>
              <a:gdLst>
                <a:gd name="connsiteX0" fmla="*/ 46038 w 338138"/>
                <a:gd name="connsiteY0" fmla="*/ 261938 h 285751"/>
                <a:gd name="connsiteX1" fmla="*/ 38100 w 338138"/>
                <a:gd name="connsiteY1" fmla="*/ 270670 h 285751"/>
                <a:gd name="connsiteX2" fmla="*/ 46038 w 338138"/>
                <a:gd name="connsiteY2" fmla="*/ 279402 h 285751"/>
                <a:gd name="connsiteX3" fmla="*/ 53976 w 338138"/>
                <a:gd name="connsiteY3" fmla="*/ 270670 h 285751"/>
                <a:gd name="connsiteX4" fmla="*/ 46038 w 338138"/>
                <a:gd name="connsiteY4" fmla="*/ 261938 h 285751"/>
                <a:gd name="connsiteX5" fmla="*/ 288131 w 338138"/>
                <a:gd name="connsiteY5" fmla="*/ 184150 h 285751"/>
                <a:gd name="connsiteX6" fmla="*/ 277812 w 338138"/>
                <a:gd name="connsiteY6" fmla="*/ 194469 h 285751"/>
                <a:gd name="connsiteX7" fmla="*/ 288131 w 338138"/>
                <a:gd name="connsiteY7" fmla="*/ 204788 h 285751"/>
                <a:gd name="connsiteX8" fmla="*/ 298450 w 338138"/>
                <a:gd name="connsiteY8" fmla="*/ 194469 h 285751"/>
                <a:gd name="connsiteX9" fmla="*/ 288131 w 338138"/>
                <a:gd name="connsiteY9" fmla="*/ 184150 h 285751"/>
                <a:gd name="connsiteX10" fmla="*/ 19050 w 338138"/>
                <a:gd name="connsiteY10" fmla="*/ 165100 h 285751"/>
                <a:gd name="connsiteX11" fmla="*/ 19050 w 338138"/>
                <a:gd name="connsiteY11" fmla="*/ 242888 h 285751"/>
                <a:gd name="connsiteX12" fmla="*/ 73025 w 338138"/>
                <a:gd name="connsiteY12" fmla="*/ 242888 h 285751"/>
                <a:gd name="connsiteX13" fmla="*/ 73025 w 338138"/>
                <a:gd name="connsiteY13" fmla="*/ 165100 h 285751"/>
                <a:gd name="connsiteX14" fmla="*/ 12010 w 338138"/>
                <a:gd name="connsiteY14" fmla="*/ 141288 h 285751"/>
                <a:gd name="connsiteX15" fmla="*/ 81400 w 338138"/>
                <a:gd name="connsiteY15" fmla="*/ 141288 h 285751"/>
                <a:gd name="connsiteX16" fmla="*/ 92075 w 338138"/>
                <a:gd name="connsiteY16" fmla="*/ 153107 h 285751"/>
                <a:gd name="connsiteX17" fmla="*/ 92075 w 338138"/>
                <a:gd name="connsiteY17" fmla="*/ 273932 h 285751"/>
                <a:gd name="connsiteX18" fmla="*/ 81400 w 338138"/>
                <a:gd name="connsiteY18" fmla="*/ 285751 h 285751"/>
                <a:gd name="connsiteX19" fmla="*/ 12010 w 338138"/>
                <a:gd name="connsiteY19" fmla="*/ 285751 h 285751"/>
                <a:gd name="connsiteX20" fmla="*/ 0 w 338138"/>
                <a:gd name="connsiteY20" fmla="*/ 273932 h 285751"/>
                <a:gd name="connsiteX21" fmla="*/ 0 w 338138"/>
                <a:gd name="connsiteY21" fmla="*/ 153107 h 285751"/>
                <a:gd name="connsiteX22" fmla="*/ 12010 w 338138"/>
                <a:gd name="connsiteY22" fmla="*/ 141288 h 285751"/>
                <a:gd name="connsiteX23" fmla="*/ 55002 w 338138"/>
                <a:gd name="connsiteY23" fmla="*/ 82550 h 285751"/>
                <a:gd name="connsiteX24" fmla="*/ 175185 w 338138"/>
                <a:gd name="connsiteY24" fmla="*/ 82550 h 285751"/>
                <a:gd name="connsiteX25" fmla="*/ 193675 w 338138"/>
                <a:gd name="connsiteY25" fmla="*/ 99703 h 285751"/>
                <a:gd name="connsiteX26" fmla="*/ 193675 w 338138"/>
                <a:gd name="connsiteY26" fmla="*/ 268597 h 285751"/>
                <a:gd name="connsiteX27" fmla="*/ 175185 w 338138"/>
                <a:gd name="connsiteY27" fmla="*/ 285750 h 285751"/>
                <a:gd name="connsiteX28" fmla="*/ 107830 w 338138"/>
                <a:gd name="connsiteY28" fmla="*/ 285750 h 285751"/>
                <a:gd name="connsiteX29" fmla="*/ 109151 w 338138"/>
                <a:gd name="connsiteY29" fmla="*/ 276514 h 285751"/>
                <a:gd name="connsiteX30" fmla="*/ 109151 w 338138"/>
                <a:gd name="connsiteY30" fmla="*/ 273875 h 285751"/>
                <a:gd name="connsiteX31" fmla="*/ 115754 w 338138"/>
                <a:gd name="connsiteY31" fmla="*/ 275194 h 285751"/>
                <a:gd name="connsiteX32" fmla="*/ 124999 w 338138"/>
                <a:gd name="connsiteY32" fmla="*/ 264639 h 285751"/>
                <a:gd name="connsiteX33" fmla="*/ 115754 w 338138"/>
                <a:gd name="connsiteY33" fmla="*/ 254083 h 285751"/>
                <a:gd name="connsiteX34" fmla="*/ 109151 w 338138"/>
                <a:gd name="connsiteY34" fmla="*/ 256722 h 285751"/>
                <a:gd name="connsiteX35" fmla="*/ 109151 w 338138"/>
                <a:gd name="connsiteY35" fmla="*/ 235610 h 285751"/>
                <a:gd name="connsiteX36" fmla="*/ 168582 w 338138"/>
                <a:gd name="connsiteY36" fmla="*/ 235610 h 285751"/>
                <a:gd name="connsiteX37" fmla="*/ 168582 w 338138"/>
                <a:gd name="connsiteY37" fmla="*/ 110259 h 285751"/>
                <a:gd name="connsiteX38" fmla="*/ 61606 w 338138"/>
                <a:gd name="connsiteY38" fmla="*/ 110259 h 285751"/>
                <a:gd name="connsiteX39" fmla="*/ 61606 w 338138"/>
                <a:gd name="connsiteY39" fmla="*/ 126093 h 285751"/>
                <a:gd name="connsiteX40" fmla="*/ 36512 w 338138"/>
                <a:gd name="connsiteY40" fmla="*/ 126093 h 285751"/>
                <a:gd name="connsiteX41" fmla="*/ 36512 w 338138"/>
                <a:gd name="connsiteY41" fmla="*/ 99703 h 285751"/>
                <a:gd name="connsiteX42" fmla="*/ 55002 w 338138"/>
                <a:gd name="connsiteY42" fmla="*/ 82550 h 285751"/>
                <a:gd name="connsiteX43" fmla="*/ 102729 w 338138"/>
                <a:gd name="connsiteY43" fmla="*/ 0 h 285751"/>
                <a:gd name="connsiteX44" fmla="*/ 305260 w 338138"/>
                <a:gd name="connsiteY44" fmla="*/ 0 h 285751"/>
                <a:gd name="connsiteX45" fmla="*/ 338138 w 338138"/>
                <a:gd name="connsiteY45" fmla="*/ 34237 h 285751"/>
                <a:gd name="connsiteX46" fmla="*/ 338138 w 338138"/>
                <a:gd name="connsiteY46" fmla="*/ 188306 h 285751"/>
                <a:gd name="connsiteX47" fmla="*/ 305260 w 338138"/>
                <a:gd name="connsiteY47" fmla="*/ 221226 h 285751"/>
                <a:gd name="connsiteX48" fmla="*/ 234242 w 338138"/>
                <a:gd name="connsiteY48" fmla="*/ 221226 h 285751"/>
                <a:gd name="connsiteX49" fmla="*/ 234242 w 338138"/>
                <a:gd name="connsiteY49" fmla="*/ 243612 h 285751"/>
                <a:gd name="connsiteX50" fmla="*/ 265806 w 338138"/>
                <a:gd name="connsiteY50" fmla="*/ 243612 h 285751"/>
                <a:gd name="connsiteX51" fmla="*/ 277642 w 338138"/>
                <a:gd name="connsiteY51" fmla="*/ 256780 h 285751"/>
                <a:gd name="connsiteX52" fmla="*/ 277642 w 338138"/>
                <a:gd name="connsiteY52" fmla="*/ 272582 h 285751"/>
                <a:gd name="connsiteX53" fmla="*/ 265806 w 338138"/>
                <a:gd name="connsiteY53" fmla="*/ 285750 h 285751"/>
                <a:gd name="connsiteX54" fmla="*/ 205309 w 338138"/>
                <a:gd name="connsiteY54" fmla="*/ 285750 h 285751"/>
                <a:gd name="connsiteX55" fmla="*/ 210570 w 338138"/>
                <a:gd name="connsiteY55" fmla="*/ 269948 h 285751"/>
                <a:gd name="connsiteX56" fmla="*/ 210570 w 338138"/>
                <a:gd name="connsiteY56" fmla="*/ 213325 h 285751"/>
                <a:gd name="connsiteX57" fmla="*/ 210570 w 338138"/>
                <a:gd name="connsiteY57" fmla="*/ 172504 h 285751"/>
                <a:gd name="connsiteX58" fmla="*/ 296054 w 338138"/>
                <a:gd name="connsiteY58" fmla="*/ 172504 h 285751"/>
                <a:gd name="connsiteX59" fmla="*/ 309205 w 338138"/>
                <a:gd name="connsiteY59" fmla="*/ 159335 h 285751"/>
                <a:gd name="connsiteX60" fmla="*/ 309205 w 338138"/>
                <a:gd name="connsiteY60" fmla="*/ 39504 h 285751"/>
                <a:gd name="connsiteX61" fmla="*/ 296054 w 338138"/>
                <a:gd name="connsiteY61" fmla="*/ 27653 h 285751"/>
                <a:gd name="connsiteX62" fmla="*/ 110620 w 338138"/>
                <a:gd name="connsiteY62" fmla="*/ 27653 h 285751"/>
                <a:gd name="connsiteX63" fmla="*/ 98783 w 338138"/>
                <a:gd name="connsiteY63" fmla="*/ 39504 h 285751"/>
                <a:gd name="connsiteX64" fmla="*/ 98783 w 338138"/>
                <a:gd name="connsiteY64" fmla="*/ 65841 h 285751"/>
                <a:gd name="connsiteX65" fmla="*/ 69850 w 338138"/>
                <a:gd name="connsiteY65" fmla="*/ 65841 h 285751"/>
                <a:gd name="connsiteX66" fmla="*/ 69850 w 338138"/>
                <a:gd name="connsiteY66" fmla="*/ 34237 h 285751"/>
                <a:gd name="connsiteX67" fmla="*/ 102729 w 338138"/>
                <a:gd name="connsiteY67" fmla="*/ 0 h 285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38138" h="285751">
                  <a:moveTo>
                    <a:pt x="46038" y="261938"/>
                  </a:moveTo>
                  <a:cubicBezTo>
                    <a:pt x="41654" y="261938"/>
                    <a:pt x="38100" y="265847"/>
                    <a:pt x="38100" y="270670"/>
                  </a:cubicBezTo>
                  <a:cubicBezTo>
                    <a:pt x="38100" y="275493"/>
                    <a:pt x="41654" y="279402"/>
                    <a:pt x="46038" y="279402"/>
                  </a:cubicBezTo>
                  <a:cubicBezTo>
                    <a:pt x="50422" y="279402"/>
                    <a:pt x="53976" y="275493"/>
                    <a:pt x="53976" y="270670"/>
                  </a:cubicBezTo>
                  <a:cubicBezTo>
                    <a:pt x="53976" y="265847"/>
                    <a:pt x="50422" y="261938"/>
                    <a:pt x="46038" y="261938"/>
                  </a:cubicBezTo>
                  <a:close/>
                  <a:moveTo>
                    <a:pt x="288131" y="184150"/>
                  </a:moveTo>
                  <a:cubicBezTo>
                    <a:pt x="282432" y="184150"/>
                    <a:pt x="277812" y="188770"/>
                    <a:pt x="277812" y="194469"/>
                  </a:cubicBezTo>
                  <a:cubicBezTo>
                    <a:pt x="277812" y="200168"/>
                    <a:pt x="282432" y="204788"/>
                    <a:pt x="288131" y="204788"/>
                  </a:cubicBezTo>
                  <a:cubicBezTo>
                    <a:pt x="293830" y="204788"/>
                    <a:pt x="298450" y="200168"/>
                    <a:pt x="298450" y="194469"/>
                  </a:cubicBezTo>
                  <a:cubicBezTo>
                    <a:pt x="298450" y="188770"/>
                    <a:pt x="293830" y="184150"/>
                    <a:pt x="288131" y="184150"/>
                  </a:cubicBezTo>
                  <a:close/>
                  <a:moveTo>
                    <a:pt x="19050" y="165100"/>
                  </a:moveTo>
                  <a:lnTo>
                    <a:pt x="19050" y="242888"/>
                  </a:lnTo>
                  <a:lnTo>
                    <a:pt x="73025" y="242888"/>
                  </a:lnTo>
                  <a:lnTo>
                    <a:pt x="73025" y="165100"/>
                  </a:lnTo>
                  <a:close/>
                  <a:moveTo>
                    <a:pt x="12010" y="141288"/>
                  </a:moveTo>
                  <a:cubicBezTo>
                    <a:pt x="12010" y="141288"/>
                    <a:pt x="12010" y="141288"/>
                    <a:pt x="81400" y="141288"/>
                  </a:cubicBezTo>
                  <a:cubicBezTo>
                    <a:pt x="86738" y="141288"/>
                    <a:pt x="92075" y="146541"/>
                    <a:pt x="92075" y="153107"/>
                  </a:cubicBezTo>
                  <a:cubicBezTo>
                    <a:pt x="92075" y="153107"/>
                    <a:pt x="92075" y="153107"/>
                    <a:pt x="92075" y="273932"/>
                  </a:cubicBezTo>
                  <a:cubicBezTo>
                    <a:pt x="92075" y="280498"/>
                    <a:pt x="86738" y="285751"/>
                    <a:pt x="81400" y="285751"/>
                  </a:cubicBezTo>
                  <a:cubicBezTo>
                    <a:pt x="81400" y="285751"/>
                    <a:pt x="81400" y="285751"/>
                    <a:pt x="12010" y="285751"/>
                  </a:cubicBezTo>
                  <a:cubicBezTo>
                    <a:pt x="5337" y="285751"/>
                    <a:pt x="0" y="280498"/>
                    <a:pt x="0" y="273932"/>
                  </a:cubicBezTo>
                  <a:cubicBezTo>
                    <a:pt x="0" y="273932"/>
                    <a:pt x="0" y="273932"/>
                    <a:pt x="0" y="153107"/>
                  </a:cubicBezTo>
                  <a:cubicBezTo>
                    <a:pt x="0" y="146541"/>
                    <a:pt x="5337" y="141288"/>
                    <a:pt x="12010" y="141288"/>
                  </a:cubicBezTo>
                  <a:close/>
                  <a:moveTo>
                    <a:pt x="55002" y="82550"/>
                  </a:moveTo>
                  <a:cubicBezTo>
                    <a:pt x="55002" y="82550"/>
                    <a:pt x="55002" y="82550"/>
                    <a:pt x="175185" y="82550"/>
                  </a:cubicBezTo>
                  <a:cubicBezTo>
                    <a:pt x="185751" y="82550"/>
                    <a:pt x="193675" y="90467"/>
                    <a:pt x="193675" y="99703"/>
                  </a:cubicBezTo>
                  <a:cubicBezTo>
                    <a:pt x="193675" y="99703"/>
                    <a:pt x="193675" y="99703"/>
                    <a:pt x="193675" y="268597"/>
                  </a:cubicBezTo>
                  <a:cubicBezTo>
                    <a:pt x="193675" y="277833"/>
                    <a:pt x="185751" y="285750"/>
                    <a:pt x="175185" y="285750"/>
                  </a:cubicBezTo>
                  <a:cubicBezTo>
                    <a:pt x="175185" y="285750"/>
                    <a:pt x="175185" y="285750"/>
                    <a:pt x="107830" y="285750"/>
                  </a:cubicBezTo>
                  <a:cubicBezTo>
                    <a:pt x="109151" y="283111"/>
                    <a:pt x="109151" y="280472"/>
                    <a:pt x="109151" y="276514"/>
                  </a:cubicBezTo>
                  <a:cubicBezTo>
                    <a:pt x="109151" y="276514"/>
                    <a:pt x="109151" y="276514"/>
                    <a:pt x="109151" y="273875"/>
                  </a:cubicBezTo>
                  <a:cubicBezTo>
                    <a:pt x="110471" y="273875"/>
                    <a:pt x="113113" y="275194"/>
                    <a:pt x="115754" y="275194"/>
                  </a:cubicBezTo>
                  <a:cubicBezTo>
                    <a:pt x="121037" y="275194"/>
                    <a:pt x="124999" y="271236"/>
                    <a:pt x="124999" y="264639"/>
                  </a:cubicBezTo>
                  <a:cubicBezTo>
                    <a:pt x="124999" y="259361"/>
                    <a:pt x="121037" y="254083"/>
                    <a:pt x="115754" y="254083"/>
                  </a:cubicBezTo>
                  <a:cubicBezTo>
                    <a:pt x="113113" y="254083"/>
                    <a:pt x="110471" y="255402"/>
                    <a:pt x="109151" y="256722"/>
                  </a:cubicBezTo>
                  <a:cubicBezTo>
                    <a:pt x="109151" y="256722"/>
                    <a:pt x="109151" y="256722"/>
                    <a:pt x="109151" y="235610"/>
                  </a:cubicBezTo>
                  <a:cubicBezTo>
                    <a:pt x="109151" y="235610"/>
                    <a:pt x="109151" y="235610"/>
                    <a:pt x="168582" y="235610"/>
                  </a:cubicBezTo>
                  <a:cubicBezTo>
                    <a:pt x="168582" y="235610"/>
                    <a:pt x="168582" y="235610"/>
                    <a:pt x="168582" y="110259"/>
                  </a:cubicBezTo>
                  <a:cubicBezTo>
                    <a:pt x="168582" y="110259"/>
                    <a:pt x="168582" y="110259"/>
                    <a:pt x="61606" y="110259"/>
                  </a:cubicBezTo>
                  <a:cubicBezTo>
                    <a:pt x="61606" y="110259"/>
                    <a:pt x="61606" y="110259"/>
                    <a:pt x="61606" y="126093"/>
                  </a:cubicBezTo>
                  <a:cubicBezTo>
                    <a:pt x="61606" y="126093"/>
                    <a:pt x="61606" y="126093"/>
                    <a:pt x="36512" y="126093"/>
                  </a:cubicBezTo>
                  <a:cubicBezTo>
                    <a:pt x="36512" y="126093"/>
                    <a:pt x="36512" y="126093"/>
                    <a:pt x="36512" y="99703"/>
                  </a:cubicBezTo>
                  <a:cubicBezTo>
                    <a:pt x="36512" y="90467"/>
                    <a:pt x="45757" y="82550"/>
                    <a:pt x="55002" y="82550"/>
                  </a:cubicBezTo>
                  <a:close/>
                  <a:moveTo>
                    <a:pt x="102729" y="0"/>
                  </a:moveTo>
                  <a:cubicBezTo>
                    <a:pt x="102729" y="0"/>
                    <a:pt x="102729" y="0"/>
                    <a:pt x="305260" y="0"/>
                  </a:cubicBezTo>
                  <a:cubicBezTo>
                    <a:pt x="323672" y="0"/>
                    <a:pt x="338138" y="15802"/>
                    <a:pt x="338138" y="34237"/>
                  </a:cubicBezTo>
                  <a:cubicBezTo>
                    <a:pt x="338138" y="34237"/>
                    <a:pt x="338138" y="34237"/>
                    <a:pt x="338138" y="188306"/>
                  </a:cubicBezTo>
                  <a:cubicBezTo>
                    <a:pt x="338138" y="206741"/>
                    <a:pt x="323672" y="221226"/>
                    <a:pt x="305260" y="221226"/>
                  </a:cubicBezTo>
                  <a:cubicBezTo>
                    <a:pt x="305260" y="221226"/>
                    <a:pt x="305260" y="221226"/>
                    <a:pt x="234242" y="221226"/>
                  </a:cubicBezTo>
                  <a:cubicBezTo>
                    <a:pt x="234242" y="221226"/>
                    <a:pt x="234242" y="221226"/>
                    <a:pt x="234242" y="243612"/>
                  </a:cubicBezTo>
                  <a:cubicBezTo>
                    <a:pt x="234242" y="243612"/>
                    <a:pt x="234242" y="243612"/>
                    <a:pt x="265806" y="243612"/>
                  </a:cubicBezTo>
                  <a:cubicBezTo>
                    <a:pt x="272381" y="243612"/>
                    <a:pt x="277642" y="250196"/>
                    <a:pt x="277642" y="256780"/>
                  </a:cubicBezTo>
                  <a:cubicBezTo>
                    <a:pt x="277642" y="256780"/>
                    <a:pt x="277642" y="256780"/>
                    <a:pt x="277642" y="272582"/>
                  </a:cubicBezTo>
                  <a:cubicBezTo>
                    <a:pt x="277642" y="280483"/>
                    <a:pt x="272381" y="285750"/>
                    <a:pt x="265806" y="285750"/>
                  </a:cubicBezTo>
                  <a:cubicBezTo>
                    <a:pt x="265806" y="285750"/>
                    <a:pt x="265806" y="285750"/>
                    <a:pt x="205309" y="285750"/>
                  </a:cubicBezTo>
                  <a:cubicBezTo>
                    <a:pt x="207940" y="280483"/>
                    <a:pt x="209255" y="275216"/>
                    <a:pt x="210570" y="269948"/>
                  </a:cubicBezTo>
                  <a:cubicBezTo>
                    <a:pt x="210570" y="268632"/>
                    <a:pt x="210570" y="213325"/>
                    <a:pt x="210570" y="213325"/>
                  </a:cubicBezTo>
                  <a:cubicBezTo>
                    <a:pt x="210570" y="213325"/>
                    <a:pt x="210570" y="213325"/>
                    <a:pt x="210570" y="172504"/>
                  </a:cubicBezTo>
                  <a:cubicBezTo>
                    <a:pt x="210570" y="172504"/>
                    <a:pt x="210570" y="172504"/>
                    <a:pt x="296054" y="172504"/>
                  </a:cubicBezTo>
                  <a:cubicBezTo>
                    <a:pt x="303945" y="172504"/>
                    <a:pt x="309205" y="165920"/>
                    <a:pt x="309205" y="159335"/>
                  </a:cubicBezTo>
                  <a:cubicBezTo>
                    <a:pt x="309205" y="159335"/>
                    <a:pt x="309205" y="159335"/>
                    <a:pt x="309205" y="39504"/>
                  </a:cubicBezTo>
                  <a:cubicBezTo>
                    <a:pt x="309205" y="32920"/>
                    <a:pt x="303945" y="27653"/>
                    <a:pt x="296054" y="27653"/>
                  </a:cubicBezTo>
                  <a:cubicBezTo>
                    <a:pt x="296054" y="27653"/>
                    <a:pt x="296054" y="27653"/>
                    <a:pt x="110620" y="27653"/>
                  </a:cubicBezTo>
                  <a:cubicBezTo>
                    <a:pt x="104044" y="27653"/>
                    <a:pt x="98783" y="32920"/>
                    <a:pt x="98783" y="39504"/>
                  </a:cubicBezTo>
                  <a:cubicBezTo>
                    <a:pt x="98783" y="39504"/>
                    <a:pt x="98783" y="39504"/>
                    <a:pt x="98783" y="65841"/>
                  </a:cubicBezTo>
                  <a:cubicBezTo>
                    <a:pt x="98783" y="65841"/>
                    <a:pt x="98783" y="65841"/>
                    <a:pt x="69850" y="65841"/>
                  </a:cubicBezTo>
                  <a:cubicBezTo>
                    <a:pt x="69850" y="65841"/>
                    <a:pt x="69850" y="65841"/>
                    <a:pt x="69850" y="34237"/>
                  </a:cubicBezTo>
                  <a:cubicBezTo>
                    <a:pt x="69850" y="15802"/>
                    <a:pt x="84317" y="0"/>
                    <a:pt x="102729" y="0"/>
                  </a:cubicBezTo>
                  <a:close/>
                </a:path>
              </a:pathLst>
            </a:custGeom>
            <a:solidFill>
              <a:schemeClr val="bg1"/>
            </a:solidFill>
            <a:ln>
              <a:noFill/>
            </a:ln>
          </p:spPr>
          <p:txBody>
            <a:bodyPr anchor="ctr"/>
            <a:lstStyle/>
            <a:p>
              <a:pPr algn="ctr"/>
              <a:endParaRPr/>
            </a:p>
          </p:txBody>
        </p:sp>
        <p:sp>
          <p:nvSpPr>
            <p:cNvPr id="17" name="Freeform: Shape 63"/>
            <p:cNvSpPr/>
            <p:nvPr/>
          </p:nvSpPr>
          <p:spPr bwMode="auto">
            <a:xfrm>
              <a:off x="7350632" y="4203346"/>
              <a:ext cx="526769" cy="445158"/>
            </a:xfrm>
            <a:custGeom>
              <a:avLst/>
              <a:gdLst>
                <a:gd name="connsiteX0" fmla="*/ 46038 w 338138"/>
                <a:gd name="connsiteY0" fmla="*/ 261938 h 285751"/>
                <a:gd name="connsiteX1" fmla="*/ 38100 w 338138"/>
                <a:gd name="connsiteY1" fmla="*/ 270670 h 285751"/>
                <a:gd name="connsiteX2" fmla="*/ 46038 w 338138"/>
                <a:gd name="connsiteY2" fmla="*/ 279402 h 285751"/>
                <a:gd name="connsiteX3" fmla="*/ 53976 w 338138"/>
                <a:gd name="connsiteY3" fmla="*/ 270670 h 285751"/>
                <a:gd name="connsiteX4" fmla="*/ 46038 w 338138"/>
                <a:gd name="connsiteY4" fmla="*/ 261938 h 285751"/>
                <a:gd name="connsiteX5" fmla="*/ 288131 w 338138"/>
                <a:gd name="connsiteY5" fmla="*/ 184150 h 285751"/>
                <a:gd name="connsiteX6" fmla="*/ 277812 w 338138"/>
                <a:gd name="connsiteY6" fmla="*/ 194469 h 285751"/>
                <a:gd name="connsiteX7" fmla="*/ 288131 w 338138"/>
                <a:gd name="connsiteY7" fmla="*/ 204788 h 285751"/>
                <a:gd name="connsiteX8" fmla="*/ 298450 w 338138"/>
                <a:gd name="connsiteY8" fmla="*/ 194469 h 285751"/>
                <a:gd name="connsiteX9" fmla="*/ 288131 w 338138"/>
                <a:gd name="connsiteY9" fmla="*/ 184150 h 285751"/>
                <a:gd name="connsiteX10" fmla="*/ 19050 w 338138"/>
                <a:gd name="connsiteY10" fmla="*/ 165100 h 285751"/>
                <a:gd name="connsiteX11" fmla="*/ 19050 w 338138"/>
                <a:gd name="connsiteY11" fmla="*/ 242888 h 285751"/>
                <a:gd name="connsiteX12" fmla="*/ 73025 w 338138"/>
                <a:gd name="connsiteY12" fmla="*/ 242888 h 285751"/>
                <a:gd name="connsiteX13" fmla="*/ 73025 w 338138"/>
                <a:gd name="connsiteY13" fmla="*/ 165100 h 285751"/>
                <a:gd name="connsiteX14" fmla="*/ 12010 w 338138"/>
                <a:gd name="connsiteY14" fmla="*/ 141288 h 285751"/>
                <a:gd name="connsiteX15" fmla="*/ 81400 w 338138"/>
                <a:gd name="connsiteY15" fmla="*/ 141288 h 285751"/>
                <a:gd name="connsiteX16" fmla="*/ 92075 w 338138"/>
                <a:gd name="connsiteY16" fmla="*/ 153107 h 285751"/>
                <a:gd name="connsiteX17" fmla="*/ 92075 w 338138"/>
                <a:gd name="connsiteY17" fmla="*/ 273932 h 285751"/>
                <a:gd name="connsiteX18" fmla="*/ 81400 w 338138"/>
                <a:gd name="connsiteY18" fmla="*/ 285751 h 285751"/>
                <a:gd name="connsiteX19" fmla="*/ 12010 w 338138"/>
                <a:gd name="connsiteY19" fmla="*/ 285751 h 285751"/>
                <a:gd name="connsiteX20" fmla="*/ 0 w 338138"/>
                <a:gd name="connsiteY20" fmla="*/ 273932 h 285751"/>
                <a:gd name="connsiteX21" fmla="*/ 0 w 338138"/>
                <a:gd name="connsiteY21" fmla="*/ 153107 h 285751"/>
                <a:gd name="connsiteX22" fmla="*/ 12010 w 338138"/>
                <a:gd name="connsiteY22" fmla="*/ 141288 h 285751"/>
                <a:gd name="connsiteX23" fmla="*/ 55002 w 338138"/>
                <a:gd name="connsiteY23" fmla="*/ 82550 h 285751"/>
                <a:gd name="connsiteX24" fmla="*/ 175185 w 338138"/>
                <a:gd name="connsiteY24" fmla="*/ 82550 h 285751"/>
                <a:gd name="connsiteX25" fmla="*/ 193675 w 338138"/>
                <a:gd name="connsiteY25" fmla="*/ 99703 h 285751"/>
                <a:gd name="connsiteX26" fmla="*/ 193675 w 338138"/>
                <a:gd name="connsiteY26" fmla="*/ 268597 h 285751"/>
                <a:gd name="connsiteX27" fmla="*/ 175185 w 338138"/>
                <a:gd name="connsiteY27" fmla="*/ 285750 h 285751"/>
                <a:gd name="connsiteX28" fmla="*/ 107830 w 338138"/>
                <a:gd name="connsiteY28" fmla="*/ 285750 h 285751"/>
                <a:gd name="connsiteX29" fmla="*/ 109151 w 338138"/>
                <a:gd name="connsiteY29" fmla="*/ 276514 h 285751"/>
                <a:gd name="connsiteX30" fmla="*/ 109151 w 338138"/>
                <a:gd name="connsiteY30" fmla="*/ 273875 h 285751"/>
                <a:gd name="connsiteX31" fmla="*/ 115754 w 338138"/>
                <a:gd name="connsiteY31" fmla="*/ 275194 h 285751"/>
                <a:gd name="connsiteX32" fmla="*/ 124999 w 338138"/>
                <a:gd name="connsiteY32" fmla="*/ 264639 h 285751"/>
                <a:gd name="connsiteX33" fmla="*/ 115754 w 338138"/>
                <a:gd name="connsiteY33" fmla="*/ 254083 h 285751"/>
                <a:gd name="connsiteX34" fmla="*/ 109151 w 338138"/>
                <a:gd name="connsiteY34" fmla="*/ 256722 h 285751"/>
                <a:gd name="connsiteX35" fmla="*/ 109151 w 338138"/>
                <a:gd name="connsiteY35" fmla="*/ 235610 h 285751"/>
                <a:gd name="connsiteX36" fmla="*/ 168582 w 338138"/>
                <a:gd name="connsiteY36" fmla="*/ 235610 h 285751"/>
                <a:gd name="connsiteX37" fmla="*/ 168582 w 338138"/>
                <a:gd name="connsiteY37" fmla="*/ 110259 h 285751"/>
                <a:gd name="connsiteX38" fmla="*/ 61606 w 338138"/>
                <a:gd name="connsiteY38" fmla="*/ 110259 h 285751"/>
                <a:gd name="connsiteX39" fmla="*/ 61606 w 338138"/>
                <a:gd name="connsiteY39" fmla="*/ 126093 h 285751"/>
                <a:gd name="connsiteX40" fmla="*/ 36512 w 338138"/>
                <a:gd name="connsiteY40" fmla="*/ 126093 h 285751"/>
                <a:gd name="connsiteX41" fmla="*/ 36512 w 338138"/>
                <a:gd name="connsiteY41" fmla="*/ 99703 h 285751"/>
                <a:gd name="connsiteX42" fmla="*/ 55002 w 338138"/>
                <a:gd name="connsiteY42" fmla="*/ 82550 h 285751"/>
                <a:gd name="connsiteX43" fmla="*/ 102729 w 338138"/>
                <a:gd name="connsiteY43" fmla="*/ 0 h 285751"/>
                <a:gd name="connsiteX44" fmla="*/ 305260 w 338138"/>
                <a:gd name="connsiteY44" fmla="*/ 0 h 285751"/>
                <a:gd name="connsiteX45" fmla="*/ 338138 w 338138"/>
                <a:gd name="connsiteY45" fmla="*/ 34237 h 285751"/>
                <a:gd name="connsiteX46" fmla="*/ 338138 w 338138"/>
                <a:gd name="connsiteY46" fmla="*/ 188306 h 285751"/>
                <a:gd name="connsiteX47" fmla="*/ 305260 w 338138"/>
                <a:gd name="connsiteY47" fmla="*/ 221226 h 285751"/>
                <a:gd name="connsiteX48" fmla="*/ 234242 w 338138"/>
                <a:gd name="connsiteY48" fmla="*/ 221226 h 285751"/>
                <a:gd name="connsiteX49" fmla="*/ 234242 w 338138"/>
                <a:gd name="connsiteY49" fmla="*/ 243612 h 285751"/>
                <a:gd name="connsiteX50" fmla="*/ 265806 w 338138"/>
                <a:gd name="connsiteY50" fmla="*/ 243612 h 285751"/>
                <a:gd name="connsiteX51" fmla="*/ 277642 w 338138"/>
                <a:gd name="connsiteY51" fmla="*/ 256780 h 285751"/>
                <a:gd name="connsiteX52" fmla="*/ 277642 w 338138"/>
                <a:gd name="connsiteY52" fmla="*/ 272582 h 285751"/>
                <a:gd name="connsiteX53" fmla="*/ 265806 w 338138"/>
                <a:gd name="connsiteY53" fmla="*/ 285750 h 285751"/>
                <a:gd name="connsiteX54" fmla="*/ 205309 w 338138"/>
                <a:gd name="connsiteY54" fmla="*/ 285750 h 285751"/>
                <a:gd name="connsiteX55" fmla="*/ 210570 w 338138"/>
                <a:gd name="connsiteY55" fmla="*/ 269948 h 285751"/>
                <a:gd name="connsiteX56" fmla="*/ 210570 w 338138"/>
                <a:gd name="connsiteY56" fmla="*/ 213325 h 285751"/>
                <a:gd name="connsiteX57" fmla="*/ 210570 w 338138"/>
                <a:gd name="connsiteY57" fmla="*/ 172504 h 285751"/>
                <a:gd name="connsiteX58" fmla="*/ 296054 w 338138"/>
                <a:gd name="connsiteY58" fmla="*/ 172504 h 285751"/>
                <a:gd name="connsiteX59" fmla="*/ 309205 w 338138"/>
                <a:gd name="connsiteY59" fmla="*/ 159335 h 285751"/>
                <a:gd name="connsiteX60" fmla="*/ 309205 w 338138"/>
                <a:gd name="connsiteY60" fmla="*/ 39504 h 285751"/>
                <a:gd name="connsiteX61" fmla="*/ 296054 w 338138"/>
                <a:gd name="connsiteY61" fmla="*/ 27653 h 285751"/>
                <a:gd name="connsiteX62" fmla="*/ 110620 w 338138"/>
                <a:gd name="connsiteY62" fmla="*/ 27653 h 285751"/>
                <a:gd name="connsiteX63" fmla="*/ 98783 w 338138"/>
                <a:gd name="connsiteY63" fmla="*/ 39504 h 285751"/>
                <a:gd name="connsiteX64" fmla="*/ 98783 w 338138"/>
                <a:gd name="connsiteY64" fmla="*/ 65841 h 285751"/>
                <a:gd name="connsiteX65" fmla="*/ 69850 w 338138"/>
                <a:gd name="connsiteY65" fmla="*/ 65841 h 285751"/>
                <a:gd name="connsiteX66" fmla="*/ 69850 w 338138"/>
                <a:gd name="connsiteY66" fmla="*/ 34237 h 285751"/>
                <a:gd name="connsiteX67" fmla="*/ 102729 w 338138"/>
                <a:gd name="connsiteY67" fmla="*/ 0 h 285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38138" h="285751">
                  <a:moveTo>
                    <a:pt x="46038" y="261938"/>
                  </a:moveTo>
                  <a:cubicBezTo>
                    <a:pt x="41654" y="261938"/>
                    <a:pt x="38100" y="265847"/>
                    <a:pt x="38100" y="270670"/>
                  </a:cubicBezTo>
                  <a:cubicBezTo>
                    <a:pt x="38100" y="275493"/>
                    <a:pt x="41654" y="279402"/>
                    <a:pt x="46038" y="279402"/>
                  </a:cubicBezTo>
                  <a:cubicBezTo>
                    <a:pt x="50422" y="279402"/>
                    <a:pt x="53976" y="275493"/>
                    <a:pt x="53976" y="270670"/>
                  </a:cubicBezTo>
                  <a:cubicBezTo>
                    <a:pt x="53976" y="265847"/>
                    <a:pt x="50422" y="261938"/>
                    <a:pt x="46038" y="261938"/>
                  </a:cubicBezTo>
                  <a:close/>
                  <a:moveTo>
                    <a:pt x="288131" y="184150"/>
                  </a:moveTo>
                  <a:cubicBezTo>
                    <a:pt x="282432" y="184150"/>
                    <a:pt x="277812" y="188770"/>
                    <a:pt x="277812" y="194469"/>
                  </a:cubicBezTo>
                  <a:cubicBezTo>
                    <a:pt x="277812" y="200168"/>
                    <a:pt x="282432" y="204788"/>
                    <a:pt x="288131" y="204788"/>
                  </a:cubicBezTo>
                  <a:cubicBezTo>
                    <a:pt x="293830" y="204788"/>
                    <a:pt x="298450" y="200168"/>
                    <a:pt x="298450" y="194469"/>
                  </a:cubicBezTo>
                  <a:cubicBezTo>
                    <a:pt x="298450" y="188770"/>
                    <a:pt x="293830" y="184150"/>
                    <a:pt x="288131" y="184150"/>
                  </a:cubicBezTo>
                  <a:close/>
                  <a:moveTo>
                    <a:pt x="19050" y="165100"/>
                  </a:moveTo>
                  <a:lnTo>
                    <a:pt x="19050" y="242888"/>
                  </a:lnTo>
                  <a:lnTo>
                    <a:pt x="73025" y="242888"/>
                  </a:lnTo>
                  <a:lnTo>
                    <a:pt x="73025" y="165100"/>
                  </a:lnTo>
                  <a:close/>
                  <a:moveTo>
                    <a:pt x="12010" y="141288"/>
                  </a:moveTo>
                  <a:cubicBezTo>
                    <a:pt x="12010" y="141288"/>
                    <a:pt x="12010" y="141288"/>
                    <a:pt x="81400" y="141288"/>
                  </a:cubicBezTo>
                  <a:cubicBezTo>
                    <a:pt x="86738" y="141288"/>
                    <a:pt x="92075" y="146541"/>
                    <a:pt x="92075" y="153107"/>
                  </a:cubicBezTo>
                  <a:cubicBezTo>
                    <a:pt x="92075" y="153107"/>
                    <a:pt x="92075" y="153107"/>
                    <a:pt x="92075" y="273932"/>
                  </a:cubicBezTo>
                  <a:cubicBezTo>
                    <a:pt x="92075" y="280498"/>
                    <a:pt x="86738" y="285751"/>
                    <a:pt x="81400" y="285751"/>
                  </a:cubicBezTo>
                  <a:cubicBezTo>
                    <a:pt x="81400" y="285751"/>
                    <a:pt x="81400" y="285751"/>
                    <a:pt x="12010" y="285751"/>
                  </a:cubicBezTo>
                  <a:cubicBezTo>
                    <a:pt x="5337" y="285751"/>
                    <a:pt x="0" y="280498"/>
                    <a:pt x="0" y="273932"/>
                  </a:cubicBezTo>
                  <a:cubicBezTo>
                    <a:pt x="0" y="273932"/>
                    <a:pt x="0" y="273932"/>
                    <a:pt x="0" y="153107"/>
                  </a:cubicBezTo>
                  <a:cubicBezTo>
                    <a:pt x="0" y="146541"/>
                    <a:pt x="5337" y="141288"/>
                    <a:pt x="12010" y="141288"/>
                  </a:cubicBezTo>
                  <a:close/>
                  <a:moveTo>
                    <a:pt x="55002" y="82550"/>
                  </a:moveTo>
                  <a:cubicBezTo>
                    <a:pt x="55002" y="82550"/>
                    <a:pt x="55002" y="82550"/>
                    <a:pt x="175185" y="82550"/>
                  </a:cubicBezTo>
                  <a:cubicBezTo>
                    <a:pt x="185751" y="82550"/>
                    <a:pt x="193675" y="90467"/>
                    <a:pt x="193675" y="99703"/>
                  </a:cubicBezTo>
                  <a:cubicBezTo>
                    <a:pt x="193675" y="99703"/>
                    <a:pt x="193675" y="99703"/>
                    <a:pt x="193675" y="268597"/>
                  </a:cubicBezTo>
                  <a:cubicBezTo>
                    <a:pt x="193675" y="277833"/>
                    <a:pt x="185751" y="285750"/>
                    <a:pt x="175185" y="285750"/>
                  </a:cubicBezTo>
                  <a:cubicBezTo>
                    <a:pt x="175185" y="285750"/>
                    <a:pt x="175185" y="285750"/>
                    <a:pt x="107830" y="285750"/>
                  </a:cubicBezTo>
                  <a:cubicBezTo>
                    <a:pt x="109151" y="283111"/>
                    <a:pt x="109151" y="280472"/>
                    <a:pt x="109151" y="276514"/>
                  </a:cubicBezTo>
                  <a:cubicBezTo>
                    <a:pt x="109151" y="276514"/>
                    <a:pt x="109151" y="276514"/>
                    <a:pt x="109151" y="273875"/>
                  </a:cubicBezTo>
                  <a:cubicBezTo>
                    <a:pt x="110471" y="273875"/>
                    <a:pt x="113113" y="275194"/>
                    <a:pt x="115754" y="275194"/>
                  </a:cubicBezTo>
                  <a:cubicBezTo>
                    <a:pt x="121037" y="275194"/>
                    <a:pt x="124999" y="271236"/>
                    <a:pt x="124999" y="264639"/>
                  </a:cubicBezTo>
                  <a:cubicBezTo>
                    <a:pt x="124999" y="259361"/>
                    <a:pt x="121037" y="254083"/>
                    <a:pt x="115754" y="254083"/>
                  </a:cubicBezTo>
                  <a:cubicBezTo>
                    <a:pt x="113113" y="254083"/>
                    <a:pt x="110471" y="255402"/>
                    <a:pt x="109151" y="256722"/>
                  </a:cubicBezTo>
                  <a:cubicBezTo>
                    <a:pt x="109151" y="256722"/>
                    <a:pt x="109151" y="256722"/>
                    <a:pt x="109151" y="235610"/>
                  </a:cubicBezTo>
                  <a:cubicBezTo>
                    <a:pt x="109151" y="235610"/>
                    <a:pt x="109151" y="235610"/>
                    <a:pt x="168582" y="235610"/>
                  </a:cubicBezTo>
                  <a:cubicBezTo>
                    <a:pt x="168582" y="235610"/>
                    <a:pt x="168582" y="235610"/>
                    <a:pt x="168582" y="110259"/>
                  </a:cubicBezTo>
                  <a:cubicBezTo>
                    <a:pt x="168582" y="110259"/>
                    <a:pt x="168582" y="110259"/>
                    <a:pt x="61606" y="110259"/>
                  </a:cubicBezTo>
                  <a:cubicBezTo>
                    <a:pt x="61606" y="110259"/>
                    <a:pt x="61606" y="110259"/>
                    <a:pt x="61606" y="126093"/>
                  </a:cubicBezTo>
                  <a:cubicBezTo>
                    <a:pt x="61606" y="126093"/>
                    <a:pt x="61606" y="126093"/>
                    <a:pt x="36512" y="126093"/>
                  </a:cubicBezTo>
                  <a:cubicBezTo>
                    <a:pt x="36512" y="126093"/>
                    <a:pt x="36512" y="126093"/>
                    <a:pt x="36512" y="99703"/>
                  </a:cubicBezTo>
                  <a:cubicBezTo>
                    <a:pt x="36512" y="90467"/>
                    <a:pt x="45757" y="82550"/>
                    <a:pt x="55002" y="82550"/>
                  </a:cubicBezTo>
                  <a:close/>
                  <a:moveTo>
                    <a:pt x="102729" y="0"/>
                  </a:moveTo>
                  <a:cubicBezTo>
                    <a:pt x="102729" y="0"/>
                    <a:pt x="102729" y="0"/>
                    <a:pt x="305260" y="0"/>
                  </a:cubicBezTo>
                  <a:cubicBezTo>
                    <a:pt x="323672" y="0"/>
                    <a:pt x="338138" y="15802"/>
                    <a:pt x="338138" y="34237"/>
                  </a:cubicBezTo>
                  <a:cubicBezTo>
                    <a:pt x="338138" y="34237"/>
                    <a:pt x="338138" y="34237"/>
                    <a:pt x="338138" y="188306"/>
                  </a:cubicBezTo>
                  <a:cubicBezTo>
                    <a:pt x="338138" y="206741"/>
                    <a:pt x="323672" y="221226"/>
                    <a:pt x="305260" y="221226"/>
                  </a:cubicBezTo>
                  <a:cubicBezTo>
                    <a:pt x="305260" y="221226"/>
                    <a:pt x="305260" y="221226"/>
                    <a:pt x="234242" y="221226"/>
                  </a:cubicBezTo>
                  <a:cubicBezTo>
                    <a:pt x="234242" y="221226"/>
                    <a:pt x="234242" y="221226"/>
                    <a:pt x="234242" y="243612"/>
                  </a:cubicBezTo>
                  <a:cubicBezTo>
                    <a:pt x="234242" y="243612"/>
                    <a:pt x="234242" y="243612"/>
                    <a:pt x="265806" y="243612"/>
                  </a:cubicBezTo>
                  <a:cubicBezTo>
                    <a:pt x="272381" y="243612"/>
                    <a:pt x="277642" y="250196"/>
                    <a:pt x="277642" y="256780"/>
                  </a:cubicBezTo>
                  <a:cubicBezTo>
                    <a:pt x="277642" y="256780"/>
                    <a:pt x="277642" y="256780"/>
                    <a:pt x="277642" y="272582"/>
                  </a:cubicBezTo>
                  <a:cubicBezTo>
                    <a:pt x="277642" y="280483"/>
                    <a:pt x="272381" y="285750"/>
                    <a:pt x="265806" y="285750"/>
                  </a:cubicBezTo>
                  <a:cubicBezTo>
                    <a:pt x="265806" y="285750"/>
                    <a:pt x="265806" y="285750"/>
                    <a:pt x="205309" y="285750"/>
                  </a:cubicBezTo>
                  <a:cubicBezTo>
                    <a:pt x="207940" y="280483"/>
                    <a:pt x="209255" y="275216"/>
                    <a:pt x="210570" y="269948"/>
                  </a:cubicBezTo>
                  <a:cubicBezTo>
                    <a:pt x="210570" y="268632"/>
                    <a:pt x="210570" y="213325"/>
                    <a:pt x="210570" y="213325"/>
                  </a:cubicBezTo>
                  <a:cubicBezTo>
                    <a:pt x="210570" y="213325"/>
                    <a:pt x="210570" y="213325"/>
                    <a:pt x="210570" y="172504"/>
                  </a:cubicBezTo>
                  <a:cubicBezTo>
                    <a:pt x="210570" y="172504"/>
                    <a:pt x="210570" y="172504"/>
                    <a:pt x="296054" y="172504"/>
                  </a:cubicBezTo>
                  <a:cubicBezTo>
                    <a:pt x="303945" y="172504"/>
                    <a:pt x="309205" y="165920"/>
                    <a:pt x="309205" y="159335"/>
                  </a:cubicBezTo>
                  <a:cubicBezTo>
                    <a:pt x="309205" y="159335"/>
                    <a:pt x="309205" y="159335"/>
                    <a:pt x="309205" y="39504"/>
                  </a:cubicBezTo>
                  <a:cubicBezTo>
                    <a:pt x="309205" y="32920"/>
                    <a:pt x="303945" y="27653"/>
                    <a:pt x="296054" y="27653"/>
                  </a:cubicBezTo>
                  <a:cubicBezTo>
                    <a:pt x="296054" y="27653"/>
                    <a:pt x="296054" y="27653"/>
                    <a:pt x="110620" y="27653"/>
                  </a:cubicBezTo>
                  <a:cubicBezTo>
                    <a:pt x="104044" y="27653"/>
                    <a:pt x="98783" y="32920"/>
                    <a:pt x="98783" y="39504"/>
                  </a:cubicBezTo>
                  <a:cubicBezTo>
                    <a:pt x="98783" y="39504"/>
                    <a:pt x="98783" y="39504"/>
                    <a:pt x="98783" y="65841"/>
                  </a:cubicBezTo>
                  <a:cubicBezTo>
                    <a:pt x="98783" y="65841"/>
                    <a:pt x="98783" y="65841"/>
                    <a:pt x="69850" y="65841"/>
                  </a:cubicBezTo>
                  <a:cubicBezTo>
                    <a:pt x="69850" y="65841"/>
                    <a:pt x="69850" y="65841"/>
                    <a:pt x="69850" y="34237"/>
                  </a:cubicBezTo>
                  <a:cubicBezTo>
                    <a:pt x="69850" y="15802"/>
                    <a:pt x="84317" y="0"/>
                    <a:pt x="102729" y="0"/>
                  </a:cubicBezTo>
                  <a:close/>
                </a:path>
              </a:pathLst>
            </a:custGeom>
            <a:solidFill>
              <a:schemeClr val="bg1"/>
            </a:solidFill>
            <a:ln w="9525">
              <a:noFill/>
              <a:round/>
            </a:ln>
          </p:spPr>
          <p:txBody>
            <a:bodyPr anchor="ctr"/>
            <a:lstStyle/>
            <a:p>
              <a:pPr algn="ctr"/>
              <a:endParaRPr/>
            </a:p>
          </p:txBody>
        </p:sp>
        <p:sp>
          <p:nvSpPr>
            <p:cNvPr id="18" name="Freeform: Shape 61"/>
            <p:cNvSpPr/>
            <p:nvPr/>
          </p:nvSpPr>
          <p:spPr bwMode="auto">
            <a:xfrm>
              <a:off x="5881934" y="3086535"/>
              <a:ext cx="428132" cy="361802"/>
            </a:xfrm>
            <a:custGeom>
              <a:avLst/>
              <a:gdLst>
                <a:gd name="connsiteX0" fmla="*/ 46038 w 338138"/>
                <a:gd name="connsiteY0" fmla="*/ 261938 h 285751"/>
                <a:gd name="connsiteX1" fmla="*/ 38100 w 338138"/>
                <a:gd name="connsiteY1" fmla="*/ 270670 h 285751"/>
                <a:gd name="connsiteX2" fmla="*/ 46038 w 338138"/>
                <a:gd name="connsiteY2" fmla="*/ 279402 h 285751"/>
                <a:gd name="connsiteX3" fmla="*/ 53976 w 338138"/>
                <a:gd name="connsiteY3" fmla="*/ 270670 h 285751"/>
                <a:gd name="connsiteX4" fmla="*/ 46038 w 338138"/>
                <a:gd name="connsiteY4" fmla="*/ 261938 h 285751"/>
                <a:gd name="connsiteX5" fmla="*/ 288131 w 338138"/>
                <a:gd name="connsiteY5" fmla="*/ 184150 h 285751"/>
                <a:gd name="connsiteX6" fmla="*/ 277812 w 338138"/>
                <a:gd name="connsiteY6" fmla="*/ 194469 h 285751"/>
                <a:gd name="connsiteX7" fmla="*/ 288131 w 338138"/>
                <a:gd name="connsiteY7" fmla="*/ 204788 h 285751"/>
                <a:gd name="connsiteX8" fmla="*/ 298450 w 338138"/>
                <a:gd name="connsiteY8" fmla="*/ 194469 h 285751"/>
                <a:gd name="connsiteX9" fmla="*/ 288131 w 338138"/>
                <a:gd name="connsiteY9" fmla="*/ 184150 h 285751"/>
                <a:gd name="connsiteX10" fmla="*/ 19050 w 338138"/>
                <a:gd name="connsiteY10" fmla="*/ 165100 h 285751"/>
                <a:gd name="connsiteX11" fmla="*/ 19050 w 338138"/>
                <a:gd name="connsiteY11" fmla="*/ 242888 h 285751"/>
                <a:gd name="connsiteX12" fmla="*/ 73025 w 338138"/>
                <a:gd name="connsiteY12" fmla="*/ 242888 h 285751"/>
                <a:gd name="connsiteX13" fmla="*/ 73025 w 338138"/>
                <a:gd name="connsiteY13" fmla="*/ 165100 h 285751"/>
                <a:gd name="connsiteX14" fmla="*/ 12010 w 338138"/>
                <a:gd name="connsiteY14" fmla="*/ 141288 h 285751"/>
                <a:gd name="connsiteX15" fmla="*/ 81400 w 338138"/>
                <a:gd name="connsiteY15" fmla="*/ 141288 h 285751"/>
                <a:gd name="connsiteX16" fmla="*/ 92075 w 338138"/>
                <a:gd name="connsiteY16" fmla="*/ 153107 h 285751"/>
                <a:gd name="connsiteX17" fmla="*/ 92075 w 338138"/>
                <a:gd name="connsiteY17" fmla="*/ 273932 h 285751"/>
                <a:gd name="connsiteX18" fmla="*/ 81400 w 338138"/>
                <a:gd name="connsiteY18" fmla="*/ 285751 h 285751"/>
                <a:gd name="connsiteX19" fmla="*/ 12010 w 338138"/>
                <a:gd name="connsiteY19" fmla="*/ 285751 h 285751"/>
                <a:gd name="connsiteX20" fmla="*/ 0 w 338138"/>
                <a:gd name="connsiteY20" fmla="*/ 273932 h 285751"/>
                <a:gd name="connsiteX21" fmla="*/ 0 w 338138"/>
                <a:gd name="connsiteY21" fmla="*/ 153107 h 285751"/>
                <a:gd name="connsiteX22" fmla="*/ 12010 w 338138"/>
                <a:gd name="connsiteY22" fmla="*/ 141288 h 285751"/>
                <a:gd name="connsiteX23" fmla="*/ 55002 w 338138"/>
                <a:gd name="connsiteY23" fmla="*/ 82550 h 285751"/>
                <a:gd name="connsiteX24" fmla="*/ 175185 w 338138"/>
                <a:gd name="connsiteY24" fmla="*/ 82550 h 285751"/>
                <a:gd name="connsiteX25" fmla="*/ 193675 w 338138"/>
                <a:gd name="connsiteY25" fmla="*/ 99703 h 285751"/>
                <a:gd name="connsiteX26" fmla="*/ 193675 w 338138"/>
                <a:gd name="connsiteY26" fmla="*/ 268597 h 285751"/>
                <a:gd name="connsiteX27" fmla="*/ 175185 w 338138"/>
                <a:gd name="connsiteY27" fmla="*/ 285750 h 285751"/>
                <a:gd name="connsiteX28" fmla="*/ 107830 w 338138"/>
                <a:gd name="connsiteY28" fmla="*/ 285750 h 285751"/>
                <a:gd name="connsiteX29" fmla="*/ 109151 w 338138"/>
                <a:gd name="connsiteY29" fmla="*/ 276514 h 285751"/>
                <a:gd name="connsiteX30" fmla="*/ 109151 w 338138"/>
                <a:gd name="connsiteY30" fmla="*/ 273875 h 285751"/>
                <a:gd name="connsiteX31" fmla="*/ 115754 w 338138"/>
                <a:gd name="connsiteY31" fmla="*/ 275194 h 285751"/>
                <a:gd name="connsiteX32" fmla="*/ 124999 w 338138"/>
                <a:gd name="connsiteY32" fmla="*/ 264639 h 285751"/>
                <a:gd name="connsiteX33" fmla="*/ 115754 w 338138"/>
                <a:gd name="connsiteY33" fmla="*/ 254083 h 285751"/>
                <a:gd name="connsiteX34" fmla="*/ 109151 w 338138"/>
                <a:gd name="connsiteY34" fmla="*/ 256722 h 285751"/>
                <a:gd name="connsiteX35" fmla="*/ 109151 w 338138"/>
                <a:gd name="connsiteY35" fmla="*/ 235610 h 285751"/>
                <a:gd name="connsiteX36" fmla="*/ 168582 w 338138"/>
                <a:gd name="connsiteY36" fmla="*/ 235610 h 285751"/>
                <a:gd name="connsiteX37" fmla="*/ 168582 w 338138"/>
                <a:gd name="connsiteY37" fmla="*/ 110259 h 285751"/>
                <a:gd name="connsiteX38" fmla="*/ 61606 w 338138"/>
                <a:gd name="connsiteY38" fmla="*/ 110259 h 285751"/>
                <a:gd name="connsiteX39" fmla="*/ 61606 w 338138"/>
                <a:gd name="connsiteY39" fmla="*/ 126093 h 285751"/>
                <a:gd name="connsiteX40" fmla="*/ 36512 w 338138"/>
                <a:gd name="connsiteY40" fmla="*/ 126093 h 285751"/>
                <a:gd name="connsiteX41" fmla="*/ 36512 w 338138"/>
                <a:gd name="connsiteY41" fmla="*/ 99703 h 285751"/>
                <a:gd name="connsiteX42" fmla="*/ 55002 w 338138"/>
                <a:gd name="connsiteY42" fmla="*/ 82550 h 285751"/>
                <a:gd name="connsiteX43" fmla="*/ 102729 w 338138"/>
                <a:gd name="connsiteY43" fmla="*/ 0 h 285751"/>
                <a:gd name="connsiteX44" fmla="*/ 305260 w 338138"/>
                <a:gd name="connsiteY44" fmla="*/ 0 h 285751"/>
                <a:gd name="connsiteX45" fmla="*/ 338138 w 338138"/>
                <a:gd name="connsiteY45" fmla="*/ 34237 h 285751"/>
                <a:gd name="connsiteX46" fmla="*/ 338138 w 338138"/>
                <a:gd name="connsiteY46" fmla="*/ 188306 h 285751"/>
                <a:gd name="connsiteX47" fmla="*/ 305260 w 338138"/>
                <a:gd name="connsiteY47" fmla="*/ 221226 h 285751"/>
                <a:gd name="connsiteX48" fmla="*/ 234242 w 338138"/>
                <a:gd name="connsiteY48" fmla="*/ 221226 h 285751"/>
                <a:gd name="connsiteX49" fmla="*/ 234242 w 338138"/>
                <a:gd name="connsiteY49" fmla="*/ 243612 h 285751"/>
                <a:gd name="connsiteX50" fmla="*/ 265806 w 338138"/>
                <a:gd name="connsiteY50" fmla="*/ 243612 h 285751"/>
                <a:gd name="connsiteX51" fmla="*/ 277642 w 338138"/>
                <a:gd name="connsiteY51" fmla="*/ 256780 h 285751"/>
                <a:gd name="connsiteX52" fmla="*/ 277642 w 338138"/>
                <a:gd name="connsiteY52" fmla="*/ 272582 h 285751"/>
                <a:gd name="connsiteX53" fmla="*/ 265806 w 338138"/>
                <a:gd name="connsiteY53" fmla="*/ 285750 h 285751"/>
                <a:gd name="connsiteX54" fmla="*/ 205309 w 338138"/>
                <a:gd name="connsiteY54" fmla="*/ 285750 h 285751"/>
                <a:gd name="connsiteX55" fmla="*/ 210570 w 338138"/>
                <a:gd name="connsiteY55" fmla="*/ 269948 h 285751"/>
                <a:gd name="connsiteX56" fmla="*/ 210570 w 338138"/>
                <a:gd name="connsiteY56" fmla="*/ 213325 h 285751"/>
                <a:gd name="connsiteX57" fmla="*/ 210570 w 338138"/>
                <a:gd name="connsiteY57" fmla="*/ 172504 h 285751"/>
                <a:gd name="connsiteX58" fmla="*/ 296054 w 338138"/>
                <a:gd name="connsiteY58" fmla="*/ 172504 h 285751"/>
                <a:gd name="connsiteX59" fmla="*/ 309205 w 338138"/>
                <a:gd name="connsiteY59" fmla="*/ 159335 h 285751"/>
                <a:gd name="connsiteX60" fmla="*/ 309205 w 338138"/>
                <a:gd name="connsiteY60" fmla="*/ 39504 h 285751"/>
                <a:gd name="connsiteX61" fmla="*/ 296054 w 338138"/>
                <a:gd name="connsiteY61" fmla="*/ 27653 h 285751"/>
                <a:gd name="connsiteX62" fmla="*/ 110620 w 338138"/>
                <a:gd name="connsiteY62" fmla="*/ 27653 h 285751"/>
                <a:gd name="connsiteX63" fmla="*/ 98783 w 338138"/>
                <a:gd name="connsiteY63" fmla="*/ 39504 h 285751"/>
                <a:gd name="connsiteX64" fmla="*/ 98783 w 338138"/>
                <a:gd name="connsiteY64" fmla="*/ 65841 h 285751"/>
                <a:gd name="connsiteX65" fmla="*/ 69850 w 338138"/>
                <a:gd name="connsiteY65" fmla="*/ 65841 h 285751"/>
                <a:gd name="connsiteX66" fmla="*/ 69850 w 338138"/>
                <a:gd name="connsiteY66" fmla="*/ 34237 h 285751"/>
                <a:gd name="connsiteX67" fmla="*/ 102729 w 338138"/>
                <a:gd name="connsiteY67" fmla="*/ 0 h 285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38138" h="285751">
                  <a:moveTo>
                    <a:pt x="46038" y="261938"/>
                  </a:moveTo>
                  <a:cubicBezTo>
                    <a:pt x="41654" y="261938"/>
                    <a:pt x="38100" y="265847"/>
                    <a:pt x="38100" y="270670"/>
                  </a:cubicBezTo>
                  <a:cubicBezTo>
                    <a:pt x="38100" y="275493"/>
                    <a:pt x="41654" y="279402"/>
                    <a:pt x="46038" y="279402"/>
                  </a:cubicBezTo>
                  <a:cubicBezTo>
                    <a:pt x="50422" y="279402"/>
                    <a:pt x="53976" y="275493"/>
                    <a:pt x="53976" y="270670"/>
                  </a:cubicBezTo>
                  <a:cubicBezTo>
                    <a:pt x="53976" y="265847"/>
                    <a:pt x="50422" y="261938"/>
                    <a:pt x="46038" y="261938"/>
                  </a:cubicBezTo>
                  <a:close/>
                  <a:moveTo>
                    <a:pt x="288131" y="184150"/>
                  </a:moveTo>
                  <a:cubicBezTo>
                    <a:pt x="282432" y="184150"/>
                    <a:pt x="277812" y="188770"/>
                    <a:pt x="277812" y="194469"/>
                  </a:cubicBezTo>
                  <a:cubicBezTo>
                    <a:pt x="277812" y="200168"/>
                    <a:pt x="282432" y="204788"/>
                    <a:pt x="288131" y="204788"/>
                  </a:cubicBezTo>
                  <a:cubicBezTo>
                    <a:pt x="293830" y="204788"/>
                    <a:pt x="298450" y="200168"/>
                    <a:pt x="298450" y="194469"/>
                  </a:cubicBezTo>
                  <a:cubicBezTo>
                    <a:pt x="298450" y="188770"/>
                    <a:pt x="293830" y="184150"/>
                    <a:pt x="288131" y="184150"/>
                  </a:cubicBezTo>
                  <a:close/>
                  <a:moveTo>
                    <a:pt x="19050" y="165100"/>
                  </a:moveTo>
                  <a:lnTo>
                    <a:pt x="19050" y="242888"/>
                  </a:lnTo>
                  <a:lnTo>
                    <a:pt x="73025" y="242888"/>
                  </a:lnTo>
                  <a:lnTo>
                    <a:pt x="73025" y="165100"/>
                  </a:lnTo>
                  <a:close/>
                  <a:moveTo>
                    <a:pt x="12010" y="141288"/>
                  </a:moveTo>
                  <a:cubicBezTo>
                    <a:pt x="12010" y="141288"/>
                    <a:pt x="12010" y="141288"/>
                    <a:pt x="81400" y="141288"/>
                  </a:cubicBezTo>
                  <a:cubicBezTo>
                    <a:pt x="86738" y="141288"/>
                    <a:pt x="92075" y="146541"/>
                    <a:pt x="92075" y="153107"/>
                  </a:cubicBezTo>
                  <a:cubicBezTo>
                    <a:pt x="92075" y="153107"/>
                    <a:pt x="92075" y="153107"/>
                    <a:pt x="92075" y="273932"/>
                  </a:cubicBezTo>
                  <a:cubicBezTo>
                    <a:pt x="92075" y="280498"/>
                    <a:pt x="86738" y="285751"/>
                    <a:pt x="81400" y="285751"/>
                  </a:cubicBezTo>
                  <a:cubicBezTo>
                    <a:pt x="81400" y="285751"/>
                    <a:pt x="81400" y="285751"/>
                    <a:pt x="12010" y="285751"/>
                  </a:cubicBezTo>
                  <a:cubicBezTo>
                    <a:pt x="5337" y="285751"/>
                    <a:pt x="0" y="280498"/>
                    <a:pt x="0" y="273932"/>
                  </a:cubicBezTo>
                  <a:cubicBezTo>
                    <a:pt x="0" y="273932"/>
                    <a:pt x="0" y="273932"/>
                    <a:pt x="0" y="153107"/>
                  </a:cubicBezTo>
                  <a:cubicBezTo>
                    <a:pt x="0" y="146541"/>
                    <a:pt x="5337" y="141288"/>
                    <a:pt x="12010" y="141288"/>
                  </a:cubicBezTo>
                  <a:close/>
                  <a:moveTo>
                    <a:pt x="55002" y="82550"/>
                  </a:moveTo>
                  <a:cubicBezTo>
                    <a:pt x="55002" y="82550"/>
                    <a:pt x="55002" y="82550"/>
                    <a:pt x="175185" y="82550"/>
                  </a:cubicBezTo>
                  <a:cubicBezTo>
                    <a:pt x="185751" y="82550"/>
                    <a:pt x="193675" y="90467"/>
                    <a:pt x="193675" y="99703"/>
                  </a:cubicBezTo>
                  <a:cubicBezTo>
                    <a:pt x="193675" y="99703"/>
                    <a:pt x="193675" y="99703"/>
                    <a:pt x="193675" y="268597"/>
                  </a:cubicBezTo>
                  <a:cubicBezTo>
                    <a:pt x="193675" y="277833"/>
                    <a:pt x="185751" y="285750"/>
                    <a:pt x="175185" y="285750"/>
                  </a:cubicBezTo>
                  <a:cubicBezTo>
                    <a:pt x="175185" y="285750"/>
                    <a:pt x="175185" y="285750"/>
                    <a:pt x="107830" y="285750"/>
                  </a:cubicBezTo>
                  <a:cubicBezTo>
                    <a:pt x="109151" y="283111"/>
                    <a:pt x="109151" y="280472"/>
                    <a:pt x="109151" y="276514"/>
                  </a:cubicBezTo>
                  <a:cubicBezTo>
                    <a:pt x="109151" y="276514"/>
                    <a:pt x="109151" y="276514"/>
                    <a:pt x="109151" y="273875"/>
                  </a:cubicBezTo>
                  <a:cubicBezTo>
                    <a:pt x="110471" y="273875"/>
                    <a:pt x="113113" y="275194"/>
                    <a:pt x="115754" y="275194"/>
                  </a:cubicBezTo>
                  <a:cubicBezTo>
                    <a:pt x="121037" y="275194"/>
                    <a:pt x="124999" y="271236"/>
                    <a:pt x="124999" y="264639"/>
                  </a:cubicBezTo>
                  <a:cubicBezTo>
                    <a:pt x="124999" y="259361"/>
                    <a:pt x="121037" y="254083"/>
                    <a:pt x="115754" y="254083"/>
                  </a:cubicBezTo>
                  <a:cubicBezTo>
                    <a:pt x="113113" y="254083"/>
                    <a:pt x="110471" y="255402"/>
                    <a:pt x="109151" y="256722"/>
                  </a:cubicBezTo>
                  <a:cubicBezTo>
                    <a:pt x="109151" y="256722"/>
                    <a:pt x="109151" y="256722"/>
                    <a:pt x="109151" y="235610"/>
                  </a:cubicBezTo>
                  <a:cubicBezTo>
                    <a:pt x="109151" y="235610"/>
                    <a:pt x="109151" y="235610"/>
                    <a:pt x="168582" y="235610"/>
                  </a:cubicBezTo>
                  <a:cubicBezTo>
                    <a:pt x="168582" y="235610"/>
                    <a:pt x="168582" y="235610"/>
                    <a:pt x="168582" y="110259"/>
                  </a:cubicBezTo>
                  <a:cubicBezTo>
                    <a:pt x="168582" y="110259"/>
                    <a:pt x="168582" y="110259"/>
                    <a:pt x="61606" y="110259"/>
                  </a:cubicBezTo>
                  <a:cubicBezTo>
                    <a:pt x="61606" y="110259"/>
                    <a:pt x="61606" y="110259"/>
                    <a:pt x="61606" y="126093"/>
                  </a:cubicBezTo>
                  <a:cubicBezTo>
                    <a:pt x="61606" y="126093"/>
                    <a:pt x="61606" y="126093"/>
                    <a:pt x="36512" y="126093"/>
                  </a:cubicBezTo>
                  <a:cubicBezTo>
                    <a:pt x="36512" y="126093"/>
                    <a:pt x="36512" y="126093"/>
                    <a:pt x="36512" y="99703"/>
                  </a:cubicBezTo>
                  <a:cubicBezTo>
                    <a:pt x="36512" y="90467"/>
                    <a:pt x="45757" y="82550"/>
                    <a:pt x="55002" y="82550"/>
                  </a:cubicBezTo>
                  <a:close/>
                  <a:moveTo>
                    <a:pt x="102729" y="0"/>
                  </a:moveTo>
                  <a:cubicBezTo>
                    <a:pt x="102729" y="0"/>
                    <a:pt x="102729" y="0"/>
                    <a:pt x="305260" y="0"/>
                  </a:cubicBezTo>
                  <a:cubicBezTo>
                    <a:pt x="323672" y="0"/>
                    <a:pt x="338138" y="15802"/>
                    <a:pt x="338138" y="34237"/>
                  </a:cubicBezTo>
                  <a:cubicBezTo>
                    <a:pt x="338138" y="34237"/>
                    <a:pt x="338138" y="34237"/>
                    <a:pt x="338138" y="188306"/>
                  </a:cubicBezTo>
                  <a:cubicBezTo>
                    <a:pt x="338138" y="206741"/>
                    <a:pt x="323672" y="221226"/>
                    <a:pt x="305260" y="221226"/>
                  </a:cubicBezTo>
                  <a:cubicBezTo>
                    <a:pt x="305260" y="221226"/>
                    <a:pt x="305260" y="221226"/>
                    <a:pt x="234242" y="221226"/>
                  </a:cubicBezTo>
                  <a:cubicBezTo>
                    <a:pt x="234242" y="221226"/>
                    <a:pt x="234242" y="221226"/>
                    <a:pt x="234242" y="243612"/>
                  </a:cubicBezTo>
                  <a:cubicBezTo>
                    <a:pt x="234242" y="243612"/>
                    <a:pt x="234242" y="243612"/>
                    <a:pt x="265806" y="243612"/>
                  </a:cubicBezTo>
                  <a:cubicBezTo>
                    <a:pt x="272381" y="243612"/>
                    <a:pt x="277642" y="250196"/>
                    <a:pt x="277642" y="256780"/>
                  </a:cubicBezTo>
                  <a:cubicBezTo>
                    <a:pt x="277642" y="256780"/>
                    <a:pt x="277642" y="256780"/>
                    <a:pt x="277642" y="272582"/>
                  </a:cubicBezTo>
                  <a:cubicBezTo>
                    <a:pt x="277642" y="280483"/>
                    <a:pt x="272381" y="285750"/>
                    <a:pt x="265806" y="285750"/>
                  </a:cubicBezTo>
                  <a:cubicBezTo>
                    <a:pt x="265806" y="285750"/>
                    <a:pt x="265806" y="285750"/>
                    <a:pt x="205309" y="285750"/>
                  </a:cubicBezTo>
                  <a:cubicBezTo>
                    <a:pt x="207940" y="280483"/>
                    <a:pt x="209255" y="275216"/>
                    <a:pt x="210570" y="269948"/>
                  </a:cubicBezTo>
                  <a:cubicBezTo>
                    <a:pt x="210570" y="268632"/>
                    <a:pt x="210570" y="213325"/>
                    <a:pt x="210570" y="213325"/>
                  </a:cubicBezTo>
                  <a:cubicBezTo>
                    <a:pt x="210570" y="213325"/>
                    <a:pt x="210570" y="213325"/>
                    <a:pt x="210570" y="172504"/>
                  </a:cubicBezTo>
                  <a:cubicBezTo>
                    <a:pt x="210570" y="172504"/>
                    <a:pt x="210570" y="172504"/>
                    <a:pt x="296054" y="172504"/>
                  </a:cubicBezTo>
                  <a:cubicBezTo>
                    <a:pt x="303945" y="172504"/>
                    <a:pt x="309205" y="165920"/>
                    <a:pt x="309205" y="159335"/>
                  </a:cubicBezTo>
                  <a:cubicBezTo>
                    <a:pt x="309205" y="159335"/>
                    <a:pt x="309205" y="159335"/>
                    <a:pt x="309205" y="39504"/>
                  </a:cubicBezTo>
                  <a:cubicBezTo>
                    <a:pt x="309205" y="32920"/>
                    <a:pt x="303945" y="27653"/>
                    <a:pt x="296054" y="27653"/>
                  </a:cubicBezTo>
                  <a:cubicBezTo>
                    <a:pt x="296054" y="27653"/>
                    <a:pt x="296054" y="27653"/>
                    <a:pt x="110620" y="27653"/>
                  </a:cubicBezTo>
                  <a:cubicBezTo>
                    <a:pt x="104044" y="27653"/>
                    <a:pt x="98783" y="32920"/>
                    <a:pt x="98783" y="39504"/>
                  </a:cubicBezTo>
                  <a:cubicBezTo>
                    <a:pt x="98783" y="39504"/>
                    <a:pt x="98783" y="39504"/>
                    <a:pt x="98783" y="65841"/>
                  </a:cubicBezTo>
                  <a:cubicBezTo>
                    <a:pt x="98783" y="65841"/>
                    <a:pt x="98783" y="65841"/>
                    <a:pt x="69850" y="65841"/>
                  </a:cubicBezTo>
                  <a:cubicBezTo>
                    <a:pt x="69850" y="65841"/>
                    <a:pt x="69850" y="65841"/>
                    <a:pt x="69850" y="34237"/>
                  </a:cubicBezTo>
                  <a:cubicBezTo>
                    <a:pt x="69850" y="15802"/>
                    <a:pt x="84317" y="0"/>
                    <a:pt x="102729" y="0"/>
                  </a:cubicBezTo>
                  <a:close/>
                </a:path>
              </a:pathLst>
            </a:custGeom>
            <a:solidFill>
              <a:schemeClr val="bg1"/>
            </a:solidFill>
            <a:ln>
              <a:noFill/>
            </a:ln>
          </p:spPr>
          <p:txBody>
            <a:bodyPr anchor="ctr"/>
            <a:lstStyle/>
            <a:p>
              <a:pPr algn="ctr"/>
              <a:endParaRPr/>
            </a:p>
          </p:txBody>
        </p:sp>
      </p:grpSp>
      <p:grpSp>
        <p:nvGrpSpPr>
          <p:cNvPr id="29" name="组合 28"/>
          <p:cNvGrpSpPr/>
          <p:nvPr/>
        </p:nvGrpSpPr>
        <p:grpSpPr>
          <a:xfrm>
            <a:off x="1289568" y="4235481"/>
            <a:ext cx="2241974" cy="940250"/>
            <a:chOff x="548738" y="4213143"/>
            <a:chExt cx="2241974" cy="940250"/>
          </a:xfrm>
        </p:grpSpPr>
        <p:sp>
          <p:nvSpPr>
            <p:cNvPr id="30" name="矩形 29"/>
            <p:cNvSpPr/>
            <p:nvPr/>
          </p:nvSpPr>
          <p:spPr>
            <a:xfrm>
              <a:off x="637772" y="4543995"/>
              <a:ext cx="2063906" cy="609398"/>
            </a:xfrm>
            <a:prstGeom prst="rect">
              <a:avLst/>
            </a:prstGeom>
          </p:spPr>
          <p:txBody>
            <a:bodyPr wrap="square">
              <a:spAutoFit/>
              <a:scene3d>
                <a:camera prst="orthographicFront"/>
                <a:lightRig rig="threePt" dir="t"/>
              </a:scene3d>
              <a:sp3d contourW="6350"/>
            </a:bodyPr>
            <a:lstStyle/>
            <a:p>
              <a:pPr algn="ctr">
                <a:lnSpc>
                  <a:spcPct val="120000"/>
                </a:lnSpc>
              </a:pPr>
              <a:r>
                <a:rPr lang="zh-CN" altLang="en-US" sz="1400" dirty="0">
                  <a:solidFill>
                    <a:schemeClr val="tx1">
                      <a:lumMod val="50000"/>
                      <a:lumOff val="50000"/>
                    </a:schemeClr>
                  </a:solidFill>
                </a:rPr>
                <a:t>用户可以在投影仪或者计算机上进行演示</a:t>
              </a:r>
            </a:p>
          </p:txBody>
        </p:sp>
        <p:sp>
          <p:nvSpPr>
            <p:cNvPr id="31" name="矩形 30"/>
            <p:cNvSpPr/>
            <p:nvPr/>
          </p:nvSpPr>
          <p:spPr>
            <a:xfrm>
              <a:off x="548738" y="4213143"/>
              <a:ext cx="2241974" cy="396134"/>
            </a:xfrm>
            <a:prstGeom prst="rect">
              <a:avLst/>
            </a:prstGeom>
          </p:spPr>
          <p:txBody>
            <a:bodyPr wrap="square">
              <a:spAutoFit/>
              <a:scene3d>
                <a:camera prst="orthographicFront"/>
                <a:lightRig rig="threePt" dir="t"/>
              </a:scene3d>
              <a:sp3d contourW="6350"/>
            </a:bodyPr>
            <a:lstStyle/>
            <a:p>
              <a:pPr algn="ctr">
                <a:lnSpc>
                  <a:spcPct val="120000"/>
                </a:lnSpc>
              </a:pPr>
              <a:r>
                <a:rPr lang="zh-CN" altLang="en-US" b="1" dirty="0">
                  <a:solidFill>
                    <a:schemeClr val="tx1">
                      <a:lumMod val="65000"/>
                      <a:lumOff val="35000"/>
                    </a:schemeClr>
                  </a:solidFill>
                </a:rPr>
                <a:t>文字添加</a:t>
              </a:r>
            </a:p>
          </p:txBody>
        </p:sp>
      </p:grpSp>
      <p:grpSp>
        <p:nvGrpSpPr>
          <p:cNvPr id="32" name="组合 31"/>
          <p:cNvGrpSpPr/>
          <p:nvPr/>
        </p:nvGrpSpPr>
        <p:grpSpPr>
          <a:xfrm>
            <a:off x="8660458" y="4235481"/>
            <a:ext cx="2241974" cy="940250"/>
            <a:chOff x="548738" y="4213143"/>
            <a:chExt cx="2241974" cy="940250"/>
          </a:xfrm>
        </p:grpSpPr>
        <p:sp>
          <p:nvSpPr>
            <p:cNvPr id="33" name="矩形 32"/>
            <p:cNvSpPr/>
            <p:nvPr/>
          </p:nvSpPr>
          <p:spPr>
            <a:xfrm>
              <a:off x="637772" y="4543995"/>
              <a:ext cx="2063906" cy="609398"/>
            </a:xfrm>
            <a:prstGeom prst="rect">
              <a:avLst/>
            </a:prstGeom>
          </p:spPr>
          <p:txBody>
            <a:bodyPr wrap="square">
              <a:spAutoFit/>
              <a:scene3d>
                <a:camera prst="orthographicFront"/>
                <a:lightRig rig="threePt" dir="t"/>
              </a:scene3d>
              <a:sp3d contourW="6350"/>
            </a:bodyPr>
            <a:lstStyle/>
            <a:p>
              <a:pPr algn="ctr">
                <a:lnSpc>
                  <a:spcPct val="120000"/>
                </a:lnSpc>
              </a:pPr>
              <a:r>
                <a:rPr lang="zh-CN" altLang="en-US" sz="1400" dirty="0">
                  <a:solidFill>
                    <a:schemeClr val="tx1">
                      <a:lumMod val="50000"/>
                      <a:lumOff val="50000"/>
                    </a:schemeClr>
                  </a:solidFill>
                </a:rPr>
                <a:t>用户可以在投影仪或者计算机上进行演示</a:t>
              </a:r>
            </a:p>
          </p:txBody>
        </p:sp>
        <p:sp>
          <p:nvSpPr>
            <p:cNvPr id="34" name="矩形 33"/>
            <p:cNvSpPr/>
            <p:nvPr/>
          </p:nvSpPr>
          <p:spPr>
            <a:xfrm>
              <a:off x="548738" y="4213143"/>
              <a:ext cx="2241974" cy="396134"/>
            </a:xfrm>
            <a:prstGeom prst="rect">
              <a:avLst/>
            </a:prstGeom>
          </p:spPr>
          <p:txBody>
            <a:bodyPr wrap="square">
              <a:spAutoFit/>
              <a:scene3d>
                <a:camera prst="orthographicFront"/>
                <a:lightRig rig="threePt" dir="t"/>
              </a:scene3d>
              <a:sp3d contourW="6350"/>
            </a:bodyPr>
            <a:lstStyle/>
            <a:p>
              <a:pPr algn="ctr">
                <a:lnSpc>
                  <a:spcPct val="120000"/>
                </a:lnSpc>
              </a:pPr>
              <a:r>
                <a:rPr lang="zh-CN" altLang="en-US" b="1" dirty="0">
                  <a:solidFill>
                    <a:schemeClr val="tx1">
                      <a:lumMod val="65000"/>
                      <a:lumOff val="35000"/>
                    </a:schemeClr>
                  </a:solidFill>
                </a:rPr>
                <a:t>文字添加</a:t>
              </a:r>
            </a:p>
          </p:txBody>
        </p:sp>
      </p:grpSp>
      <p:grpSp>
        <p:nvGrpSpPr>
          <p:cNvPr id="36" name="组合 35"/>
          <p:cNvGrpSpPr/>
          <p:nvPr/>
        </p:nvGrpSpPr>
        <p:grpSpPr>
          <a:xfrm>
            <a:off x="1908916" y="2649944"/>
            <a:ext cx="2241974" cy="940250"/>
            <a:chOff x="548738" y="4213143"/>
            <a:chExt cx="2241974" cy="940250"/>
          </a:xfrm>
        </p:grpSpPr>
        <p:sp>
          <p:nvSpPr>
            <p:cNvPr id="37" name="矩形 36"/>
            <p:cNvSpPr/>
            <p:nvPr/>
          </p:nvSpPr>
          <p:spPr>
            <a:xfrm>
              <a:off x="637772" y="4543995"/>
              <a:ext cx="2063906" cy="609398"/>
            </a:xfrm>
            <a:prstGeom prst="rect">
              <a:avLst/>
            </a:prstGeom>
          </p:spPr>
          <p:txBody>
            <a:bodyPr wrap="square">
              <a:spAutoFit/>
              <a:scene3d>
                <a:camera prst="orthographicFront"/>
                <a:lightRig rig="threePt" dir="t"/>
              </a:scene3d>
              <a:sp3d contourW="6350"/>
            </a:bodyPr>
            <a:lstStyle/>
            <a:p>
              <a:pPr algn="ctr">
                <a:lnSpc>
                  <a:spcPct val="120000"/>
                </a:lnSpc>
              </a:pPr>
              <a:r>
                <a:rPr lang="zh-CN" altLang="en-US" sz="1400" dirty="0">
                  <a:solidFill>
                    <a:schemeClr val="tx1">
                      <a:lumMod val="50000"/>
                      <a:lumOff val="50000"/>
                    </a:schemeClr>
                  </a:solidFill>
                </a:rPr>
                <a:t>用户可以在投影仪或者计算机上进行演示</a:t>
              </a:r>
            </a:p>
          </p:txBody>
        </p:sp>
        <p:sp>
          <p:nvSpPr>
            <p:cNvPr id="38" name="矩形 37"/>
            <p:cNvSpPr/>
            <p:nvPr/>
          </p:nvSpPr>
          <p:spPr>
            <a:xfrm>
              <a:off x="548738" y="4213143"/>
              <a:ext cx="2241974" cy="396134"/>
            </a:xfrm>
            <a:prstGeom prst="rect">
              <a:avLst/>
            </a:prstGeom>
          </p:spPr>
          <p:txBody>
            <a:bodyPr wrap="square">
              <a:spAutoFit/>
              <a:scene3d>
                <a:camera prst="orthographicFront"/>
                <a:lightRig rig="threePt" dir="t"/>
              </a:scene3d>
              <a:sp3d contourW="6350"/>
            </a:bodyPr>
            <a:lstStyle/>
            <a:p>
              <a:pPr algn="ctr">
                <a:lnSpc>
                  <a:spcPct val="120000"/>
                </a:lnSpc>
              </a:pPr>
              <a:r>
                <a:rPr lang="zh-CN" altLang="en-US" b="1" dirty="0">
                  <a:solidFill>
                    <a:schemeClr val="tx1">
                      <a:lumMod val="65000"/>
                      <a:lumOff val="35000"/>
                    </a:schemeClr>
                  </a:solidFill>
                </a:rPr>
                <a:t>文字添加</a:t>
              </a:r>
            </a:p>
          </p:txBody>
        </p:sp>
      </p:grpSp>
      <p:grpSp>
        <p:nvGrpSpPr>
          <p:cNvPr id="39" name="组合 38"/>
          <p:cNvGrpSpPr/>
          <p:nvPr/>
        </p:nvGrpSpPr>
        <p:grpSpPr>
          <a:xfrm>
            <a:off x="8041110" y="2649944"/>
            <a:ext cx="2241974" cy="940250"/>
            <a:chOff x="548738" y="4213143"/>
            <a:chExt cx="2241974" cy="940250"/>
          </a:xfrm>
        </p:grpSpPr>
        <p:sp>
          <p:nvSpPr>
            <p:cNvPr id="40" name="矩形 39"/>
            <p:cNvSpPr/>
            <p:nvPr/>
          </p:nvSpPr>
          <p:spPr>
            <a:xfrm>
              <a:off x="637772" y="4543995"/>
              <a:ext cx="2063906" cy="609398"/>
            </a:xfrm>
            <a:prstGeom prst="rect">
              <a:avLst/>
            </a:prstGeom>
          </p:spPr>
          <p:txBody>
            <a:bodyPr wrap="square">
              <a:spAutoFit/>
              <a:scene3d>
                <a:camera prst="orthographicFront"/>
                <a:lightRig rig="threePt" dir="t"/>
              </a:scene3d>
              <a:sp3d contourW="6350"/>
            </a:bodyPr>
            <a:lstStyle/>
            <a:p>
              <a:pPr algn="ctr">
                <a:lnSpc>
                  <a:spcPct val="120000"/>
                </a:lnSpc>
              </a:pPr>
              <a:r>
                <a:rPr lang="zh-CN" altLang="en-US" sz="1400" dirty="0">
                  <a:solidFill>
                    <a:schemeClr val="tx1">
                      <a:lumMod val="50000"/>
                      <a:lumOff val="50000"/>
                    </a:schemeClr>
                  </a:solidFill>
                </a:rPr>
                <a:t>用户可以在投影仪或者计算机上进行演示</a:t>
              </a:r>
            </a:p>
          </p:txBody>
        </p:sp>
        <p:sp>
          <p:nvSpPr>
            <p:cNvPr id="41" name="矩形 40"/>
            <p:cNvSpPr/>
            <p:nvPr/>
          </p:nvSpPr>
          <p:spPr>
            <a:xfrm>
              <a:off x="548738" y="4213143"/>
              <a:ext cx="2241974" cy="396134"/>
            </a:xfrm>
            <a:prstGeom prst="rect">
              <a:avLst/>
            </a:prstGeom>
          </p:spPr>
          <p:txBody>
            <a:bodyPr wrap="square">
              <a:spAutoFit/>
              <a:scene3d>
                <a:camera prst="orthographicFront"/>
                <a:lightRig rig="threePt" dir="t"/>
              </a:scene3d>
              <a:sp3d contourW="6350"/>
            </a:bodyPr>
            <a:lstStyle/>
            <a:p>
              <a:pPr algn="ctr">
                <a:lnSpc>
                  <a:spcPct val="120000"/>
                </a:lnSpc>
              </a:pPr>
              <a:r>
                <a:rPr lang="zh-CN" altLang="en-US" b="1" dirty="0">
                  <a:solidFill>
                    <a:schemeClr val="tx1">
                      <a:lumMod val="65000"/>
                      <a:lumOff val="35000"/>
                    </a:schemeClr>
                  </a:solidFill>
                </a:rPr>
                <a:t>文字添加</a:t>
              </a:r>
            </a:p>
          </p:txBody>
        </p:sp>
      </p:grpSp>
      <p:grpSp>
        <p:nvGrpSpPr>
          <p:cNvPr id="43" name="组合 42"/>
          <p:cNvGrpSpPr/>
          <p:nvPr/>
        </p:nvGrpSpPr>
        <p:grpSpPr>
          <a:xfrm>
            <a:off x="4975013" y="1735094"/>
            <a:ext cx="2241974" cy="940250"/>
            <a:chOff x="548738" y="4213143"/>
            <a:chExt cx="2241974" cy="940250"/>
          </a:xfrm>
        </p:grpSpPr>
        <p:sp>
          <p:nvSpPr>
            <p:cNvPr id="44" name="矩形 43"/>
            <p:cNvSpPr/>
            <p:nvPr/>
          </p:nvSpPr>
          <p:spPr>
            <a:xfrm>
              <a:off x="637772" y="4543995"/>
              <a:ext cx="2063906" cy="609398"/>
            </a:xfrm>
            <a:prstGeom prst="rect">
              <a:avLst/>
            </a:prstGeom>
          </p:spPr>
          <p:txBody>
            <a:bodyPr wrap="square">
              <a:spAutoFit/>
              <a:scene3d>
                <a:camera prst="orthographicFront"/>
                <a:lightRig rig="threePt" dir="t"/>
              </a:scene3d>
              <a:sp3d contourW="6350"/>
            </a:bodyPr>
            <a:lstStyle/>
            <a:p>
              <a:pPr algn="ctr">
                <a:lnSpc>
                  <a:spcPct val="120000"/>
                </a:lnSpc>
              </a:pPr>
              <a:r>
                <a:rPr lang="zh-CN" altLang="en-US" sz="1400" dirty="0">
                  <a:solidFill>
                    <a:schemeClr val="tx1">
                      <a:lumMod val="50000"/>
                      <a:lumOff val="50000"/>
                    </a:schemeClr>
                  </a:solidFill>
                </a:rPr>
                <a:t>用户可以在投影仪或者计算机上进行演示</a:t>
              </a:r>
            </a:p>
          </p:txBody>
        </p:sp>
        <p:sp>
          <p:nvSpPr>
            <p:cNvPr id="45" name="矩形 44"/>
            <p:cNvSpPr/>
            <p:nvPr/>
          </p:nvSpPr>
          <p:spPr>
            <a:xfrm>
              <a:off x="548738" y="4213143"/>
              <a:ext cx="2241974" cy="396134"/>
            </a:xfrm>
            <a:prstGeom prst="rect">
              <a:avLst/>
            </a:prstGeom>
          </p:spPr>
          <p:txBody>
            <a:bodyPr wrap="square">
              <a:spAutoFit/>
              <a:scene3d>
                <a:camera prst="orthographicFront"/>
                <a:lightRig rig="threePt" dir="t"/>
              </a:scene3d>
              <a:sp3d contourW="6350"/>
            </a:bodyPr>
            <a:lstStyle/>
            <a:p>
              <a:pPr algn="ctr">
                <a:lnSpc>
                  <a:spcPct val="120000"/>
                </a:lnSpc>
              </a:pPr>
              <a:r>
                <a:rPr lang="zh-CN" altLang="en-US" b="1" dirty="0">
                  <a:solidFill>
                    <a:schemeClr val="tx1">
                      <a:lumMod val="65000"/>
                      <a:lumOff val="35000"/>
                    </a:schemeClr>
                  </a:solidFill>
                </a:rPr>
                <a:t>文字添加</a:t>
              </a:r>
            </a:p>
          </p:txBody>
        </p:sp>
      </p:grpSp>
      <p:sp>
        <p:nvSpPr>
          <p:cNvPr id="46" name="矩形: 圆角 45"/>
          <p:cNvSpPr/>
          <p:nvPr/>
        </p:nvSpPr>
        <p:spPr>
          <a:xfrm rot="2700000">
            <a:off x="481528" y="324463"/>
            <a:ext cx="608141" cy="608141"/>
          </a:xfrm>
          <a:prstGeom prst="roundRect">
            <a:avLst/>
          </a:prstGeom>
          <a:solidFill>
            <a:schemeClr val="accent1"/>
          </a:solidFill>
          <a:ln w="3810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cxnSp>
        <p:nvCxnSpPr>
          <p:cNvPr id="47" name="直接连接符 46"/>
          <p:cNvCxnSpPr/>
          <p:nvPr/>
        </p:nvCxnSpPr>
        <p:spPr>
          <a:xfrm>
            <a:off x="1046328" y="102358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48" name="文本框 47"/>
          <p:cNvSpPr txBox="1"/>
          <p:nvPr/>
        </p:nvSpPr>
        <p:spPr>
          <a:xfrm>
            <a:off x="1403349" y="366923"/>
            <a:ext cx="3467616" cy="584775"/>
          </a:xfrm>
          <a:prstGeom prst="rect">
            <a:avLst/>
          </a:prstGeom>
          <a:noFill/>
        </p:spPr>
        <p:txBody>
          <a:bodyPr wrap="non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目录标题添加此处</a:t>
            </a:r>
          </a:p>
        </p:txBody>
      </p:sp>
      <p:sp>
        <p:nvSpPr>
          <p:cNvPr id="49" name="文本框 48"/>
          <p:cNvSpPr txBox="1"/>
          <p:nvPr/>
        </p:nvSpPr>
        <p:spPr>
          <a:xfrm>
            <a:off x="521743" y="400325"/>
            <a:ext cx="527709"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rgbClr val="FFFFFF"/>
                </a:solidFill>
                <a:effectLst/>
                <a:uLnTx/>
                <a:uFillTx/>
                <a:latin typeface="Arial" panose="020B0604020202020204"/>
                <a:ea typeface="微软雅黑" panose="020B0503020204020204" charset="-122"/>
                <a:cs typeface="+mn-cs"/>
              </a:rPr>
              <a:t>03</a:t>
            </a:r>
            <a:endParaRPr kumimoji="0" lang="zh-CN" altLang="en-US" sz="2400" b="1" i="0" u="none" strike="noStrike" kern="1200" cap="none" spc="0" normalizeH="0" baseline="0" noProof="0" dirty="0">
              <a:ln>
                <a:noFill/>
              </a:ln>
              <a:solidFill>
                <a:srgbClr val="FFFFFF"/>
              </a:solidFill>
              <a:effectLst/>
              <a:uLnTx/>
              <a:uFillTx/>
              <a:latin typeface="Arial" panose="020B0604020202020204"/>
              <a:ea typeface="微软雅黑" panose="020B0503020204020204" charset="-122"/>
              <a:cs typeface="+mn-cs"/>
            </a:endParaRPr>
          </a:p>
        </p:txBody>
      </p:sp>
      <p:sp>
        <p:nvSpPr>
          <p:cNvPr id="50" name="任意多边形: 形状 49"/>
          <p:cNvSpPr/>
          <p:nvPr/>
        </p:nvSpPr>
        <p:spPr>
          <a:xfrm rot="2700000">
            <a:off x="10236192" y="80705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51" name="任意多边形: 形状 50"/>
          <p:cNvSpPr/>
          <p:nvPr/>
        </p:nvSpPr>
        <p:spPr>
          <a:xfrm rot="2700000">
            <a:off x="10688014" y="80705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52" name="任意多边形: 形状 51"/>
          <p:cNvSpPr/>
          <p:nvPr/>
        </p:nvSpPr>
        <p:spPr>
          <a:xfrm rot="2700000">
            <a:off x="11139835" y="80705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任意多边形: 形状 10"/>
          <p:cNvSpPr/>
          <p:nvPr/>
        </p:nvSpPr>
        <p:spPr>
          <a:xfrm rot="2700000">
            <a:off x="-803840" y="-755763"/>
            <a:ext cx="5428563" cy="5833960"/>
          </a:xfrm>
          <a:custGeom>
            <a:avLst/>
            <a:gdLst>
              <a:gd name="connsiteX0" fmla="*/ 0 w 5428563"/>
              <a:gd name="connsiteY0" fmla="*/ 2574839 h 5504327"/>
              <a:gd name="connsiteX1" fmla="*/ 2574839 w 5428563"/>
              <a:gd name="connsiteY1" fmla="*/ 0 h 5504327"/>
              <a:gd name="connsiteX2" fmla="*/ 4511157 w 5428563"/>
              <a:gd name="connsiteY2" fmla="*/ 0 h 5504327"/>
              <a:gd name="connsiteX3" fmla="*/ 5428563 w 5428563"/>
              <a:gd name="connsiteY3" fmla="*/ 917406 h 5504327"/>
              <a:gd name="connsiteX4" fmla="*/ 5428563 w 5428563"/>
              <a:gd name="connsiteY4" fmla="*/ 4586921 h 5504327"/>
              <a:gd name="connsiteX5" fmla="*/ 4511157 w 5428563"/>
              <a:gd name="connsiteY5" fmla="*/ 5504327 h 5504327"/>
              <a:gd name="connsiteX6" fmla="*/ 2929489 w 5428563"/>
              <a:gd name="connsiteY6" fmla="*/ 5504327 h 5504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28563" h="5504327">
                <a:moveTo>
                  <a:pt x="0" y="2574839"/>
                </a:moveTo>
                <a:lnTo>
                  <a:pt x="2574839" y="0"/>
                </a:lnTo>
                <a:lnTo>
                  <a:pt x="4511157" y="0"/>
                </a:lnTo>
                <a:cubicBezTo>
                  <a:pt x="5017826" y="0"/>
                  <a:pt x="5428563" y="410737"/>
                  <a:pt x="5428563" y="917406"/>
                </a:cubicBezTo>
                <a:lnTo>
                  <a:pt x="5428563" y="4586921"/>
                </a:lnTo>
                <a:cubicBezTo>
                  <a:pt x="5428563" y="5093590"/>
                  <a:pt x="5017826" y="5504327"/>
                  <a:pt x="4511157" y="5504327"/>
                </a:cubicBezTo>
                <a:lnTo>
                  <a:pt x="2929489" y="5504327"/>
                </a:lnTo>
                <a:close/>
              </a:path>
            </a:pathLst>
          </a:custGeom>
          <a:solidFill>
            <a:schemeClr val="accent1">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文本框 11"/>
          <p:cNvSpPr txBox="1"/>
          <p:nvPr/>
        </p:nvSpPr>
        <p:spPr>
          <a:xfrm>
            <a:off x="5981700" y="2419350"/>
            <a:ext cx="2843214" cy="830997"/>
          </a:xfrm>
          <a:prstGeom prst="rect">
            <a:avLst/>
          </a:prstGeom>
          <a:noFill/>
        </p:spPr>
        <p:txBody>
          <a:bodyPr wrap="none" rtlCol="0">
            <a:spAutoFit/>
            <a:scene3d>
              <a:camera prst="orthographicFront"/>
              <a:lightRig rig="threePt" dir="t"/>
            </a:scene3d>
            <a:sp3d contourW="6350"/>
          </a:bodyPr>
          <a:lstStyle>
            <a:defPPr>
              <a:defRPr lang="zh-CN"/>
            </a:defPPr>
            <a:lvl1pPr>
              <a:defRPr sz="2800" b="1">
                <a:solidFill>
                  <a:schemeClr val="tx1">
                    <a:lumMod val="75000"/>
                    <a:lumOff val="2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48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PART  04</a:t>
            </a:r>
            <a:endParaRPr kumimoji="0" lang="zh-CN" altLang="en-US" sz="48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endParaRPr>
          </a:p>
        </p:txBody>
      </p:sp>
      <p:sp>
        <p:nvSpPr>
          <p:cNvPr id="13" name="文本框 12"/>
          <p:cNvSpPr txBox="1"/>
          <p:nvPr/>
        </p:nvSpPr>
        <p:spPr>
          <a:xfrm>
            <a:off x="5981700" y="3288447"/>
            <a:ext cx="3467616" cy="584775"/>
          </a:xfrm>
          <a:prstGeom prst="rect">
            <a:avLst/>
          </a:prstGeom>
          <a:noFill/>
        </p:spPr>
        <p:txBody>
          <a:bodyPr wrap="non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目录标题添加此处</a:t>
            </a:r>
          </a:p>
        </p:txBody>
      </p:sp>
      <p:pic>
        <p:nvPicPr>
          <p:cNvPr id="5" name="图片占位符 4"/>
          <p:cNvPicPr>
            <a:picLocks noGrp="1" noChangeAspect="1"/>
          </p:cNvPicPr>
          <p:nvPr>
            <p:ph type="pic" sz="quarter" idx="10"/>
          </p:nvPr>
        </p:nvPicPr>
        <p:blipFill>
          <a:blip r:embed="rId3" cstate="screen"/>
          <a:srcRect/>
          <a:stretch>
            <a:fillRect/>
          </a:stretch>
        </p:blipFill>
        <p:spPr/>
      </p:pic>
      <p:sp>
        <p:nvSpPr>
          <p:cNvPr id="10" name="矩形 9"/>
          <p:cNvSpPr/>
          <p:nvPr/>
        </p:nvSpPr>
        <p:spPr>
          <a:xfrm>
            <a:off x="6051689" y="3983894"/>
            <a:ext cx="5444985" cy="516423"/>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dirty="0">
                <a:solidFill>
                  <a:schemeClr val="bg1">
                    <a:lumMod val="75000"/>
                  </a:schemeClr>
                </a:solidFill>
              </a:rPr>
              <a:t>用户可以在投影仪或者计算机上进行演示也可以将演示文稿打印出来制作成胶片以便应用到更广泛的领域中</a:t>
            </a:r>
          </a:p>
        </p:txBody>
      </p:sp>
      <p:cxnSp>
        <p:nvCxnSpPr>
          <p:cNvPr id="14" name="直接连接符 13"/>
          <p:cNvCxnSpPr/>
          <p:nvPr/>
        </p:nvCxnSpPr>
        <p:spPr>
          <a:xfrm>
            <a:off x="6096000" y="3235833"/>
            <a:ext cx="3135086"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图片占位符 38"/>
          <p:cNvPicPr>
            <a:picLocks noGrp="1" noChangeAspect="1"/>
          </p:cNvPicPr>
          <p:nvPr>
            <p:ph type="pic" sz="quarter" idx="10"/>
          </p:nvPr>
        </p:nvPicPr>
        <p:blipFill>
          <a:blip r:embed="rId3" cstate="screen"/>
          <a:srcRect/>
          <a:stretch>
            <a:fillRect/>
          </a:stretch>
        </p:blipFill>
        <p:spPr/>
      </p:pic>
      <p:sp>
        <p:nvSpPr>
          <p:cNvPr id="7" name="矩形: 圆角 6"/>
          <p:cNvSpPr/>
          <p:nvPr/>
        </p:nvSpPr>
        <p:spPr>
          <a:xfrm rot="2700000">
            <a:off x="1284923" y="1254233"/>
            <a:ext cx="1668167" cy="1668167"/>
          </a:xfrm>
          <a:prstGeom prst="round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任意多边形: 形状 23"/>
          <p:cNvSpPr/>
          <p:nvPr/>
        </p:nvSpPr>
        <p:spPr>
          <a:xfrm rot="2700000">
            <a:off x="4687212" y="-1348712"/>
            <a:ext cx="2717656" cy="2717656"/>
          </a:xfrm>
          <a:custGeom>
            <a:avLst/>
            <a:gdLst>
              <a:gd name="connsiteX0" fmla="*/ 0 w 2717656"/>
              <a:gd name="connsiteY0" fmla="*/ 2703351 h 2717656"/>
              <a:gd name="connsiteX1" fmla="*/ 2703351 w 2717656"/>
              <a:gd name="connsiteY1" fmla="*/ 0 h 2717656"/>
              <a:gd name="connsiteX2" fmla="*/ 2717656 w 2717656"/>
              <a:gd name="connsiteY2" fmla="*/ 70857 h 2717656"/>
              <a:gd name="connsiteX3" fmla="*/ 2717656 w 2717656"/>
              <a:gd name="connsiteY3" fmla="*/ 2511563 h 2717656"/>
              <a:gd name="connsiteX4" fmla="*/ 2511563 w 2717656"/>
              <a:gd name="connsiteY4" fmla="*/ 2717656 h 2717656"/>
              <a:gd name="connsiteX5" fmla="*/ 70857 w 2717656"/>
              <a:gd name="connsiteY5" fmla="*/ 2717656 h 2717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7656" h="2717656">
                <a:moveTo>
                  <a:pt x="0" y="2703351"/>
                </a:moveTo>
                <a:lnTo>
                  <a:pt x="2703351" y="0"/>
                </a:lnTo>
                <a:lnTo>
                  <a:pt x="2717656" y="70857"/>
                </a:lnTo>
                <a:lnTo>
                  <a:pt x="2717656" y="2511563"/>
                </a:lnTo>
                <a:cubicBezTo>
                  <a:pt x="2717656" y="2625385"/>
                  <a:pt x="2625385" y="2717656"/>
                  <a:pt x="2511563" y="2717656"/>
                </a:cubicBezTo>
                <a:lnTo>
                  <a:pt x="70857" y="2717656"/>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文本框 27"/>
          <p:cNvSpPr txBox="1"/>
          <p:nvPr/>
        </p:nvSpPr>
        <p:spPr>
          <a:xfrm>
            <a:off x="4985308" y="342900"/>
            <a:ext cx="2159566" cy="523220"/>
          </a:xfrm>
          <a:prstGeom prst="rect">
            <a:avLst/>
          </a:prstGeom>
          <a:noFill/>
        </p:spPr>
        <p:txBody>
          <a:bodyPr wrap="none" rtlCol="0">
            <a:spAutoFit/>
          </a:bodyPr>
          <a:lstStyle/>
          <a:p>
            <a:pPr algn="ctr"/>
            <a:r>
              <a:rPr lang="en-US" altLang="zh-CN" sz="2800" b="1" dirty="0">
                <a:solidFill>
                  <a:schemeClr val="bg1"/>
                </a:solidFill>
              </a:rPr>
              <a:t>CONTENTS</a:t>
            </a:r>
            <a:endParaRPr lang="zh-CN" altLang="en-US" sz="2800" b="1" dirty="0">
              <a:solidFill>
                <a:schemeClr val="bg1"/>
              </a:solidFill>
            </a:endParaRPr>
          </a:p>
        </p:txBody>
      </p:sp>
      <p:grpSp>
        <p:nvGrpSpPr>
          <p:cNvPr id="40" name="组合 39"/>
          <p:cNvGrpSpPr/>
          <p:nvPr/>
        </p:nvGrpSpPr>
        <p:grpSpPr>
          <a:xfrm>
            <a:off x="6918586" y="2452132"/>
            <a:ext cx="3855725" cy="523220"/>
            <a:chOff x="6918586" y="2452132"/>
            <a:chExt cx="3855725" cy="523220"/>
          </a:xfrm>
        </p:grpSpPr>
        <p:sp>
          <p:nvSpPr>
            <p:cNvPr id="29" name="文本框 28"/>
            <p:cNvSpPr txBox="1"/>
            <p:nvPr/>
          </p:nvSpPr>
          <p:spPr>
            <a:xfrm>
              <a:off x="7717064" y="2452132"/>
              <a:ext cx="3057247" cy="523220"/>
            </a:xfrm>
            <a:prstGeom prst="rect">
              <a:avLst/>
            </a:prstGeom>
            <a:noFill/>
          </p:spPr>
          <p:txBody>
            <a:bodyPr wrap="none" rtlCol="0">
              <a:spAutoFit/>
              <a:scene3d>
                <a:camera prst="orthographicFront"/>
                <a:lightRig rig="threePt" dir="t"/>
              </a:scene3d>
              <a:sp3d contourW="6350"/>
            </a:bodyPr>
            <a:lstStyle/>
            <a:p>
              <a:r>
                <a:rPr lang="zh-CN" altLang="en-US" sz="2800" b="1" dirty="0">
                  <a:solidFill>
                    <a:schemeClr val="accent1"/>
                  </a:solidFill>
                </a:rPr>
                <a:t>目录标题添加此处</a:t>
              </a:r>
            </a:p>
          </p:txBody>
        </p:sp>
        <p:sp>
          <p:nvSpPr>
            <p:cNvPr id="33" name="文本框 32"/>
            <p:cNvSpPr txBox="1"/>
            <p:nvPr/>
          </p:nvSpPr>
          <p:spPr>
            <a:xfrm>
              <a:off x="6918586" y="2452132"/>
              <a:ext cx="684803" cy="523220"/>
            </a:xfrm>
            <a:prstGeom prst="rect">
              <a:avLst/>
            </a:prstGeom>
            <a:noFill/>
          </p:spPr>
          <p:txBody>
            <a:bodyPr wrap="none" rtlCol="0">
              <a:spAutoFit/>
              <a:scene3d>
                <a:camera prst="orthographicFront"/>
                <a:lightRig rig="threePt" dir="t"/>
              </a:scene3d>
              <a:sp3d contourW="6350"/>
            </a:bodyPr>
            <a:lstStyle>
              <a:defPPr>
                <a:defRPr lang="zh-CN"/>
              </a:defPPr>
              <a:lvl1pPr>
                <a:defRPr sz="2800" b="1">
                  <a:solidFill>
                    <a:schemeClr val="tx1">
                      <a:lumMod val="75000"/>
                      <a:lumOff val="25000"/>
                    </a:schemeClr>
                  </a:solidFill>
                </a:defRPr>
              </a:lvl1pPr>
            </a:lstStyle>
            <a:p>
              <a:r>
                <a:rPr lang="en-US" altLang="zh-CN" dirty="0">
                  <a:solidFill>
                    <a:schemeClr val="accent1"/>
                  </a:solidFill>
                </a:rPr>
                <a:t>01.</a:t>
              </a:r>
              <a:endParaRPr lang="zh-CN" altLang="en-US" dirty="0">
                <a:solidFill>
                  <a:schemeClr val="accent1"/>
                </a:solidFill>
              </a:endParaRPr>
            </a:p>
          </p:txBody>
        </p:sp>
      </p:grpSp>
      <p:grpSp>
        <p:nvGrpSpPr>
          <p:cNvPr id="41" name="组合 40"/>
          <p:cNvGrpSpPr/>
          <p:nvPr/>
        </p:nvGrpSpPr>
        <p:grpSpPr>
          <a:xfrm>
            <a:off x="6918586" y="3267889"/>
            <a:ext cx="3855725" cy="523220"/>
            <a:chOff x="6918586" y="3267889"/>
            <a:chExt cx="3855725" cy="523220"/>
          </a:xfrm>
        </p:grpSpPr>
        <p:sp>
          <p:nvSpPr>
            <p:cNvPr id="30" name="文本框 29"/>
            <p:cNvSpPr txBox="1"/>
            <p:nvPr/>
          </p:nvSpPr>
          <p:spPr>
            <a:xfrm>
              <a:off x="7717064" y="3267889"/>
              <a:ext cx="3057247" cy="523220"/>
            </a:xfrm>
            <a:prstGeom prst="rect">
              <a:avLst/>
            </a:prstGeom>
            <a:noFill/>
          </p:spPr>
          <p:txBody>
            <a:bodyPr wrap="none" rtlCol="0">
              <a:spAutoFit/>
              <a:scene3d>
                <a:camera prst="orthographicFront"/>
                <a:lightRig rig="threePt" dir="t"/>
              </a:scene3d>
              <a:sp3d contourW="6350"/>
            </a:bodyPr>
            <a:lstStyle/>
            <a:p>
              <a:r>
                <a:rPr lang="zh-CN" altLang="en-US" sz="2800" b="1" dirty="0">
                  <a:solidFill>
                    <a:schemeClr val="accent1"/>
                  </a:solidFill>
                </a:rPr>
                <a:t>目录标题添加此处</a:t>
              </a:r>
            </a:p>
          </p:txBody>
        </p:sp>
        <p:sp>
          <p:nvSpPr>
            <p:cNvPr id="34" name="文本框 33"/>
            <p:cNvSpPr txBox="1"/>
            <p:nvPr/>
          </p:nvSpPr>
          <p:spPr>
            <a:xfrm>
              <a:off x="6918586" y="3267889"/>
              <a:ext cx="684803" cy="523220"/>
            </a:xfrm>
            <a:prstGeom prst="rect">
              <a:avLst/>
            </a:prstGeom>
            <a:noFill/>
          </p:spPr>
          <p:txBody>
            <a:bodyPr wrap="none" rtlCol="0">
              <a:spAutoFit/>
              <a:scene3d>
                <a:camera prst="orthographicFront"/>
                <a:lightRig rig="threePt" dir="t"/>
              </a:scene3d>
              <a:sp3d contourW="6350"/>
            </a:bodyPr>
            <a:lstStyle>
              <a:defPPr>
                <a:defRPr lang="zh-CN"/>
              </a:defPPr>
              <a:lvl1pPr>
                <a:defRPr sz="2800" b="1">
                  <a:solidFill>
                    <a:schemeClr val="tx1">
                      <a:lumMod val="75000"/>
                      <a:lumOff val="25000"/>
                    </a:schemeClr>
                  </a:solidFill>
                </a:defRPr>
              </a:lvl1pPr>
            </a:lstStyle>
            <a:p>
              <a:r>
                <a:rPr lang="en-US" altLang="zh-CN" dirty="0">
                  <a:solidFill>
                    <a:schemeClr val="accent1"/>
                  </a:solidFill>
                </a:rPr>
                <a:t>02.</a:t>
              </a:r>
              <a:endParaRPr lang="zh-CN" altLang="en-US" dirty="0">
                <a:solidFill>
                  <a:schemeClr val="accent1"/>
                </a:solidFill>
              </a:endParaRPr>
            </a:p>
          </p:txBody>
        </p:sp>
      </p:grpSp>
      <p:grpSp>
        <p:nvGrpSpPr>
          <p:cNvPr id="42" name="组合 41"/>
          <p:cNvGrpSpPr/>
          <p:nvPr/>
        </p:nvGrpSpPr>
        <p:grpSpPr>
          <a:xfrm>
            <a:off x="6918586" y="4083646"/>
            <a:ext cx="3855725" cy="523220"/>
            <a:chOff x="6918586" y="4083646"/>
            <a:chExt cx="3855725" cy="523220"/>
          </a:xfrm>
        </p:grpSpPr>
        <p:sp>
          <p:nvSpPr>
            <p:cNvPr id="31" name="文本框 30"/>
            <p:cNvSpPr txBox="1"/>
            <p:nvPr/>
          </p:nvSpPr>
          <p:spPr>
            <a:xfrm>
              <a:off x="7717064" y="4083646"/>
              <a:ext cx="3057247" cy="523220"/>
            </a:xfrm>
            <a:prstGeom prst="rect">
              <a:avLst/>
            </a:prstGeom>
            <a:noFill/>
          </p:spPr>
          <p:txBody>
            <a:bodyPr wrap="none" rtlCol="0">
              <a:spAutoFit/>
              <a:scene3d>
                <a:camera prst="orthographicFront"/>
                <a:lightRig rig="threePt" dir="t"/>
              </a:scene3d>
              <a:sp3d contourW="6350"/>
            </a:bodyPr>
            <a:lstStyle/>
            <a:p>
              <a:r>
                <a:rPr lang="zh-CN" altLang="en-US" sz="2800" b="1" dirty="0">
                  <a:solidFill>
                    <a:schemeClr val="accent1"/>
                  </a:solidFill>
                </a:rPr>
                <a:t>目录标题添加此处</a:t>
              </a:r>
            </a:p>
          </p:txBody>
        </p:sp>
        <p:sp>
          <p:nvSpPr>
            <p:cNvPr id="35" name="文本框 34"/>
            <p:cNvSpPr txBox="1"/>
            <p:nvPr/>
          </p:nvSpPr>
          <p:spPr>
            <a:xfrm>
              <a:off x="6918586" y="4083646"/>
              <a:ext cx="684803" cy="523220"/>
            </a:xfrm>
            <a:prstGeom prst="rect">
              <a:avLst/>
            </a:prstGeom>
            <a:noFill/>
          </p:spPr>
          <p:txBody>
            <a:bodyPr wrap="none" rtlCol="0">
              <a:spAutoFit/>
              <a:scene3d>
                <a:camera prst="orthographicFront"/>
                <a:lightRig rig="threePt" dir="t"/>
              </a:scene3d>
              <a:sp3d contourW="6350"/>
            </a:bodyPr>
            <a:lstStyle>
              <a:defPPr>
                <a:defRPr lang="zh-CN"/>
              </a:defPPr>
              <a:lvl1pPr>
                <a:defRPr sz="2800" b="1">
                  <a:solidFill>
                    <a:schemeClr val="tx1">
                      <a:lumMod val="75000"/>
                      <a:lumOff val="25000"/>
                    </a:schemeClr>
                  </a:solidFill>
                </a:defRPr>
              </a:lvl1pPr>
            </a:lstStyle>
            <a:p>
              <a:r>
                <a:rPr lang="en-US" altLang="zh-CN" dirty="0">
                  <a:solidFill>
                    <a:schemeClr val="accent1"/>
                  </a:solidFill>
                </a:rPr>
                <a:t>03.</a:t>
              </a:r>
              <a:endParaRPr lang="zh-CN" altLang="en-US" dirty="0">
                <a:solidFill>
                  <a:schemeClr val="accent1"/>
                </a:solidFill>
              </a:endParaRPr>
            </a:p>
          </p:txBody>
        </p:sp>
      </p:grpSp>
      <p:grpSp>
        <p:nvGrpSpPr>
          <p:cNvPr id="43" name="组合 42"/>
          <p:cNvGrpSpPr/>
          <p:nvPr/>
        </p:nvGrpSpPr>
        <p:grpSpPr>
          <a:xfrm>
            <a:off x="6918586" y="4899402"/>
            <a:ext cx="3855725" cy="523220"/>
            <a:chOff x="6918586" y="4899402"/>
            <a:chExt cx="3855725" cy="523220"/>
          </a:xfrm>
        </p:grpSpPr>
        <p:sp>
          <p:nvSpPr>
            <p:cNvPr id="32" name="文本框 31"/>
            <p:cNvSpPr txBox="1"/>
            <p:nvPr/>
          </p:nvSpPr>
          <p:spPr>
            <a:xfrm>
              <a:off x="7717064" y="4899402"/>
              <a:ext cx="3057247" cy="523220"/>
            </a:xfrm>
            <a:prstGeom prst="rect">
              <a:avLst/>
            </a:prstGeom>
            <a:noFill/>
          </p:spPr>
          <p:txBody>
            <a:bodyPr wrap="none" rtlCol="0">
              <a:spAutoFit/>
              <a:scene3d>
                <a:camera prst="orthographicFront"/>
                <a:lightRig rig="threePt" dir="t"/>
              </a:scene3d>
              <a:sp3d contourW="6350"/>
            </a:bodyPr>
            <a:lstStyle/>
            <a:p>
              <a:r>
                <a:rPr lang="zh-CN" altLang="en-US" sz="2800" b="1" dirty="0">
                  <a:solidFill>
                    <a:schemeClr val="accent1"/>
                  </a:solidFill>
                </a:rPr>
                <a:t>目录标题添加此处</a:t>
              </a:r>
            </a:p>
          </p:txBody>
        </p:sp>
        <p:sp>
          <p:nvSpPr>
            <p:cNvPr id="36" name="文本框 35"/>
            <p:cNvSpPr txBox="1"/>
            <p:nvPr/>
          </p:nvSpPr>
          <p:spPr>
            <a:xfrm>
              <a:off x="6918586" y="4899402"/>
              <a:ext cx="684803" cy="523220"/>
            </a:xfrm>
            <a:prstGeom prst="rect">
              <a:avLst/>
            </a:prstGeom>
            <a:noFill/>
          </p:spPr>
          <p:txBody>
            <a:bodyPr wrap="none" rtlCol="0">
              <a:spAutoFit/>
              <a:scene3d>
                <a:camera prst="orthographicFront"/>
                <a:lightRig rig="threePt" dir="t"/>
              </a:scene3d>
              <a:sp3d contourW="6350"/>
            </a:bodyPr>
            <a:lstStyle>
              <a:defPPr>
                <a:defRPr lang="zh-CN"/>
              </a:defPPr>
              <a:lvl1pPr>
                <a:defRPr sz="2800" b="1">
                  <a:solidFill>
                    <a:schemeClr val="tx1">
                      <a:lumMod val="75000"/>
                      <a:lumOff val="25000"/>
                    </a:schemeClr>
                  </a:solidFill>
                </a:defRPr>
              </a:lvl1pPr>
            </a:lstStyle>
            <a:p>
              <a:r>
                <a:rPr lang="en-US" altLang="zh-CN" dirty="0">
                  <a:solidFill>
                    <a:schemeClr val="accent1"/>
                  </a:solidFill>
                </a:rPr>
                <a:t>04.</a:t>
              </a:r>
              <a:endParaRPr lang="zh-CN" altLang="en-US" dirty="0">
                <a:solidFill>
                  <a:schemeClr val="accent1"/>
                </a:solidFill>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14:presetBounceEnd="59000">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14:bounceEnd="59000">
                                          <p:cBhvr additive="base">
                                            <p:cTn id="7" dur="1000" fill="hold"/>
                                            <p:tgtEl>
                                              <p:spTgt spid="40"/>
                                            </p:tgtEl>
                                            <p:attrNameLst>
                                              <p:attrName>ppt_x</p:attrName>
                                            </p:attrNameLst>
                                          </p:cBhvr>
                                          <p:tavLst>
                                            <p:tav tm="0">
                                              <p:val>
                                                <p:strVal val="1+#ppt_w/2"/>
                                              </p:val>
                                            </p:tav>
                                            <p:tav tm="100000">
                                              <p:val>
                                                <p:strVal val="#ppt_x"/>
                                              </p:val>
                                            </p:tav>
                                          </p:tavLst>
                                        </p:anim>
                                        <p:anim calcmode="lin" valueType="num" p14:bounceEnd="59000">
                                          <p:cBhvr additive="base">
                                            <p:cTn id="8" dur="1000" fill="hold"/>
                                            <p:tgtEl>
                                              <p:spTgt spid="40"/>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14:presetBounceEnd="59000">
                                      <p:stCondLst>
                                        <p:cond delay="250"/>
                                      </p:stCondLst>
                                      <p:childTnLst>
                                        <p:set>
                                          <p:cBhvr>
                                            <p:cTn id="10" dur="1" fill="hold">
                                              <p:stCondLst>
                                                <p:cond delay="0"/>
                                              </p:stCondLst>
                                            </p:cTn>
                                            <p:tgtEl>
                                              <p:spTgt spid="41"/>
                                            </p:tgtEl>
                                            <p:attrNameLst>
                                              <p:attrName>style.visibility</p:attrName>
                                            </p:attrNameLst>
                                          </p:cBhvr>
                                          <p:to>
                                            <p:strVal val="visible"/>
                                          </p:to>
                                        </p:set>
                                        <p:anim calcmode="lin" valueType="num" p14:bounceEnd="59000">
                                          <p:cBhvr additive="base">
                                            <p:cTn id="11" dur="1000" fill="hold"/>
                                            <p:tgtEl>
                                              <p:spTgt spid="41"/>
                                            </p:tgtEl>
                                            <p:attrNameLst>
                                              <p:attrName>ppt_x</p:attrName>
                                            </p:attrNameLst>
                                          </p:cBhvr>
                                          <p:tavLst>
                                            <p:tav tm="0">
                                              <p:val>
                                                <p:strVal val="1+#ppt_w/2"/>
                                              </p:val>
                                            </p:tav>
                                            <p:tav tm="100000">
                                              <p:val>
                                                <p:strVal val="#ppt_x"/>
                                              </p:val>
                                            </p:tav>
                                          </p:tavLst>
                                        </p:anim>
                                        <p:anim calcmode="lin" valueType="num" p14:bounceEnd="59000">
                                          <p:cBhvr additive="base">
                                            <p:cTn id="12" dur="1000" fill="hold"/>
                                            <p:tgtEl>
                                              <p:spTgt spid="41"/>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14:presetBounceEnd="59000">
                                      <p:stCondLst>
                                        <p:cond delay="500"/>
                                      </p:stCondLst>
                                      <p:childTnLst>
                                        <p:set>
                                          <p:cBhvr>
                                            <p:cTn id="14" dur="1" fill="hold">
                                              <p:stCondLst>
                                                <p:cond delay="0"/>
                                              </p:stCondLst>
                                            </p:cTn>
                                            <p:tgtEl>
                                              <p:spTgt spid="42"/>
                                            </p:tgtEl>
                                            <p:attrNameLst>
                                              <p:attrName>style.visibility</p:attrName>
                                            </p:attrNameLst>
                                          </p:cBhvr>
                                          <p:to>
                                            <p:strVal val="visible"/>
                                          </p:to>
                                        </p:set>
                                        <p:anim calcmode="lin" valueType="num" p14:bounceEnd="59000">
                                          <p:cBhvr additive="base">
                                            <p:cTn id="15" dur="1000" fill="hold"/>
                                            <p:tgtEl>
                                              <p:spTgt spid="42"/>
                                            </p:tgtEl>
                                            <p:attrNameLst>
                                              <p:attrName>ppt_x</p:attrName>
                                            </p:attrNameLst>
                                          </p:cBhvr>
                                          <p:tavLst>
                                            <p:tav tm="0">
                                              <p:val>
                                                <p:strVal val="1+#ppt_w/2"/>
                                              </p:val>
                                            </p:tav>
                                            <p:tav tm="100000">
                                              <p:val>
                                                <p:strVal val="#ppt_x"/>
                                              </p:val>
                                            </p:tav>
                                          </p:tavLst>
                                        </p:anim>
                                        <p:anim calcmode="lin" valueType="num" p14:bounceEnd="59000">
                                          <p:cBhvr additive="base">
                                            <p:cTn id="16" dur="1000" fill="hold"/>
                                            <p:tgtEl>
                                              <p:spTgt spid="42"/>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14:presetBounceEnd="59000">
                                      <p:stCondLst>
                                        <p:cond delay="750"/>
                                      </p:stCondLst>
                                      <p:childTnLst>
                                        <p:set>
                                          <p:cBhvr>
                                            <p:cTn id="18" dur="1" fill="hold">
                                              <p:stCondLst>
                                                <p:cond delay="0"/>
                                              </p:stCondLst>
                                            </p:cTn>
                                            <p:tgtEl>
                                              <p:spTgt spid="43"/>
                                            </p:tgtEl>
                                            <p:attrNameLst>
                                              <p:attrName>style.visibility</p:attrName>
                                            </p:attrNameLst>
                                          </p:cBhvr>
                                          <p:to>
                                            <p:strVal val="visible"/>
                                          </p:to>
                                        </p:set>
                                        <p:anim calcmode="lin" valueType="num" p14:bounceEnd="59000">
                                          <p:cBhvr additive="base">
                                            <p:cTn id="19" dur="1000" fill="hold"/>
                                            <p:tgtEl>
                                              <p:spTgt spid="43"/>
                                            </p:tgtEl>
                                            <p:attrNameLst>
                                              <p:attrName>ppt_x</p:attrName>
                                            </p:attrNameLst>
                                          </p:cBhvr>
                                          <p:tavLst>
                                            <p:tav tm="0">
                                              <p:val>
                                                <p:strVal val="1+#ppt_w/2"/>
                                              </p:val>
                                            </p:tav>
                                            <p:tav tm="100000">
                                              <p:val>
                                                <p:strVal val="#ppt_x"/>
                                              </p:val>
                                            </p:tav>
                                          </p:tavLst>
                                        </p:anim>
                                        <p:anim calcmode="lin" valueType="num" p14:bounceEnd="59000">
                                          <p:cBhvr additive="base">
                                            <p:cTn id="20" dur="1000" fill="hold"/>
                                            <p:tgtEl>
                                              <p:spTgt spid="4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1000" fill="hold"/>
                                            <p:tgtEl>
                                              <p:spTgt spid="40"/>
                                            </p:tgtEl>
                                            <p:attrNameLst>
                                              <p:attrName>ppt_x</p:attrName>
                                            </p:attrNameLst>
                                          </p:cBhvr>
                                          <p:tavLst>
                                            <p:tav tm="0">
                                              <p:val>
                                                <p:strVal val="1+#ppt_w/2"/>
                                              </p:val>
                                            </p:tav>
                                            <p:tav tm="100000">
                                              <p:val>
                                                <p:strVal val="#ppt_x"/>
                                              </p:val>
                                            </p:tav>
                                          </p:tavLst>
                                        </p:anim>
                                        <p:anim calcmode="lin" valueType="num">
                                          <p:cBhvr additive="base">
                                            <p:cTn id="8" dur="1000" fill="hold"/>
                                            <p:tgtEl>
                                              <p:spTgt spid="40"/>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25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000" fill="hold"/>
                                            <p:tgtEl>
                                              <p:spTgt spid="41"/>
                                            </p:tgtEl>
                                            <p:attrNameLst>
                                              <p:attrName>ppt_x</p:attrName>
                                            </p:attrNameLst>
                                          </p:cBhvr>
                                          <p:tavLst>
                                            <p:tav tm="0">
                                              <p:val>
                                                <p:strVal val="1+#ppt_w/2"/>
                                              </p:val>
                                            </p:tav>
                                            <p:tav tm="100000">
                                              <p:val>
                                                <p:strVal val="#ppt_x"/>
                                              </p:val>
                                            </p:tav>
                                          </p:tavLst>
                                        </p:anim>
                                        <p:anim calcmode="lin" valueType="num">
                                          <p:cBhvr additive="base">
                                            <p:cTn id="12" dur="1000" fill="hold"/>
                                            <p:tgtEl>
                                              <p:spTgt spid="41"/>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500"/>
                                      </p:stCondLst>
                                      <p:childTnLst>
                                        <p:set>
                                          <p:cBhvr>
                                            <p:cTn id="14" dur="1" fill="hold">
                                              <p:stCondLst>
                                                <p:cond delay="0"/>
                                              </p:stCondLst>
                                            </p:cTn>
                                            <p:tgtEl>
                                              <p:spTgt spid="42"/>
                                            </p:tgtEl>
                                            <p:attrNameLst>
                                              <p:attrName>style.visibility</p:attrName>
                                            </p:attrNameLst>
                                          </p:cBhvr>
                                          <p:to>
                                            <p:strVal val="visible"/>
                                          </p:to>
                                        </p:set>
                                        <p:anim calcmode="lin" valueType="num">
                                          <p:cBhvr additive="base">
                                            <p:cTn id="15" dur="1000" fill="hold"/>
                                            <p:tgtEl>
                                              <p:spTgt spid="42"/>
                                            </p:tgtEl>
                                            <p:attrNameLst>
                                              <p:attrName>ppt_x</p:attrName>
                                            </p:attrNameLst>
                                          </p:cBhvr>
                                          <p:tavLst>
                                            <p:tav tm="0">
                                              <p:val>
                                                <p:strVal val="1+#ppt_w/2"/>
                                              </p:val>
                                            </p:tav>
                                            <p:tav tm="100000">
                                              <p:val>
                                                <p:strVal val="#ppt_x"/>
                                              </p:val>
                                            </p:tav>
                                          </p:tavLst>
                                        </p:anim>
                                        <p:anim calcmode="lin" valueType="num">
                                          <p:cBhvr additive="base">
                                            <p:cTn id="16" dur="1000" fill="hold"/>
                                            <p:tgtEl>
                                              <p:spTgt spid="42"/>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750"/>
                                      </p:stCondLst>
                                      <p:childTnLst>
                                        <p:set>
                                          <p:cBhvr>
                                            <p:cTn id="18" dur="1" fill="hold">
                                              <p:stCondLst>
                                                <p:cond delay="0"/>
                                              </p:stCondLst>
                                            </p:cTn>
                                            <p:tgtEl>
                                              <p:spTgt spid="43"/>
                                            </p:tgtEl>
                                            <p:attrNameLst>
                                              <p:attrName>style.visibility</p:attrName>
                                            </p:attrNameLst>
                                          </p:cBhvr>
                                          <p:to>
                                            <p:strVal val="visible"/>
                                          </p:to>
                                        </p:set>
                                        <p:anim calcmode="lin" valueType="num">
                                          <p:cBhvr additive="base">
                                            <p:cTn id="19" dur="1000" fill="hold"/>
                                            <p:tgtEl>
                                              <p:spTgt spid="43"/>
                                            </p:tgtEl>
                                            <p:attrNameLst>
                                              <p:attrName>ppt_x</p:attrName>
                                            </p:attrNameLst>
                                          </p:cBhvr>
                                          <p:tavLst>
                                            <p:tav tm="0">
                                              <p:val>
                                                <p:strVal val="1+#ppt_w/2"/>
                                              </p:val>
                                            </p:tav>
                                            <p:tav tm="100000">
                                              <p:val>
                                                <p:strVal val="#ppt_x"/>
                                              </p:val>
                                            </p:tav>
                                          </p:tavLst>
                                        </p:anim>
                                        <p:anim calcmode="lin" valueType="num">
                                          <p:cBhvr additive="base">
                                            <p:cTn id="20" dur="1000" fill="hold"/>
                                            <p:tgtEl>
                                              <p:spTgt spid="4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86696863-1487-450b-aa64-e977ac5a91ed"/>
          <p:cNvGrpSpPr>
            <a:grpSpLocks noChangeAspect="1"/>
          </p:cNvGrpSpPr>
          <p:nvPr/>
        </p:nvGrpSpPr>
        <p:grpSpPr>
          <a:xfrm>
            <a:off x="1908750" y="1447139"/>
            <a:ext cx="8378250" cy="4827818"/>
            <a:chOff x="3510724" y="2384884"/>
            <a:chExt cx="5123502" cy="2952328"/>
          </a:xfrm>
        </p:grpSpPr>
        <p:sp>
          <p:nvSpPr>
            <p:cNvPr id="4" name="Rectangle: Rounded Corners 12"/>
            <p:cNvSpPr/>
            <p:nvPr/>
          </p:nvSpPr>
          <p:spPr>
            <a:xfrm rot="20200808">
              <a:off x="6748021" y="2384884"/>
              <a:ext cx="491094" cy="2832913"/>
            </a:xfrm>
            <a:prstGeom prst="roundRect">
              <a:avLst>
                <a:gd name="adj" fmla="val 50000"/>
              </a:avLst>
            </a:prstGeom>
            <a:solidFill>
              <a:schemeClr val="tx1">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5" name="Rectangle: Rounded Corners 11"/>
            <p:cNvSpPr/>
            <p:nvPr/>
          </p:nvSpPr>
          <p:spPr>
            <a:xfrm rot="19912810">
              <a:off x="5825658" y="2882916"/>
              <a:ext cx="491094" cy="2454296"/>
            </a:xfrm>
            <a:prstGeom prst="roundRect">
              <a:avLst>
                <a:gd name="adj" fmla="val 50000"/>
              </a:avLst>
            </a:prstGeom>
            <a:solidFill>
              <a:schemeClr val="tx1">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6" name="Rectangle: Rounded Corners 10"/>
            <p:cNvSpPr/>
            <p:nvPr/>
          </p:nvSpPr>
          <p:spPr>
            <a:xfrm rot="19549434">
              <a:off x="4896375" y="2712658"/>
              <a:ext cx="491094" cy="2128004"/>
            </a:xfrm>
            <a:prstGeom prst="roundRect">
              <a:avLst>
                <a:gd name="adj" fmla="val 50000"/>
              </a:avLst>
            </a:prstGeom>
            <a:solidFill>
              <a:schemeClr val="tx1">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7" name="Rectangle: Rounded Corners 9"/>
            <p:cNvSpPr/>
            <p:nvPr/>
          </p:nvSpPr>
          <p:spPr>
            <a:xfrm rot="19338709">
              <a:off x="3975931" y="3014257"/>
              <a:ext cx="491094" cy="1990807"/>
            </a:xfrm>
            <a:prstGeom prst="roundRect">
              <a:avLst>
                <a:gd name="adj" fmla="val 50000"/>
              </a:avLst>
            </a:prstGeom>
            <a:solidFill>
              <a:schemeClr val="tx1">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8" name="Rectangle: Rounded Corners 3"/>
            <p:cNvSpPr/>
            <p:nvPr/>
          </p:nvSpPr>
          <p:spPr>
            <a:xfrm>
              <a:off x="3510724" y="3168900"/>
              <a:ext cx="491094" cy="1363022"/>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algn="ctr"/>
              <a:endParaRPr lang="zh-CN" altLang="en-US" sz="1200" b="1" dirty="0"/>
            </a:p>
          </p:txBody>
        </p:sp>
        <p:sp>
          <p:nvSpPr>
            <p:cNvPr id="9" name="Rectangle: Rounded Corners 4"/>
            <p:cNvSpPr/>
            <p:nvPr/>
          </p:nvSpPr>
          <p:spPr>
            <a:xfrm>
              <a:off x="4435303" y="2851576"/>
              <a:ext cx="491094" cy="1997668"/>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algn="ctr"/>
              <a:endParaRPr lang="zh-CN" altLang="en-US" sz="1600" b="1" dirty="0"/>
            </a:p>
          </p:txBody>
        </p:sp>
        <p:sp>
          <p:nvSpPr>
            <p:cNvPr id="10" name="Rectangle: Rounded Corners 5"/>
            <p:cNvSpPr/>
            <p:nvPr/>
          </p:nvSpPr>
          <p:spPr>
            <a:xfrm>
              <a:off x="5359882" y="2998905"/>
              <a:ext cx="491094" cy="1703008"/>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algn="ctr"/>
              <a:endParaRPr lang="zh-CN" altLang="en-US" sz="1400" b="1" dirty="0"/>
            </a:p>
          </p:txBody>
        </p:sp>
        <p:sp>
          <p:nvSpPr>
            <p:cNvPr id="11" name="Rectangle: Rounded Corners 6"/>
            <p:cNvSpPr/>
            <p:nvPr/>
          </p:nvSpPr>
          <p:spPr>
            <a:xfrm>
              <a:off x="6284461" y="2477589"/>
              <a:ext cx="491094" cy="274564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algn="ctr"/>
              <a:endParaRPr lang="zh-CN" altLang="en-US" b="1" dirty="0"/>
            </a:p>
          </p:txBody>
        </p:sp>
        <p:sp>
          <p:nvSpPr>
            <p:cNvPr id="12" name="Rectangle: Rounded Corners 13"/>
            <p:cNvSpPr/>
            <p:nvPr/>
          </p:nvSpPr>
          <p:spPr>
            <a:xfrm rot="19634718">
              <a:off x="7678300" y="2445303"/>
              <a:ext cx="491094" cy="2196281"/>
            </a:xfrm>
            <a:prstGeom prst="roundRect">
              <a:avLst>
                <a:gd name="adj" fmla="val 50000"/>
              </a:avLst>
            </a:prstGeom>
            <a:solidFill>
              <a:schemeClr val="tx1">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3" name="Rectangle: Rounded Corners 8"/>
            <p:cNvSpPr/>
            <p:nvPr/>
          </p:nvSpPr>
          <p:spPr>
            <a:xfrm>
              <a:off x="8143132" y="3188920"/>
              <a:ext cx="491094" cy="1322979"/>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algn="ctr"/>
              <a:endParaRPr lang="zh-CN" altLang="en-US" sz="1200" b="1" dirty="0"/>
            </a:p>
          </p:txBody>
        </p:sp>
        <p:sp>
          <p:nvSpPr>
            <p:cNvPr id="14" name="Rectangle: Rounded Corners 7"/>
            <p:cNvSpPr/>
            <p:nvPr/>
          </p:nvSpPr>
          <p:spPr>
            <a:xfrm>
              <a:off x="7213796" y="2579586"/>
              <a:ext cx="491094" cy="2541646"/>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algn="ctr"/>
              <a:endParaRPr lang="zh-CN" altLang="en-US" sz="1600" b="1" dirty="0"/>
            </a:p>
          </p:txBody>
        </p:sp>
      </p:grpSp>
      <p:sp>
        <p:nvSpPr>
          <p:cNvPr id="27" name="矩形 26"/>
          <p:cNvSpPr/>
          <p:nvPr/>
        </p:nvSpPr>
        <p:spPr>
          <a:xfrm rot="5400000">
            <a:off x="1190746" y="3649562"/>
            <a:ext cx="2241974" cy="401264"/>
          </a:xfrm>
          <a:prstGeom prst="rect">
            <a:avLst/>
          </a:prstGeom>
        </p:spPr>
        <p:txBody>
          <a:bodyPr wrap="square">
            <a:spAutoFit/>
            <a:scene3d>
              <a:camera prst="orthographicFront"/>
              <a:lightRig rig="threePt" dir="t"/>
            </a:scene3d>
            <a:sp3d contourW="6350"/>
          </a:bodyPr>
          <a:lstStyle/>
          <a:p>
            <a:pPr algn="ctr">
              <a:lnSpc>
                <a:spcPct val="120000"/>
              </a:lnSpc>
            </a:pPr>
            <a:r>
              <a:rPr lang="zh-CN" altLang="en-US" b="1" dirty="0">
                <a:solidFill>
                  <a:schemeClr val="bg1"/>
                </a:solidFill>
              </a:rPr>
              <a:t>标题文字添加</a:t>
            </a:r>
          </a:p>
        </p:txBody>
      </p:sp>
      <p:sp>
        <p:nvSpPr>
          <p:cNvPr id="28" name="矩形 27"/>
          <p:cNvSpPr/>
          <p:nvPr/>
        </p:nvSpPr>
        <p:spPr>
          <a:xfrm rot="5400000">
            <a:off x="2699233" y="3649562"/>
            <a:ext cx="2241974" cy="401264"/>
          </a:xfrm>
          <a:prstGeom prst="rect">
            <a:avLst/>
          </a:prstGeom>
        </p:spPr>
        <p:txBody>
          <a:bodyPr wrap="square">
            <a:spAutoFit/>
            <a:scene3d>
              <a:camera prst="orthographicFront"/>
              <a:lightRig rig="threePt" dir="t"/>
            </a:scene3d>
            <a:sp3d contourW="6350"/>
          </a:bodyPr>
          <a:lstStyle/>
          <a:p>
            <a:pPr algn="ctr">
              <a:lnSpc>
                <a:spcPct val="120000"/>
              </a:lnSpc>
            </a:pPr>
            <a:r>
              <a:rPr lang="zh-CN" altLang="en-US" b="1" dirty="0">
                <a:solidFill>
                  <a:schemeClr val="bg1"/>
                </a:solidFill>
              </a:rPr>
              <a:t>标题文字添加</a:t>
            </a:r>
          </a:p>
        </p:txBody>
      </p:sp>
      <p:sp>
        <p:nvSpPr>
          <p:cNvPr id="29" name="矩形 28"/>
          <p:cNvSpPr/>
          <p:nvPr/>
        </p:nvSpPr>
        <p:spPr>
          <a:xfrm rot="5400000">
            <a:off x="4208111" y="3649562"/>
            <a:ext cx="2241974" cy="401264"/>
          </a:xfrm>
          <a:prstGeom prst="rect">
            <a:avLst/>
          </a:prstGeom>
        </p:spPr>
        <p:txBody>
          <a:bodyPr wrap="square">
            <a:spAutoFit/>
            <a:scene3d>
              <a:camera prst="orthographicFront"/>
              <a:lightRig rig="threePt" dir="t"/>
            </a:scene3d>
            <a:sp3d contourW="6350"/>
          </a:bodyPr>
          <a:lstStyle/>
          <a:p>
            <a:pPr algn="ctr">
              <a:lnSpc>
                <a:spcPct val="120000"/>
              </a:lnSpc>
            </a:pPr>
            <a:r>
              <a:rPr lang="zh-CN" altLang="en-US" b="1" dirty="0">
                <a:solidFill>
                  <a:schemeClr val="bg1"/>
                </a:solidFill>
              </a:rPr>
              <a:t>标题文字添加</a:t>
            </a:r>
          </a:p>
        </p:txBody>
      </p:sp>
      <p:sp>
        <p:nvSpPr>
          <p:cNvPr id="30" name="矩形 29"/>
          <p:cNvSpPr/>
          <p:nvPr/>
        </p:nvSpPr>
        <p:spPr>
          <a:xfrm rot="5400000">
            <a:off x="5716989" y="3649562"/>
            <a:ext cx="2241974" cy="401264"/>
          </a:xfrm>
          <a:prstGeom prst="rect">
            <a:avLst/>
          </a:prstGeom>
        </p:spPr>
        <p:txBody>
          <a:bodyPr wrap="square">
            <a:spAutoFit/>
            <a:scene3d>
              <a:camera prst="orthographicFront"/>
              <a:lightRig rig="threePt" dir="t"/>
            </a:scene3d>
            <a:sp3d contourW="6350"/>
          </a:bodyPr>
          <a:lstStyle/>
          <a:p>
            <a:pPr algn="ctr">
              <a:lnSpc>
                <a:spcPct val="120000"/>
              </a:lnSpc>
            </a:pPr>
            <a:r>
              <a:rPr lang="zh-CN" altLang="en-US" b="1" dirty="0">
                <a:solidFill>
                  <a:schemeClr val="bg1"/>
                </a:solidFill>
              </a:rPr>
              <a:t>标题文字添加</a:t>
            </a:r>
          </a:p>
        </p:txBody>
      </p:sp>
      <p:sp>
        <p:nvSpPr>
          <p:cNvPr id="31" name="矩形 30"/>
          <p:cNvSpPr/>
          <p:nvPr/>
        </p:nvSpPr>
        <p:spPr>
          <a:xfrm rot="5400000">
            <a:off x="7225867" y="3649562"/>
            <a:ext cx="2241974" cy="401264"/>
          </a:xfrm>
          <a:prstGeom prst="rect">
            <a:avLst/>
          </a:prstGeom>
        </p:spPr>
        <p:txBody>
          <a:bodyPr wrap="square">
            <a:spAutoFit/>
            <a:scene3d>
              <a:camera prst="orthographicFront"/>
              <a:lightRig rig="threePt" dir="t"/>
            </a:scene3d>
            <a:sp3d contourW="6350"/>
          </a:bodyPr>
          <a:lstStyle/>
          <a:p>
            <a:pPr algn="ctr">
              <a:lnSpc>
                <a:spcPct val="120000"/>
              </a:lnSpc>
            </a:pPr>
            <a:r>
              <a:rPr lang="zh-CN" altLang="en-US" b="1" dirty="0">
                <a:solidFill>
                  <a:schemeClr val="bg1"/>
                </a:solidFill>
              </a:rPr>
              <a:t>标题文字添加</a:t>
            </a:r>
          </a:p>
        </p:txBody>
      </p:sp>
      <p:sp>
        <p:nvSpPr>
          <p:cNvPr id="32" name="矩形 31"/>
          <p:cNvSpPr/>
          <p:nvPr/>
        </p:nvSpPr>
        <p:spPr>
          <a:xfrm rot="5400000">
            <a:off x="8734745" y="3649562"/>
            <a:ext cx="2241974" cy="401264"/>
          </a:xfrm>
          <a:prstGeom prst="rect">
            <a:avLst/>
          </a:prstGeom>
        </p:spPr>
        <p:txBody>
          <a:bodyPr wrap="square">
            <a:spAutoFit/>
            <a:scene3d>
              <a:camera prst="orthographicFront"/>
              <a:lightRig rig="threePt" dir="t"/>
            </a:scene3d>
            <a:sp3d contourW="6350"/>
          </a:bodyPr>
          <a:lstStyle/>
          <a:p>
            <a:pPr algn="ctr">
              <a:lnSpc>
                <a:spcPct val="120000"/>
              </a:lnSpc>
            </a:pPr>
            <a:r>
              <a:rPr lang="zh-CN" altLang="en-US" b="1" dirty="0">
                <a:solidFill>
                  <a:schemeClr val="bg1"/>
                </a:solidFill>
              </a:rPr>
              <a:t>标题文字添加</a:t>
            </a:r>
          </a:p>
        </p:txBody>
      </p:sp>
      <p:sp>
        <p:nvSpPr>
          <p:cNvPr id="33" name="矩形: 圆角 32"/>
          <p:cNvSpPr/>
          <p:nvPr/>
        </p:nvSpPr>
        <p:spPr>
          <a:xfrm rot="2700000">
            <a:off x="481528" y="324463"/>
            <a:ext cx="608141" cy="608141"/>
          </a:xfrm>
          <a:prstGeom prst="roundRect">
            <a:avLst/>
          </a:prstGeom>
          <a:solidFill>
            <a:schemeClr val="accent1"/>
          </a:solidFill>
          <a:ln w="3810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cxnSp>
        <p:nvCxnSpPr>
          <p:cNvPr id="34" name="直接连接符 33"/>
          <p:cNvCxnSpPr/>
          <p:nvPr/>
        </p:nvCxnSpPr>
        <p:spPr>
          <a:xfrm>
            <a:off x="1046328" y="102358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5" name="文本框 34"/>
          <p:cNvSpPr txBox="1"/>
          <p:nvPr/>
        </p:nvSpPr>
        <p:spPr>
          <a:xfrm>
            <a:off x="1403349" y="366923"/>
            <a:ext cx="3467616" cy="584775"/>
          </a:xfrm>
          <a:prstGeom prst="rect">
            <a:avLst/>
          </a:prstGeom>
          <a:noFill/>
        </p:spPr>
        <p:txBody>
          <a:bodyPr wrap="non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目录标题添加此处</a:t>
            </a:r>
          </a:p>
        </p:txBody>
      </p:sp>
      <p:sp>
        <p:nvSpPr>
          <p:cNvPr id="36" name="文本框 35"/>
          <p:cNvSpPr txBox="1"/>
          <p:nvPr/>
        </p:nvSpPr>
        <p:spPr>
          <a:xfrm>
            <a:off x="521743" y="400325"/>
            <a:ext cx="527709"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rgbClr val="FFFFFF"/>
                </a:solidFill>
                <a:effectLst/>
                <a:uLnTx/>
                <a:uFillTx/>
                <a:latin typeface="Arial" panose="020B0604020202020204"/>
                <a:ea typeface="微软雅黑" panose="020B0503020204020204" charset="-122"/>
                <a:cs typeface="+mn-cs"/>
              </a:rPr>
              <a:t>04</a:t>
            </a:r>
            <a:endParaRPr kumimoji="0" lang="zh-CN" altLang="en-US" sz="2400" b="1" i="0" u="none" strike="noStrike" kern="1200" cap="none" spc="0" normalizeH="0" baseline="0" noProof="0" dirty="0">
              <a:ln>
                <a:noFill/>
              </a:ln>
              <a:solidFill>
                <a:srgbClr val="FFFFFF"/>
              </a:solidFill>
              <a:effectLst/>
              <a:uLnTx/>
              <a:uFillTx/>
              <a:latin typeface="Arial" panose="020B0604020202020204"/>
              <a:ea typeface="微软雅黑" panose="020B0503020204020204" charset="-122"/>
              <a:cs typeface="+mn-cs"/>
            </a:endParaRPr>
          </a:p>
        </p:txBody>
      </p:sp>
      <p:sp>
        <p:nvSpPr>
          <p:cNvPr id="37" name="任意多边形: 形状 36"/>
          <p:cNvSpPr/>
          <p:nvPr/>
        </p:nvSpPr>
        <p:spPr>
          <a:xfrm rot="2700000">
            <a:off x="10236192" y="80705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38" name="任意多边形: 形状 37"/>
          <p:cNvSpPr/>
          <p:nvPr/>
        </p:nvSpPr>
        <p:spPr>
          <a:xfrm rot="2700000">
            <a:off x="10688014" y="80705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39" name="任意多边形: 形状 38"/>
          <p:cNvSpPr/>
          <p:nvPr/>
        </p:nvSpPr>
        <p:spPr>
          <a:xfrm rot="2700000">
            <a:off x="11139835" y="80705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1"/>
          <p:cNvSpPr/>
          <p:nvPr/>
        </p:nvSpPr>
        <p:spPr>
          <a:xfrm rot="2700000">
            <a:off x="481528" y="324463"/>
            <a:ext cx="608141" cy="608141"/>
          </a:xfrm>
          <a:prstGeom prst="roundRect">
            <a:avLst/>
          </a:prstGeom>
          <a:solidFill>
            <a:schemeClr val="accent1"/>
          </a:solidFill>
          <a:ln w="3810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cxnSp>
        <p:nvCxnSpPr>
          <p:cNvPr id="4" name="直接连接符 3"/>
          <p:cNvCxnSpPr/>
          <p:nvPr/>
        </p:nvCxnSpPr>
        <p:spPr>
          <a:xfrm>
            <a:off x="1046328" y="102358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403349" y="366923"/>
            <a:ext cx="3467616" cy="584775"/>
          </a:xfrm>
          <a:prstGeom prst="rect">
            <a:avLst/>
          </a:prstGeom>
          <a:noFill/>
        </p:spPr>
        <p:txBody>
          <a:bodyPr wrap="non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目录标题添加此处</a:t>
            </a:r>
          </a:p>
        </p:txBody>
      </p:sp>
      <p:sp>
        <p:nvSpPr>
          <p:cNvPr id="7" name="文本框 6"/>
          <p:cNvSpPr txBox="1"/>
          <p:nvPr/>
        </p:nvSpPr>
        <p:spPr>
          <a:xfrm>
            <a:off x="521743" y="400325"/>
            <a:ext cx="527709"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rgbClr val="FFFFFF"/>
                </a:solidFill>
                <a:effectLst/>
                <a:uLnTx/>
                <a:uFillTx/>
                <a:latin typeface="Arial" panose="020B0604020202020204"/>
                <a:ea typeface="微软雅黑" panose="020B0503020204020204" charset="-122"/>
                <a:cs typeface="+mn-cs"/>
              </a:rPr>
              <a:t>04</a:t>
            </a:r>
            <a:endParaRPr kumimoji="0" lang="zh-CN" altLang="en-US" sz="2400" b="1" i="0" u="none" strike="noStrike" kern="1200" cap="none" spc="0" normalizeH="0" baseline="0" noProof="0" dirty="0">
              <a:ln>
                <a:noFill/>
              </a:ln>
              <a:solidFill>
                <a:srgbClr val="FFFFFF"/>
              </a:solidFill>
              <a:effectLst/>
              <a:uLnTx/>
              <a:uFillTx/>
              <a:latin typeface="Arial" panose="020B0604020202020204"/>
              <a:ea typeface="微软雅黑" panose="020B0503020204020204" charset="-122"/>
              <a:cs typeface="+mn-cs"/>
            </a:endParaRPr>
          </a:p>
        </p:txBody>
      </p:sp>
      <p:sp>
        <p:nvSpPr>
          <p:cNvPr id="11" name="任意多边形: 形状 10"/>
          <p:cNvSpPr/>
          <p:nvPr/>
        </p:nvSpPr>
        <p:spPr>
          <a:xfrm rot="2700000">
            <a:off x="10236192" y="80705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688014" y="80705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139835" y="80705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grpSp>
        <p:nvGrpSpPr>
          <p:cNvPr id="21" name="组合 20"/>
          <p:cNvGrpSpPr/>
          <p:nvPr/>
        </p:nvGrpSpPr>
        <p:grpSpPr>
          <a:xfrm>
            <a:off x="1654174" y="5470686"/>
            <a:ext cx="8909051" cy="739429"/>
            <a:chOff x="1088298" y="4269731"/>
            <a:chExt cx="8909051" cy="739429"/>
          </a:xfrm>
        </p:grpSpPr>
        <p:sp>
          <p:nvSpPr>
            <p:cNvPr id="22" name="矩形 21"/>
            <p:cNvSpPr/>
            <p:nvPr/>
          </p:nvSpPr>
          <p:spPr>
            <a:xfrm>
              <a:off x="1088298" y="4658295"/>
              <a:ext cx="8909051" cy="350865"/>
            </a:xfrm>
            <a:prstGeom prst="rect">
              <a:avLst/>
            </a:prstGeom>
          </p:spPr>
          <p:txBody>
            <a:bodyPr wrap="square">
              <a:spAutoFit/>
              <a:scene3d>
                <a:camera prst="orthographicFront"/>
                <a:lightRig rig="threePt" dir="t"/>
              </a:scene3d>
              <a:sp3d contourW="6350"/>
            </a:bodyPr>
            <a:lstStyle/>
            <a:p>
              <a:pPr>
                <a:lnSpc>
                  <a:spcPct val="120000"/>
                </a:lnSpc>
              </a:pPr>
              <a:r>
                <a:rPr lang="zh-CN" altLang="en-US" sz="1400" dirty="0">
                  <a:solidFill>
                    <a:schemeClr val="tx1">
                      <a:lumMod val="50000"/>
                      <a:lumOff val="50000"/>
                    </a:schemeClr>
                  </a:solidFill>
                </a:rPr>
                <a:t>用户可以在投影仪或者计算机上进行演示也可以将演示文稿打印出来制作成胶片以便应用到更广泛的领域中</a:t>
              </a:r>
            </a:p>
          </p:txBody>
        </p:sp>
        <p:sp>
          <p:nvSpPr>
            <p:cNvPr id="23" name="矩形 22"/>
            <p:cNvSpPr/>
            <p:nvPr/>
          </p:nvSpPr>
          <p:spPr>
            <a:xfrm>
              <a:off x="1088299" y="4269731"/>
              <a:ext cx="2241974" cy="401264"/>
            </a:xfrm>
            <a:prstGeom prst="rect">
              <a:avLst/>
            </a:prstGeom>
          </p:spPr>
          <p:txBody>
            <a:bodyPr wrap="square">
              <a:spAutoFit/>
              <a:scene3d>
                <a:camera prst="orthographicFront"/>
                <a:lightRig rig="threePt" dir="t"/>
              </a:scene3d>
              <a:sp3d contourW="6350"/>
            </a:bodyPr>
            <a:lstStyle/>
            <a:p>
              <a:pPr>
                <a:lnSpc>
                  <a:spcPct val="120000"/>
                </a:lnSpc>
              </a:pPr>
              <a:r>
                <a:rPr lang="zh-CN" altLang="en-US" b="1" dirty="0">
                  <a:solidFill>
                    <a:schemeClr val="tx1">
                      <a:lumMod val="65000"/>
                      <a:lumOff val="35000"/>
                    </a:schemeClr>
                  </a:solidFill>
                </a:rPr>
                <a:t>标题文字添加</a:t>
              </a:r>
            </a:p>
          </p:txBody>
        </p:sp>
      </p:grpSp>
      <p:pic>
        <p:nvPicPr>
          <p:cNvPr id="34" name="图片占位符 33"/>
          <p:cNvPicPr>
            <a:picLocks noGrp="1" noChangeAspect="1"/>
          </p:cNvPicPr>
          <p:nvPr>
            <p:ph type="pic" sz="quarter" idx="10"/>
          </p:nvPr>
        </p:nvPicPr>
        <p:blipFill>
          <a:blip r:embed="rId3" cstate="screen"/>
          <a:srcRect/>
          <a:stretch>
            <a:fillRect/>
          </a:stretch>
        </p:blipFill>
        <p:spPr/>
      </p:pic>
      <p:pic>
        <p:nvPicPr>
          <p:cNvPr id="36" name="图片占位符 35"/>
          <p:cNvPicPr>
            <a:picLocks noGrp="1" noChangeAspect="1"/>
          </p:cNvPicPr>
          <p:nvPr>
            <p:ph type="pic" sz="quarter" idx="11"/>
          </p:nvPr>
        </p:nvPicPr>
        <p:blipFill>
          <a:blip r:embed="rId4" cstate="screen"/>
          <a:srcRect/>
          <a:stretch>
            <a:fillRect/>
          </a:stretch>
        </p:blipFill>
        <p:spPr/>
      </p:pic>
      <p:pic>
        <p:nvPicPr>
          <p:cNvPr id="38" name="图片占位符 37"/>
          <p:cNvPicPr>
            <a:picLocks noGrp="1" noChangeAspect="1"/>
          </p:cNvPicPr>
          <p:nvPr>
            <p:ph type="pic" sz="quarter" idx="12"/>
          </p:nvPr>
        </p:nvPicPr>
        <p:blipFill>
          <a:blip r:embed="rId5" cstate="screen"/>
          <a:srcRect/>
          <a:stretch>
            <a:fillRect/>
          </a:stretch>
        </p:blipFill>
        <p:spPr/>
      </p:pic>
      <p:pic>
        <p:nvPicPr>
          <p:cNvPr id="40" name="图片占位符 39"/>
          <p:cNvPicPr>
            <a:picLocks noGrp="1" noChangeAspect="1"/>
          </p:cNvPicPr>
          <p:nvPr>
            <p:ph type="pic" sz="quarter" idx="13"/>
          </p:nvPr>
        </p:nvPicPr>
        <p:blipFill>
          <a:blip r:embed="rId6" cstate="screen"/>
          <a:srcRect/>
          <a:stretch>
            <a:fillRect/>
          </a:stretch>
        </p:blipFill>
        <p:spPr/>
      </p:pic>
      <p:pic>
        <p:nvPicPr>
          <p:cNvPr id="50" name="图片占位符 49"/>
          <p:cNvPicPr>
            <a:picLocks noGrp="1" noChangeAspect="1"/>
          </p:cNvPicPr>
          <p:nvPr>
            <p:ph type="pic" sz="quarter" idx="14"/>
          </p:nvPr>
        </p:nvPicPr>
        <p:blipFill>
          <a:blip r:embed="rId7" cstate="screen"/>
          <a:srcRect/>
          <a:stretch>
            <a:fillRect/>
          </a:stretch>
        </p:blipFill>
        <p:spPr/>
      </p:pic>
      <p:pic>
        <p:nvPicPr>
          <p:cNvPr id="48" name="图片占位符 47"/>
          <p:cNvPicPr>
            <a:picLocks noGrp="1" noChangeAspect="1"/>
          </p:cNvPicPr>
          <p:nvPr>
            <p:ph type="pic" sz="quarter" idx="15"/>
          </p:nvPr>
        </p:nvPicPr>
        <p:blipFill>
          <a:blip r:embed="rId8" cstate="screen"/>
          <a:srcRect/>
          <a:stretch>
            <a:fillRect/>
          </a:stretch>
        </p:blipFill>
        <p:spPr/>
      </p:pic>
      <p:pic>
        <p:nvPicPr>
          <p:cNvPr id="46" name="图片占位符 45"/>
          <p:cNvPicPr>
            <a:picLocks noGrp="1" noChangeAspect="1"/>
          </p:cNvPicPr>
          <p:nvPr>
            <p:ph type="pic" sz="quarter" idx="16"/>
          </p:nvPr>
        </p:nvPicPr>
        <p:blipFill>
          <a:blip r:embed="rId9" cstate="screen"/>
          <a:srcRect/>
          <a:stretch>
            <a:fillRect/>
          </a:stretch>
        </p:blipFill>
        <p:spPr/>
      </p:pic>
      <p:pic>
        <p:nvPicPr>
          <p:cNvPr id="44" name="图片占位符 43"/>
          <p:cNvPicPr>
            <a:picLocks noGrp="1" noChangeAspect="1"/>
          </p:cNvPicPr>
          <p:nvPr>
            <p:ph type="pic" sz="quarter" idx="17"/>
          </p:nvPr>
        </p:nvPicPr>
        <p:blipFill>
          <a:blip r:embed="rId10" cstate="screen"/>
          <a:srcRect/>
          <a:stretch>
            <a:fillRect/>
          </a:stretch>
        </p:blipFill>
        <p:spPr/>
      </p:pic>
      <p:pic>
        <p:nvPicPr>
          <p:cNvPr id="42" name="图片占位符 41"/>
          <p:cNvPicPr>
            <a:picLocks noGrp="1" noChangeAspect="1"/>
          </p:cNvPicPr>
          <p:nvPr>
            <p:ph type="pic" sz="quarter" idx="18"/>
          </p:nvPr>
        </p:nvPicPr>
        <p:blipFill>
          <a:blip r:embed="rId11" cstate="screen"/>
          <a:srcRect/>
          <a:stretch>
            <a:fillRect/>
          </a:stretch>
        </p:blipFill>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1"/>
          <p:cNvSpPr/>
          <p:nvPr/>
        </p:nvSpPr>
        <p:spPr>
          <a:xfrm rot="2700000">
            <a:off x="481528" y="324463"/>
            <a:ext cx="608141" cy="608141"/>
          </a:xfrm>
          <a:prstGeom prst="roundRect">
            <a:avLst/>
          </a:prstGeom>
          <a:solidFill>
            <a:schemeClr val="accent1"/>
          </a:solidFill>
          <a:ln w="3810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cxnSp>
        <p:nvCxnSpPr>
          <p:cNvPr id="4" name="直接连接符 3"/>
          <p:cNvCxnSpPr/>
          <p:nvPr/>
        </p:nvCxnSpPr>
        <p:spPr>
          <a:xfrm>
            <a:off x="1046328" y="102358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403349" y="366923"/>
            <a:ext cx="3467616" cy="584775"/>
          </a:xfrm>
          <a:prstGeom prst="rect">
            <a:avLst/>
          </a:prstGeom>
          <a:noFill/>
        </p:spPr>
        <p:txBody>
          <a:bodyPr wrap="non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目录标题添加此处</a:t>
            </a:r>
          </a:p>
        </p:txBody>
      </p:sp>
      <p:sp>
        <p:nvSpPr>
          <p:cNvPr id="7" name="文本框 6"/>
          <p:cNvSpPr txBox="1"/>
          <p:nvPr/>
        </p:nvSpPr>
        <p:spPr>
          <a:xfrm>
            <a:off x="521743" y="400325"/>
            <a:ext cx="527709"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rgbClr val="FFFFFF"/>
                </a:solidFill>
                <a:effectLst/>
                <a:uLnTx/>
                <a:uFillTx/>
                <a:latin typeface="Arial" panose="020B0604020202020204"/>
                <a:ea typeface="微软雅黑" panose="020B0503020204020204" charset="-122"/>
                <a:cs typeface="+mn-cs"/>
              </a:rPr>
              <a:t>04</a:t>
            </a:r>
            <a:endParaRPr kumimoji="0" lang="zh-CN" altLang="en-US" sz="2400" b="1" i="0" u="none" strike="noStrike" kern="1200" cap="none" spc="0" normalizeH="0" baseline="0" noProof="0" dirty="0">
              <a:ln>
                <a:noFill/>
              </a:ln>
              <a:solidFill>
                <a:srgbClr val="FFFFFF"/>
              </a:solidFill>
              <a:effectLst/>
              <a:uLnTx/>
              <a:uFillTx/>
              <a:latin typeface="Arial" panose="020B0604020202020204"/>
              <a:ea typeface="微软雅黑" panose="020B0503020204020204" charset="-122"/>
              <a:cs typeface="+mn-cs"/>
            </a:endParaRPr>
          </a:p>
        </p:txBody>
      </p:sp>
      <p:sp>
        <p:nvSpPr>
          <p:cNvPr id="11" name="任意多边形: 形状 10"/>
          <p:cNvSpPr/>
          <p:nvPr/>
        </p:nvSpPr>
        <p:spPr>
          <a:xfrm rot="2700000">
            <a:off x="10236192" y="80705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688014" y="80705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139835" y="80705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3" name="矩形: 圆角 2"/>
          <p:cNvSpPr/>
          <p:nvPr/>
        </p:nvSpPr>
        <p:spPr>
          <a:xfrm>
            <a:off x="819690" y="2034973"/>
            <a:ext cx="3308351" cy="3632200"/>
          </a:xfrm>
          <a:prstGeom prst="roundRect">
            <a:avLst>
              <a:gd name="adj" fmla="val 5151"/>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6" name="组合 15"/>
          <p:cNvGrpSpPr/>
          <p:nvPr/>
        </p:nvGrpSpPr>
        <p:grpSpPr>
          <a:xfrm>
            <a:off x="1046328" y="2510550"/>
            <a:ext cx="2805825" cy="2358719"/>
            <a:chOff x="1088298" y="4269731"/>
            <a:chExt cx="2805825" cy="2358719"/>
          </a:xfrm>
        </p:grpSpPr>
        <p:sp>
          <p:nvSpPr>
            <p:cNvPr id="17" name="矩形 16"/>
            <p:cNvSpPr/>
            <p:nvPr/>
          </p:nvSpPr>
          <p:spPr>
            <a:xfrm>
              <a:off x="1088298" y="4726391"/>
              <a:ext cx="2805825" cy="1902059"/>
            </a:xfrm>
            <a:prstGeom prst="rect">
              <a:avLst/>
            </a:prstGeom>
          </p:spPr>
          <p:txBody>
            <a:bodyPr wrap="square">
              <a:spAutoFit/>
              <a:scene3d>
                <a:camera prst="orthographicFront"/>
                <a:lightRig rig="threePt" dir="t"/>
              </a:scene3d>
              <a:sp3d contourW="6350"/>
            </a:bodyPr>
            <a:lstStyle/>
            <a:p>
              <a:pPr>
                <a:lnSpc>
                  <a:spcPct val="120000"/>
                </a:lnSpc>
              </a:pPr>
              <a:r>
                <a:rPr lang="zh-CN" altLang="en-US" sz="1400" dirty="0">
                  <a:solidFill>
                    <a:schemeClr val="bg1"/>
                  </a:solidFill>
                </a:rPr>
                <a:t>用户可以在投影仪或者计算机上进行演示也可以将演示文稿打印出来制作成胶片以便应用到更广泛的领域中不仅可以创建演示文稿，还可以在互联网上召开面对面会议、远程会议或在网上给观众展示演示文稿</a:t>
              </a:r>
            </a:p>
          </p:txBody>
        </p:sp>
        <p:sp>
          <p:nvSpPr>
            <p:cNvPr id="18" name="矩形 17"/>
            <p:cNvSpPr/>
            <p:nvPr/>
          </p:nvSpPr>
          <p:spPr>
            <a:xfrm>
              <a:off x="1088299" y="4269731"/>
              <a:ext cx="2241974" cy="401264"/>
            </a:xfrm>
            <a:prstGeom prst="rect">
              <a:avLst/>
            </a:prstGeom>
          </p:spPr>
          <p:txBody>
            <a:bodyPr wrap="square">
              <a:spAutoFit/>
              <a:scene3d>
                <a:camera prst="orthographicFront"/>
                <a:lightRig rig="threePt" dir="t"/>
              </a:scene3d>
              <a:sp3d contourW="6350"/>
            </a:bodyPr>
            <a:lstStyle/>
            <a:p>
              <a:pPr>
                <a:lnSpc>
                  <a:spcPct val="120000"/>
                </a:lnSpc>
              </a:pPr>
              <a:r>
                <a:rPr lang="zh-CN" altLang="en-US" b="1" dirty="0">
                  <a:solidFill>
                    <a:schemeClr val="bg1"/>
                  </a:solidFill>
                </a:rPr>
                <a:t>标题文字添加</a:t>
              </a:r>
            </a:p>
          </p:txBody>
        </p:sp>
      </p:grpSp>
      <p:pic>
        <p:nvPicPr>
          <p:cNvPr id="20" name="图片占位符 19"/>
          <p:cNvPicPr>
            <a:picLocks noGrp="1" noChangeAspect="1"/>
          </p:cNvPicPr>
          <p:nvPr>
            <p:ph type="pic" sz="quarter" idx="13"/>
          </p:nvPr>
        </p:nvPicPr>
        <p:blipFill>
          <a:blip r:embed="rId3" cstate="screen"/>
          <a:srcRect/>
          <a:stretch>
            <a:fillRect/>
          </a:stretch>
        </p:blipFill>
        <p:spPr/>
      </p:pic>
      <p:pic>
        <p:nvPicPr>
          <p:cNvPr id="22" name="图片占位符 21"/>
          <p:cNvPicPr>
            <a:picLocks noGrp="1" noChangeAspect="1"/>
          </p:cNvPicPr>
          <p:nvPr>
            <p:ph type="pic" sz="quarter" idx="14"/>
          </p:nvPr>
        </p:nvPicPr>
        <p:blipFill>
          <a:blip r:embed="rId4" cstate="screen"/>
          <a:srcRect/>
          <a:stretch>
            <a:fillRect/>
          </a:stretch>
        </p:blipFill>
        <p:spPr/>
      </p:pic>
      <p:pic>
        <p:nvPicPr>
          <p:cNvPr id="24" name="图片占位符 23"/>
          <p:cNvPicPr>
            <a:picLocks noGrp="1" noChangeAspect="1"/>
          </p:cNvPicPr>
          <p:nvPr>
            <p:ph type="pic" sz="quarter" idx="15"/>
          </p:nvPr>
        </p:nvPicPr>
        <p:blipFill>
          <a:blip r:embed="rId5" cstate="screen"/>
          <a:srcRect/>
          <a:stretch>
            <a:fillRect/>
          </a:stretch>
        </p:blipFill>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1"/>
          <p:cNvSpPr/>
          <p:nvPr/>
        </p:nvSpPr>
        <p:spPr>
          <a:xfrm rot="2700000">
            <a:off x="481528" y="324463"/>
            <a:ext cx="608141" cy="608141"/>
          </a:xfrm>
          <a:prstGeom prst="roundRect">
            <a:avLst/>
          </a:prstGeom>
          <a:solidFill>
            <a:schemeClr val="accent1"/>
          </a:solidFill>
          <a:ln w="3810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cxnSp>
        <p:nvCxnSpPr>
          <p:cNvPr id="4" name="直接连接符 3"/>
          <p:cNvCxnSpPr/>
          <p:nvPr/>
        </p:nvCxnSpPr>
        <p:spPr>
          <a:xfrm>
            <a:off x="1046328" y="102358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403349" y="366923"/>
            <a:ext cx="3467616" cy="584775"/>
          </a:xfrm>
          <a:prstGeom prst="rect">
            <a:avLst/>
          </a:prstGeom>
          <a:noFill/>
        </p:spPr>
        <p:txBody>
          <a:bodyPr wrap="non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目录标题添加此处</a:t>
            </a:r>
          </a:p>
        </p:txBody>
      </p:sp>
      <p:sp>
        <p:nvSpPr>
          <p:cNvPr id="7" name="文本框 6"/>
          <p:cNvSpPr txBox="1"/>
          <p:nvPr/>
        </p:nvSpPr>
        <p:spPr>
          <a:xfrm>
            <a:off x="521743" y="400325"/>
            <a:ext cx="527709"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rgbClr val="FFFFFF"/>
                </a:solidFill>
                <a:effectLst/>
                <a:uLnTx/>
                <a:uFillTx/>
                <a:latin typeface="Arial" panose="020B0604020202020204"/>
                <a:ea typeface="微软雅黑" panose="020B0503020204020204" charset="-122"/>
                <a:cs typeface="+mn-cs"/>
              </a:rPr>
              <a:t>04</a:t>
            </a:r>
            <a:endParaRPr kumimoji="0" lang="zh-CN" altLang="en-US" sz="2400" b="1" i="0" u="none" strike="noStrike" kern="1200" cap="none" spc="0" normalizeH="0" baseline="0" noProof="0" dirty="0">
              <a:ln>
                <a:noFill/>
              </a:ln>
              <a:solidFill>
                <a:srgbClr val="FFFFFF"/>
              </a:solidFill>
              <a:effectLst/>
              <a:uLnTx/>
              <a:uFillTx/>
              <a:latin typeface="Arial" panose="020B0604020202020204"/>
              <a:ea typeface="微软雅黑" panose="020B0503020204020204" charset="-122"/>
              <a:cs typeface="+mn-cs"/>
            </a:endParaRPr>
          </a:p>
        </p:txBody>
      </p:sp>
      <p:sp>
        <p:nvSpPr>
          <p:cNvPr id="11" name="任意多边形: 形状 10"/>
          <p:cNvSpPr/>
          <p:nvPr/>
        </p:nvSpPr>
        <p:spPr>
          <a:xfrm rot="2700000">
            <a:off x="10236192" y="80705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688014" y="80705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139835" y="80705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grpSp>
        <p:nvGrpSpPr>
          <p:cNvPr id="16" name="组合 15"/>
          <p:cNvGrpSpPr/>
          <p:nvPr/>
        </p:nvGrpSpPr>
        <p:grpSpPr>
          <a:xfrm>
            <a:off x="7264400" y="3039198"/>
            <a:ext cx="3975100" cy="2605743"/>
            <a:chOff x="2154711" y="4213143"/>
            <a:chExt cx="3975100" cy="2605743"/>
          </a:xfrm>
        </p:grpSpPr>
        <p:sp>
          <p:nvSpPr>
            <p:cNvPr id="17" name="矩形 16"/>
            <p:cNvSpPr/>
            <p:nvPr/>
          </p:nvSpPr>
          <p:spPr>
            <a:xfrm>
              <a:off x="2154711" y="4658295"/>
              <a:ext cx="3975100" cy="2160591"/>
            </a:xfrm>
            <a:prstGeom prst="rect">
              <a:avLst/>
            </a:prstGeom>
          </p:spPr>
          <p:txBody>
            <a:bodyPr wrap="square">
              <a:spAutoFit/>
              <a:scene3d>
                <a:camera prst="orthographicFront"/>
                <a:lightRig rig="threePt" dir="t"/>
              </a:scene3d>
              <a:sp3d contourW="6350"/>
            </a:bodyPr>
            <a:lstStyle/>
            <a:p>
              <a:pPr algn="r">
                <a:lnSpc>
                  <a:spcPct val="120000"/>
                </a:lnSpc>
              </a:pPr>
              <a:r>
                <a:rPr lang="zh-CN" altLang="en-US" sz="1400" dirty="0">
                  <a:solidFill>
                    <a:schemeClr val="tx1">
                      <a:lumMod val="50000"/>
                      <a:lumOff val="50000"/>
                    </a:schemeClr>
                  </a:solidFill>
                </a:rPr>
                <a:t>用户可以在投影仪或者计算机上进行演示，也可以将演示文稿打印出来，制作成胶片，以便应用到更广泛的领域中</a:t>
              </a:r>
              <a:endParaRPr lang="en-US" altLang="zh-CN" sz="1400" dirty="0">
                <a:solidFill>
                  <a:schemeClr val="tx1">
                    <a:lumMod val="50000"/>
                    <a:lumOff val="50000"/>
                  </a:schemeClr>
                </a:solidFill>
              </a:endParaRPr>
            </a:p>
            <a:p>
              <a:pPr algn="r">
                <a:lnSpc>
                  <a:spcPct val="120000"/>
                </a:lnSpc>
              </a:pPr>
              <a:r>
                <a:rPr lang="zh-CN" altLang="en-US" sz="1400" dirty="0">
                  <a:solidFill>
                    <a:schemeClr val="tx1">
                      <a:lumMod val="50000"/>
                      <a:lumOff val="50000"/>
                    </a:schemeClr>
                  </a:solidFill>
                </a:rPr>
                <a:t>利用</a:t>
              </a:r>
              <a:r>
                <a:rPr lang="en-US" altLang="zh-CN" sz="1400" dirty="0">
                  <a:solidFill>
                    <a:schemeClr val="tx1">
                      <a:lumMod val="50000"/>
                      <a:lumOff val="50000"/>
                    </a:schemeClr>
                  </a:solidFill>
                </a:rPr>
                <a:t>Microsoft Office PowerPoint</a:t>
              </a:r>
              <a:r>
                <a:rPr lang="zh-CN" altLang="en-US" sz="1400" dirty="0">
                  <a:solidFill>
                    <a:schemeClr val="tx1">
                      <a:lumMod val="50000"/>
                      <a:lumOff val="50000"/>
                    </a:schemeClr>
                  </a:solidFill>
                </a:rPr>
                <a:t>不仅可以创建演示文稿，还可以在互联网上召开面对面会议、远程会议或在网上给观众展示演示文稿用户可以在投影仪或者计算机上进行演示，也可以将演示文稿打印出来以便应用到更广泛的领域中</a:t>
              </a:r>
              <a:endParaRPr lang="en-US" altLang="zh-CN" sz="1400" dirty="0">
                <a:solidFill>
                  <a:schemeClr val="tx1">
                    <a:lumMod val="50000"/>
                    <a:lumOff val="50000"/>
                  </a:schemeClr>
                </a:solidFill>
              </a:endParaRPr>
            </a:p>
          </p:txBody>
        </p:sp>
        <p:sp>
          <p:nvSpPr>
            <p:cNvPr id="18" name="矩形 17"/>
            <p:cNvSpPr/>
            <p:nvPr/>
          </p:nvSpPr>
          <p:spPr>
            <a:xfrm>
              <a:off x="3887837" y="4213143"/>
              <a:ext cx="2241974" cy="401264"/>
            </a:xfrm>
            <a:prstGeom prst="rect">
              <a:avLst/>
            </a:prstGeom>
          </p:spPr>
          <p:txBody>
            <a:bodyPr wrap="square">
              <a:spAutoFit/>
              <a:scene3d>
                <a:camera prst="orthographicFront"/>
                <a:lightRig rig="threePt" dir="t"/>
              </a:scene3d>
              <a:sp3d contourW="6350"/>
            </a:bodyPr>
            <a:lstStyle/>
            <a:p>
              <a:pPr algn="r">
                <a:lnSpc>
                  <a:spcPct val="120000"/>
                </a:lnSpc>
              </a:pPr>
              <a:r>
                <a:rPr lang="zh-CN" altLang="en-US" b="1" dirty="0">
                  <a:solidFill>
                    <a:schemeClr val="tx1">
                      <a:lumMod val="65000"/>
                      <a:lumOff val="35000"/>
                    </a:schemeClr>
                  </a:solidFill>
                </a:rPr>
                <a:t>标题文字添加</a:t>
              </a:r>
            </a:p>
          </p:txBody>
        </p:sp>
      </p:grpSp>
      <p:pic>
        <p:nvPicPr>
          <p:cNvPr id="20" name="图片占位符 19"/>
          <p:cNvPicPr>
            <a:picLocks noGrp="1" noChangeAspect="1"/>
          </p:cNvPicPr>
          <p:nvPr>
            <p:ph type="pic" sz="quarter" idx="10"/>
          </p:nvPr>
        </p:nvPicPr>
        <p:blipFill>
          <a:blip r:embed="rId3" cstate="screen"/>
          <a:srcRect/>
          <a:stretch>
            <a:fillRect/>
          </a:stretch>
        </p:blipFill>
        <p:spPr/>
      </p:pic>
      <p:pic>
        <p:nvPicPr>
          <p:cNvPr id="22" name="图片占位符 21"/>
          <p:cNvPicPr>
            <a:picLocks noGrp="1" noChangeAspect="1"/>
          </p:cNvPicPr>
          <p:nvPr>
            <p:ph type="pic" sz="quarter" idx="11"/>
          </p:nvPr>
        </p:nvPicPr>
        <p:blipFill>
          <a:blip r:embed="rId4" cstate="screen"/>
          <a:srcRect/>
          <a:stretch>
            <a:fillRect/>
          </a:stretch>
        </p:blipFill>
        <p:spPr/>
      </p:pic>
      <p:pic>
        <p:nvPicPr>
          <p:cNvPr id="24" name="图片占位符 23"/>
          <p:cNvPicPr>
            <a:picLocks noGrp="1" noChangeAspect="1"/>
          </p:cNvPicPr>
          <p:nvPr>
            <p:ph type="pic" sz="quarter" idx="12"/>
          </p:nvPr>
        </p:nvPicPr>
        <p:blipFill>
          <a:blip r:embed="rId5" cstate="screen"/>
          <a:srcRect/>
          <a:stretch>
            <a:fillRect/>
          </a:stretch>
        </p:blipFill>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任意多边形: 形状 15"/>
          <p:cNvSpPr/>
          <p:nvPr/>
        </p:nvSpPr>
        <p:spPr>
          <a:xfrm rot="2700000">
            <a:off x="4021881" y="3484071"/>
            <a:ext cx="6764267" cy="6764267"/>
          </a:xfrm>
          <a:custGeom>
            <a:avLst/>
            <a:gdLst>
              <a:gd name="connsiteX0" fmla="*/ 210727 w 6764267"/>
              <a:gd name="connsiteY0" fmla="*/ 210726 h 6764267"/>
              <a:gd name="connsiteX1" fmla="*/ 719464 w 6764267"/>
              <a:gd name="connsiteY1" fmla="*/ 0 h 6764267"/>
              <a:gd name="connsiteX2" fmla="*/ 6764267 w 6764267"/>
              <a:gd name="connsiteY2" fmla="*/ 0 h 6764267"/>
              <a:gd name="connsiteX3" fmla="*/ 0 w 6764267"/>
              <a:gd name="connsiteY3" fmla="*/ 6764267 h 6764267"/>
              <a:gd name="connsiteX4" fmla="*/ 0 w 6764267"/>
              <a:gd name="connsiteY4" fmla="*/ 719463 h 6764267"/>
              <a:gd name="connsiteX5" fmla="*/ 210727 w 6764267"/>
              <a:gd name="connsiteY5" fmla="*/ 210726 h 6764267"/>
              <a:gd name="connsiteX0-1" fmla="*/ 210727 w 6764267"/>
              <a:gd name="connsiteY0-2" fmla="*/ 210726 h 6764267"/>
              <a:gd name="connsiteX1-3" fmla="*/ 719464 w 6764267"/>
              <a:gd name="connsiteY1-4" fmla="*/ 0 h 6764267"/>
              <a:gd name="connsiteX2-5" fmla="*/ 6764267 w 6764267"/>
              <a:gd name="connsiteY2-6" fmla="*/ 0 h 6764267"/>
              <a:gd name="connsiteX3-7" fmla="*/ 3308399 w 6764267"/>
              <a:gd name="connsiteY3-8" fmla="*/ 3454528 h 6764267"/>
              <a:gd name="connsiteX4-9" fmla="*/ 0 w 6764267"/>
              <a:gd name="connsiteY4-10" fmla="*/ 6764267 h 6764267"/>
              <a:gd name="connsiteX5-11" fmla="*/ 0 w 6764267"/>
              <a:gd name="connsiteY5-12" fmla="*/ 719463 h 6764267"/>
              <a:gd name="connsiteX6" fmla="*/ 210727 w 6764267"/>
              <a:gd name="connsiteY6" fmla="*/ 210726 h 6764267"/>
              <a:gd name="connsiteX0-13" fmla="*/ 3308399 w 6764267"/>
              <a:gd name="connsiteY0-14" fmla="*/ 3454528 h 6764267"/>
              <a:gd name="connsiteX1-15" fmla="*/ 0 w 6764267"/>
              <a:gd name="connsiteY1-16" fmla="*/ 6764267 h 6764267"/>
              <a:gd name="connsiteX2-17" fmla="*/ 0 w 6764267"/>
              <a:gd name="connsiteY2-18" fmla="*/ 719463 h 6764267"/>
              <a:gd name="connsiteX3-19" fmla="*/ 210727 w 6764267"/>
              <a:gd name="connsiteY3-20" fmla="*/ 210726 h 6764267"/>
              <a:gd name="connsiteX4-21" fmla="*/ 719464 w 6764267"/>
              <a:gd name="connsiteY4-22" fmla="*/ 0 h 6764267"/>
              <a:gd name="connsiteX5-23" fmla="*/ 6764267 w 6764267"/>
              <a:gd name="connsiteY5-24" fmla="*/ 0 h 6764267"/>
              <a:gd name="connsiteX6-25" fmla="*/ 3399839 w 6764267"/>
              <a:gd name="connsiteY6-26" fmla="*/ 3545968 h 6764267"/>
              <a:gd name="connsiteX0-27" fmla="*/ 3308399 w 6764267"/>
              <a:gd name="connsiteY0-28" fmla="*/ 3454528 h 6764267"/>
              <a:gd name="connsiteX1-29" fmla="*/ 0 w 6764267"/>
              <a:gd name="connsiteY1-30" fmla="*/ 6764267 h 6764267"/>
              <a:gd name="connsiteX2-31" fmla="*/ 0 w 6764267"/>
              <a:gd name="connsiteY2-32" fmla="*/ 719463 h 6764267"/>
              <a:gd name="connsiteX3-33" fmla="*/ 210727 w 6764267"/>
              <a:gd name="connsiteY3-34" fmla="*/ 210726 h 6764267"/>
              <a:gd name="connsiteX4-35" fmla="*/ 719464 w 6764267"/>
              <a:gd name="connsiteY4-36" fmla="*/ 0 h 6764267"/>
              <a:gd name="connsiteX5-37" fmla="*/ 6764267 w 6764267"/>
              <a:gd name="connsiteY5-38" fmla="*/ 0 h 6764267"/>
              <a:gd name="connsiteX0-39" fmla="*/ 0 w 6764267"/>
              <a:gd name="connsiteY0-40" fmla="*/ 6764267 h 6764267"/>
              <a:gd name="connsiteX1-41" fmla="*/ 0 w 6764267"/>
              <a:gd name="connsiteY1-42" fmla="*/ 719463 h 6764267"/>
              <a:gd name="connsiteX2-43" fmla="*/ 210727 w 6764267"/>
              <a:gd name="connsiteY2-44" fmla="*/ 210726 h 6764267"/>
              <a:gd name="connsiteX3-45" fmla="*/ 719464 w 6764267"/>
              <a:gd name="connsiteY3-46" fmla="*/ 0 h 6764267"/>
              <a:gd name="connsiteX4-47" fmla="*/ 6764267 w 6764267"/>
              <a:gd name="connsiteY4-48" fmla="*/ 0 h 676426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764267" h="6764267">
                <a:moveTo>
                  <a:pt x="0" y="6764267"/>
                </a:moveTo>
                <a:lnTo>
                  <a:pt x="0" y="719463"/>
                </a:lnTo>
                <a:cubicBezTo>
                  <a:pt x="0" y="520789"/>
                  <a:pt x="80529" y="340923"/>
                  <a:pt x="210727" y="210726"/>
                </a:cubicBezTo>
                <a:cubicBezTo>
                  <a:pt x="340924" y="80529"/>
                  <a:pt x="520790" y="0"/>
                  <a:pt x="719464" y="0"/>
                </a:cubicBezTo>
                <a:lnTo>
                  <a:pt x="6764267" y="0"/>
                </a:lnTo>
              </a:path>
            </a:pathLst>
          </a:custGeom>
          <a:ln w="15240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28" name="图片占位符 27"/>
          <p:cNvPicPr>
            <a:picLocks noGrp="1" noChangeAspect="1"/>
          </p:cNvPicPr>
          <p:nvPr>
            <p:ph type="pic" sz="quarter" idx="12"/>
          </p:nvPr>
        </p:nvPicPr>
        <p:blipFill>
          <a:blip r:embed="rId3" cstate="screen"/>
          <a:srcRect/>
          <a:stretch>
            <a:fillRect/>
          </a:stretch>
        </p:blipFill>
        <p:spPr/>
      </p:pic>
      <p:pic>
        <p:nvPicPr>
          <p:cNvPr id="26" name="图片占位符 25"/>
          <p:cNvPicPr>
            <a:picLocks noGrp="1" noChangeAspect="1"/>
          </p:cNvPicPr>
          <p:nvPr>
            <p:ph type="pic" sz="quarter" idx="11"/>
          </p:nvPr>
        </p:nvPicPr>
        <p:blipFill>
          <a:blip r:embed="rId4" cstate="screen"/>
          <a:srcRect/>
          <a:stretch>
            <a:fillRect/>
          </a:stretch>
        </p:blipFill>
        <p:spPr/>
      </p:pic>
      <p:pic>
        <p:nvPicPr>
          <p:cNvPr id="21" name="图片占位符 20"/>
          <p:cNvPicPr>
            <a:picLocks noGrp="1" noChangeAspect="1"/>
          </p:cNvPicPr>
          <p:nvPr>
            <p:ph type="pic" sz="quarter" idx="10"/>
          </p:nvPr>
        </p:nvPicPr>
        <p:blipFill>
          <a:blip r:embed="rId5" cstate="screen"/>
          <a:srcRect/>
          <a:stretch>
            <a:fillRect/>
          </a:stretch>
        </p:blipFill>
        <p:spPr/>
      </p:pic>
      <p:sp>
        <p:nvSpPr>
          <p:cNvPr id="6" name="文本框 5"/>
          <p:cNvSpPr txBox="1"/>
          <p:nvPr/>
        </p:nvSpPr>
        <p:spPr>
          <a:xfrm>
            <a:off x="700215" y="1915937"/>
            <a:ext cx="3877985" cy="830997"/>
          </a:xfrm>
          <a:prstGeom prst="rect">
            <a:avLst/>
          </a:prstGeom>
          <a:noFill/>
        </p:spPr>
        <p:txBody>
          <a:bodyPr wrap="none" rtlCol="0">
            <a:spAutoFit/>
            <a:scene3d>
              <a:camera prst="orthographicFront"/>
              <a:lightRig rig="threePt" dir="t"/>
            </a:scene3d>
            <a:sp3d contourW="6350"/>
          </a:bodyPr>
          <a:lstStyle>
            <a:defPPr>
              <a:defRPr lang="zh-CN"/>
            </a:defPPr>
            <a:lvl1pPr>
              <a:defRPr sz="2800" b="1">
                <a:solidFill>
                  <a:schemeClr val="tx1">
                    <a:lumMod val="75000"/>
                    <a:lumOff val="25000"/>
                  </a:schemeClr>
                </a:solidFill>
              </a:defRPr>
            </a:lvl1pPr>
          </a:lstStyle>
          <a:p>
            <a:r>
              <a:rPr lang="zh-CN" altLang="en-US" sz="4800" dirty="0">
                <a:solidFill>
                  <a:schemeClr val="accent1"/>
                </a:solidFill>
              </a:rPr>
              <a:t>感谢您的观看</a:t>
            </a:r>
          </a:p>
        </p:txBody>
      </p:sp>
      <p:sp>
        <p:nvSpPr>
          <p:cNvPr id="7" name="矩形: 圆角 6"/>
          <p:cNvSpPr/>
          <p:nvPr/>
        </p:nvSpPr>
        <p:spPr>
          <a:xfrm>
            <a:off x="784522" y="3151504"/>
            <a:ext cx="1220561" cy="360000"/>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圆角 7"/>
          <p:cNvSpPr/>
          <p:nvPr/>
        </p:nvSpPr>
        <p:spPr>
          <a:xfrm>
            <a:off x="2106984" y="3151504"/>
            <a:ext cx="1220561" cy="360000"/>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圆角 8"/>
          <p:cNvSpPr/>
          <p:nvPr/>
        </p:nvSpPr>
        <p:spPr>
          <a:xfrm>
            <a:off x="3429446" y="3151504"/>
            <a:ext cx="1220561" cy="360000"/>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943397" y="3173083"/>
            <a:ext cx="902811" cy="307777"/>
          </a:xfrm>
          <a:prstGeom prst="rect">
            <a:avLst/>
          </a:prstGeom>
          <a:noFill/>
        </p:spPr>
        <p:txBody>
          <a:bodyPr wrap="none" rtlCol="0">
            <a:spAutoFit/>
            <a:scene3d>
              <a:camera prst="orthographicFront"/>
              <a:lightRig rig="threePt" dir="t"/>
            </a:scene3d>
            <a:sp3d contourW="6350"/>
          </a:bodyPr>
          <a:lstStyle>
            <a:defPPr>
              <a:defRPr lang="zh-CN"/>
            </a:defPPr>
            <a:lvl1pPr>
              <a:defRPr sz="2800" b="1">
                <a:solidFill>
                  <a:schemeClr val="accent1"/>
                </a:solidFill>
              </a:defRPr>
            </a:lvl1pPr>
          </a:lstStyle>
          <a:p>
            <a:pPr algn="ctr"/>
            <a:r>
              <a:rPr lang="zh-CN" altLang="en-US" sz="1400" b="0" dirty="0">
                <a:solidFill>
                  <a:schemeClr val="bg1"/>
                </a:solidFill>
              </a:rPr>
              <a:t>毕业答辩</a:t>
            </a:r>
          </a:p>
        </p:txBody>
      </p:sp>
      <p:sp>
        <p:nvSpPr>
          <p:cNvPr id="11" name="文本框 10"/>
          <p:cNvSpPr txBox="1"/>
          <p:nvPr/>
        </p:nvSpPr>
        <p:spPr>
          <a:xfrm>
            <a:off x="2265859" y="3173083"/>
            <a:ext cx="902811" cy="307777"/>
          </a:xfrm>
          <a:prstGeom prst="rect">
            <a:avLst/>
          </a:prstGeom>
          <a:noFill/>
        </p:spPr>
        <p:txBody>
          <a:bodyPr wrap="none" rtlCol="0">
            <a:spAutoFit/>
            <a:scene3d>
              <a:camera prst="orthographicFront"/>
              <a:lightRig rig="threePt" dir="t"/>
            </a:scene3d>
            <a:sp3d contourW="6350"/>
          </a:bodyPr>
          <a:lstStyle>
            <a:defPPr>
              <a:defRPr lang="zh-CN"/>
            </a:defPPr>
            <a:lvl1pPr>
              <a:defRPr sz="2800" b="1">
                <a:solidFill>
                  <a:schemeClr val="accent1"/>
                </a:solidFill>
              </a:defRPr>
            </a:lvl1pPr>
          </a:lstStyle>
          <a:p>
            <a:pPr algn="ctr"/>
            <a:r>
              <a:rPr lang="zh-CN" altLang="en-US" sz="1400" b="0" dirty="0">
                <a:solidFill>
                  <a:schemeClr val="bg1"/>
                </a:solidFill>
              </a:rPr>
              <a:t>教育说课</a:t>
            </a:r>
          </a:p>
        </p:txBody>
      </p:sp>
      <p:sp>
        <p:nvSpPr>
          <p:cNvPr id="12" name="文本框 11"/>
          <p:cNvSpPr txBox="1"/>
          <p:nvPr/>
        </p:nvSpPr>
        <p:spPr>
          <a:xfrm>
            <a:off x="3584293" y="3173083"/>
            <a:ext cx="902811" cy="307777"/>
          </a:xfrm>
          <a:prstGeom prst="rect">
            <a:avLst/>
          </a:prstGeom>
          <a:noFill/>
        </p:spPr>
        <p:txBody>
          <a:bodyPr wrap="none" rtlCol="0">
            <a:spAutoFit/>
            <a:scene3d>
              <a:camera prst="orthographicFront"/>
              <a:lightRig rig="threePt" dir="t"/>
            </a:scene3d>
            <a:sp3d contourW="6350"/>
          </a:bodyPr>
          <a:lstStyle>
            <a:defPPr>
              <a:defRPr lang="zh-CN"/>
            </a:defPPr>
            <a:lvl1pPr>
              <a:defRPr sz="2800" b="1">
                <a:solidFill>
                  <a:schemeClr val="accent1"/>
                </a:solidFill>
              </a:defRPr>
            </a:lvl1pPr>
          </a:lstStyle>
          <a:p>
            <a:pPr algn="ctr"/>
            <a:r>
              <a:rPr lang="zh-CN" altLang="en-US" sz="1400" b="0" dirty="0">
                <a:solidFill>
                  <a:schemeClr val="bg1"/>
                </a:solidFill>
              </a:rPr>
              <a:t>商务总结</a:t>
            </a:r>
          </a:p>
        </p:txBody>
      </p:sp>
      <p:sp>
        <p:nvSpPr>
          <p:cNvPr id="13" name="矩形 12"/>
          <p:cNvSpPr/>
          <p:nvPr/>
        </p:nvSpPr>
        <p:spPr>
          <a:xfrm>
            <a:off x="720725" y="2728872"/>
            <a:ext cx="4437938" cy="307777"/>
          </a:xfrm>
          <a:prstGeom prst="rect">
            <a:avLst/>
          </a:prstGeom>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en-US" altLang="zh-CN" sz="1400" u="none" strike="noStrike" kern="1200" cap="none" spc="0" normalizeH="0" baseline="0" noProof="0" dirty="0">
                <a:ln>
                  <a:noFill/>
                </a:ln>
                <a:solidFill>
                  <a:schemeClr val="bg1">
                    <a:lumMod val="65000"/>
                  </a:schemeClr>
                </a:solidFill>
                <a:effectLst/>
                <a:uLnTx/>
                <a:uFillTx/>
                <a:ea typeface="等线" panose="02010600030101010101" pitchFamily="2" charset="-122"/>
                <a:cs typeface="+mn-cs"/>
              </a:rPr>
              <a:t>THIS TEMPLATE DESIGNED FOR FEI ER SHE JI</a:t>
            </a:r>
            <a:endParaRPr kumimoji="0" lang="zh-CN" altLang="en-US" sz="1400" u="none" strike="noStrike" kern="1200" cap="none" spc="0" normalizeH="0" baseline="0" noProof="0" dirty="0">
              <a:ln>
                <a:noFill/>
              </a:ln>
              <a:solidFill>
                <a:schemeClr val="bg1">
                  <a:lumMod val="65000"/>
                </a:schemeClr>
              </a:solidFill>
              <a:effectLst/>
              <a:uLnTx/>
              <a:uFillTx/>
              <a:ea typeface="等线" panose="02010600030101010101" pitchFamily="2" charset="-122"/>
              <a:cs typeface="+mn-cs"/>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3"/>
                                        </p:tgtEl>
                                        <p:attrNameLst>
                                          <p:attrName>ppt_y</p:attrName>
                                        </p:attrNameLst>
                                      </p:cBhvr>
                                      <p:tavLst>
                                        <p:tav tm="0">
                                          <p:val>
                                            <p:strVal val="#ppt_y"/>
                                          </p:val>
                                        </p:tav>
                                        <p:tav tm="100000">
                                          <p:val>
                                            <p:strVal val="#ppt_y"/>
                                          </p:val>
                                        </p:tav>
                                      </p:tavLst>
                                    </p:anim>
                                    <p:anim calcmode="lin" valueType="num">
                                      <p:cBhvr>
                                        <p:cTn id="9"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任意多边形: 形状 10"/>
          <p:cNvSpPr/>
          <p:nvPr/>
        </p:nvSpPr>
        <p:spPr>
          <a:xfrm rot="2700000">
            <a:off x="-803840" y="-755763"/>
            <a:ext cx="5428563" cy="5833960"/>
          </a:xfrm>
          <a:custGeom>
            <a:avLst/>
            <a:gdLst>
              <a:gd name="connsiteX0" fmla="*/ 0 w 5428563"/>
              <a:gd name="connsiteY0" fmla="*/ 2574839 h 5504327"/>
              <a:gd name="connsiteX1" fmla="*/ 2574839 w 5428563"/>
              <a:gd name="connsiteY1" fmla="*/ 0 h 5504327"/>
              <a:gd name="connsiteX2" fmla="*/ 4511157 w 5428563"/>
              <a:gd name="connsiteY2" fmla="*/ 0 h 5504327"/>
              <a:gd name="connsiteX3" fmla="*/ 5428563 w 5428563"/>
              <a:gd name="connsiteY3" fmla="*/ 917406 h 5504327"/>
              <a:gd name="connsiteX4" fmla="*/ 5428563 w 5428563"/>
              <a:gd name="connsiteY4" fmla="*/ 4586921 h 5504327"/>
              <a:gd name="connsiteX5" fmla="*/ 4511157 w 5428563"/>
              <a:gd name="connsiteY5" fmla="*/ 5504327 h 5504327"/>
              <a:gd name="connsiteX6" fmla="*/ 2929489 w 5428563"/>
              <a:gd name="connsiteY6" fmla="*/ 5504327 h 5504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28563" h="5504327">
                <a:moveTo>
                  <a:pt x="0" y="2574839"/>
                </a:moveTo>
                <a:lnTo>
                  <a:pt x="2574839" y="0"/>
                </a:lnTo>
                <a:lnTo>
                  <a:pt x="4511157" y="0"/>
                </a:lnTo>
                <a:cubicBezTo>
                  <a:pt x="5017826" y="0"/>
                  <a:pt x="5428563" y="410737"/>
                  <a:pt x="5428563" y="917406"/>
                </a:cubicBezTo>
                <a:lnTo>
                  <a:pt x="5428563" y="4586921"/>
                </a:lnTo>
                <a:cubicBezTo>
                  <a:pt x="5428563" y="5093590"/>
                  <a:pt x="5017826" y="5504327"/>
                  <a:pt x="4511157" y="5504327"/>
                </a:cubicBezTo>
                <a:lnTo>
                  <a:pt x="2929489" y="5504327"/>
                </a:lnTo>
                <a:close/>
              </a:path>
            </a:pathLst>
          </a:custGeom>
          <a:solidFill>
            <a:schemeClr val="accent1">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5981700" y="2419350"/>
            <a:ext cx="2843214" cy="830997"/>
          </a:xfrm>
          <a:prstGeom prst="rect">
            <a:avLst/>
          </a:prstGeom>
          <a:noFill/>
        </p:spPr>
        <p:txBody>
          <a:bodyPr wrap="none" rtlCol="0">
            <a:spAutoFit/>
            <a:scene3d>
              <a:camera prst="orthographicFront"/>
              <a:lightRig rig="threePt" dir="t"/>
            </a:scene3d>
            <a:sp3d contourW="6350"/>
          </a:bodyPr>
          <a:lstStyle>
            <a:defPPr>
              <a:defRPr lang="zh-CN"/>
            </a:defPPr>
            <a:lvl1pPr>
              <a:defRPr sz="2800" b="1">
                <a:solidFill>
                  <a:schemeClr val="tx1">
                    <a:lumMod val="75000"/>
                    <a:lumOff val="25000"/>
                  </a:schemeClr>
                </a:solidFill>
              </a:defRPr>
            </a:lvl1pPr>
          </a:lstStyle>
          <a:p>
            <a:r>
              <a:rPr lang="en-US" altLang="zh-CN" sz="4800" dirty="0">
                <a:solidFill>
                  <a:schemeClr val="accent1"/>
                </a:solidFill>
              </a:rPr>
              <a:t>PART  01</a:t>
            </a:r>
            <a:endParaRPr lang="zh-CN" altLang="en-US" sz="4800" dirty="0">
              <a:solidFill>
                <a:schemeClr val="accent1"/>
              </a:solidFill>
            </a:endParaRPr>
          </a:p>
        </p:txBody>
      </p:sp>
      <p:sp>
        <p:nvSpPr>
          <p:cNvPr id="13" name="文本框 12"/>
          <p:cNvSpPr txBox="1"/>
          <p:nvPr/>
        </p:nvSpPr>
        <p:spPr>
          <a:xfrm>
            <a:off x="5981700" y="3288447"/>
            <a:ext cx="3467616" cy="584775"/>
          </a:xfrm>
          <a:prstGeom prst="rect">
            <a:avLst/>
          </a:prstGeom>
          <a:noFill/>
        </p:spPr>
        <p:txBody>
          <a:bodyPr wrap="none" rtlCol="0">
            <a:spAutoFit/>
            <a:scene3d>
              <a:camera prst="orthographicFront"/>
              <a:lightRig rig="threePt" dir="t"/>
            </a:scene3d>
            <a:sp3d contourW="6350"/>
          </a:bodyPr>
          <a:lstStyle/>
          <a:p>
            <a:r>
              <a:rPr lang="zh-CN" altLang="en-US" sz="3200" b="1" dirty="0">
                <a:solidFill>
                  <a:schemeClr val="accent1"/>
                </a:solidFill>
              </a:rPr>
              <a:t>目录标题添加此处</a:t>
            </a:r>
          </a:p>
        </p:txBody>
      </p:sp>
      <p:pic>
        <p:nvPicPr>
          <p:cNvPr id="16" name="图片占位符 15"/>
          <p:cNvPicPr>
            <a:picLocks noGrp="1" noChangeAspect="1"/>
          </p:cNvPicPr>
          <p:nvPr>
            <p:ph type="pic" sz="quarter" idx="10"/>
          </p:nvPr>
        </p:nvPicPr>
        <p:blipFill>
          <a:blip r:embed="rId3" cstate="screen"/>
          <a:srcRect/>
          <a:stretch>
            <a:fillRect/>
          </a:stretch>
        </p:blipFill>
        <p:spPr/>
      </p:pic>
      <p:sp>
        <p:nvSpPr>
          <p:cNvPr id="17" name="矩形 16"/>
          <p:cNvSpPr/>
          <p:nvPr/>
        </p:nvSpPr>
        <p:spPr>
          <a:xfrm>
            <a:off x="6051689" y="3983894"/>
            <a:ext cx="5444985" cy="516423"/>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dirty="0">
                <a:solidFill>
                  <a:schemeClr val="bg1">
                    <a:lumMod val="75000"/>
                  </a:schemeClr>
                </a:solidFill>
              </a:rPr>
              <a:t>用户可以在投影仪或者计算机上进行演示也可以将演示文稿打印出来制作成胶片以便应用到更广泛的领域中</a:t>
            </a:r>
          </a:p>
        </p:txBody>
      </p:sp>
      <p:cxnSp>
        <p:nvCxnSpPr>
          <p:cNvPr id="19" name="直接连接符 18"/>
          <p:cNvCxnSpPr/>
          <p:nvPr/>
        </p:nvCxnSpPr>
        <p:spPr>
          <a:xfrm>
            <a:off x="6096000" y="3235833"/>
            <a:ext cx="3135086"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1"/>
          <p:cNvSpPr/>
          <p:nvPr/>
        </p:nvSpPr>
        <p:spPr>
          <a:xfrm rot="2700000">
            <a:off x="481528" y="324463"/>
            <a:ext cx="608141" cy="608141"/>
          </a:xfrm>
          <a:prstGeom prst="roundRect">
            <a:avLst/>
          </a:prstGeom>
          <a:solidFill>
            <a:schemeClr val="accent1"/>
          </a:solidFill>
          <a:ln w="3810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cxnSp>
        <p:nvCxnSpPr>
          <p:cNvPr id="4" name="直接连接符 3"/>
          <p:cNvCxnSpPr/>
          <p:nvPr/>
        </p:nvCxnSpPr>
        <p:spPr>
          <a:xfrm>
            <a:off x="1046328" y="102358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403349" y="366923"/>
            <a:ext cx="3467616" cy="584775"/>
          </a:xfrm>
          <a:prstGeom prst="rect">
            <a:avLst/>
          </a:prstGeom>
          <a:noFill/>
        </p:spPr>
        <p:txBody>
          <a:bodyPr wrap="non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目录标题添加此处</a:t>
            </a:r>
          </a:p>
        </p:txBody>
      </p:sp>
      <p:sp>
        <p:nvSpPr>
          <p:cNvPr id="7" name="文本框 6"/>
          <p:cNvSpPr txBox="1"/>
          <p:nvPr/>
        </p:nvSpPr>
        <p:spPr>
          <a:xfrm>
            <a:off x="521743" y="400325"/>
            <a:ext cx="527710"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rgbClr val="FFFFFF"/>
                </a:solidFill>
                <a:effectLst/>
                <a:uLnTx/>
                <a:uFillTx/>
                <a:latin typeface="Arial" panose="020B0604020202020204"/>
                <a:ea typeface="微软雅黑" panose="020B0503020204020204" charset="-122"/>
                <a:cs typeface="+mn-cs"/>
              </a:rPr>
              <a:t>01</a:t>
            </a:r>
            <a:endParaRPr kumimoji="0" lang="zh-CN" altLang="en-US" sz="2400" b="1" i="0" u="none" strike="noStrike" kern="1200" cap="none" spc="0" normalizeH="0" baseline="0" noProof="0" dirty="0">
              <a:ln>
                <a:noFill/>
              </a:ln>
              <a:solidFill>
                <a:srgbClr val="FFFFFF"/>
              </a:solidFill>
              <a:effectLst/>
              <a:uLnTx/>
              <a:uFillTx/>
              <a:latin typeface="Arial" panose="020B0604020202020204"/>
              <a:ea typeface="微软雅黑" panose="020B0503020204020204" charset="-122"/>
              <a:cs typeface="+mn-cs"/>
            </a:endParaRPr>
          </a:p>
        </p:txBody>
      </p:sp>
      <p:sp>
        <p:nvSpPr>
          <p:cNvPr id="11" name="任意多边形: 形状 10"/>
          <p:cNvSpPr/>
          <p:nvPr/>
        </p:nvSpPr>
        <p:spPr>
          <a:xfrm rot="2700000">
            <a:off x="10236192" y="80705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688014" y="80705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139835" y="80705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grpSp>
        <p:nvGrpSpPr>
          <p:cNvPr id="40" name="组合 39"/>
          <p:cNvGrpSpPr/>
          <p:nvPr/>
        </p:nvGrpSpPr>
        <p:grpSpPr>
          <a:xfrm>
            <a:off x="1161828" y="4198629"/>
            <a:ext cx="2336764" cy="1508114"/>
            <a:chOff x="1088299" y="4213143"/>
            <a:chExt cx="2336764" cy="1508114"/>
          </a:xfrm>
        </p:grpSpPr>
        <p:sp>
          <p:nvSpPr>
            <p:cNvPr id="35" name="矩形 34"/>
            <p:cNvSpPr/>
            <p:nvPr/>
          </p:nvSpPr>
          <p:spPr>
            <a:xfrm>
              <a:off x="1088299" y="4594795"/>
              <a:ext cx="2336764" cy="1126462"/>
            </a:xfrm>
            <a:prstGeom prst="rect">
              <a:avLst/>
            </a:prstGeom>
          </p:spPr>
          <p:txBody>
            <a:bodyPr wrap="square">
              <a:spAutoFit/>
              <a:scene3d>
                <a:camera prst="orthographicFront"/>
                <a:lightRig rig="threePt" dir="t"/>
              </a:scene3d>
              <a:sp3d contourW="6350"/>
            </a:bodyPr>
            <a:lstStyle/>
            <a:p>
              <a:pPr algn="ctr">
                <a:lnSpc>
                  <a:spcPct val="120000"/>
                </a:lnSpc>
              </a:pPr>
              <a:r>
                <a:rPr lang="zh-CN" altLang="en-US" sz="1400" dirty="0">
                  <a:solidFill>
                    <a:schemeClr val="tx1">
                      <a:lumMod val="50000"/>
                      <a:lumOff val="50000"/>
                    </a:schemeClr>
                  </a:solidFill>
                </a:rPr>
                <a:t>用户可以在投影仪或者计算机上进行演示也可以将演示文稿打印出来制作成胶片以便应用到更广泛的领域中</a:t>
              </a:r>
            </a:p>
          </p:txBody>
        </p:sp>
        <p:sp>
          <p:nvSpPr>
            <p:cNvPr id="36" name="矩形 35"/>
            <p:cNvSpPr/>
            <p:nvPr/>
          </p:nvSpPr>
          <p:spPr>
            <a:xfrm>
              <a:off x="1135694" y="4213143"/>
              <a:ext cx="2241974" cy="401264"/>
            </a:xfrm>
            <a:prstGeom prst="rect">
              <a:avLst/>
            </a:prstGeom>
          </p:spPr>
          <p:txBody>
            <a:bodyPr wrap="square">
              <a:spAutoFit/>
              <a:scene3d>
                <a:camera prst="orthographicFront"/>
                <a:lightRig rig="threePt" dir="t"/>
              </a:scene3d>
              <a:sp3d contourW="6350"/>
            </a:bodyPr>
            <a:lstStyle/>
            <a:p>
              <a:pPr algn="ctr">
                <a:lnSpc>
                  <a:spcPct val="120000"/>
                </a:lnSpc>
              </a:pPr>
              <a:r>
                <a:rPr lang="zh-CN" altLang="en-US" b="1" dirty="0">
                  <a:solidFill>
                    <a:schemeClr val="tx1">
                      <a:lumMod val="65000"/>
                      <a:lumOff val="35000"/>
                    </a:schemeClr>
                  </a:solidFill>
                </a:rPr>
                <a:t>标题文字添加</a:t>
              </a:r>
            </a:p>
          </p:txBody>
        </p:sp>
      </p:grpSp>
      <p:grpSp>
        <p:nvGrpSpPr>
          <p:cNvPr id="50" name="组合 49"/>
          <p:cNvGrpSpPr/>
          <p:nvPr/>
        </p:nvGrpSpPr>
        <p:grpSpPr>
          <a:xfrm>
            <a:off x="1404648" y="1941684"/>
            <a:ext cx="1851125" cy="1851125"/>
            <a:chOff x="1404648" y="1941684"/>
            <a:chExt cx="1851125" cy="1851125"/>
          </a:xfrm>
        </p:grpSpPr>
        <p:grpSp>
          <p:nvGrpSpPr>
            <p:cNvPr id="8" name="组合 7"/>
            <p:cNvGrpSpPr/>
            <p:nvPr/>
          </p:nvGrpSpPr>
          <p:grpSpPr>
            <a:xfrm>
              <a:off x="1404648" y="1941684"/>
              <a:ext cx="1851125" cy="1851125"/>
              <a:chOff x="1414589" y="2078067"/>
              <a:chExt cx="1364344" cy="1364344"/>
            </a:xfrm>
          </p:grpSpPr>
          <p:sp>
            <p:nvSpPr>
              <p:cNvPr id="3" name="弧形 2"/>
              <p:cNvSpPr/>
              <p:nvPr/>
            </p:nvSpPr>
            <p:spPr>
              <a:xfrm>
                <a:off x="1414589" y="2078067"/>
                <a:ext cx="1364344" cy="1364344"/>
              </a:xfrm>
              <a:prstGeom prst="arc">
                <a:avLst/>
              </a:prstGeom>
              <a:ln w="76200"/>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5" name="椭圆 4"/>
              <p:cNvSpPr/>
              <p:nvPr/>
            </p:nvSpPr>
            <p:spPr>
              <a:xfrm>
                <a:off x="1584421" y="2247900"/>
                <a:ext cx="1024680" cy="102467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4" name="弧形 13"/>
              <p:cNvSpPr/>
              <p:nvPr/>
            </p:nvSpPr>
            <p:spPr>
              <a:xfrm flipH="1" flipV="1">
                <a:off x="1414589" y="2078067"/>
                <a:ext cx="1364344" cy="1364344"/>
              </a:xfrm>
              <a:prstGeom prst="arc">
                <a:avLst/>
              </a:prstGeom>
              <a:ln w="76200"/>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5" name="弧形 14"/>
              <p:cNvSpPr/>
              <p:nvPr/>
            </p:nvSpPr>
            <p:spPr>
              <a:xfrm>
                <a:off x="1414589" y="2078067"/>
                <a:ext cx="1364344" cy="1364344"/>
              </a:xfrm>
              <a:prstGeom prst="arc">
                <a:avLst>
                  <a:gd name="adj1" fmla="val 12786680"/>
                  <a:gd name="adj2" fmla="val 0"/>
                </a:avLst>
              </a:prstGeom>
              <a:ln w="3175"/>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6" name="弧形 15"/>
              <p:cNvSpPr/>
              <p:nvPr/>
            </p:nvSpPr>
            <p:spPr>
              <a:xfrm flipH="1" flipV="1">
                <a:off x="1414589" y="2078067"/>
                <a:ext cx="1364344" cy="1364344"/>
              </a:xfrm>
              <a:prstGeom prst="arc">
                <a:avLst>
                  <a:gd name="adj1" fmla="val 12786680"/>
                  <a:gd name="adj2" fmla="val 0"/>
                </a:avLst>
              </a:prstGeom>
              <a:ln w="3175"/>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sp>
          <p:nvSpPr>
            <p:cNvPr id="10" name="文本框 9"/>
            <p:cNvSpPr txBox="1"/>
            <p:nvPr/>
          </p:nvSpPr>
          <p:spPr>
            <a:xfrm>
              <a:off x="1894836" y="2451747"/>
              <a:ext cx="870751" cy="830997"/>
            </a:xfrm>
            <a:prstGeom prst="rect">
              <a:avLst/>
            </a:prstGeom>
            <a:noFill/>
          </p:spPr>
          <p:txBody>
            <a:bodyPr wrap="none" rtlCol="0">
              <a:spAutoFit/>
            </a:bodyPr>
            <a:lstStyle/>
            <a:p>
              <a:pPr algn="ctr"/>
              <a:r>
                <a:rPr lang="en-US" altLang="zh-CN" sz="4800" b="1" dirty="0">
                  <a:solidFill>
                    <a:schemeClr val="bg1"/>
                  </a:solidFill>
                </a:rPr>
                <a:t>01</a:t>
              </a:r>
              <a:endParaRPr lang="zh-CN" altLang="en-US" sz="4800" b="1" dirty="0">
                <a:solidFill>
                  <a:schemeClr val="bg1"/>
                </a:solidFill>
              </a:endParaRPr>
            </a:p>
          </p:txBody>
        </p:sp>
      </p:grpSp>
      <p:grpSp>
        <p:nvGrpSpPr>
          <p:cNvPr id="51" name="组合 50"/>
          <p:cNvGrpSpPr/>
          <p:nvPr/>
        </p:nvGrpSpPr>
        <p:grpSpPr>
          <a:xfrm>
            <a:off x="3915175" y="1941684"/>
            <a:ext cx="1851125" cy="1851125"/>
            <a:chOff x="3915175" y="1941684"/>
            <a:chExt cx="1851125" cy="1851125"/>
          </a:xfrm>
        </p:grpSpPr>
        <p:grpSp>
          <p:nvGrpSpPr>
            <p:cNvPr id="17" name="组合 16"/>
            <p:cNvGrpSpPr/>
            <p:nvPr/>
          </p:nvGrpSpPr>
          <p:grpSpPr>
            <a:xfrm>
              <a:off x="3915175" y="1941684"/>
              <a:ext cx="1851125" cy="1851125"/>
              <a:chOff x="1414589" y="2078067"/>
              <a:chExt cx="1364344" cy="1364344"/>
            </a:xfrm>
          </p:grpSpPr>
          <p:sp>
            <p:nvSpPr>
              <p:cNvPr id="18" name="弧形 17"/>
              <p:cNvSpPr/>
              <p:nvPr/>
            </p:nvSpPr>
            <p:spPr>
              <a:xfrm>
                <a:off x="1414589" y="2078067"/>
                <a:ext cx="1364344" cy="1364344"/>
              </a:xfrm>
              <a:prstGeom prst="arc">
                <a:avLst/>
              </a:prstGeom>
              <a:ln w="76200"/>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9" name="椭圆 18"/>
              <p:cNvSpPr/>
              <p:nvPr/>
            </p:nvSpPr>
            <p:spPr>
              <a:xfrm>
                <a:off x="1584421" y="2247900"/>
                <a:ext cx="1024680" cy="102467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0" name="弧形 19"/>
              <p:cNvSpPr/>
              <p:nvPr/>
            </p:nvSpPr>
            <p:spPr>
              <a:xfrm flipH="1" flipV="1">
                <a:off x="1414589" y="2078067"/>
                <a:ext cx="1364344" cy="1364344"/>
              </a:xfrm>
              <a:prstGeom prst="arc">
                <a:avLst/>
              </a:prstGeom>
              <a:ln w="76200"/>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1" name="弧形 20"/>
              <p:cNvSpPr/>
              <p:nvPr/>
            </p:nvSpPr>
            <p:spPr>
              <a:xfrm>
                <a:off x="1414589" y="2078067"/>
                <a:ext cx="1364344" cy="1364344"/>
              </a:xfrm>
              <a:prstGeom prst="arc">
                <a:avLst>
                  <a:gd name="adj1" fmla="val 12786680"/>
                  <a:gd name="adj2" fmla="val 0"/>
                </a:avLst>
              </a:prstGeom>
              <a:ln w="3175"/>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2" name="弧形 21"/>
              <p:cNvSpPr/>
              <p:nvPr/>
            </p:nvSpPr>
            <p:spPr>
              <a:xfrm flipH="1" flipV="1">
                <a:off x="1414589" y="2078067"/>
                <a:ext cx="1364344" cy="1364344"/>
              </a:xfrm>
              <a:prstGeom prst="arc">
                <a:avLst>
                  <a:gd name="adj1" fmla="val 12786680"/>
                  <a:gd name="adj2" fmla="val 0"/>
                </a:avLst>
              </a:prstGeom>
              <a:ln w="3175"/>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sp>
          <p:nvSpPr>
            <p:cNvPr id="37" name="文本框 36"/>
            <p:cNvSpPr txBox="1"/>
            <p:nvPr/>
          </p:nvSpPr>
          <p:spPr>
            <a:xfrm>
              <a:off x="4405361" y="2451747"/>
              <a:ext cx="870752" cy="830997"/>
            </a:xfrm>
            <a:prstGeom prst="rect">
              <a:avLst/>
            </a:prstGeom>
            <a:noFill/>
          </p:spPr>
          <p:txBody>
            <a:bodyPr wrap="none" rtlCol="0">
              <a:spAutoFit/>
            </a:bodyPr>
            <a:lstStyle/>
            <a:p>
              <a:pPr algn="ctr"/>
              <a:r>
                <a:rPr lang="en-US" altLang="zh-CN" sz="4800" b="1" dirty="0">
                  <a:solidFill>
                    <a:schemeClr val="bg1"/>
                  </a:solidFill>
                </a:rPr>
                <a:t>02</a:t>
              </a:r>
              <a:endParaRPr lang="zh-CN" altLang="en-US" sz="4800" b="1" dirty="0">
                <a:solidFill>
                  <a:schemeClr val="bg1"/>
                </a:solidFill>
              </a:endParaRPr>
            </a:p>
          </p:txBody>
        </p:sp>
      </p:grpSp>
      <p:grpSp>
        <p:nvGrpSpPr>
          <p:cNvPr id="52" name="组合 51"/>
          <p:cNvGrpSpPr/>
          <p:nvPr/>
        </p:nvGrpSpPr>
        <p:grpSpPr>
          <a:xfrm>
            <a:off x="6425702" y="1941684"/>
            <a:ext cx="1851125" cy="1851125"/>
            <a:chOff x="6425702" y="1941684"/>
            <a:chExt cx="1851125" cy="1851125"/>
          </a:xfrm>
        </p:grpSpPr>
        <p:grpSp>
          <p:nvGrpSpPr>
            <p:cNvPr id="23" name="组合 22"/>
            <p:cNvGrpSpPr/>
            <p:nvPr/>
          </p:nvGrpSpPr>
          <p:grpSpPr>
            <a:xfrm>
              <a:off x="6425702" y="1941684"/>
              <a:ext cx="1851125" cy="1851125"/>
              <a:chOff x="1414589" y="2078067"/>
              <a:chExt cx="1364344" cy="1364344"/>
            </a:xfrm>
          </p:grpSpPr>
          <p:sp>
            <p:nvSpPr>
              <p:cNvPr id="24" name="弧形 23"/>
              <p:cNvSpPr/>
              <p:nvPr/>
            </p:nvSpPr>
            <p:spPr>
              <a:xfrm>
                <a:off x="1414589" y="2078067"/>
                <a:ext cx="1364344" cy="1364344"/>
              </a:xfrm>
              <a:prstGeom prst="arc">
                <a:avLst/>
              </a:prstGeom>
              <a:ln w="76200"/>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5" name="椭圆 24"/>
              <p:cNvSpPr/>
              <p:nvPr/>
            </p:nvSpPr>
            <p:spPr>
              <a:xfrm>
                <a:off x="1584421" y="2247900"/>
                <a:ext cx="1024680" cy="102467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6" name="弧形 25"/>
              <p:cNvSpPr/>
              <p:nvPr/>
            </p:nvSpPr>
            <p:spPr>
              <a:xfrm flipH="1" flipV="1">
                <a:off x="1414589" y="2078067"/>
                <a:ext cx="1364344" cy="1364344"/>
              </a:xfrm>
              <a:prstGeom prst="arc">
                <a:avLst/>
              </a:prstGeom>
              <a:ln w="76200"/>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7" name="弧形 26"/>
              <p:cNvSpPr/>
              <p:nvPr/>
            </p:nvSpPr>
            <p:spPr>
              <a:xfrm>
                <a:off x="1414589" y="2078067"/>
                <a:ext cx="1364344" cy="1364344"/>
              </a:xfrm>
              <a:prstGeom prst="arc">
                <a:avLst>
                  <a:gd name="adj1" fmla="val 12786680"/>
                  <a:gd name="adj2" fmla="val 0"/>
                </a:avLst>
              </a:prstGeom>
              <a:ln w="3175"/>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8" name="弧形 27"/>
              <p:cNvSpPr/>
              <p:nvPr/>
            </p:nvSpPr>
            <p:spPr>
              <a:xfrm flipH="1" flipV="1">
                <a:off x="1414589" y="2078067"/>
                <a:ext cx="1364344" cy="1364344"/>
              </a:xfrm>
              <a:prstGeom prst="arc">
                <a:avLst>
                  <a:gd name="adj1" fmla="val 12786680"/>
                  <a:gd name="adj2" fmla="val 0"/>
                </a:avLst>
              </a:prstGeom>
              <a:ln w="3175"/>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sp>
          <p:nvSpPr>
            <p:cNvPr id="38" name="文本框 37"/>
            <p:cNvSpPr txBox="1"/>
            <p:nvPr/>
          </p:nvSpPr>
          <p:spPr>
            <a:xfrm>
              <a:off x="6915886" y="2451747"/>
              <a:ext cx="870752" cy="830997"/>
            </a:xfrm>
            <a:prstGeom prst="rect">
              <a:avLst/>
            </a:prstGeom>
            <a:noFill/>
          </p:spPr>
          <p:txBody>
            <a:bodyPr wrap="none" rtlCol="0">
              <a:spAutoFit/>
            </a:bodyPr>
            <a:lstStyle/>
            <a:p>
              <a:pPr algn="ctr"/>
              <a:r>
                <a:rPr lang="en-US" altLang="zh-CN" sz="4800" b="1" dirty="0">
                  <a:solidFill>
                    <a:schemeClr val="bg1"/>
                  </a:solidFill>
                </a:rPr>
                <a:t>03</a:t>
              </a:r>
              <a:endParaRPr lang="zh-CN" altLang="en-US" sz="4800" b="1" dirty="0">
                <a:solidFill>
                  <a:schemeClr val="bg1"/>
                </a:solidFill>
              </a:endParaRPr>
            </a:p>
          </p:txBody>
        </p:sp>
      </p:grpSp>
      <p:grpSp>
        <p:nvGrpSpPr>
          <p:cNvPr id="53" name="组合 52"/>
          <p:cNvGrpSpPr/>
          <p:nvPr/>
        </p:nvGrpSpPr>
        <p:grpSpPr>
          <a:xfrm>
            <a:off x="8936228" y="1941684"/>
            <a:ext cx="1851125" cy="1851125"/>
            <a:chOff x="8936228" y="1941684"/>
            <a:chExt cx="1851125" cy="1851125"/>
          </a:xfrm>
        </p:grpSpPr>
        <p:grpSp>
          <p:nvGrpSpPr>
            <p:cNvPr id="29" name="组合 28"/>
            <p:cNvGrpSpPr/>
            <p:nvPr/>
          </p:nvGrpSpPr>
          <p:grpSpPr>
            <a:xfrm>
              <a:off x="8936228" y="1941684"/>
              <a:ext cx="1851125" cy="1851125"/>
              <a:chOff x="1414589" y="2078067"/>
              <a:chExt cx="1364344" cy="1364344"/>
            </a:xfrm>
          </p:grpSpPr>
          <p:sp>
            <p:nvSpPr>
              <p:cNvPr id="30" name="弧形 29"/>
              <p:cNvSpPr/>
              <p:nvPr/>
            </p:nvSpPr>
            <p:spPr>
              <a:xfrm>
                <a:off x="1414589" y="2078067"/>
                <a:ext cx="1364344" cy="1364344"/>
              </a:xfrm>
              <a:prstGeom prst="arc">
                <a:avLst/>
              </a:prstGeom>
              <a:ln w="76200"/>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1" name="椭圆 30"/>
              <p:cNvSpPr/>
              <p:nvPr/>
            </p:nvSpPr>
            <p:spPr>
              <a:xfrm>
                <a:off x="1584421" y="2247900"/>
                <a:ext cx="1024680" cy="102467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2" name="弧形 31"/>
              <p:cNvSpPr/>
              <p:nvPr/>
            </p:nvSpPr>
            <p:spPr>
              <a:xfrm flipH="1" flipV="1">
                <a:off x="1414589" y="2078067"/>
                <a:ext cx="1364344" cy="1364344"/>
              </a:xfrm>
              <a:prstGeom prst="arc">
                <a:avLst/>
              </a:prstGeom>
              <a:ln w="76200"/>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3" name="弧形 32"/>
              <p:cNvSpPr/>
              <p:nvPr/>
            </p:nvSpPr>
            <p:spPr>
              <a:xfrm>
                <a:off x="1414589" y="2078067"/>
                <a:ext cx="1364344" cy="1364344"/>
              </a:xfrm>
              <a:prstGeom prst="arc">
                <a:avLst>
                  <a:gd name="adj1" fmla="val 12786680"/>
                  <a:gd name="adj2" fmla="val 0"/>
                </a:avLst>
              </a:prstGeom>
              <a:ln w="3175"/>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4" name="弧形 33"/>
              <p:cNvSpPr/>
              <p:nvPr/>
            </p:nvSpPr>
            <p:spPr>
              <a:xfrm flipH="1" flipV="1">
                <a:off x="1414589" y="2078067"/>
                <a:ext cx="1364344" cy="1364344"/>
              </a:xfrm>
              <a:prstGeom prst="arc">
                <a:avLst>
                  <a:gd name="adj1" fmla="val 12786680"/>
                  <a:gd name="adj2" fmla="val 0"/>
                </a:avLst>
              </a:prstGeom>
              <a:ln w="3175"/>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sp>
          <p:nvSpPr>
            <p:cNvPr id="39" name="文本框 38"/>
            <p:cNvSpPr txBox="1"/>
            <p:nvPr/>
          </p:nvSpPr>
          <p:spPr>
            <a:xfrm>
              <a:off x="9426411" y="2451747"/>
              <a:ext cx="870752" cy="830997"/>
            </a:xfrm>
            <a:prstGeom prst="rect">
              <a:avLst/>
            </a:prstGeom>
            <a:noFill/>
          </p:spPr>
          <p:txBody>
            <a:bodyPr wrap="none" rtlCol="0">
              <a:spAutoFit/>
            </a:bodyPr>
            <a:lstStyle/>
            <a:p>
              <a:pPr algn="ctr"/>
              <a:r>
                <a:rPr lang="en-US" altLang="zh-CN" sz="4800" b="1" dirty="0">
                  <a:solidFill>
                    <a:schemeClr val="bg1"/>
                  </a:solidFill>
                </a:rPr>
                <a:t>04</a:t>
              </a:r>
              <a:endParaRPr lang="zh-CN" altLang="en-US" sz="4800" b="1" dirty="0">
                <a:solidFill>
                  <a:schemeClr val="bg1"/>
                </a:solidFill>
              </a:endParaRPr>
            </a:p>
          </p:txBody>
        </p:sp>
      </p:grpSp>
      <p:grpSp>
        <p:nvGrpSpPr>
          <p:cNvPr id="41" name="组合 40"/>
          <p:cNvGrpSpPr/>
          <p:nvPr/>
        </p:nvGrpSpPr>
        <p:grpSpPr>
          <a:xfrm>
            <a:off x="3672355" y="4198629"/>
            <a:ext cx="2336764" cy="1508114"/>
            <a:chOff x="1088299" y="4213143"/>
            <a:chExt cx="2336764" cy="1508114"/>
          </a:xfrm>
        </p:grpSpPr>
        <p:sp>
          <p:nvSpPr>
            <p:cNvPr id="42" name="矩形 41"/>
            <p:cNvSpPr/>
            <p:nvPr/>
          </p:nvSpPr>
          <p:spPr>
            <a:xfrm>
              <a:off x="1088299" y="4594795"/>
              <a:ext cx="2336764" cy="1126462"/>
            </a:xfrm>
            <a:prstGeom prst="rect">
              <a:avLst/>
            </a:prstGeom>
          </p:spPr>
          <p:txBody>
            <a:bodyPr wrap="square">
              <a:spAutoFit/>
              <a:scene3d>
                <a:camera prst="orthographicFront"/>
                <a:lightRig rig="threePt" dir="t"/>
              </a:scene3d>
              <a:sp3d contourW="6350"/>
            </a:bodyPr>
            <a:lstStyle/>
            <a:p>
              <a:pPr algn="ctr">
                <a:lnSpc>
                  <a:spcPct val="120000"/>
                </a:lnSpc>
              </a:pPr>
              <a:r>
                <a:rPr lang="zh-CN" altLang="en-US" sz="1400" dirty="0">
                  <a:solidFill>
                    <a:schemeClr val="tx1">
                      <a:lumMod val="50000"/>
                      <a:lumOff val="50000"/>
                    </a:schemeClr>
                  </a:solidFill>
                </a:rPr>
                <a:t>用户可以在投影仪或者计算机上进行演示也可以将演示文稿打印出来制作成胶片以便应用到更广泛的领域中</a:t>
              </a:r>
            </a:p>
          </p:txBody>
        </p:sp>
        <p:sp>
          <p:nvSpPr>
            <p:cNvPr id="43" name="矩形 42"/>
            <p:cNvSpPr/>
            <p:nvPr/>
          </p:nvSpPr>
          <p:spPr>
            <a:xfrm>
              <a:off x="1135694" y="4213143"/>
              <a:ext cx="2241974" cy="401264"/>
            </a:xfrm>
            <a:prstGeom prst="rect">
              <a:avLst/>
            </a:prstGeom>
          </p:spPr>
          <p:txBody>
            <a:bodyPr wrap="square">
              <a:spAutoFit/>
              <a:scene3d>
                <a:camera prst="orthographicFront"/>
                <a:lightRig rig="threePt" dir="t"/>
              </a:scene3d>
              <a:sp3d contourW="6350"/>
            </a:bodyPr>
            <a:lstStyle/>
            <a:p>
              <a:pPr algn="ctr">
                <a:lnSpc>
                  <a:spcPct val="120000"/>
                </a:lnSpc>
              </a:pPr>
              <a:r>
                <a:rPr lang="zh-CN" altLang="en-US" b="1" dirty="0">
                  <a:solidFill>
                    <a:schemeClr val="tx1">
                      <a:lumMod val="65000"/>
                      <a:lumOff val="35000"/>
                    </a:schemeClr>
                  </a:solidFill>
                </a:rPr>
                <a:t>标题文字添加</a:t>
              </a:r>
            </a:p>
          </p:txBody>
        </p:sp>
      </p:grpSp>
      <p:grpSp>
        <p:nvGrpSpPr>
          <p:cNvPr id="44" name="组合 43"/>
          <p:cNvGrpSpPr/>
          <p:nvPr/>
        </p:nvGrpSpPr>
        <p:grpSpPr>
          <a:xfrm>
            <a:off x="6182880" y="4198629"/>
            <a:ext cx="2336764" cy="1508114"/>
            <a:chOff x="1088299" y="4213143"/>
            <a:chExt cx="2336764" cy="1508114"/>
          </a:xfrm>
        </p:grpSpPr>
        <p:sp>
          <p:nvSpPr>
            <p:cNvPr id="45" name="矩形 44"/>
            <p:cNvSpPr/>
            <p:nvPr/>
          </p:nvSpPr>
          <p:spPr>
            <a:xfrm>
              <a:off x="1088299" y="4594795"/>
              <a:ext cx="2336764" cy="1126462"/>
            </a:xfrm>
            <a:prstGeom prst="rect">
              <a:avLst/>
            </a:prstGeom>
          </p:spPr>
          <p:txBody>
            <a:bodyPr wrap="square">
              <a:spAutoFit/>
              <a:scene3d>
                <a:camera prst="orthographicFront"/>
                <a:lightRig rig="threePt" dir="t"/>
              </a:scene3d>
              <a:sp3d contourW="6350"/>
            </a:bodyPr>
            <a:lstStyle/>
            <a:p>
              <a:pPr algn="ctr">
                <a:lnSpc>
                  <a:spcPct val="120000"/>
                </a:lnSpc>
              </a:pPr>
              <a:r>
                <a:rPr lang="zh-CN" altLang="en-US" sz="1400" dirty="0">
                  <a:solidFill>
                    <a:schemeClr val="tx1">
                      <a:lumMod val="50000"/>
                      <a:lumOff val="50000"/>
                    </a:schemeClr>
                  </a:solidFill>
                </a:rPr>
                <a:t>用户可以在投影仪或者计算机上进行演示也可以将演示文稿打印出来制作成胶片以便应用到更广泛的领域中</a:t>
              </a:r>
            </a:p>
          </p:txBody>
        </p:sp>
        <p:sp>
          <p:nvSpPr>
            <p:cNvPr id="46" name="矩形 45"/>
            <p:cNvSpPr/>
            <p:nvPr/>
          </p:nvSpPr>
          <p:spPr>
            <a:xfrm>
              <a:off x="1135694" y="4213143"/>
              <a:ext cx="2241974" cy="401264"/>
            </a:xfrm>
            <a:prstGeom prst="rect">
              <a:avLst/>
            </a:prstGeom>
          </p:spPr>
          <p:txBody>
            <a:bodyPr wrap="square">
              <a:spAutoFit/>
              <a:scene3d>
                <a:camera prst="orthographicFront"/>
                <a:lightRig rig="threePt" dir="t"/>
              </a:scene3d>
              <a:sp3d contourW="6350"/>
            </a:bodyPr>
            <a:lstStyle/>
            <a:p>
              <a:pPr algn="ctr">
                <a:lnSpc>
                  <a:spcPct val="120000"/>
                </a:lnSpc>
              </a:pPr>
              <a:r>
                <a:rPr lang="zh-CN" altLang="en-US" b="1" dirty="0">
                  <a:solidFill>
                    <a:schemeClr val="tx1">
                      <a:lumMod val="65000"/>
                      <a:lumOff val="35000"/>
                    </a:schemeClr>
                  </a:solidFill>
                </a:rPr>
                <a:t>标题文字添加</a:t>
              </a:r>
            </a:p>
          </p:txBody>
        </p:sp>
      </p:grpSp>
      <p:grpSp>
        <p:nvGrpSpPr>
          <p:cNvPr id="47" name="组合 46"/>
          <p:cNvGrpSpPr/>
          <p:nvPr/>
        </p:nvGrpSpPr>
        <p:grpSpPr>
          <a:xfrm>
            <a:off x="8693405" y="4198629"/>
            <a:ext cx="2336764" cy="1508114"/>
            <a:chOff x="1088299" y="4213143"/>
            <a:chExt cx="2336764" cy="1508114"/>
          </a:xfrm>
        </p:grpSpPr>
        <p:sp>
          <p:nvSpPr>
            <p:cNvPr id="48" name="矩形 47"/>
            <p:cNvSpPr/>
            <p:nvPr/>
          </p:nvSpPr>
          <p:spPr>
            <a:xfrm>
              <a:off x="1088299" y="4594795"/>
              <a:ext cx="2336764" cy="1126462"/>
            </a:xfrm>
            <a:prstGeom prst="rect">
              <a:avLst/>
            </a:prstGeom>
          </p:spPr>
          <p:txBody>
            <a:bodyPr wrap="square">
              <a:spAutoFit/>
              <a:scene3d>
                <a:camera prst="orthographicFront"/>
                <a:lightRig rig="threePt" dir="t"/>
              </a:scene3d>
              <a:sp3d contourW="6350"/>
            </a:bodyPr>
            <a:lstStyle/>
            <a:p>
              <a:pPr algn="ctr">
                <a:lnSpc>
                  <a:spcPct val="120000"/>
                </a:lnSpc>
              </a:pPr>
              <a:r>
                <a:rPr lang="zh-CN" altLang="en-US" sz="1400" dirty="0">
                  <a:solidFill>
                    <a:schemeClr val="tx1">
                      <a:lumMod val="50000"/>
                      <a:lumOff val="50000"/>
                    </a:schemeClr>
                  </a:solidFill>
                </a:rPr>
                <a:t>用户可以在投影仪或者计算机上进行演示也可以将演示文稿打印出来制作成胶片以便应用到更广泛的领域中</a:t>
              </a:r>
            </a:p>
          </p:txBody>
        </p:sp>
        <p:sp>
          <p:nvSpPr>
            <p:cNvPr id="49" name="矩形 48"/>
            <p:cNvSpPr/>
            <p:nvPr/>
          </p:nvSpPr>
          <p:spPr>
            <a:xfrm>
              <a:off x="1135694" y="4213143"/>
              <a:ext cx="2241974" cy="401264"/>
            </a:xfrm>
            <a:prstGeom prst="rect">
              <a:avLst/>
            </a:prstGeom>
          </p:spPr>
          <p:txBody>
            <a:bodyPr wrap="square">
              <a:spAutoFit/>
              <a:scene3d>
                <a:camera prst="orthographicFront"/>
                <a:lightRig rig="threePt" dir="t"/>
              </a:scene3d>
              <a:sp3d contourW="6350"/>
            </a:bodyPr>
            <a:lstStyle/>
            <a:p>
              <a:pPr algn="ctr">
                <a:lnSpc>
                  <a:spcPct val="120000"/>
                </a:lnSpc>
              </a:pPr>
              <a:r>
                <a:rPr lang="zh-CN" altLang="en-US" b="1" dirty="0">
                  <a:solidFill>
                    <a:schemeClr val="tx1">
                      <a:lumMod val="65000"/>
                      <a:lumOff val="35000"/>
                    </a:schemeClr>
                  </a:solidFill>
                </a:rPr>
                <a:t>标题文字添加</a:t>
              </a: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50"/>
                                        </p:tgtEl>
                                        <p:attrNameLst>
                                          <p:attrName>style.visibility</p:attrName>
                                        </p:attrNameLst>
                                      </p:cBhvr>
                                      <p:to>
                                        <p:strVal val="visible"/>
                                      </p:to>
                                    </p:set>
                                    <p:anim calcmode="lin" valueType="num">
                                      <p:cBhvr>
                                        <p:cTn id="7" dur="1000" fill="hold"/>
                                        <p:tgtEl>
                                          <p:spTgt spid="50"/>
                                        </p:tgtEl>
                                        <p:attrNameLst>
                                          <p:attrName>ppt_w</p:attrName>
                                        </p:attrNameLst>
                                      </p:cBhvr>
                                      <p:tavLst>
                                        <p:tav tm="0">
                                          <p:val>
                                            <p:fltVal val="0"/>
                                          </p:val>
                                        </p:tav>
                                        <p:tav tm="100000">
                                          <p:val>
                                            <p:strVal val="#ppt_w"/>
                                          </p:val>
                                        </p:tav>
                                      </p:tavLst>
                                    </p:anim>
                                    <p:anim calcmode="lin" valueType="num">
                                      <p:cBhvr>
                                        <p:cTn id="8" dur="1000" fill="hold"/>
                                        <p:tgtEl>
                                          <p:spTgt spid="50"/>
                                        </p:tgtEl>
                                        <p:attrNameLst>
                                          <p:attrName>ppt_h</p:attrName>
                                        </p:attrNameLst>
                                      </p:cBhvr>
                                      <p:tavLst>
                                        <p:tav tm="0">
                                          <p:val>
                                            <p:fltVal val="0"/>
                                          </p:val>
                                        </p:tav>
                                        <p:tav tm="100000">
                                          <p:val>
                                            <p:strVal val="#ppt_h"/>
                                          </p:val>
                                        </p:tav>
                                      </p:tavLst>
                                    </p:anim>
                                    <p:anim calcmode="lin" valueType="num">
                                      <p:cBhvr>
                                        <p:cTn id="9" dur="1000" fill="hold"/>
                                        <p:tgtEl>
                                          <p:spTgt spid="50"/>
                                        </p:tgtEl>
                                        <p:attrNameLst>
                                          <p:attrName>style.rotation</p:attrName>
                                        </p:attrNameLst>
                                      </p:cBhvr>
                                      <p:tavLst>
                                        <p:tav tm="0">
                                          <p:val>
                                            <p:fltVal val="90"/>
                                          </p:val>
                                        </p:tav>
                                        <p:tav tm="100000">
                                          <p:val>
                                            <p:fltVal val="0"/>
                                          </p:val>
                                        </p:tav>
                                      </p:tavLst>
                                    </p:anim>
                                    <p:animEffect transition="in" filter="fade">
                                      <p:cBhvr>
                                        <p:cTn id="10" dur="1000"/>
                                        <p:tgtEl>
                                          <p:spTgt spid="50"/>
                                        </p:tgtEl>
                                      </p:cBhvr>
                                    </p:animEffect>
                                  </p:childTnLst>
                                </p:cTn>
                              </p:par>
                            </p:childTnLst>
                          </p:cTn>
                        </p:par>
                        <p:par>
                          <p:cTn id="11" fill="hold">
                            <p:stCondLst>
                              <p:cond delay="1000"/>
                            </p:stCondLst>
                            <p:childTnLst>
                              <p:par>
                                <p:cTn id="12" presetID="22" presetClass="entr" presetSubtype="1" fill="hold" nodeType="afterEffect">
                                  <p:stCondLst>
                                    <p:cond delay="0"/>
                                  </p:stCondLst>
                                  <p:childTnLst>
                                    <p:set>
                                      <p:cBhvr>
                                        <p:cTn id="13" dur="1" fill="hold">
                                          <p:stCondLst>
                                            <p:cond delay="0"/>
                                          </p:stCondLst>
                                        </p:cTn>
                                        <p:tgtEl>
                                          <p:spTgt spid="40"/>
                                        </p:tgtEl>
                                        <p:attrNameLst>
                                          <p:attrName>style.visibility</p:attrName>
                                        </p:attrNameLst>
                                      </p:cBhvr>
                                      <p:to>
                                        <p:strVal val="visible"/>
                                      </p:to>
                                    </p:set>
                                    <p:animEffect transition="in" filter="wipe(up)">
                                      <p:cBhvr>
                                        <p:cTn id="14" dur="500"/>
                                        <p:tgtEl>
                                          <p:spTgt spid="40"/>
                                        </p:tgtEl>
                                      </p:cBhvr>
                                    </p:animEffect>
                                  </p:childTnLst>
                                </p:cTn>
                              </p:par>
                            </p:childTnLst>
                          </p:cTn>
                        </p:par>
                        <p:par>
                          <p:cTn id="15" fill="hold">
                            <p:stCondLst>
                              <p:cond delay="1500"/>
                            </p:stCondLst>
                            <p:childTnLst>
                              <p:par>
                                <p:cTn id="16" presetID="31" presetClass="entr" presetSubtype="0" fill="hold" nodeType="afterEffect">
                                  <p:stCondLst>
                                    <p:cond delay="0"/>
                                  </p:stCondLst>
                                  <p:childTnLst>
                                    <p:set>
                                      <p:cBhvr>
                                        <p:cTn id="17" dur="1" fill="hold">
                                          <p:stCondLst>
                                            <p:cond delay="0"/>
                                          </p:stCondLst>
                                        </p:cTn>
                                        <p:tgtEl>
                                          <p:spTgt spid="51"/>
                                        </p:tgtEl>
                                        <p:attrNameLst>
                                          <p:attrName>style.visibility</p:attrName>
                                        </p:attrNameLst>
                                      </p:cBhvr>
                                      <p:to>
                                        <p:strVal val="visible"/>
                                      </p:to>
                                    </p:set>
                                    <p:anim calcmode="lin" valueType="num">
                                      <p:cBhvr>
                                        <p:cTn id="18" dur="1000" fill="hold"/>
                                        <p:tgtEl>
                                          <p:spTgt spid="51"/>
                                        </p:tgtEl>
                                        <p:attrNameLst>
                                          <p:attrName>ppt_w</p:attrName>
                                        </p:attrNameLst>
                                      </p:cBhvr>
                                      <p:tavLst>
                                        <p:tav tm="0">
                                          <p:val>
                                            <p:fltVal val="0"/>
                                          </p:val>
                                        </p:tav>
                                        <p:tav tm="100000">
                                          <p:val>
                                            <p:strVal val="#ppt_w"/>
                                          </p:val>
                                        </p:tav>
                                      </p:tavLst>
                                    </p:anim>
                                    <p:anim calcmode="lin" valueType="num">
                                      <p:cBhvr>
                                        <p:cTn id="19" dur="1000" fill="hold"/>
                                        <p:tgtEl>
                                          <p:spTgt spid="51"/>
                                        </p:tgtEl>
                                        <p:attrNameLst>
                                          <p:attrName>ppt_h</p:attrName>
                                        </p:attrNameLst>
                                      </p:cBhvr>
                                      <p:tavLst>
                                        <p:tav tm="0">
                                          <p:val>
                                            <p:fltVal val="0"/>
                                          </p:val>
                                        </p:tav>
                                        <p:tav tm="100000">
                                          <p:val>
                                            <p:strVal val="#ppt_h"/>
                                          </p:val>
                                        </p:tav>
                                      </p:tavLst>
                                    </p:anim>
                                    <p:anim calcmode="lin" valueType="num">
                                      <p:cBhvr>
                                        <p:cTn id="20" dur="1000" fill="hold"/>
                                        <p:tgtEl>
                                          <p:spTgt spid="51"/>
                                        </p:tgtEl>
                                        <p:attrNameLst>
                                          <p:attrName>style.rotation</p:attrName>
                                        </p:attrNameLst>
                                      </p:cBhvr>
                                      <p:tavLst>
                                        <p:tav tm="0">
                                          <p:val>
                                            <p:fltVal val="90"/>
                                          </p:val>
                                        </p:tav>
                                        <p:tav tm="100000">
                                          <p:val>
                                            <p:fltVal val="0"/>
                                          </p:val>
                                        </p:tav>
                                      </p:tavLst>
                                    </p:anim>
                                    <p:animEffect transition="in" filter="fade">
                                      <p:cBhvr>
                                        <p:cTn id="21" dur="1000"/>
                                        <p:tgtEl>
                                          <p:spTgt spid="51"/>
                                        </p:tgtEl>
                                      </p:cBhvr>
                                    </p:animEffect>
                                  </p:childTnLst>
                                </p:cTn>
                              </p:par>
                            </p:childTnLst>
                          </p:cTn>
                        </p:par>
                        <p:par>
                          <p:cTn id="22" fill="hold">
                            <p:stCondLst>
                              <p:cond delay="2500"/>
                            </p:stCondLst>
                            <p:childTnLst>
                              <p:par>
                                <p:cTn id="23" presetID="22" presetClass="entr" presetSubtype="1"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wipe(up)">
                                      <p:cBhvr>
                                        <p:cTn id="25" dur="500"/>
                                        <p:tgtEl>
                                          <p:spTgt spid="41"/>
                                        </p:tgtEl>
                                      </p:cBhvr>
                                    </p:animEffect>
                                  </p:childTnLst>
                                </p:cTn>
                              </p:par>
                            </p:childTnLst>
                          </p:cTn>
                        </p:par>
                        <p:par>
                          <p:cTn id="26" fill="hold">
                            <p:stCondLst>
                              <p:cond delay="3000"/>
                            </p:stCondLst>
                            <p:childTnLst>
                              <p:par>
                                <p:cTn id="27" presetID="31" presetClass="entr" presetSubtype="0" fill="hold" nodeType="after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1000" fill="hold"/>
                                        <p:tgtEl>
                                          <p:spTgt spid="52"/>
                                        </p:tgtEl>
                                        <p:attrNameLst>
                                          <p:attrName>ppt_w</p:attrName>
                                        </p:attrNameLst>
                                      </p:cBhvr>
                                      <p:tavLst>
                                        <p:tav tm="0">
                                          <p:val>
                                            <p:fltVal val="0"/>
                                          </p:val>
                                        </p:tav>
                                        <p:tav tm="100000">
                                          <p:val>
                                            <p:strVal val="#ppt_w"/>
                                          </p:val>
                                        </p:tav>
                                      </p:tavLst>
                                    </p:anim>
                                    <p:anim calcmode="lin" valueType="num">
                                      <p:cBhvr>
                                        <p:cTn id="30" dur="1000" fill="hold"/>
                                        <p:tgtEl>
                                          <p:spTgt spid="52"/>
                                        </p:tgtEl>
                                        <p:attrNameLst>
                                          <p:attrName>ppt_h</p:attrName>
                                        </p:attrNameLst>
                                      </p:cBhvr>
                                      <p:tavLst>
                                        <p:tav tm="0">
                                          <p:val>
                                            <p:fltVal val="0"/>
                                          </p:val>
                                        </p:tav>
                                        <p:tav tm="100000">
                                          <p:val>
                                            <p:strVal val="#ppt_h"/>
                                          </p:val>
                                        </p:tav>
                                      </p:tavLst>
                                    </p:anim>
                                    <p:anim calcmode="lin" valueType="num">
                                      <p:cBhvr>
                                        <p:cTn id="31" dur="1000" fill="hold"/>
                                        <p:tgtEl>
                                          <p:spTgt spid="52"/>
                                        </p:tgtEl>
                                        <p:attrNameLst>
                                          <p:attrName>style.rotation</p:attrName>
                                        </p:attrNameLst>
                                      </p:cBhvr>
                                      <p:tavLst>
                                        <p:tav tm="0">
                                          <p:val>
                                            <p:fltVal val="90"/>
                                          </p:val>
                                        </p:tav>
                                        <p:tav tm="100000">
                                          <p:val>
                                            <p:fltVal val="0"/>
                                          </p:val>
                                        </p:tav>
                                      </p:tavLst>
                                    </p:anim>
                                    <p:animEffect transition="in" filter="fade">
                                      <p:cBhvr>
                                        <p:cTn id="32" dur="1000"/>
                                        <p:tgtEl>
                                          <p:spTgt spid="52"/>
                                        </p:tgtEl>
                                      </p:cBhvr>
                                    </p:animEffect>
                                  </p:childTnLst>
                                </p:cTn>
                              </p:par>
                            </p:childTnLst>
                          </p:cTn>
                        </p:par>
                        <p:par>
                          <p:cTn id="33" fill="hold">
                            <p:stCondLst>
                              <p:cond delay="4000"/>
                            </p:stCondLst>
                            <p:childTnLst>
                              <p:par>
                                <p:cTn id="34" presetID="22" presetClass="entr" presetSubtype="1" fill="hold" nodeType="after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wipe(up)">
                                      <p:cBhvr>
                                        <p:cTn id="36" dur="500"/>
                                        <p:tgtEl>
                                          <p:spTgt spid="44"/>
                                        </p:tgtEl>
                                      </p:cBhvr>
                                    </p:animEffect>
                                  </p:childTnLst>
                                </p:cTn>
                              </p:par>
                            </p:childTnLst>
                          </p:cTn>
                        </p:par>
                        <p:par>
                          <p:cTn id="37" fill="hold">
                            <p:stCondLst>
                              <p:cond delay="4500"/>
                            </p:stCondLst>
                            <p:childTnLst>
                              <p:par>
                                <p:cTn id="38" presetID="31" presetClass="entr" presetSubtype="0" fill="hold"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p:cTn id="40" dur="1000" fill="hold"/>
                                        <p:tgtEl>
                                          <p:spTgt spid="53"/>
                                        </p:tgtEl>
                                        <p:attrNameLst>
                                          <p:attrName>ppt_w</p:attrName>
                                        </p:attrNameLst>
                                      </p:cBhvr>
                                      <p:tavLst>
                                        <p:tav tm="0">
                                          <p:val>
                                            <p:fltVal val="0"/>
                                          </p:val>
                                        </p:tav>
                                        <p:tav tm="100000">
                                          <p:val>
                                            <p:strVal val="#ppt_w"/>
                                          </p:val>
                                        </p:tav>
                                      </p:tavLst>
                                    </p:anim>
                                    <p:anim calcmode="lin" valueType="num">
                                      <p:cBhvr>
                                        <p:cTn id="41" dur="1000" fill="hold"/>
                                        <p:tgtEl>
                                          <p:spTgt spid="53"/>
                                        </p:tgtEl>
                                        <p:attrNameLst>
                                          <p:attrName>ppt_h</p:attrName>
                                        </p:attrNameLst>
                                      </p:cBhvr>
                                      <p:tavLst>
                                        <p:tav tm="0">
                                          <p:val>
                                            <p:fltVal val="0"/>
                                          </p:val>
                                        </p:tav>
                                        <p:tav tm="100000">
                                          <p:val>
                                            <p:strVal val="#ppt_h"/>
                                          </p:val>
                                        </p:tav>
                                      </p:tavLst>
                                    </p:anim>
                                    <p:anim calcmode="lin" valueType="num">
                                      <p:cBhvr>
                                        <p:cTn id="42" dur="1000" fill="hold"/>
                                        <p:tgtEl>
                                          <p:spTgt spid="53"/>
                                        </p:tgtEl>
                                        <p:attrNameLst>
                                          <p:attrName>style.rotation</p:attrName>
                                        </p:attrNameLst>
                                      </p:cBhvr>
                                      <p:tavLst>
                                        <p:tav tm="0">
                                          <p:val>
                                            <p:fltVal val="90"/>
                                          </p:val>
                                        </p:tav>
                                        <p:tav tm="100000">
                                          <p:val>
                                            <p:fltVal val="0"/>
                                          </p:val>
                                        </p:tav>
                                      </p:tavLst>
                                    </p:anim>
                                    <p:animEffect transition="in" filter="fade">
                                      <p:cBhvr>
                                        <p:cTn id="43" dur="1000"/>
                                        <p:tgtEl>
                                          <p:spTgt spid="53"/>
                                        </p:tgtEl>
                                      </p:cBhvr>
                                    </p:animEffect>
                                  </p:childTnLst>
                                </p:cTn>
                              </p:par>
                            </p:childTnLst>
                          </p:cTn>
                        </p:par>
                        <p:par>
                          <p:cTn id="44" fill="hold">
                            <p:stCondLst>
                              <p:cond delay="5500"/>
                            </p:stCondLst>
                            <p:childTnLst>
                              <p:par>
                                <p:cTn id="45" presetID="22" presetClass="entr" presetSubtype="1" fill="hold" nodeType="afterEffect">
                                  <p:stCondLst>
                                    <p:cond delay="0"/>
                                  </p:stCondLst>
                                  <p:childTnLst>
                                    <p:set>
                                      <p:cBhvr>
                                        <p:cTn id="46" dur="1" fill="hold">
                                          <p:stCondLst>
                                            <p:cond delay="0"/>
                                          </p:stCondLst>
                                        </p:cTn>
                                        <p:tgtEl>
                                          <p:spTgt spid="47"/>
                                        </p:tgtEl>
                                        <p:attrNameLst>
                                          <p:attrName>style.visibility</p:attrName>
                                        </p:attrNameLst>
                                      </p:cBhvr>
                                      <p:to>
                                        <p:strVal val="visible"/>
                                      </p:to>
                                    </p:set>
                                    <p:animEffect transition="in" filter="wipe(up)">
                                      <p:cBhvr>
                                        <p:cTn id="47"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1"/>
          <p:cNvSpPr/>
          <p:nvPr/>
        </p:nvSpPr>
        <p:spPr>
          <a:xfrm rot="2700000">
            <a:off x="481528" y="324463"/>
            <a:ext cx="608141" cy="608141"/>
          </a:xfrm>
          <a:prstGeom prst="roundRect">
            <a:avLst/>
          </a:prstGeom>
          <a:solidFill>
            <a:schemeClr val="accent1"/>
          </a:solidFill>
          <a:ln w="3810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cxnSp>
        <p:nvCxnSpPr>
          <p:cNvPr id="4" name="直接连接符 3"/>
          <p:cNvCxnSpPr/>
          <p:nvPr/>
        </p:nvCxnSpPr>
        <p:spPr>
          <a:xfrm>
            <a:off x="1046328" y="102358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403349" y="366923"/>
            <a:ext cx="3467616" cy="584775"/>
          </a:xfrm>
          <a:prstGeom prst="rect">
            <a:avLst/>
          </a:prstGeom>
          <a:noFill/>
        </p:spPr>
        <p:txBody>
          <a:bodyPr wrap="non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目录标题添加此处</a:t>
            </a:r>
          </a:p>
        </p:txBody>
      </p:sp>
      <p:sp>
        <p:nvSpPr>
          <p:cNvPr id="7" name="文本框 6"/>
          <p:cNvSpPr txBox="1"/>
          <p:nvPr/>
        </p:nvSpPr>
        <p:spPr>
          <a:xfrm>
            <a:off x="521743" y="400325"/>
            <a:ext cx="527710"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rgbClr val="FFFFFF"/>
                </a:solidFill>
                <a:effectLst/>
                <a:uLnTx/>
                <a:uFillTx/>
                <a:latin typeface="Arial" panose="020B0604020202020204"/>
                <a:ea typeface="微软雅黑" panose="020B0503020204020204" charset="-122"/>
                <a:cs typeface="+mn-cs"/>
              </a:rPr>
              <a:t>01</a:t>
            </a:r>
            <a:endParaRPr kumimoji="0" lang="zh-CN" altLang="en-US" sz="2400" b="1" i="0" u="none" strike="noStrike" kern="1200" cap="none" spc="0" normalizeH="0" baseline="0" noProof="0" dirty="0">
              <a:ln>
                <a:noFill/>
              </a:ln>
              <a:solidFill>
                <a:srgbClr val="FFFFFF"/>
              </a:solidFill>
              <a:effectLst/>
              <a:uLnTx/>
              <a:uFillTx/>
              <a:latin typeface="Arial" panose="020B0604020202020204"/>
              <a:ea typeface="微软雅黑" panose="020B0503020204020204" charset="-122"/>
              <a:cs typeface="+mn-cs"/>
            </a:endParaRPr>
          </a:p>
        </p:txBody>
      </p:sp>
      <p:sp>
        <p:nvSpPr>
          <p:cNvPr id="11" name="任意多边形: 形状 10"/>
          <p:cNvSpPr/>
          <p:nvPr/>
        </p:nvSpPr>
        <p:spPr>
          <a:xfrm rot="2700000">
            <a:off x="10236192" y="80705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688014" y="80705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139835" y="80705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grpSp>
        <p:nvGrpSpPr>
          <p:cNvPr id="9" name="cf734803-9a05-4975-b914-a32fc27e5d2b"/>
          <p:cNvGrpSpPr>
            <a:grpSpLocks noChangeAspect="1"/>
          </p:cNvGrpSpPr>
          <p:nvPr/>
        </p:nvGrpSpPr>
        <p:grpSpPr>
          <a:xfrm>
            <a:off x="3412609" y="1384527"/>
            <a:ext cx="5366781" cy="3780218"/>
            <a:chOff x="3585447" y="1485684"/>
            <a:chExt cx="5366781" cy="3780218"/>
          </a:xfrm>
        </p:grpSpPr>
        <p:grpSp>
          <p:nvGrpSpPr>
            <p:cNvPr id="10" name="Group 1"/>
            <p:cNvGrpSpPr/>
            <p:nvPr/>
          </p:nvGrpSpPr>
          <p:grpSpPr>
            <a:xfrm>
              <a:off x="4800050" y="2570251"/>
              <a:ext cx="2352798" cy="2352790"/>
              <a:chOff x="4800050" y="2348734"/>
              <a:chExt cx="2352798" cy="2352790"/>
            </a:xfrm>
          </p:grpSpPr>
          <p:sp>
            <p:nvSpPr>
              <p:cNvPr id="455" name="Freeform 6"/>
              <p:cNvSpPr/>
              <p:nvPr/>
            </p:nvSpPr>
            <p:spPr>
              <a:xfrm>
                <a:off x="4800050" y="2348734"/>
                <a:ext cx="2352798" cy="235279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56481" tIns="548640" rIns="356481" bIns="436755" numCol="1" spcCol="1270" anchor="ctr" anchorCtr="0">
                <a:noAutofit/>
              </a:bodyPr>
              <a:lstStyle/>
              <a:p>
                <a:pPr algn="ctr" defTabSz="1333500">
                  <a:lnSpc>
                    <a:spcPct val="120000"/>
                  </a:lnSpc>
                  <a:spcBef>
                    <a:spcPct val="0"/>
                  </a:spcBef>
                  <a:spcAft>
                    <a:spcPct val="0"/>
                  </a:spcAft>
                </a:pPr>
                <a:endParaRPr lang="en-US" sz="3000" dirty="0">
                  <a:cs typeface="+mn-ea"/>
                  <a:sym typeface="+mn-lt"/>
                </a:endParaRPr>
              </a:p>
            </p:txBody>
          </p:sp>
          <p:sp>
            <p:nvSpPr>
              <p:cNvPr id="456" name="Oval 7"/>
              <p:cNvSpPr/>
              <p:nvPr/>
            </p:nvSpPr>
            <p:spPr>
              <a:xfrm>
                <a:off x="5246579" y="2795260"/>
                <a:ext cx="1459740" cy="1459738"/>
              </a:xfrm>
              <a:prstGeom prst="ellipse">
                <a:avLst/>
              </a:prstGeom>
              <a:solidFill>
                <a:schemeClr val="bg1"/>
              </a:solidFill>
              <a:ln w="12700">
                <a:noFill/>
                <a:headEnd type="oval" w="med" len="med"/>
                <a:tailEnd type="oval"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lnSpc>
                    <a:spcPct val="120000"/>
                  </a:lnSpc>
                </a:pPr>
                <a:endParaRPr lang="en-US" dirty="0">
                  <a:solidFill>
                    <a:schemeClr val="tx1"/>
                  </a:solidFill>
                  <a:cs typeface="+mn-ea"/>
                  <a:sym typeface="+mn-lt"/>
                </a:endParaRPr>
              </a:p>
            </p:txBody>
          </p:sp>
        </p:grpSp>
        <p:grpSp>
          <p:nvGrpSpPr>
            <p:cNvPr id="14" name="Group 757"/>
            <p:cNvGrpSpPr/>
            <p:nvPr/>
          </p:nvGrpSpPr>
          <p:grpSpPr>
            <a:xfrm>
              <a:off x="6882288" y="3405936"/>
              <a:ext cx="1522822" cy="1522817"/>
              <a:chOff x="6882288" y="3184419"/>
              <a:chExt cx="1522822" cy="1522817"/>
            </a:xfrm>
          </p:grpSpPr>
          <p:sp>
            <p:nvSpPr>
              <p:cNvPr id="453" name="Freeform 158"/>
              <p:cNvSpPr/>
              <p:nvPr/>
            </p:nvSpPr>
            <p:spPr>
              <a:xfrm>
                <a:off x="6882288" y="3184419"/>
                <a:ext cx="1522822" cy="1522817"/>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56481" tIns="548640" rIns="356481" bIns="436755" numCol="1" spcCol="1270" anchor="ctr" anchorCtr="0">
                <a:noAutofit/>
              </a:bodyPr>
              <a:lstStyle/>
              <a:p>
                <a:pPr algn="ctr" defTabSz="1333500">
                  <a:lnSpc>
                    <a:spcPct val="120000"/>
                  </a:lnSpc>
                  <a:spcBef>
                    <a:spcPct val="0"/>
                  </a:spcBef>
                  <a:spcAft>
                    <a:spcPct val="0"/>
                  </a:spcAft>
                </a:pPr>
                <a:endParaRPr lang="en-US" sz="3000" dirty="0">
                  <a:cs typeface="+mn-ea"/>
                  <a:sym typeface="+mn-lt"/>
                </a:endParaRPr>
              </a:p>
            </p:txBody>
          </p:sp>
          <p:sp>
            <p:nvSpPr>
              <p:cNvPr id="454" name="Oval 159"/>
              <p:cNvSpPr/>
              <p:nvPr/>
            </p:nvSpPr>
            <p:spPr>
              <a:xfrm>
                <a:off x="7171299" y="3473428"/>
                <a:ext cx="944801" cy="944799"/>
              </a:xfrm>
              <a:prstGeom prst="ellipse">
                <a:avLst/>
              </a:prstGeom>
              <a:solidFill>
                <a:schemeClr val="bg1"/>
              </a:solidFill>
              <a:ln w="12700">
                <a:noFill/>
                <a:headEnd type="oval" w="med" len="med"/>
                <a:tailEnd type="oval"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lnSpc>
                    <a:spcPct val="120000"/>
                  </a:lnSpc>
                </a:pPr>
                <a:endParaRPr lang="en-US" dirty="0">
                  <a:solidFill>
                    <a:schemeClr val="tx1"/>
                  </a:solidFill>
                  <a:cs typeface="+mn-ea"/>
                  <a:sym typeface="+mn-lt"/>
                </a:endParaRPr>
              </a:p>
            </p:txBody>
          </p:sp>
        </p:grpSp>
        <p:grpSp>
          <p:nvGrpSpPr>
            <p:cNvPr id="15" name="Group 2"/>
            <p:cNvGrpSpPr/>
            <p:nvPr/>
          </p:nvGrpSpPr>
          <p:grpSpPr>
            <a:xfrm>
              <a:off x="3975192" y="3673245"/>
              <a:ext cx="1107734" cy="1107730"/>
              <a:chOff x="3975192" y="3451728"/>
              <a:chExt cx="1107734" cy="1107730"/>
            </a:xfrm>
          </p:grpSpPr>
          <p:sp>
            <p:nvSpPr>
              <p:cNvPr id="451" name="Freeform 309"/>
              <p:cNvSpPr/>
              <p:nvPr/>
            </p:nvSpPr>
            <p:spPr>
              <a:xfrm>
                <a:off x="3975192" y="3451728"/>
                <a:ext cx="1107734" cy="110773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56481" tIns="548640" rIns="356481" bIns="436755" numCol="1" spcCol="1270" anchor="ctr" anchorCtr="0">
                <a:noAutofit/>
              </a:bodyPr>
              <a:lstStyle/>
              <a:p>
                <a:pPr lvl="0" algn="ctr" defTabSz="1333500">
                  <a:lnSpc>
                    <a:spcPct val="120000"/>
                  </a:lnSpc>
                  <a:spcBef>
                    <a:spcPct val="0"/>
                  </a:spcBef>
                  <a:spcAft>
                    <a:spcPct val="0"/>
                  </a:spcAft>
                </a:pPr>
                <a:endParaRPr lang="en-US" sz="3000" kern="1200" dirty="0">
                  <a:cs typeface="+mn-ea"/>
                  <a:sym typeface="+mn-lt"/>
                </a:endParaRPr>
              </a:p>
            </p:txBody>
          </p:sp>
          <p:sp>
            <p:nvSpPr>
              <p:cNvPr id="452" name="Oval 310"/>
              <p:cNvSpPr/>
              <p:nvPr/>
            </p:nvSpPr>
            <p:spPr>
              <a:xfrm>
                <a:off x="4185425" y="3661959"/>
                <a:ext cx="687269" cy="687267"/>
              </a:xfrm>
              <a:prstGeom prst="ellipse">
                <a:avLst/>
              </a:prstGeom>
              <a:solidFill>
                <a:schemeClr val="bg1"/>
              </a:solidFill>
              <a:ln w="12700">
                <a:noFill/>
                <a:headEnd type="oval" w="med" len="med"/>
                <a:tailEnd type="oval"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lnSpc>
                    <a:spcPct val="120000"/>
                  </a:lnSpc>
                </a:pPr>
                <a:endParaRPr lang="en-US" dirty="0">
                  <a:solidFill>
                    <a:schemeClr val="tx1"/>
                  </a:solidFill>
                  <a:cs typeface="+mn-ea"/>
                  <a:sym typeface="+mn-lt"/>
                </a:endParaRPr>
              </a:p>
            </p:txBody>
          </p:sp>
        </p:grpSp>
        <p:grpSp>
          <p:nvGrpSpPr>
            <p:cNvPr id="16" name="Group 311"/>
            <p:cNvGrpSpPr/>
            <p:nvPr/>
          </p:nvGrpSpPr>
          <p:grpSpPr>
            <a:xfrm flipH="1" flipV="1">
              <a:off x="3585447" y="4084611"/>
              <a:ext cx="1084052" cy="1181291"/>
              <a:chOff x="654280" y="1047000"/>
              <a:chExt cx="3037332" cy="3309787"/>
            </a:xfrm>
          </p:grpSpPr>
          <p:grpSp>
            <p:nvGrpSpPr>
              <p:cNvPr id="308" name="Group 312"/>
              <p:cNvGrpSpPr/>
              <p:nvPr/>
            </p:nvGrpSpPr>
            <p:grpSpPr>
              <a:xfrm>
                <a:off x="654280" y="2079826"/>
                <a:ext cx="3024555" cy="2276961"/>
                <a:chOff x="604505" y="1981058"/>
                <a:chExt cx="3153719" cy="2374200"/>
              </a:xfrm>
            </p:grpSpPr>
            <p:grpSp>
              <p:nvGrpSpPr>
                <p:cNvPr id="329" name="Group 336"/>
                <p:cNvGrpSpPr/>
                <p:nvPr/>
              </p:nvGrpSpPr>
              <p:grpSpPr>
                <a:xfrm rot="15155533" flipH="1">
                  <a:off x="773232" y="1812331"/>
                  <a:ext cx="2374200" cy="2711653"/>
                  <a:chOff x="6326188" y="1654175"/>
                  <a:chExt cx="2410644" cy="3082384"/>
                </a:xfrm>
                <a:solidFill>
                  <a:schemeClr val="bg2">
                    <a:lumMod val="75000"/>
                  </a:schemeClr>
                </a:solidFill>
              </p:grpSpPr>
              <p:sp>
                <p:nvSpPr>
                  <p:cNvPr id="411" name="Freeform 129"/>
                  <p:cNvSpPr/>
                  <p:nvPr/>
                </p:nvSpPr>
                <p:spPr bwMode="auto">
                  <a:xfrm>
                    <a:off x="8027988" y="1720850"/>
                    <a:ext cx="3175" cy="1588"/>
                  </a:xfrm>
                  <a:custGeom>
                    <a:avLst/>
                    <a:gdLst/>
                    <a:ahLst/>
                    <a:cxnLst>
                      <a:cxn ang="0">
                        <a:pos x="0" y="0"/>
                      </a:cxn>
                      <a:cxn ang="0">
                        <a:pos x="0" y="0"/>
                      </a:cxn>
                      <a:cxn ang="0">
                        <a:pos x="0" y="0"/>
                      </a:cxn>
                    </a:cxnLst>
                    <a:rect l="0" t="0" r="r" b="b"/>
                    <a:pathLst>
                      <a:path w="1">
                        <a:moveTo>
                          <a:pt x="0" y="0"/>
                        </a:moveTo>
                        <a:cubicBezTo>
                          <a:pt x="0" y="0"/>
                          <a:pt x="1" y="0"/>
                          <a:pt x="0" y="0"/>
                        </a:cubicBezTo>
                        <a:cubicBezTo>
                          <a:pt x="0" y="0"/>
                          <a:pt x="0" y="0"/>
                          <a:pt x="0" y="0"/>
                        </a:cubicBezTo>
                        <a:close/>
                      </a:path>
                    </a:pathLst>
                  </a:custGeom>
                  <a:grp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412" name="Freeform 130"/>
                  <p:cNvSpPr/>
                  <p:nvPr/>
                </p:nvSpPr>
                <p:spPr bwMode="auto">
                  <a:xfrm>
                    <a:off x="7724775" y="1841500"/>
                    <a:ext cx="3175" cy="3175"/>
                  </a:xfrm>
                  <a:custGeom>
                    <a:avLst/>
                    <a:gdLst/>
                    <a:ahLst/>
                    <a:cxnLst>
                      <a:cxn ang="0">
                        <a:pos x="0" y="1"/>
                      </a:cxn>
                      <a:cxn ang="0">
                        <a:pos x="1" y="0"/>
                      </a:cxn>
                      <a:cxn ang="0">
                        <a:pos x="0" y="1"/>
                      </a:cxn>
                    </a:cxnLst>
                    <a:rect l="0" t="0" r="r" b="b"/>
                    <a:pathLst>
                      <a:path w="1" h="1">
                        <a:moveTo>
                          <a:pt x="0" y="1"/>
                        </a:moveTo>
                        <a:cubicBezTo>
                          <a:pt x="1" y="0"/>
                          <a:pt x="1" y="0"/>
                          <a:pt x="1" y="0"/>
                        </a:cubicBezTo>
                        <a:cubicBezTo>
                          <a:pt x="0" y="1"/>
                          <a:pt x="0" y="1"/>
                          <a:pt x="0" y="1"/>
                        </a:cubicBezTo>
                        <a:close/>
                      </a:path>
                    </a:pathLst>
                  </a:custGeom>
                  <a:grp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413" name="Freeform 131"/>
                  <p:cNvSpPr/>
                  <p:nvPr/>
                </p:nvSpPr>
                <p:spPr bwMode="auto">
                  <a:xfrm>
                    <a:off x="8218488" y="1671638"/>
                    <a:ext cx="12700" cy="1588"/>
                  </a:xfrm>
                  <a:custGeom>
                    <a:avLst/>
                    <a:gdLst/>
                    <a:ahLst/>
                    <a:cxnLst>
                      <a:cxn ang="0">
                        <a:pos x="0" y="1"/>
                      </a:cxn>
                      <a:cxn ang="0">
                        <a:pos x="0" y="1"/>
                      </a:cxn>
                      <a:cxn ang="0">
                        <a:pos x="5" y="0"/>
                      </a:cxn>
                      <a:cxn ang="0">
                        <a:pos x="0" y="1"/>
                      </a:cxn>
                    </a:cxnLst>
                    <a:rect l="0" t="0" r="r" b="b"/>
                    <a:pathLst>
                      <a:path w="5" h="1">
                        <a:moveTo>
                          <a:pt x="0" y="1"/>
                        </a:moveTo>
                        <a:cubicBezTo>
                          <a:pt x="0" y="1"/>
                          <a:pt x="0" y="1"/>
                          <a:pt x="0" y="1"/>
                        </a:cubicBezTo>
                        <a:cubicBezTo>
                          <a:pt x="5" y="0"/>
                          <a:pt x="5" y="0"/>
                          <a:pt x="5" y="0"/>
                        </a:cubicBezTo>
                        <a:lnTo>
                          <a:pt x="0" y="1"/>
                        </a:lnTo>
                        <a:close/>
                      </a:path>
                    </a:pathLst>
                  </a:custGeom>
                  <a:grp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414" name="Freeform 132"/>
                  <p:cNvSpPr/>
                  <p:nvPr/>
                </p:nvSpPr>
                <p:spPr bwMode="auto">
                  <a:xfrm>
                    <a:off x="7169150" y="2263775"/>
                    <a:ext cx="3175" cy="3175"/>
                  </a:xfrm>
                  <a:custGeom>
                    <a:avLst/>
                    <a:gdLst/>
                    <a:ahLst/>
                    <a:cxnLst>
                      <a:cxn ang="0">
                        <a:pos x="0" y="1"/>
                      </a:cxn>
                      <a:cxn ang="0">
                        <a:pos x="1" y="0"/>
                      </a:cxn>
                      <a:cxn ang="0">
                        <a:pos x="0" y="1"/>
                      </a:cxn>
                    </a:cxnLst>
                    <a:rect l="0" t="0" r="r" b="b"/>
                    <a:pathLst>
                      <a:path w="1" h="1">
                        <a:moveTo>
                          <a:pt x="0" y="1"/>
                        </a:moveTo>
                        <a:cubicBezTo>
                          <a:pt x="1" y="0"/>
                          <a:pt x="1" y="0"/>
                          <a:pt x="1" y="0"/>
                        </a:cubicBezTo>
                        <a:cubicBezTo>
                          <a:pt x="1" y="1"/>
                          <a:pt x="0" y="1"/>
                          <a:pt x="0" y="1"/>
                        </a:cubicBezTo>
                        <a:close/>
                      </a:path>
                    </a:pathLst>
                  </a:custGeom>
                  <a:grp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415" name="Freeform 133"/>
                  <p:cNvSpPr/>
                  <p:nvPr/>
                </p:nvSpPr>
                <p:spPr bwMode="auto">
                  <a:xfrm>
                    <a:off x="7480300" y="1995488"/>
                    <a:ext cx="4762" cy="4763"/>
                  </a:xfrm>
                  <a:custGeom>
                    <a:avLst/>
                    <a:gdLst/>
                    <a:ahLst/>
                    <a:cxnLst>
                      <a:cxn ang="0">
                        <a:pos x="2" y="0"/>
                      </a:cxn>
                      <a:cxn ang="0">
                        <a:pos x="0" y="2"/>
                      </a:cxn>
                      <a:cxn ang="0">
                        <a:pos x="2" y="0"/>
                      </a:cxn>
                    </a:cxnLst>
                    <a:rect l="0" t="0" r="r" b="b"/>
                    <a:pathLst>
                      <a:path w="2" h="2">
                        <a:moveTo>
                          <a:pt x="2" y="0"/>
                        </a:moveTo>
                        <a:cubicBezTo>
                          <a:pt x="1" y="0"/>
                          <a:pt x="1" y="1"/>
                          <a:pt x="0" y="2"/>
                        </a:cubicBezTo>
                        <a:cubicBezTo>
                          <a:pt x="1" y="1"/>
                          <a:pt x="2" y="0"/>
                          <a:pt x="2" y="0"/>
                        </a:cubicBezTo>
                        <a:close/>
                      </a:path>
                    </a:pathLst>
                  </a:custGeom>
                  <a:grp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416" name="Freeform 134"/>
                  <p:cNvSpPr/>
                  <p:nvPr/>
                </p:nvSpPr>
                <p:spPr bwMode="auto">
                  <a:xfrm>
                    <a:off x="8318500" y="1681163"/>
                    <a:ext cx="7937" cy="1588"/>
                  </a:xfrm>
                  <a:custGeom>
                    <a:avLst/>
                    <a:gdLst/>
                    <a:ahLst/>
                    <a:cxnLst>
                      <a:cxn ang="0">
                        <a:pos x="3" y="0"/>
                      </a:cxn>
                      <a:cxn ang="0">
                        <a:pos x="0" y="0"/>
                      </a:cxn>
                      <a:cxn ang="0">
                        <a:pos x="3" y="0"/>
                      </a:cxn>
                    </a:cxnLst>
                    <a:rect l="0" t="0" r="r" b="b"/>
                    <a:pathLst>
                      <a:path w="3">
                        <a:moveTo>
                          <a:pt x="3" y="0"/>
                        </a:moveTo>
                        <a:cubicBezTo>
                          <a:pt x="0" y="0"/>
                          <a:pt x="0" y="0"/>
                          <a:pt x="0" y="0"/>
                        </a:cubicBezTo>
                        <a:cubicBezTo>
                          <a:pt x="0" y="0"/>
                          <a:pt x="1" y="0"/>
                          <a:pt x="3" y="0"/>
                        </a:cubicBezTo>
                        <a:close/>
                      </a:path>
                    </a:pathLst>
                  </a:custGeom>
                  <a:grp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417" name="Freeform 135"/>
                  <p:cNvSpPr/>
                  <p:nvPr/>
                </p:nvSpPr>
                <p:spPr bwMode="auto">
                  <a:xfrm>
                    <a:off x="8516938" y="1655763"/>
                    <a:ext cx="1587" cy="1588"/>
                  </a:xfrm>
                  <a:custGeom>
                    <a:avLst/>
                    <a:gdLst/>
                    <a:ahLst/>
                    <a:cxnLst>
                      <a:cxn ang="0">
                        <a:pos x="1" y="0"/>
                      </a:cxn>
                      <a:cxn ang="0">
                        <a:pos x="1" y="0"/>
                      </a:cxn>
                      <a:cxn ang="0">
                        <a:pos x="1" y="0"/>
                      </a:cxn>
                    </a:cxnLst>
                    <a:rect l="0" t="0" r="r" b="b"/>
                    <a:pathLst>
                      <a:path w="1">
                        <a:moveTo>
                          <a:pt x="1" y="0"/>
                        </a:moveTo>
                        <a:cubicBezTo>
                          <a:pt x="1" y="0"/>
                          <a:pt x="1" y="0"/>
                          <a:pt x="1" y="0"/>
                        </a:cubicBezTo>
                        <a:cubicBezTo>
                          <a:pt x="0" y="0"/>
                          <a:pt x="1" y="0"/>
                          <a:pt x="1" y="0"/>
                        </a:cubicBezTo>
                        <a:close/>
                      </a:path>
                    </a:pathLst>
                  </a:custGeom>
                  <a:grp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418" name="Freeform 136"/>
                  <p:cNvSpPr/>
                  <p:nvPr/>
                </p:nvSpPr>
                <p:spPr bwMode="auto">
                  <a:xfrm>
                    <a:off x="8434388" y="1654175"/>
                    <a:ext cx="7937" cy="1588"/>
                  </a:xfrm>
                  <a:custGeom>
                    <a:avLst/>
                    <a:gdLst/>
                    <a:ahLst/>
                    <a:cxnLst>
                      <a:cxn ang="0">
                        <a:pos x="3" y="0"/>
                      </a:cxn>
                      <a:cxn ang="0">
                        <a:pos x="0" y="0"/>
                      </a:cxn>
                      <a:cxn ang="0">
                        <a:pos x="3" y="0"/>
                      </a:cxn>
                    </a:cxnLst>
                    <a:rect l="0" t="0" r="r" b="b"/>
                    <a:pathLst>
                      <a:path w="3">
                        <a:moveTo>
                          <a:pt x="3" y="0"/>
                        </a:moveTo>
                        <a:cubicBezTo>
                          <a:pt x="2" y="0"/>
                          <a:pt x="1" y="0"/>
                          <a:pt x="0" y="0"/>
                        </a:cubicBezTo>
                        <a:cubicBezTo>
                          <a:pt x="1" y="0"/>
                          <a:pt x="3" y="0"/>
                          <a:pt x="3" y="0"/>
                        </a:cubicBezTo>
                        <a:close/>
                      </a:path>
                    </a:pathLst>
                  </a:custGeom>
                  <a:grp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419" name="Freeform 137"/>
                  <p:cNvSpPr/>
                  <p:nvPr/>
                </p:nvSpPr>
                <p:spPr bwMode="auto">
                  <a:xfrm>
                    <a:off x="8432800" y="1654175"/>
                    <a:ext cx="1587" cy="1588"/>
                  </a:xfrm>
                  <a:custGeom>
                    <a:avLst/>
                    <a:gdLst/>
                    <a:ahLst/>
                    <a:cxnLst>
                      <a:cxn ang="0">
                        <a:pos x="0" y="0"/>
                      </a:cxn>
                      <a:cxn ang="0">
                        <a:pos x="1" y="0"/>
                      </a:cxn>
                      <a:cxn ang="0">
                        <a:pos x="0" y="0"/>
                      </a:cxn>
                    </a:cxnLst>
                    <a:rect l="0" t="0" r="r" b="b"/>
                    <a:pathLst>
                      <a:path w="1">
                        <a:moveTo>
                          <a:pt x="0" y="0"/>
                        </a:moveTo>
                        <a:cubicBezTo>
                          <a:pt x="1" y="0"/>
                          <a:pt x="1" y="0"/>
                          <a:pt x="1" y="0"/>
                        </a:cubicBezTo>
                        <a:cubicBezTo>
                          <a:pt x="1" y="0"/>
                          <a:pt x="0" y="0"/>
                          <a:pt x="0" y="0"/>
                        </a:cubicBezTo>
                        <a:close/>
                      </a:path>
                    </a:pathLst>
                  </a:custGeom>
                  <a:grp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420" name="Freeform 138"/>
                  <p:cNvSpPr/>
                  <p:nvPr/>
                </p:nvSpPr>
                <p:spPr bwMode="auto">
                  <a:xfrm>
                    <a:off x="6326188" y="4597400"/>
                    <a:ext cx="3175" cy="17463"/>
                  </a:xfrm>
                  <a:custGeom>
                    <a:avLst/>
                    <a:gdLst/>
                    <a:ahLst/>
                    <a:cxnLst>
                      <a:cxn ang="0">
                        <a:pos x="0" y="0"/>
                      </a:cxn>
                      <a:cxn ang="0">
                        <a:pos x="1" y="7"/>
                      </a:cxn>
                      <a:cxn ang="0">
                        <a:pos x="0" y="0"/>
                      </a:cxn>
                    </a:cxnLst>
                    <a:rect l="0" t="0" r="r" b="b"/>
                    <a:pathLst>
                      <a:path w="1" h="7">
                        <a:moveTo>
                          <a:pt x="0" y="0"/>
                        </a:moveTo>
                        <a:cubicBezTo>
                          <a:pt x="0" y="3"/>
                          <a:pt x="0" y="5"/>
                          <a:pt x="1" y="7"/>
                        </a:cubicBezTo>
                        <a:lnTo>
                          <a:pt x="0" y="0"/>
                        </a:lnTo>
                        <a:close/>
                      </a:path>
                    </a:pathLst>
                  </a:custGeom>
                  <a:grp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421" name="Freeform 139"/>
                  <p:cNvSpPr/>
                  <p:nvPr/>
                </p:nvSpPr>
                <p:spPr bwMode="auto">
                  <a:xfrm>
                    <a:off x="6789738" y="2773363"/>
                    <a:ext cx="3175" cy="1588"/>
                  </a:xfrm>
                  <a:custGeom>
                    <a:avLst/>
                    <a:gdLst/>
                    <a:ahLst/>
                    <a:cxnLst>
                      <a:cxn ang="0">
                        <a:pos x="1" y="1"/>
                      </a:cxn>
                      <a:cxn ang="0">
                        <a:pos x="1" y="0"/>
                      </a:cxn>
                      <a:cxn ang="0">
                        <a:pos x="1" y="1"/>
                      </a:cxn>
                    </a:cxnLst>
                    <a:rect l="0" t="0" r="r" b="b"/>
                    <a:pathLst>
                      <a:path w="1" h="1">
                        <a:moveTo>
                          <a:pt x="1" y="1"/>
                        </a:moveTo>
                        <a:cubicBezTo>
                          <a:pt x="1" y="0"/>
                          <a:pt x="1" y="0"/>
                          <a:pt x="1" y="0"/>
                        </a:cubicBezTo>
                        <a:cubicBezTo>
                          <a:pt x="0" y="1"/>
                          <a:pt x="0" y="1"/>
                          <a:pt x="1" y="1"/>
                        </a:cubicBezTo>
                        <a:close/>
                      </a:path>
                    </a:pathLst>
                  </a:custGeom>
                  <a:grp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422" name="Freeform 140"/>
                  <p:cNvSpPr/>
                  <p:nvPr/>
                </p:nvSpPr>
                <p:spPr bwMode="auto">
                  <a:xfrm>
                    <a:off x="6342063" y="4603750"/>
                    <a:ext cx="1587" cy="4763"/>
                  </a:xfrm>
                  <a:custGeom>
                    <a:avLst/>
                    <a:gdLst/>
                    <a:ahLst/>
                    <a:cxnLst>
                      <a:cxn ang="0">
                        <a:pos x="0" y="0"/>
                      </a:cxn>
                      <a:cxn ang="0">
                        <a:pos x="0" y="2"/>
                      </a:cxn>
                      <a:cxn ang="0">
                        <a:pos x="0" y="0"/>
                      </a:cxn>
                    </a:cxnLst>
                    <a:rect l="0" t="0" r="r" b="b"/>
                    <a:pathLst>
                      <a:path h="2">
                        <a:moveTo>
                          <a:pt x="0" y="0"/>
                        </a:moveTo>
                        <a:cubicBezTo>
                          <a:pt x="0" y="2"/>
                          <a:pt x="0" y="2"/>
                          <a:pt x="0" y="2"/>
                        </a:cubicBezTo>
                        <a:cubicBezTo>
                          <a:pt x="0" y="1"/>
                          <a:pt x="0" y="1"/>
                          <a:pt x="0" y="0"/>
                        </a:cubicBezTo>
                        <a:close/>
                      </a:path>
                    </a:pathLst>
                  </a:custGeom>
                  <a:grp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423" name="Freeform 141"/>
                  <p:cNvSpPr/>
                  <p:nvPr/>
                </p:nvSpPr>
                <p:spPr bwMode="auto">
                  <a:xfrm>
                    <a:off x="8207375" y="1704975"/>
                    <a:ext cx="17462" cy="6350"/>
                  </a:xfrm>
                  <a:custGeom>
                    <a:avLst/>
                    <a:gdLst/>
                    <a:ahLst/>
                    <a:cxnLst>
                      <a:cxn ang="0">
                        <a:pos x="7" y="0"/>
                      </a:cxn>
                      <a:cxn ang="0">
                        <a:pos x="0" y="2"/>
                      </a:cxn>
                      <a:cxn ang="0">
                        <a:pos x="7" y="0"/>
                      </a:cxn>
                    </a:cxnLst>
                    <a:rect l="0" t="0" r="r" b="b"/>
                    <a:pathLst>
                      <a:path w="7" h="2">
                        <a:moveTo>
                          <a:pt x="7" y="0"/>
                        </a:moveTo>
                        <a:cubicBezTo>
                          <a:pt x="5" y="1"/>
                          <a:pt x="0" y="1"/>
                          <a:pt x="0" y="2"/>
                        </a:cubicBezTo>
                        <a:cubicBezTo>
                          <a:pt x="3" y="1"/>
                          <a:pt x="6" y="1"/>
                          <a:pt x="7" y="0"/>
                        </a:cubicBezTo>
                        <a:close/>
                      </a:path>
                    </a:pathLst>
                  </a:custGeom>
                  <a:grp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424" name="Freeform 142"/>
                  <p:cNvSpPr/>
                  <p:nvPr/>
                </p:nvSpPr>
                <p:spPr bwMode="auto">
                  <a:xfrm>
                    <a:off x="6788150" y="2924175"/>
                    <a:ext cx="1587" cy="4763"/>
                  </a:xfrm>
                  <a:custGeom>
                    <a:avLst/>
                    <a:gdLst/>
                    <a:ahLst/>
                    <a:cxnLst>
                      <a:cxn ang="0">
                        <a:pos x="0" y="0"/>
                      </a:cxn>
                      <a:cxn ang="0">
                        <a:pos x="0" y="2"/>
                      </a:cxn>
                      <a:cxn ang="0">
                        <a:pos x="0" y="0"/>
                      </a:cxn>
                    </a:cxnLst>
                    <a:rect l="0" t="0" r="r" b="b"/>
                    <a:pathLst>
                      <a:path h="2">
                        <a:moveTo>
                          <a:pt x="0" y="0"/>
                        </a:moveTo>
                        <a:cubicBezTo>
                          <a:pt x="0" y="2"/>
                          <a:pt x="0" y="2"/>
                          <a:pt x="0" y="2"/>
                        </a:cubicBezTo>
                        <a:cubicBezTo>
                          <a:pt x="0" y="1"/>
                          <a:pt x="0" y="1"/>
                          <a:pt x="0" y="0"/>
                        </a:cubicBezTo>
                        <a:close/>
                      </a:path>
                    </a:pathLst>
                  </a:custGeom>
                  <a:grp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425" name="Freeform 143"/>
                  <p:cNvSpPr/>
                  <p:nvPr/>
                </p:nvSpPr>
                <p:spPr bwMode="auto">
                  <a:xfrm>
                    <a:off x="6342063" y="4602163"/>
                    <a:ext cx="1587" cy="1588"/>
                  </a:xfrm>
                  <a:custGeom>
                    <a:avLst/>
                    <a:gdLst/>
                    <a:ahLst/>
                    <a:cxnLst>
                      <a:cxn ang="0">
                        <a:pos x="0" y="1"/>
                      </a:cxn>
                      <a:cxn ang="0">
                        <a:pos x="0" y="0"/>
                      </a:cxn>
                      <a:cxn ang="0">
                        <a:pos x="0" y="0"/>
                      </a:cxn>
                      <a:cxn ang="0">
                        <a:pos x="0" y="1"/>
                      </a:cxn>
                    </a:cxnLst>
                    <a:rect l="0" t="0" r="r" b="b"/>
                    <a:pathLst>
                      <a:path h="1">
                        <a:moveTo>
                          <a:pt x="0" y="1"/>
                        </a:moveTo>
                        <a:cubicBezTo>
                          <a:pt x="0" y="0"/>
                          <a:pt x="0" y="0"/>
                          <a:pt x="0" y="0"/>
                        </a:cubicBezTo>
                        <a:cubicBezTo>
                          <a:pt x="0" y="0"/>
                          <a:pt x="0" y="0"/>
                          <a:pt x="0" y="0"/>
                        </a:cubicBezTo>
                        <a:cubicBezTo>
                          <a:pt x="0" y="0"/>
                          <a:pt x="0" y="1"/>
                          <a:pt x="0" y="1"/>
                        </a:cubicBezTo>
                        <a:close/>
                      </a:path>
                    </a:pathLst>
                  </a:custGeom>
                  <a:grp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426" name="Rectangle 144"/>
                  <p:cNvSpPr>
                    <a:spLocks noChangeArrowheads="1"/>
                  </p:cNvSpPr>
                  <p:nvPr/>
                </p:nvSpPr>
                <p:spPr bwMode="auto">
                  <a:xfrm>
                    <a:off x="6518275" y="3373438"/>
                    <a:ext cx="1587" cy="1588"/>
                  </a:xfrm>
                  <a:prstGeom prst="rect">
                    <a:avLst/>
                  </a:prstGeom>
                  <a:grpFill/>
                  <a:ln w="9525">
                    <a:noFill/>
                    <a:miter lim="800000"/>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427" name="Freeform 145"/>
                  <p:cNvSpPr/>
                  <p:nvPr/>
                </p:nvSpPr>
                <p:spPr bwMode="auto">
                  <a:xfrm>
                    <a:off x="6505575" y="3398838"/>
                    <a:ext cx="1587" cy="6350"/>
                  </a:xfrm>
                  <a:custGeom>
                    <a:avLst/>
                    <a:gdLst/>
                    <a:ahLst/>
                    <a:cxnLst>
                      <a:cxn ang="0">
                        <a:pos x="0" y="3"/>
                      </a:cxn>
                      <a:cxn ang="0">
                        <a:pos x="0" y="0"/>
                      </a:cxn>
                      <a:cxn ang="0">
                        <a:pos x="0" y="3"/>
                      </a:cxn>
                    </a:cxnLst>
                    <a:rect l="0" t="0" r="r" b="b"/>
                    <a:pathLst>
                      <a:path h="3">
                        <a:moveTo>
                          <a:pt x="0" y="3"/>
                        </a:moveTo>
                        <a:cubicBezTo>
                          <a:pt x="0" y="0"/>
                          <a:pt x="0" y="0"/>
                          <a:pt x="0" y="0"/>
                        </a:cubicBezTo>
                        <a:cubicBezTo>
                          <a:pt x="0" y="2"/>
                          <a:pt x="0" y="3"/>
                          <a:pt x="0" y="3"/>
                        </a:cubicBezTo>
                        <a:close/>
                      </a:path>
                    </a:pathLst>
                  </a:custGeom>
                  <a:grp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428" name="Freeform 146"/>
                  <p:cNvSpPr/>
                  <p:nvPr/>
                </p:nvSpPr>
                <p:spPr bwMode="auto">
                  <a:xfrm>
                    <a:off x="6329363" y="4614863"/>
                    <a:ext cx="1587" cy="6350"/>
                  </a:xfrm>
                  <a:custGeom>
                    <a:avLst/>
                    <a:gdLst/>
                    <a:ahLst/>
                    <a:cxnLst>
                      <a:cxn ang="0">
                        <a:pos x="0" y="0"/>
                      </a:cxn>
                      <a:cxn ang="0">
                        <a:pos x="0" y="3"/>
                      </a:cxn>
                      <a:cxn ang="0">
                        <a:pos x="0" y="0"/>
                      </a:cxn>
                    </a:cxnLst>
                    <a:rect l="0" t="0" r="r" b="b"/>
                    <a:pathLst>
                      <a:path h="3">
                        <a:moveTo>
                          <a:pt x="0" y="0"/>
                        </a:moveTo>
                        <a:cubicBezTo>
                          <a:pt x="0" y="3"/>
                          <a:pt x="0" y="3"/>
                          <a:pt x="0" y="3"/>
                        </a:cubicBezTo>
                        <a:cubicBezTo>
                          <a:pt x="0" y="2"/>
                          <a:pt x="0" y="1"/>
                          <a:pt x="0" y="0"/>
                        </a:cubicBezTo>
                        <a:close/>
                      </a:path>
                    </a:pathLst>
                  </a:custGeom>
                  <a:grp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429" name="Freeform 147"/>
                  <p:cNvSpPr/>
                  <p:nvPr/>
                </p:nvSpPr>
                <p:spPr bwMode="auto">
                  <a:xfrm>
                    <a:off x="6405563" y="3765550"/>
                    <a:ext cx="3175" cy="4763"/>
                  </a:xfrm>
                  <a:custGeom>
                    <a:avLst/>
                    <a:gdLst/>
                    <a:ahLst/>
                    <a:cxnLst>
                      <a:cxn ang="0">
                        <a:pos x="0" y="2"/>
                      </a:cxn>
                      <a:cxn ang="0">
                        <a:pos x="1" y="0"/>
                      </a:cxn>
                      <a:cxn ang="0">
                        <a:pos x="0" y="2"/>
                      </a:cxn>
                    </a:cxnLst>
                    <a:rect l="0" t="0" r="r" b="b"/>
                    <a:pathLst>
                      <a:path w="1" h="2">
                        <a:moveTo>
                          <a:pt x="0" y="2"/>
                        </a:moveTo>
                        <a:cubicBezTo>
                          <a:pt x="1" y="0"/>
                          <a:pt x="1" y="0"/>
                          <a:pt x="1" y="0"/>
                        </a:cubicBezTo>
                        <a:cubicBezTo>
                          <a:pt x="0" y="1"/>
                          <a:pt x="0" y="2"/>
                          <a:pt x="0" y="2"/>
                        </a:cubicBezTo>
                        <a:close/>
                      </a:path>
                    </a:pathLst>
                  </a:custGeom>
                  <a:grp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430" name="Freeform 148"/>
                  <p:cNvSpPr/>
                  <p:nvPr/>
                </p:nvSpPr>
                <p:spPr bwMode="auto">
                  <a:xfrm>
                    <a:off x="7507288" y="1978025"/>
                    <a:ext cx="3175" cy="3175"/>
                  </a:xfrm>
                  <a:custGeom>
                    <a:avLst/>
                    <a:gdLst/>
                    <a:ahLst/>
                    <a:cxnLst>
                      <a:cxn ang="0">
                        <a:pos x="0" y="1"/>
                      </a:cxn>
                      <a:cxn ang="0">
                        <a:pos x="1" y="0"/>
                      </a:cxn>
                      <a:cxn ang="0">
                        <a:pos x="0" y="1"/>
                      </a:cxn>
                    </a:cxnLst>
                    <a:rect l="0" t="0" r="r" b="b"/>
                    <a:pathLst>
                      <a:path w="1" h="1">
                        <a:moveTo>
                          <a:pt x="0" y="1"/>
                        </a:moveTo>
                        <a:cubicBezTo>
                          <a:pt x="0" y="1"/>
                          <a:pt x="0" y="1"/>
                          <a:pt x="1" y="0"/>
                        </a:cubicBezTo>
                        <a:cubicBezTo>
                          <a:pt x="1" y="0"/>
                          <a:pt x="1" y="0"/>
                          <a:pt x="0" y="1"/>
                        </a:cubicBezTo>
                        <a:close/>
                      </a:path>
                    </a:pathLst>
                  </a:custGeom>
                  <a:grp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431" name="Freeform 149"/>
                  <p:cNvSpPr/>
                  <p:nvPr/>
                </p:nvSpPr>
                <p:spPr bwMode="auto">
                  <a:xfrm>
                    <a:off x="7335838" y="2182813"/>
                    <a:ext cx="3175" cy="1588"/>
                  </a:xfrm>
                  <a:custGeom>
                    <a:avLst/>
                    <a:gdLst/>
                    <a:ahLst/>
                    <a:cxnLst>
                      <a:cxn ang="0">
                        <a:pos x="1" y="0"/>
                      </a:cxn>
                      <a:cxn ang="0">
                        <a:pos x="0" y="0"/>
                      </a:cxn>
                      <a:cxn ang="0">
                        <a:pos x="0" y="0"/>
                      </a:cxn>
                      <a:cxn ang="0">
                        <a:pos x="1" y="0"/>
                      </a:cxn>
                    </a:cxnLst>
                    <a:rect l="0" t="0" r="r" b="b"/>
                    <a:pathLst>
                      <a:path w="1">
                        <a:moveTo>
                          <a:pt x="1" y="0"/>
                        </a:moveTo>
                        <a:cubicBezTo>
                          <a:pt x="0" y="0"/>
                          <a:pt x="0" y="0"/>
                          <a:pt x="0" y="0"/>
                        </a:cubicBezTo>
                        <a:cubicBezTo>
                          <a:pt x="0" y="0"/>
                          <a:pt x="0" y="0"/>
                          <a:pt x="0" y="0"/>
                        </a:cubicBezTo>
                        <a:cubicBezTo>
                          <a:pt x="0" y="0"/>
                          <a:pt x="1" y="0"/>
                          <a:pt x="1" y="0"/>
                        </a:cubicBezTo>
                        <a:close/>
                      </a:path>
                    </a:pathLst>
                  </a:custGeom>
                  <a:grp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432" name="Freeform 150"/>
                  <p:cNvSpPr/>
                  <p:nvPr/>
                </p:nvSpPr>
                <p:spPr bwMode="auto">
                  <a:xfrm>
                    <a:off x="7339013" y="2171700"/>
                    <a:ext cx="6350" cy="11113"/>
                  </a:xfrm>
                  <a:custGeom>
                    <a:avLst/>
                    <a:gdLst/>
                    <a:ahLst/>
                    <a:cxnLst>
                      <a:cxn ang="0">
                        <a:pos x="3" y="0"/>
                      </a:cxn>
                      <a:cxn ang="0">
                        <a:pos x="0" y="4"/>
                      </a:cxn>
                      <a:cxn ang="0">
                        <a:pos x="3" y="0"/>
                      </a:cxn>
                    </a:cxnLst>
                    <a:rect l="0" t="0" r="r" b="b"/>
                    <a:pathLst>
                      <a:path w="3" h="4">
                        <a:moveTo>
                          <a:pt x="3" y="0"/>
                        </a:moveTo>
                        <a:cubicBezTo>
                          <a:pt x="2" y="1"/>
                          <a:pt x="0" y="3"/>
                          <a:pt x="0" y="4"/>
                        </a:cubicBezTo>
                        <a:cubicBezTo>
                          <a:pt x="1" y="3"/>
                          <a:pt x="2" y="2"/>
                          <a:pt x="3" y="0"/>
                        </a:cubicBezTo>
                        <a:close/>
                      </a:path>
                    </a:pathLst>
                  </a:custGeom>
                  <a:grp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433" name="Freeform 151"/>
                  <p:cNvSpPr/>
                  <p:nvPr/>
                </p:nvSpPr>
                <p:spPr bwMode="auto">
                  <a:xfrm>
                    <a:off x="7316788" y="2200275"/>
                    <a:ext cx="1587" cy="1588"/>
                  </a:xfrm>
                  <a:custGeom>
                    <a:avLst/>
                    <a:gdLst/>
                    <a:ahLst/>
                    <a:cxnLst>
                      <a:cxn ang="0">
                        <a:pos x="0" y="1"/>
                      </a:cxn>
                      <a:cxn ang="0">
                        <a:pos x="0" y="0"/>
                      </a:cxn>
                      <a:cxn ang="0">
                        <a:pos x="0" y="1"/>
                      </a:cxn>
                    </a:cxnLst>
                    <a:rect l="0" t="0" r="r" b="b"/>
                    <a:pathLst>
                      <a:path h="1">
                        <a:moveTo>
                          <a:pt x="0" y="1"/>
                        </a:moveTo>
                        <a:cubicBezTo>
                          <a:pt x="0" y="0"/>
                          <a:pt x="0" y="0"/>
                          <a:pt x="0" y="0"/>
                        </a:cubicBezTo>
                        <a:cubicBezTo>
                          <a:pt x="0" y="0"/>
                          <a:pt x="0" y="1"/>
                          <a:pt x="0" y="1"/>
                        </a:cubicBezTo>
                        <a:close/>
                      </a:path>
                    </a:pathLst>
                  </a:custGeom>
                  <a:grp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434" name="Freeform 152"/>
                  <p:cNvSpPr/>
                  <p:nvPr/>
                </p:nvSpPr>
                <p:spPr bwMode="auto">
                  <a:xfrm>
                    <a:off x="7526338" y="2028825"/>
                    <a:ext cx="1587" cy="158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435" name="Freeform 153"/>
                  <p:cNvSpPr/>
                  <p:nvPr/>
                </p:nvSpPr>
                <p:spPr bwMode="auto">
                  <a:xfrm>
                    <a:off x="7481888" y="2063750"/>
                    <a:ext cx="3175" cy="1588"/>
                  </a:xfrm>
                  <a:custGeom>
                    <a:avLst/>
                    <a:gdLst/>
                    <a:ahLst/>
                    <a:cxnLst>
                      <a:cxn ang="0">
                        <a:pos x="1" y="0"/>
                      </a:cxn>
                      <a:cxn ang="0">
                        <a:pos x="0" y="0"/>
                      </a:cxn>
                      <a:cxn ang="0">
                        <a:pos x="1" y="0"/>
                      </a:cxn>
                    </a:cxnLst>
                    <a:rect l="0" t="0" r="r" b="b"/>
                    <a:pathLst>
                      <a:path w="1">
                        <a:moveTo>
                          <a:pt x="1" y="0"/>
                        </a:moveTo>
                        <a:cubicBezTo>
                          <a:pt x="1" y="0"/>
                          <a:pt x="0" y="0"/>
                          <a:pt x="0" y="0"/>
                        </a:cubicBezTo>
                        <a:cubicBezTo>
                          <a:pt x="0" y="0"/>
                          <a:pt x="1" y="0"/>
                          <a:pt x="1" y="0"/>
                        </a:cubicBezTo>
                        <a:close/>
                      </a:path>
                    </a:pathLst>
                  </a:custGeom>
                  <a:grp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436" name="Freeform 154"/>
                  <p:cNvSpPr/>
                  <p:nvPr/>
                </p:nvSpPr>
                <p:spPr bwMode="auto">
                  <a:xfrm>
                    <a:off x="7221538" y="2301875"/>
                    <a:ext cx="1587" cy="158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437" name="Freeform 155"/>
                  <p:cNvSpPr/>
                  <p:nvPr/>
                </p:nvSpPr>
                <p:spPr bwMode="auto">
                  <a:xfrm>
                    <a:off x="6471470" y="1748884"/>
                    <a:ext cx="2265362" cy="2987675"/>
                  </a:xfrm>
                  <a:custGeom>
                    <a:avLst/>
                    <a:gdLst/>
                    <a:ahLst/>
                    <a:cxnLst>
                      <a:cxn ang="0">
                        <a:pos x="295" y="351"/>
                      </a:cxn>
                      <a:cxn ang="0">
                        <a:pos x="339" y="296"/>
                      </a:cxn>
                      <a:cxn ang="0">
                        <a:pos x="362" y="265"/>
                      </a:cxn>
                      <a:cxn ang="0">
                        <a:pos x="377" y="249"/>
                      </a:cxn>
                      <a:cxn ang="0">
                        <a:pos x="403" y="224"/>
                      </a:cxn>
                      <a:cxn ang="0">
                        <a:pos x="411" y="216"/>
                      </a:cxn>
                      <a:cxn ang="0">
                        <a:pos x="427" y="202"/>
                      </a:cxn>
                      <a:cxn ang="0">
                        <a:pos x="458" y="180"/>
                      </a:cxn>
                      <a:cxn ang="0">
                        <a:pos x="477" y="162"/>
                      </a:cxn>
                      <a:cxn ang="0">
                        <a:pos x="512" y="134"/>
                      </a:cxn>
                      <a:cxn ang="0">
                        <a:pos x="530" y="124"/>
                      </a:cxn>
                      <a:cxn ang="0">
                        <a:pos x="558" y="106"/>
                      </a:cxn>
                      <a:cxn ang="0">
                        <a:pos x="583" y="94"/>
                      </a:cxn>
                      <a:cxn ang="0">
                        <a:pos x="620" y="71"/>
                      </a:cxn>
                      <a:cxn ang="0">
                        <a:pos x="662" y="54"/>
                      </a:cxn>
                      <a:cxn ang="0">
                        <a:pos x="704" y="40"/>
                      </a:cxn>
                      <a:cxn ang="0">
                        <a:pos x="735" y="30"/>
                      </a:cxn>
                      <a:cxn ang="0">
                        <a:pos x="758" y="25"/>
                      </a:cxn>
                      <a:cxn ang="0">
                        <a:pos x="759" y="26"/>
                      </a:cxn>
                      <a:cxn ang="0">
                        <a:pos x="785" y="19"/>
                      </a:cxn>
                      <a:cxn ang="0">
                        <a:pos x="800" y="15"/>
                      </a:cxn>
                      <a:cxn ang="0">
                        <a:pos x="820" y="12"/>
                      </a:cxn>
                      <a:cxn ang="0">
                        <a:pos x="870" y="10"/>
                      </a:cxn>
                      <a:cxn ang="0">
                        <a:pos x="906" y="8"/>
                      </a:cxn>
                      <a:cxn ang="0">
                        <a:pos x="880" y="2"/>
                      </a:cxn>
                      <a:cxn ang="0">
                        <a:pos x="860" y="3"/>
                      </a:cxn>
                      <a:cxn ang="0">
                        <a:pos x="836" y="3"/>
                      </a:cxn>
                      <a:cxn ang="0">
                        <a:pos x="793" y="6"/>
                      </a:cxn>
                      <a:cxn ang="0">
                        <a:pos x="772" y="11"/>
                      </a:cxn>
                      <a:cxn ang="0">
                        <a:pos x="753" y="14"/>
                      </a:cxn>
                      <a:cxn ang="0">
                        <a:pos x="685" y="33"/>
                      </a:cxn>
                      <a:cxn ang="0">
                        <a:pos x="652" y="43"/>
                      </a:cxn>
                      <a:cxn ang="0">
                        <a:pos x="635" y="50"/>
                      </a:cxn>
                      <a:cxn ang="0">
                        <a:pos x="605" y="64"/>
                      </a:cxn>
                      <a:cxn ang="0">
                        <a:pos x="569" y="81"/>
                      </a:cxn>
                      <a:cxn ang="0">
                        <a:pos x="547" y="90"/>
                      </a:cxn>
                      <a:cxn ang="0">
                        <a:pos x="500" y="120"/>
                      </a:cxn>
                      <a:cxn ang="0">
                        <a:pos x="454" y="152"/>
                      </a:cxn>
                      <a:cxn ang="0">
                        <a:pos x="418" y="183"/>
                      </a:cxn>
                      <a:cxn ang="0">
                        <a:pos x="399" y="199"/>
                      </a:cxn>
                      <a:cxn ang="0">
                        <a:pos x="372" y="223"/>
                      </a:cxn>
                      <a:cxn ang="0">
                        <a:pos x="333" y="260"/>
                      </a:cxn>
                      <a:cxn ang="0">
                        <a:pos x="303" y="297"/>
                      </a:cxn>
                      <a:cxn ang="0">
                        <a:pos x="252" y="360"/>
                      </a:cxn>
                      <a:cxn ang="0">
                        <a:pos x="200" y="442"/>
                      </a:cxn>
                      <a:cxn ang="0">
                        <a:pos x="184" y="468"/>
                      </a:cxn>
                      <a:cxn ang="0">
                        <a:pos x="168" y="498"/>
                      </a:cxn>
                      <a:cxn ang="0">
                        <a:pos x="143" y="549"/>
                      </a:cxn>
                      <a:cxn ang="0">
                        <a:pos x="99" y="648"/>
                      </a:cxn>
                      <a:cxn ang="0">
                        <a:pos x="68" y="741"/>
                      </a:cxn>
                      <a:cxn ang="0">
                        <a:pos x="38" y="844"/>
                      </a:cxn>
                      <a:cxn ang="0">
                        <a:pos x="0" y="1116"/>
                      </a:cxn>
                      <a:cxn ang="0">
                        <a:pos x="9" y="1197"/>
                      </a:cxn>
                      <a:cxn ang="0">
                        <a:pos x="11" y="1180"/>
                      </a:cxn>
                      <a:cxn ang="0">
                        <a:pos x="15" y="1154"/>
                      </a:cxn>
                      <a:cxn ang="0">
                        <a:pos x="18" y="1114"/>
                      </a:cxn>
                      <a:cxn ang="0">
                        <a:pos x="40" y="988"/>
                      </a:cxn>
                      <a:cxn ang="0">
                        <a:pos x="89" y="767"/>
                      </a:cxn>
                      <a:cxn ang="0">
                        <a:pos x="117" y="681"/>
                      </a:cxn>
                      <a:cxn ang="0">
                        <a:pos x="157" y="582"/>
                      </a:cxn>
                      <a:cxn ang="0">
                        <a:pos x="164" y="564"/>
                      </a:cxn>
                      <a:cxn ang="0">
                        <a:pos x="193" y="510"/>
                      </a:cxn>
                      <a:cxn ang="0">
                        <a:pos x="216" y="471"/>
                      </a:cxn>
                    </a:cxnLst>
                    <a:rect l="0" t="0" r="r" b="b"/>
                    <a:pathLst>
                      <a:path w="913" h="1204">
                        <a:moveTo>
                          <a:pt x="243" y="429"/>
                        </a:moveTo>
                        <a:cubicBezTo>
                          <a:pt x="254" y="411"/>
                          <a:pt x="268" y="388"/>
                          <a:pt x="280" y="372"/>
                        </a:cubicBezTo>
                        <a:cubicBezTo>
                          <a:pt x="282" y="368"/>
                          <a:pt x="286" y="362"/>
                          <a:pt x="289" y="357"/>
                        </a:cubicBezTo>
                        <a:cubicBezTo>
                          <a:pt x="291" y="358"/>
                          <a:pt x="291" y="358"/>
                          <a:pt x="291" y="358"/>
                        </a:cubicBezTo>
                        <a:cubicBezTo>
                          <a:pt x="294" y="353"/>
                          <a:pt x="294" y="353"/>
                          <a:pt x="294" y="353"/>
                        </a:cubicBezTo>
                        <a:cubicBezTo>
                          <a:pt x="296" y="351"/>
                          <a:pt x="292" y="356"/>
                          <a:pt x="295" y="354"/>
                        </a:cubicBezTo>
                        <a:cubicBezTo>
                          <a:pt x="295" y="351"/>
                          <a:pt x="295" y="351"/>
                          <a:pt x="295" y="351"/>
                        </a:cubicBezTo>
                        <a:cubicBezTo>
                          <a:pt x="296" y="351"/>
                          <a:pt x="304" y="341"/>
                          <a:pt x="299" y="349"/>
                        </a:cubicBezTo>
                        <a:cubicBezTo>
                          <a:pt x="304" y="343"/>
                          <a:pt x="308" y="338"/>
                          <a:pt x="313" y="332"/>
                        </a:cubicBezTo>
                        <a:cubicBezTo>
                          <a:pt x="316" y="329"/>
                          <a:pt x="313" y="329"/>
                          <a:pt x="317" y="325"/>
                        </a:cubicBezTo>
                        <a:cubicBezTo>
                          <a:pt x="318" y="325"/>
                          <a:pt x="316" y="327"/>
                          <a:pt x="317" y="327"/>
                        </a:cubicBezTo>
                        <a:cubicBezTo>
                          <a:pt x="328" y="316"/>
                          <a:pt x="325" y="311"/>
                          <a:pt x="335" y="300"/>
                        </a:cubicBezTo>
                        <a:cubicBezTo>
                          <a:pt x="334" y="301"/>
                          <a:pt x="334" y="301"/>
                          <a:pt x="334" y="301"/>
                        </a:cubicBezTo>
                        <a:cubicBezTo>
                          <a:pt x="336" y="299"/>
                          <a:pt x="339" y="296"/>
                          <a:pt x="339" y="296"/>
                        </a:cubicBezTo>
                        <a:cubicBezTo>
                          <a:pt x="336" y="296"/>
                          <a:pt x="338" y="298"/>
                          <a:pt x="334" y="301"/>
                        </a:cubicBezTo>
                        <a:cubicBezTo>
                          <a:pt x="333" y="299"/>
                          <a:pt x="337" y="296"/>
                          <a:pt x="336" y="295"/>
                        </a:cubicBezTo>
                        <a:cubicBezTo>
                          <a:pt x="338" y="293"/>
                          <a:pt x="339" y="291"/>
                          <a:pt x="341" y="289"/>
                        </a:cubicBezTo>
                        <a:cubicBezTo>
                          <a:pt x="345" y="286"/>
                          <a:pt x="349" y="280"/>
                          <a:pt x="353" y="278"/>
                        </a:cubicBezTo>
                        <a:cubicBezTo>
                          <a:pt x="354" y="276"/>
                          <a:pt x="355" y="273"/>
                          <a:pt x="358" y="269"/>
                        </a:cubicBezTo>
                        <a:cubicBezTo>
                          <a:pt x="362" y="267"/>
                          <a:pt x="359" y="270"/>
                          <a:pt x="363" y="267"/>
                        </a:cubicBezTo>
                        <a:cubicBezTo>
                          <a:pt x="362" y="265"/>
                          <a:pt x="362" y="265"/>
                          <a:pt x="362" y="265"/>
                        </a:cubicBezTo>
                        <a:cubicBezTo>
                          <a:pt x="365" y="262"/>
                          <a:pt x="365" y="263"/>
                          <a:pt x="365" y="264"/>
                        </a:cubicBezTo>
                        <a:cubicBezTo>
                          <a:pt x="369" y="260"/>
                          <a:pt x="367" y="260"/>
                          <a:pt x="371" y="256"/>
                        </a:cubicBezTo>
                        <a:cubicBezTo>
                          <a:pt x="370" y="259"/>
                          <a:pt x="370" y="259"/>
                          <a:pt x="370" y="259"/>
                        </a:cubicBezTo>
                        <a:cubicBezTo>
                          <a:pt x="373" y="256"/>
                          <a:pt x="374" y="255"/>
                          <a:pt x="378" y="251"/>
                        </a:cubicBezTo>
                        <a:cubicBezTo>
                          <a:pt x="378" y="251"/>
                          <a:pt x="377" y="253"/>
                          <a:pt x="375" y="254"/>
                        </a:cubicBezTo>
                        <a:cubicBezTo>
                          <a:pt x="379" y="253"/>
                          <a:pt x="379" y="250"/>
                          <a:pt x="380" y="248"/>
                        </a:cubicBezTo>
                        <a:cubicBezTo>
                          <a:pt x="379" y="249"/>
                          <a:pt x="376" y="251"/>
                          <a:pt x="377" y="249"/>
                        </a:cubicBezTo>
                        <a:cubicBezTo>
                          <a:pt x="379" y="247"/>
                          <a:pt x="381" y="244"/>
                          <a:pt x="383" y="243"/>
                        </a:cubicBezTo>
                        <a:cubicBezTo>
                          <a:pt x="381" y="246"/>
                          <a:pt x="381" y="246"/>
                          <a:pt x="381" y="246"/>
                        </a:cubicBezTo>
                        <a:cubicBezTo>
                          <a:pt x="385" y="241"/>
                          <a:pt x="383" y="243"/>
                          <a:pt x="388" y="238"/>
                        </a:cubicBezTo>
                        <a:cubicBezTo>
                          <a:pt x="388" y="239"/>
                          <a:pt x="388" y="239"/>
                          <a:pt x="388" y="239"/>
                        </a:cubicBezTo>
                        <a:cubicBezTo>
                          <a:pt x="390" y="235"/>
                          <a:pt x="395" y="232"/>
                          <a:pt x="400" y="227"/>
                        </a:cubicBezTo>
                        <a:cubicBezTo>
                          <a:pt x="399" y="228"/>
                          <a:pt x="399" y="228"/>
                          <a:pt x="399" y="228"/>
                        </a:cubicBezTo>
                        <a:cubicBezTo>
                          <a:pt x="401" y="226"/>
                          <a:pt x="402" y="225"/>
                          <a:pt x="403" y="224"/>
                        </a:cubicBezTo>
                        <a:cubicBezTo>
                          <a:pt x="399" y="226"/>
                          <a:pt x="400" y="225"/>
                          <a:pt x="399" y="224"/>
                        </a:cubicBezTo>
                        <a:cubicBezTo>
                          <a:pt x="404" y="222"/>
                          <a:pt x="403" y="218"/>
                          <a:pt x="410" y="213"/>
                        </a:cubicBezTo>
                        <a:cubicBezTo>
                          <a:pt x="410" y="214"/>
                          <a:pt x="409" y="216"/>
                          <a:pt x="407" y="217"/>
                        </a:cubicBezTo>
                        <a:cubicBezTo>
                          <a:pt x="406" y="220"/>
                          <a:pt x="407" y="221"/>
                          <a:pt x="404" y="225"/>
                        </a:cubicBezTo>
                        <a:cubicBezTo>
                          <a:pt x="406" y="223"/>
                          <a:pt x="408" y="220"/>
                          <a:pt x="408" y="221"/>
                        </a:cubicBezTo>
                        <a:cubicBezTo>
                          <a:pt x="408" y="219"/>
                          <a:pt x="408" y="219"/>
                          <a:pt x="408" y="219"/>
                        </a:cubicBezTo>
                        <a:cubicBezTo>
                          <a:pt x="409" y="218"/>
                          <a:pt x="410" y="217"/>
                          <a:pt x="411" y="216"/>
                        </a:cubicBezTo>
                        <a:cubicBezTo>
                          <a:pt x="411" y="215"/>
                          <a:pt x="408" y="217"/>
                          <a:pt x="410" y="214"/>
                        </a:cubicBezTo>
                        <a:cubicBezTo>
                          <a:pt x="414" y="210"/>
                          <a:pt x="413" y="213"/>
                          <a:pt x="413" y="212"/>
                        </a:cubicBezTo>
                        <a:cubicBezTo>
                          <a:pt x="418" y="208"/>
                          <a:pt x="414" y="209"/>
                          <a:pt x="419" y="205"/>
                        </a:cubicBezTo>
                        <a:cubicBezTo>
                          <a:pt x="419" y="206"/>
                          <a:pt x="418" y="207"/>
                          <a:pt x="418" y="207"/>
                        </a:cubicBezTo>
                        <a:cubicBezTo>
                          <a:pt x="422" y="205"/>
                          <a:pt x="426" y="200"/>
                          <a:pt x="428" y="200"/>
                        </a:cubicBezTo>
                        <a:cubicBezTo>
                          <a:pt x="428" y="201"/>
                          <a:pt x="428" y="201"/>
                          <a:pt x="427" y="202"/>
                        </a:cubicBezTo>
                        <a:cubicBezTo>
                          <a:pt x="427" y="202"/>
                          <a:pt x="427" y="202"/>
                          <a:pt x="427" y="202"/>
                        </a:cubicBezTo>
                        <a:cubicBezTo>
                          <a:pt x="424" y="207"/>
                          <a:pt x="430" y="199"/>
                          <a:pt x="430" y="201"/>
                        </a:cubicBezTo>
                        <a:cubicBezTo>
                          <a:pt x="429" y="201"/>
                          <a:pt x="434" y="197"/>
                          <a:pt x="436" y="195"/>
                        </a:cubicBezTo>
                        <a:cubicBezTo>
                          <a:pt x="435" y="195"/>
                          <a:pt x="435" y="195"/>
                          <a:pt x="435" y="195"/>
                        </a:cubicBezTo>
                        <a:cubicBezTo>
                          <a:pt x="440" y="186"/>
                          <a:pt x="436" y="197"/>
                          <a:pt x="443" y="190"/>
                        </a:cubicBezTo>
                        <a:cubicBezTo>
                          <a:pt x="447" y="186"/>
                          <a:pt x="441" y="192"/>
                          <a:pt x="443" y="189"/>
                        </a:cubicBezTo>
                        <a:cubicBezTo>
                          <a:pt x="446" y="186"/>
                          <a:pt x="448" y="186"/>
                          <a:pt x="452" y="182"/>
                        </a:cubicBezTo>
                        <a:cubicBezTo>
                          <a:pt x="454" y="181"/>
                          <a:pt x="457" y="180"/>
                          <a:pt x="458" y="180"/>
                        </a:cubicBezTo>
                        <a:cubicBezTo>
                          <a:pt x="461" y="178"/>
                          <a:pt x="467" y="174"/>
                          <a:pt x="468" y="172"/>
                        </a:cubicBezTo>
                        <a:cubicBezTo>
                          <a:pt x="462" y="175"/>
                          <a:pt x="464" y="177"/>
                          <a:pt x="457" y="180"/>
                        </a:cubicBezTo>
                        <a:cubicBezTo>
                          <a:pt x="458" y="178"/>
                          <a:pt x="458" y="178"/>
                          <a:pt x="458" y="178"/>
                        </a:cubicBezTo>
                        <a:cubicBezTo>
                          <a:pt x="462" y="174"/>
                          <a:pt x="467" y="170"/>
                          <a:pt x="470" y="168"/>
                        </a:cubicBezTo>
                        <a:cubicBezTo>
                          <a:pt x="469" y="168"/>
                          <a:pt x="469" y="168"/>
                          <a:pt x="469" y="168"/>
                        </a:cubicBezTo>
                        <a:cubicBezTo>
                          <a:pt x="474" y="163"/>
                          <a:pt x="475" y="161"/>
                          <a:pt x="481" y="157"/>
                        </a:cubicBezTo>
                        <a:cubicBezTo>
                          <a:pt x="482" y="157"/>
                          <a:pt x="479" y="160"/>
                          <a:pt x="477" y="162"/>
                        </a:cubicBezTo>
                        <a:cubicBezTo>
                          <a:pt x="481" y="160"/>
                          <a:pt x="480" y="159"/>
                          <a:pt x="486" y="155"/>
                        </a:cubicBezTo>
                        <a:cubicBezTo>
                          <a:pt x="487" y="156"/>
                          <a:pt x="482" y="158"/>
                          <a:pt x="482" y="159"/>
                        </a:cubicBezTo>
                        <a:cubicBezTo>
                          <a:pt x="488" y="154"/>
                          <a:pt x="488" y="154"/>
                          <a:pt x="488" y="154"/>
                        </a:cubicBezTo>
                        <a:cubicBezTo>
                          <a:pt x="488" y="154"/>
                          <a:pt x="488" y="154"/>
                          <a:pt x="488" y="154"/>
                        </a:cubicBezTo>
                        <a:cubicBezTo>
                          <a:pt x="488" y="152"/>
                          <a:pt x="493" y="151"/>
                          <a:pt x="497" y="148"/>
                        </a:cubicBezTo>
                        <a:cubicBezTo>
                          <a:pt x="506" y="141"/>
                          <a:pt x="506" y="139"/>
                          <a:pt x="510" y="134"/>
                        </a:cubicBezTo>
                        <a:cubicBezTo>
                          <a:pt x="512" y="133"/>
                          <a:pt x="513" y="134"/>
                          <a:pt x="512" y="134"/>
                        </a:cubicBezTo>
                        <a:cubicBezTo>
                          <a:pt x="510" y="135"/>
                          <a:pt x="510" y="135"/>
                          <a:pt x="510" y="136"/>
                        </a:cubicBezTo>
                        <a:cubicBezTo>
                          <a:pt x="513" y="134"/>
                          <a:pt x="518" y="133"/>
                          <a:pt x="516" y="135"/>
                        </a:cubicBezTo>
                        <a:cubicBezTo>
                          <a:pt x="521" y="131"/>
                          <a:pt x="514" y="135"/>
                          <a:pt x="517" y="133"/>
                        </a:cubicBezTo>
                        <a:cubicBezTo>
                          <a:pt x="524" y="128"/>
                          <a:pt x="524" y="128"/>
                          <a:pt x="524" y="128"/>
                        </a:cubicBezTo>
                        <a:cubicBezTo>
                          <a:pt x="522" y="128"/>
                          <a:pt x="520" y="130"/>
                          <a:pt x="523" y="127"/>
                        </a:cubicBezTo>
                        <a:cubicBezTo>
                          <a:pt x="526" y="125"/>
                          <a:pt x="527" y="124"/>
                          <a:pt x="531" y="121"/>
                        </a:cubicBezTo>
                        <a:cubicBezTo>
                          <a:pt x="531" y="122"/>
                          <a:pt x="533" y="122"/>
                          <a:pt x="530" y="124"/>
                        </a:cubicBezTo>
                        <a:cubicBezTo>
                          <a:pt x="533" y="123"/>
                          <a:pt x="536" y="121"/>
                          <a:pt x="536" y="119"/>
                        </a:cubicBezTo>
                        <a:cubicBezTo>
                          <a:pt x="531" y="121"/>
                          <a:pt x="543" y="114"/>
                          <a:pt x="539" y="115"/>
                        </a:cubicBezTo>
                        <a:cubicBezTo>
                          <a:pt x="544" y="113"/>
                          <a:pt x="544" y="113"/>
                          <a:pt x="544" y="113"/>
                        </a:cubicBezTo>
                        <a:cubicBezTo>
                          <a:pt x="543" y="114"/>
                          <a:pt x="543" y="114"/>
                          <a:pt x="541" y="115"/>
                        </a:cubicBezTo>
                        <a:cubicBezTo>
                          <a:pt x="543" y="115"/>
                          <a:pt x="545" y="112"/>
                          <a:pt x="546" y="111"/>
                        </a:cubicBezTo>
                        <a:cubicBezTo>
                          <a:pt x="548" y="111"/>
                          <a:pt x="552" y="108"/>
                          <a:pt x="553" y="109"/>
                        </a:cubicBezTo>
                        <a:cubicBezTo>
                          <a:pt x="554" y="108"/>
                          <a:pt x="557" y="106"/>
                          <a:pt x="558" y="106"/>
                        </a:cubicBezTo>
                        <a:cubicBezTo>
                          <a:pt x="560" y="105"/>
                          <a:pt x="558" y="105"/>
                          <a:pt x="559" y="104"/>
                        </a:cubicBezTo>
                        <a:cubicBezTo>
                          <a:pt x="566" y="100"/>
                          <a:pt x="566" y="100"/>
                          <a:pt x="566" y="100"/>
                        </a:cubicBezTo>
                        <a:cubicBezTo>
                          <a:pt x="567" y="101"/>
                          <a:pt x="568" y="102"/>
                          <a:pt x="567" y="103"/>
                        </a:cubicBezTo>
                        <a:cubicBezTo>
                          <a:pt x="570" y="101"/>
                          <a:pt x="567" y="101"/>
                          <a:pt x="571" y="98"/>
                        </a:cubicBezTo>
                        <a:cubicBezTo>
                          <a:pt x="570" y="101"/>
                          <a:pt x="577" y="96"/>
                          <a:pt x="575" y="100"/>
                        </a:cubicBezTo>
                        <a:cubicBezTo>
                          <a:pt x="577" y="99"/>
                          <a:pt x="584" y="96"/>
                          <a:pt x="588" y="93"/>
                        </a:cubicBezTo>
                        <a:cubicBezTo>
                          <a:pt x="589" y="91"/>
                          <a:pt x="583" y="95"/>
                          <a:pt x="583" y="94"/>
                        </a:cubicBezTo>
                        <a:cubicBezTo>
                          <a:pt x="593" y="88"/>
                          <a:pt x="592" y="85"/>
                          <a:pt x="601" y="81"/>
                        </a:cubicBezTo>
                        <a:cubicBezTo>
                          <a:pt x="598" y="82"/>
                          <a:pt x="598" y="82"/>
                          <a:pt x="598" y="82"/>
                        </a:cubicBezTo>
                        <a:cubicBezTo>
                          <a:pt x="603" y="79"/>
                          <a:pt x="602" y="80"/>
                          <a:pt x="605" y="77"/>
                        </a:cubicBezTo>
                        <a:cubicBezTo>
                          <a:pt x="604" y="79"/>
                          <a:pt x="612" y="78"/>
                          <a:pt x="620" y="74"/>
                        </a:cubicBezTo>
                        <a:cubicBezTo>
                          <a:pt x="620" y="73"/>
                          <a:pt x="615" y="75"/>
                          <a:pt x="616" y="73"/>
                        </a:cubicBezTo>
                        <a:cubicBezTo>
                          <a:pt x="621" y="70"/>
                          <a:pt x="621" y="70"/>
                          <a:pt x="621" y="70"/>
                        </a:cubicBezTo>
                        <a:cubicBezTo>
                          <a:pt x="622" y="70"/>
                          <a:pt x="621" y="71"/>
                          <a:pt x="620" y="71"/>
                        </a:cubicBezTo>
                        <a:cubicBezTo>
                          <a:pt x="625" y="69"/>
                          <a:pt x="630" y="69"/>
                          <a:pt x="631" y="67"/>
                        </a:cubicBezTo>
                        <a:cubicBezTo>
                          <a:pt x="637" y="67"/>
                          <a:pt x="637" y="67"/>
                          <a:pt x="637" y="67"/>
                        </a:cubicBezTo>
                        <a:cubicBezTo>
                          <a:pt x="634" y="67"/>
                          <a:pt x="634" y="67"/>
                          <a:pt x="634" y="67"/>
                        </a:cubicBezTo>
                        <a:cubicBezTo>
                          <a:pt x="635" y="66"/>
                          <a:pt x="640" y="63"/>
                          <a:pt x="641" y="62"/>
                        </a:cubicBezTo>
                        <a:cubicBezTo>
                          <a:pt x="646" y="59"/>
                          <a:pt x="649" y="59"/>
                          <a:pt x="652" y="59"/>
                        </a:cubicBezTo>
                        <a:cubicBezTo>
                          <a:pt x="651" y="58"/>
                          <a:pt x="648" y="58"/>
                          <a:pt x="652" y="56"/>
                        </a:cubicBezTo>
                        <a:cubicBezTo>
                          <a:pt x="653" y="58"/>
                          <a:pt x="662" y="53"/>
                          <a:pt x="662" y="54"/>
                        </a:cubicBezTo>
                        <a:cubicBezTo>
                          <a:pt x="664" y="54"/>
                          <a:pt x="668" y="53"/>
                          <a:pt x="667" y="52"/>
                        </a:cubicBezTo>
                        <a:cubicBezTo>
                          <a:pt x="668" y="54"/>
                          <a:pt x="668" y="54"/>
                          <a:pt x="668" y="54"/>
                        </a:cubicBezTo>
                        <a:cubicBezTo>
                          <a:pt x="667" y="52"/>
                          <a:pt x="674" y="49"/>
                          <a:pt x="679" y="47"/>
                        </a:cubicBezTo>
                        <a:cubicBezTo>
                          <a:pt x="679" y="50"/>
                          <a:pt x="684" y="45"/>
                          <a:pt x="688" y="46"/>
                        </a:cubicBezTo>
                        <a:cubicBezTo>
                          <a:pt x="688" y="44"/>
                          <a:pt x="696" y="43"/>
                          <a:pt x="697" y="41"/>
                        </a:cubicBezTo>
                        <a:cubicBezTo>
                          <a:pt x="701" y="39"/>
                          <a:pt x="701" y="41"/>
                          <a:pt x="702" y="41"/>
                        </a:cubicBezTo>
                        <a:cubicBezTo>
                          <a:pt x="704" y="40"/>
                          <a:pt x="704" y="40"/>
                          <a:pt x="704" y="40"/>
                        </a:cubicBezTo>
                        <a:cubicBezTo>
                          <a:pt x="706" y="40"/>
                          <a:pt x="713" y="38"/>
                          <a:pt x="718" y="37"/>
                        </a:cubicBezTo>
                        <a:cubicBezTo>
                          <a:pt x="722" y="35"/>
                          <a:pt x="722" y="35"/>
                          <a:pt x="722" y="35"/>
                        </a:cubicBezTo>
                        <a:cubicBezTo>
                          <a:pt x="723" y="35"/>
                          <a:pt x="723" y="35"/>
                          <a:pt x="723" y="35"/>
                        </a:cubicBezTo>
                        <a:cubicBezTo>
                          <a:pt x="724" y="34"/>
                          <a:pt x="727" y="33"/>
                          <a:pt x="725" y="33"/>
                        </a:cubicBezTo>
                        <a:cubicBezTo>
                          <a:pt x="727" y="33"/>
                          <a:pt x="727" y="33"/>
                          <a:pt x="727" y="33"/>
                        </a:cubicBezTo>
                        <a:cubicBezTo>
                          <a:pt x="727" y="31"/>
                          <a:pt x="730" y="31"/>
                          <a:pt x="735" y="29"/>
                        </a:cubicBezTo>
                        <a:cubicBezTo>
                          <a:pt x="736" y="29"/>
                          <a:pt x="736" y="30"/>
                          <a:pt x="735" y="30"/>
                        </a:cubicBezTo>
                        <a:cubicBezTo>
                          <a:pt x="737" y="30"/>
                          <a:pt x="736" y="31"/>
                          <a:pt x="738" y="31"/>
                        </a:cubicBezTo>
                        <a:cubicBezTo>
                          <a:pt x="736" y="31"/>
                          <a:pt x="745" y="26"/>
                          <a:pt x="739" y="27"/>
                        </a:cubicBezTo>
                        <a:cubicBezTo>
                          <a:pt x="738" y="26"/>
                          <a:pt x="741" y="25"/>
                          <a:pt x="744" y="24"/>
                        </a:cubicBezTo>
                        <a:cubicBezTo>
                          <a:pt x="745" y="26"/>
                          <a:pt x="745" y="26"/>
                          <a:pt x="745" y="26"/>
                        </a:cubicBezTo>
                        <a:cubicBezTo>
                          <a:pt x="748" y="23"/>
                          <a:pt x="748" y="23"/>
                          <a:pt x="748" y="23"/>
                        </a:cubicBezTo>
                        <a:cubicBezTo>
                          <a:pt x="751" y="22"/>
                          <a:pt x="753" y="23"/>
                          <a:pt x="756" y="22"/>
                        </a:cubicBezTo>
                        <a:cubicBezTo>
                          <a:pt x="753" y="23"/>
                          <a:pt x="750" y="27"/>
                          <a:pt x="758" y="25"/>
                        </a:cubicBezTo>
                        <a:cubicBezTo>
                          <a:pt x="754" y="26"/>
                          <a:pt x="752" y="28"/>
                          <a:pt x="750" y="28"/>
                        </a:cubicBezTo>
                        <a:cubicBezTo>
                          <a:pt x="752" y="28"/>
                          <a:pt x="752" y="28"/>
                          <a:pt x="750" y="29"/>
                        </a:cubicBezTo>
                        <a:cubicBezTo>
                          <a:pt x="756" y="27"/>
                          <a:pt x="752" y="28"/>
                          <a:pt x="758" y="26"/>
                        </a:cubicBezTo>
                        <a:cubicBezTo>
                          <a:pt x="758" y="28"/>
                          <a:pt x="759" y="28"/>
                          <a:pt x="764" y="27"/>
                        </a:cubicBezTo>
                        <a:cubicBezTo>
                          <a:pt x="760" y="27"/>
                          <a:pt x="760" y="27"/>
                          <a:pt x="760" y="27"/>
                        </a:cubicBezTo>
                        <a:cubicBezTo>
                          <a:pt x="761" y="27"/>
                          <a:pt x="761" y="27"/>
                          <a:pt x="761" y="26"/>
                        </a:cubicBezTo>
                        <a:cubicBezTo>
                          <a:pt x="760" y="27"/>
                          <a:pt x="759" y="26"/>
                          <a:pt x="759" y="26"/>
                        </a:cubicBezTo>
                        <a:cubicBezTo>
                          <a:pt x="760" y="26"/>
                          <a:pt x="765" y="23"/>
                          <a:pt x="766" y="23"/>
                        </a:cubicBezTo>
                        <a:cubicBezTo>
                          <a:pt x="760" y="22"/>
                          <a:pt x="776" y="19"/>
                          <a:pt x="772" y="19"/>
                        </a:cubicBezTo>
                        <a:cubicBezTo>
                          <a:pt x="773" y="18"/>
                          <a:pt x="777" y="17"/>
                          <a:pt x="777" y="18"/>
                        </a:cubicBezTo>
                        <a:cubicBezTo>
                          <a:pt x="772" y="20"/>
                          <a:pt x="781" y="19"/>
                          <a:pt x="781" y="20"/>
                        </a:cubicBezTo>
                        <a:cubicBezTo>
                          <a:pt x="782" y="19"/>
                          <a:pt x="777" y="20"/>
                          <a:pt x="779" y="19"/>
                        </a:cubicBezTo>
                        <a:cubicBezTo>
                          <a:pt x="782" y="18"/>
                          <a:pt x="784" y="19"/>
                          <a:pt x="786" y="19"/>
                        </a:cubicBezTo>
                        <a:cubicBezTo>
                          <a:pt x="785" y="19"/>
                          <a:pt x="785" y="19"/>
                          <a:pt x="785" y="19"/>
                        </a:cubicBezTo>
                        <a:cubicBezTo>
                          <a:pt x="789" y="19"/>
                          <a:pt x="789" y="19"/>
                          <a:pt x="789" y="19"/>
                        </a:cubicBezTo>
                        <a:cubicBezTo>
                          <a:pt x="790" y="18"/>
                          <a:pt x="785" y="19"/>
                          <a:pt x="789" y="17"/>
                        </a:cubicBezTo>
                        <a:cubicBezTo>
                          <a:pt x="790" y="18"/>
                          <a:pt x="794" y="16"/>
                          <a:pt x="794" y="17"/>
                        </a:cubicBezTo>
                        <a:cubicBezTo>
                          <a:pt x="792" y="18"/>
                          <a:pt x="794" y="19"/>
                          <a:pt x="790" y="20"/>
                        </a:cubicBezTo>
                        <a:cubicBezTo>
                          <a:pt x="793" y="20"/>
                          <a:pt x="802" y="18"/>
                          <a:pt x="798" y="17"/>
                        </a:cubicBezTo>
                        <a:cubicBezTo>
                          <a:pt x="802" y="17"/>
                          <a:pt x="802" y="17"/>
                          <a:pt x="802" y="17"/>
                        </a:cubicBezTo>
                        <a:cubicBezTo>
                          <a:pt x="800" y="16"/>
                          <a:pt x="793" y="16"/>
                          <a:pt x="800" y="15"/>
                        </a:cubicBezTo>
                        <a:cubicBezTo>
                          <a:pt x="800" y="15"/>
                          <a:pt x="800" y="15"/>
                          <a:pt x="800" y="15"/>
                        </a:cubicBezTo>
                        <a:cubicBezTo>
                          <a:pt x="805" y="13"/>
                          <a:pt x="805" y="13"/>
                          <a:pt x="805" y="13"/>
                        </a:cubicBezTo>
                        <a:cubicBezTo>
                          <a:pt x="807" y="14"/>
                          <a:pt x="807" y="14"/>
                          <a:pt x="807" y="14"/>
                        </a:cubicBezTo>
                        <a:cubicBezTo>
                          <a:pt x="807" y="13"/>
                          <a:pt x="808" y="13"/>
                          <a:pt x="810" y="13"/>
                        </a:cubicBezTo>
                        <a:cubicBezTo>
                          <a:pt x="810" y="13"/>
                          <a:pt x="812" y="13"/>
                          <a:pt x="812" y="14"/>
                        </a:cubicBezTo>
                        <a:cubicBezTo>
                          <a:pt x="817" y="13"/>
                          <a:pt x="817" y="12"/>
                          <a:pt x="817" y="12"/>
                        </a:cubicBezTo>
                        <a:cubicBezTo>
                          <a:pt x="820" y="11"/>
                          <a:pt x="821" y="11"/>
                          <a:pt x="820" y="12"/>
                        </a:cubicBezTo>
                        <a:cubicBezTo>
                          <a:pt x="824" y="12"/>
                          <a:pt x="831" y="11"/>
                          <a:pt x="834" y="11"/>
                        </a:cubicBezTo>
                        <a:cubicBezTo>
                          <a:pt x="839" y="10"/>
                          <a:pt x="833" y="11"/>
                          <a:pt x="836" y="10"/>
                        </a:cubicBezTo>
                        <a:cubicBezTo>
                          <a:pt x="841" y="12"/>
                          <a:pt x="854" y="9"/>
                          <a:pt x="863" y="8"/>
                        </a:cubicBezTo>
                        <a:cubicBezTo>
                          <a:pt x="860" y="6"/>
                          <a:pt x="865" y="7"/>
                          <a:pt x="867" y="5"/>
                        </a:cubicBezTo>
                        <a:cubicBezTo>
                          <a:pt x="865" y="6"/>
                          <a:pt x="875" y="7"/>
                          <a:pt x="868" y="8"/>
                        </a:cubicBezTo>
                        <a:cubicBezTo>
                          <a:pt x="872" y="7"/>
                          <a:pt x="872" y="7"/>
                          <a:pt x="872" y="7"/>
                        </a:cubicBezTo>
                        <a:cubicBezTo>
                          <a:pt x="876" y="8"/>
                          <a:pt x="865" y="9"/>
                          <a:pt x="870" y="10"/>
                        </a:cubicBezTo>
                        <a:cubicBezTo>
                          <a:pt x="875" y="9"/>
                          <a:pt x="878" y="7"/>
                          <a:pt x="884" y="7"/>
                        </a:cubicBezTo>
                        <a:cubicBezTo>
                          <a:pt x="882" y="9"/>
                          <a:pt x="889" y="7"/>
                          <a:pt x="888" y="9"/>
                        </a:cubicBezTo>
                        <a:cubicBezTo>
                          <a:pt x="887" y="9"/>
                          <a:pt x="885" y="9"/>
                          <a:pt x="883" y="9"/>
                        </a:cubicBezTo>
                        <a:cubicBezTo>
                          <a:pt x="884" y="9"/>
                          <a:pt x="884" y="9"/>
                          <a:pt x="884" y="9"/>
                        </a:cubicBezTo>
                        <a:cubicBezTo>
                          <a:pt x="896" y="9"/>
                          <a:pt x="887" y="7"/>
                          <a:pt x="894" y="6"/>
                        </a:cubicBezTo>
                        <a:cubicBezTo>
                          <a:pt x="901" y="6"/>
                          <a:pt x="899" y="7"/>
                          <a:pt x="900" y="8"/>
                        </a:cubicBezTo>
                        <a:cubicBezTo>
                          <a:pt x="901" y="8"/>
                          <a:pt x="904" y="8"/>
                          <a:pt x="906" y="8"/>
                        </a:cubicBezTo>
                        <a:cubicBezTo>
                          <a:pt x="902" y="9"/>
                          <a:pt x="898" y="7"/>
                          <a:pt x="900" y="6"/>
                        </a:cubicBezTo>
                        <a:cubicBezTo>
                          <a:pt x="903" y="7"/>
                          <a:pt x="911" y="6"/>
                          <a:pt x="913" y="5"/>
                        </a:cubicBezTo>
                        <a:cubicBezTo>
                          <a:pt x="902" y="3"/>
                          <a:pt x="906" y="5"/>
                          <a:pt x="896" y="3"/>
                        </a:cubicBezTo>
                        <a:cubicBezTo>
                          <a:pt x="895" y="4"/>
                          <a:pt x="895" y="5"/>
                          <a:pt x="889" y="5"/>
                        </a:cubicBezTo>
                        <a:cubicBezTo>
                          <a:pt x="893" y="4"/>
                          <a:pt x="889" y="4"/>
                          <a:pt x="888" y="4"/>
                        </a:cubicBezTo>
                        <a:cubicBezTo>
                          <a:pt x="889" y="5"/>
                          <a:pt x="884" y="4"/>
                          <a:pt x="882" y="5"/>
                        </a:cubicBezTo>
                        <a:cubicBezTo>
                          <a:pt x="880" y="4"/>
                          <a:pt x="885" y="2"/>
                          <a:pt x="880" y="2"/>
                        </a:cubicBezTo>
                        <a:cubicBezTo>
                          <a:pt x="879" y="5"/>
                          <a:pt x="879" y="5"/>
                          <a:pt x="879" y="5"/>
                        </a:cubicBezTo>
                        <a:cubicBezTo>
                          <a:pt x="876" y="4"/>
                          <a:pt x="879" y="3"/>
                          <a:pt x="875" y="4"/>
                        </a:cubicBezTo>
                        <a:cubicBezTo>
                          <a:pt x="877" y="2"/>
                          <a:pt x="874" y="2"/>
                          <a:pt x="880" y="1"/>
                        </a:cubicBezTo>
                        <a:cubicBezTo>
                          <a:pt x="872" y="0"/>
                          <a:pt x="868" y="3"/>
                          <a:pt x="862" y="4"/>
                        </a:cubicBezTo>
                        <a:cubicBezTo>
                          <a:pt x="863" y="4"/>
                          <a:pt x="863" y="4"/>
                          <a:pt x="864" y="4"/>
                        </a:cubicBezTo>
                        <a:cubicBezTo>
                          <a:pt x="862" y="4"/>
                          <a:pt x="860" y="4"/>
                          <a:pt x="858" y="5"/>
                        </a:cubicBezTo>
                        <a:cubicBezTo>
                          <a:pt x="854" y="4"/>
                          <a:pt x="861" y="3"/>
                          <a:pt x="860" y="3"/>
                        </a:cubicBezTo>
                        <a:cubicBezTo>
                          <a:pt x="854" y="3"/>
                          <a:pt x="854" y="3"/>
                          <a:pt x="854" y="3"/>
                        </a:cubicBezTo>
                        <a:cubicBezTo>
                          <a:pt x="853" y="3"/>
                          <a:pt x="853" y="3"/>
                          <a:pt x="853" y="3"/>
                        </a:cubicBezTo>
                        <a:cubicBezTo>
                          <a:pt x="852" y="4"/>
                          <a:pt x="850" y="4"/>
                          <a:pt x="850" y="4"/>
                        </a:cubicBezTo>
                        <a:cubicBezTo>
                          <a:pt x="851" y="3"/>
                          <a:pt x="852" y="2"/>
                          <a:pt x="853" y="1"/>
                        </a:cubicBezTo>
                        <a:cubicBezTo>
                          <a:pt x="847" y="3"/>
                          <a:pt x="847" y="3"/>
                          <a:pt x="847" y="3"/>
                        </a:cubicBezTo>
                        <a:cubicBezTo>
                          <a:pt x="847" y="3"/>
                          <a:pt x="841" y="3"/>
                          <a:pt x="846" y="2"/>
                        </a:cubicBezTo>
                        <a:cubicBezTo>
                          <a:pt x="836" y="3"/>
                          <a:pt x="836" y="3"/>
                          <a:pt x="836" y="3"/>
                        </a:cubicBezTo>
                        <a:cubicBezTo>
                          <a:pt x="835" y="2"/>
                          <a:pt x="835" y="2"/>
                          <a:pt x="835" y="2"/>
                        </a:cubicBezTo>
                        <a:cubicBezTo>
                          <a:pt x="832" y="2"/>
                          <a:pt x="832" y="3"/>
                          <a:pt x="835" y="2"/>
                        </a:cubicBezTo>
                        <a:cubicBezTo>
                          <a:pt x="832" y="2"/>
                          <a:pt x="820" y="7"/>
                          <a:pt x="821" y="4"/>
                        </a:cubicBezTo>
                        <a:cubicBezTo>
                          <a:pt x="814" y="6"/>
                          <a:pt x="811" y="6"/>
                          <a:pt x="801" y="8"/>
                        </a:cubicBezTo>
                        <a:cubicBezTo>
                          <a:pt x="808" y="6"/>
                          <a:pt x="793" y="8"/>
                          <a:pt x="800" y="6"/>
                        </a:cubicBezTo>
                        <a:cubicBezTo>
                          <a:pt x="796" y="6"/>
                          <a:pt x="795" y="8"/>
                          <a:pt x="791" y="9"/>
                        </a:cubicBezTo>
                        <a:cubicBezTo>
                          <a:pt x="788" y="9"/>
                          <a:pt x="789" y="7"/>
                          <a:pt x="793" y="6"/>
                        </a:cubicBezTo>
                        <a:cubicBezTo>
                          <a:pt x="789" y="7"/>
                          <a:pt x="789" y="7"/>
                          <a:pt x="789" y="7"/>
                        </a:cubicBezTo>
                        <a:cubicBezTo>
                          <a:pt x="789" y="7"/>
                          <a:pt x="789" y="7"/>
                          <a:pt x="789" y="7"/>
                        </a:cubicBezTo>
                        <a:cubicBezTo>
                          <a:pt x="785" y="9"/>
                          <a:pt x="785" y="9"/>
                          <a:pt x="785" y="9"/>
                        </a:cubicBezTo>
                        <a:cubicBezTo>
                          <a:pt x="781" y="9"/>
                          <a:pt x="784" y="7"/>
                          <a:pt x="780" y="8"/>
                        </a:cubicBezTo>
                        <a:cubicBezTo>
                          <a:pt x="779" y="9"/>
                          <a:pt x="779" y="9"/>
                          <a:pt x="779" y="9"/>
                        </a:cubicBezTo>
                        <a:cubicBezTo>
                          <a:pt x="776" y="9"/>
                          <a:pt x="776" y="9"/>
                          <a:pt x="776" y="9"/>
                        </a:cubicBezTo>
                        <a:cubicBezTo>
                          <a:pt x="777" y="9"/>
                          <a:pt x="775" y="10"/>
                          <a:pt x="772" y="11"/>
                        </a:cubicBezTo>
                        <a:cubicBezTo>
                          <a:pt x="772" y="11"/>
                          <a:pt x="772" y="11"/>
                          <a:pt x="772" y="11"/>
                        </a:cubicBezTo>
                        <a:cubicBezTo>
                          <a:pt x="769" y="12"/>
                          <a:pt x="769" y="12"/>
                          <a:pt x="769" y="12"/>
                        </a:cubicBezTo>
                        <a:cubicBezTo>
                          <a:pt x="772" y="10"/>
                          <a:pt x="765" y="12"/>
                          <a:pt x="767" y="11"/>
                        </a:cubicBezTo>
                        <a:cubicBezTo>
                          <a:pt x="764" y="11"/>
                          <a:pt x="764" y="11"/>
                          <a:pt x="758" y="13"/>
                        </a:cubicBezTo>
                        <a:cubicBezTo>
                          <a:pt x="759" y="14"/>
                          <a:pt x="759" y="14"/>
                          <a:pt x="759" y="14"/>
                        </a:cubicBezTo>
                        <a:cubicBezTo>
                          <a:pt x="752" y="16"/>
                          <a:pt x="759" y="12"/>
                          <a:pt x="753" y="14"/>
                        </a:cubicBezTo>
                        <a:cubicBezTo>
                          <a:pt x="753" y="14"/>
                          <a:pt x="753" y="14"/>
                          <a:pt x="753" y="14"/>
                        </a:cubicBezTo>
                        <a:cubicBezTo>
                          <a:pt x="745" y="15"/>
                          <a:pt x="740" y="19"/>
                          <a:pt x="733" y="19"/>
                        </a:cubicBezTo>
                        <a:cubicBezTo>
                          <a:pt x="737" y="18"/>
                          <a:pt x="735" y="17"/>
                          <a:pt x="735" y="18"/>
                        </a:cubicBezTo>
                        <a:cubicBezTo>
                          <a:pt x="730" y="19"/>
                          <a:pt x="722" y="22"/>
                          <a:pt x="716" y="24"/>
                        </a:cubicBezTo>
                        <a:cubicBezTo>
                          <a:pt x="714" y="24"/>
                          <a:pt x="713" y="23"/>
                          <a:pt x="708" y="24"/>
                        </a:cubicBezTo>
                        <a:cubicBezTo>
                          <a:pt x="704" y="26"/>
                          <a:pt x="703" y="26"/>
                          <a:pt x="702" y="27"/>
                        </a:cubicBezTo>
                        <a:cubicBezTo>
                          <a:pt x="698" y="28"/>
                          <a:pt x="691" y="31"/>
                          <a:pt x="690" y="30"/>
                        </a:cubicBezTo>
                        <a:cubicBezTo>
                          <a:pt x="690" y="31"/>
                          <a:pt x="687" y="31"/>
                          <a:pt x="685" y="33"/>
                        </a:cubicBezTo>
                        <a:cubicBezTo>
                          <a:pt x="684" y="32"/>
                          <a:pt x="684" y="32"/>
                          <a:pt x="684" y="32"/>
                        </a:cubicBezTo>
                        <a:cubicBezTo>
                          <a:pt x="685" y="33"/>
                          <a:pt x="685" y="33"/>
                          <a:pt x="685" y="33"/>
                        </a:cubicBezTo>
                        <a:cubicBezTo>
                          <a:pt x="677" y="33"/>
                          <a:pt x="674" y="38"/>
                          <a:pt x="666" y="39"/>
                        </a:cubicBezTo>
                        <a:cubicBezTo>
                          <a:pt x="667" y="39"/>
                          <a:pt x="667" y="39"/>
                          <a:pt x="667" y="39"/>
                        </a:cubicBezTo>
                        <a:cubicBezTo>
                          <a:pt x="665" y="40"/>
                          <a:pt x="665" y="40"/>
                          <a:pt x="665" y="40"/>
                        </a:cubicBezTo>
                        <a:cubicBezTo>
                          <a:pt x="664" y="40"/>
                          <a:pt x="665" y="39"/>
                          <a:pt x="665" y="38"/>
                        </a:cubicBezTo>
                        <a:cubicBezTo>
                          <a:pt x="661" y="40"/>
                          <a:pt x="656" y="42"/>
                          <a:pt x="652" y="43"/>
                        </a:cubicBezTo>
                        <a:cubicBezTo>
                          <a:pt x="654" y="43"/>
                          <a:pt x="654" y="43"/>
                          <a:pt x="654" y="43"/>
                        </a:cubicBezTo>
                        <a:cubicBezTo>
                          <a:pt x="652" y="44"/>
                          <a:pt x="650" y="46"/>
                          <a:pt x="647" y="47"/>
                        </a:cubicBezTo>
                        <a:cubicBezTo>
                          <a:pt x="651" y="43"/>
                          <a:pt x="642" y="48"/>
                          <a:pt x="641" y="48"/>
                        </a:cubicBezTo>
                        <a:cubicBezTo>
                          <a:pt x="644" y="46"/>
                          <a:pt x="644" y="46"/>
                          <a:pt x="644" y="46"/>
                        </a:cubicBezTo>
                        <a:cubicBezTo>
                          <a:pt x="640" y="48"/>
                          <a:pt x="640" y="48"/>
                          <a:pt x="641" y="49"/>
                        </a:cubicBezTo>
                        <a:cubicBezTo>
                          <a:pt x="636" y="51"/>
                          <a:pt x="636" y="48"/>
                          <a:pt x="632" y="51"/>
                        </a:cubicBezTo>
                        <a:cubicBezTo>
                          <a:pt x="635" y="50"/>
                          <a:pt x="635" y="50"/>
                          <a:pt x="635" y="50"/>
                        </a:cubicBezTo>
                        <a:cubicBezTo>
                          <a:pt x="637" y="50"/>
                          <a:pt x="635" y="52"/>
                          <a:pt x="632" y="53"/>
                        </a:cubicBezTo>
                        <a:cubicBezTo>
                          <a:pt x="632" y="53"/>
                          <a:pt x="630" y="53"/>
                          <a:pt x="632" y="52"/>
                        </a:cubicBezTo>
                        <a:cubicBezTo>
                          <a:pt x="628" y="54"/>
                          <a:pt x="622" y="57"/>
                          <a:pt x="620" y="58"/>
                        </a:cubicBezTo>
                        <a:cubicBezTo>
                          <a:pt x="618" y="58"/>
                          <a:pt x="618" y="57"/>
                          <a:pt x="619" y="57"/>
                        </a:cubicBezTo>
                        <a:cubicBezTo>
                          <a:pt x="611" y="61"/>
                          <a:pt x="616" y="58"/>
                          <a:pt x="608" y="63"/>
                        </a:cubicBezTo>
                        <a:cubicBezTo>
                          <a:pt x="607" y="62"/>
                          <a:pt x="607" y="62"/>
                          <a:pt x="607" y="62"/>
                        </a:cubicBezTo>
                        <a:cubicBezTo>
                          <a:pt x="605" y="64"/>
                          <a:pt x="605" y="64"/>
                          <a:pt x="605" y="64"/>
                        </a:cubicBezTo>
                        <a:cubicBezTo>
                          <a:pt x="600" y="65"/>
                          <a:pt x="600" y="65"/>
                          <a:pt x="600" y="65"/>
                        </a:cubicBezTo>
                        <a:cubicBezTo>
                          <a:pt x="602" y="65"/>
                          <a:pt x="602" y="65"/>
                          <a:pt x="602" y="65"/>
                        </a:cubicBezTo>
                        <a:cubicBezTo>
                          <a:pt x="599" y="67"/>
                          <a:pt x="598" y="68"/>
                          <a:pt x="595" y="69"/>
                        </a:cubicBezTo>
                        <a:cubicBezTo>
                          <a:pt x="595" y="68"/>
                          <a:pt x="595" y="68"/>
                          <a:pt x="595" y="68"/>
                        </a:cubicBezTo>
                        <a:cubicBezTo>
                          <a:pt x="588" y="72"/>
                          <a:pt x="586" y="71"/>
                          <a:pt x="579" y="76"/>
                        </a:cubicBezTo>
                        <a:cubicBezTo>
                          <a:pt x="579" y="76"/>
                          <a:pt x="580" y="75"/>
                          <a:pt x="580" y="74"/>
                        </a:cubicBezTo>
                        <a:cubicBezTo>
                          <a:pt x="574" y="79"/>
                          <a:pt x="575" y="76"/>
                          <a:pt x="569" y="81"/>
                        </a:cubicBezTo>
                        <a:cubicBezTo>
                          <a:pt x="569" y="80"/>
                          <a:pt x="568" y="80"/>
                          <a:pt x="568" y="80"/>
                        </a:cubicBezTo>
                        <a:cubicBezTo>
                          <a:pt x="565" y="82"/>
                          <a:pt x="565" y="82"/>
                          <a:pt x="565" y="82"/>
                        </a:cubicBezTo>
                        <a:cubicBezTo>
                          <a:pt x="565" y="81"/>
                          <a:pt x="565" y="81"/>
                          <a:pt x="565" y="81"/>
                        </a:cubicBezTo>
                        <a:cubicBezTo>
                          <a:pt x="563" y="84"/>
                          <a:pt x="563" y="84"/>
                          <a:pt x="563" y="84"/>
                        </a:cubicBezTo>
                        <a:cubicBezTo>
                          <a:pt x="561" y="84"/>
                          <a:pt x="561" y="84"/>
                          <a:pt x="561" y="84"/>
                        </a:cubicBezTo>
                        <a:cubicBezTo>
                          <a:pt x="560" y="85"/>
                          <a:pt x="560" y="85"/>
                          <a:pt x="560" y="85"/>
                        </a:cubicBezTo>
                        <a:cubicBezTo>
                          <a:pt x="556" y="85"/>
                          <a:pt x="552" y="89"/>
                          <a:pt x="547" y="90"/>
                        </a:cubicBezTo>
                        <a:cubicBezTo>
                          <a:pt x="548" y="91"/>
                          <a:pt x="548" y="91"/>
                          <a:pt x="548" y="91"/>
                        </a:cubicBezTo>
                        <a:cubicBezTo>
                          <a:pt x="539" y="100"/>
                          <a:pt x="522" y="104"/>
                          <a:pt x="510" y="114"/>
                        </a:cubicBezTo>
                        <a:cubicBezTo>
                          <a:pt x="510" y="113"/>
                          <a:pt x="510" y="113"/>
                          <a:pt x="510" y="113"/>
                        </a:cubicBezTo>
                        <a:cubicBezTo>
                          <a:pt x="505" y="118"/>
                          <a:pt x="505" y="118"/>
                          <a:pt x="505" y="118"/>
                        </a:cubicBezTo>
                        <a:cubicBezTo>
                          <a:pt x="502" y="119"/>
                          <a:pt x="507" y="116"/>
                          <a:pt x="505" y="116"/>
                        </a:cubicBezTo>
                        <a:cubicBezTo>
                          <a:pt x="500" y="120"/>
                          <a:pt x="504" y="119"/>
                          <a:pt x="498" y="123"/>
                        </a:cubicBezTo>
                        <a:cubicBezTo>
                          <a:pt x="494" y="125"/>
                          <a:pt x="498" y="122"/>
                          <a:pt x="500" y="120"/>
                        </a:cubicBezTo>
                        <a:cubicBezTo>
                          <a:pt x="494" y="125"/>
                          <a:pt x="485" y="132"/>
                          <a:pt x="481" y="134"/>
                        </a:cubicBezTo>
                        <a:cubicBezTo>
                          <a:pt x="481" y="135"/>
                          <a:pt x="480" y="135"/>
                          <a:pt x="481" y="135"/>
                        </a:cubicBezTo>
                        <a:cubicBezTo>
                          <a:pt x="477" y="138"/>
                          <a:pt x="472" y="142"/>
                          <a:pt x="467" y="145"/>
                        </a:cubicBezTo>
                        <a:cubicBezTo>
                          <a:pt x="467" y="144"/>
                          <a:pt x="468" y="143"/>
                          <a:pt x="469" y="143"/>
                        </a:cubicBezTo>
                        <a:cubicBezTo>
                          <a:pt x="467" y="144"/>
                          <a:pt x="465" y="145"/>
                          <a:pt x="464" y="146"/>
                        </a:cubicBezTo>
                        <a:cubicBezTo>
                          <a:pt x="465" y="144"/>
                          <a:pt x="465" y="144"/>
                          <a:pt x="465" y="144"/>
                        </a:cubicBezTo>
                        <a:cubicBezTo>
                          <a:pt x="462" y="147"/>
                          <a:pt x="456" y="152"/>
                          <a:pt x="454" y="152"/>
                        </a:cubicBezTo>
                        <a:cubicBezTo>
                          <a:pt x="455" y="152"/>
                          <a:pt x="455" y="153"/>
                          <a:pt x="453" y="155"/>
                        </a:cubicBezTo>
                        <a:cubicBezTo>
                          <a:pt x="450" y="155"/>
                          <a:pt x="445" y="162"/>
                          <a:pt x="440" y="165"/>
                        </a:cubicBezTo>
                        <a:cubicBezTo>
                          <a:pt x="440" y="164"/>
                          <a:pt x="444" y="161"/>
                          <a:pt x="443" y="162"/>
                        </a:cubicBezTo>
                        <a:cubicBezTo>
                          <a:pt x="440" y="163"/>
                          <a:pt x="439" y="166"/>
                          <a:pt x="437" y="168"/>
                        </a:cubicBezTo>
                        <a:cubicBezTo>
                          <a:pt x="437" y="167"/>
                          <a:pt x="437" y="167"/>
                          <a:pt x="437" y="167"/>
                        </a:cubicBezTo>
                        <a:cubicBezTo>
                          <a:pt x="427" y="176"/>
                          <a:pt x="427" y="176"/>
                          <a:pt x="427" y="176"/>
                        </a:cubicBezTo>
                        <a:cubicBezTo>
                          <a:pt x="425" y="176"/>
                          <a:pt x="418" y="184"/>
                          <a:pt x="418" y="183"/>
                        </a:cubicBezTo>
                        <a:cubicBezTo>
                          <a:pt x="414" y="186"/>
                          <a:pt x="421" y="181"/>
                          <a:pt x="417" y="185"/>
                        </a:cubicBezTo>
                        <a:cubicBezTo>
                          <a:pt x="415" y="185"/>
                          <a:pt x="413" y="189"/>
                          <a:pt x="412" y="188"/>
                        </a:cubicBezTo>
                        <a:cubicBezTo>
                          <a:pt x="413" y="187"/>
                          <a:pt x="413" y="187"/>
                          <a:pt x="413" y="187"/>
                        </a:cubicBezTo>
                        <a:cubicBezTo>
                          <a:pt x="410" y="190"/>
                          <a:pt x="410" y="190"/>
                          <a:pt x="410" y="190"/>
                        </a:cubicBezTo>
                        <a:cubicBezTo>
                          <a:pt x="411" y="187"/>
                          <a:pt x="411" y="187"/>
                          <a:pt x="411" y="187"/>
                        </a:cubicBezTo>
                        <a:cubicBezTo>
                          <a:pt x="408" y="190"/>
                          <a:pt x="407" y="193"/>
                          <a:pt x="408" y="193"/>
                        </a:cubicBezTo>
                        <a:cubicBezTo>
                          <a:pt x="405" y="195"/>
                          <a:pt x="401" y="199"/>
                          <a:pt x="399" y="199"/>
                        </a:cubicBezTo>
                        <a:cubicBezTo>
                          <a:pt x="400" y="198"/>
                          <a:pt x="400" y="198"/>
                          <a:pt x="400" y="198"/>
                        </a:cubicBezTo>
                        <a:cubicBezTo>
                          <a:pt x="393" y="205"/>
                          <a:pt x="386" y="207"/>
                          <a:pt x="382" y="214"/>
                        </a:cubicBezTo>
                        <a:cubicBezTo>
                          <a:pt x="381" y="214"/>
                          <a:pt x="381" y="214"/>
                          <a:pt x="382" y="213"/>
                        </a:cubicBezTo>
                        <a:cubicBezTo>
                          <a:pt x="378" y="217"/>
                          <a:pt x="378" y="217"/>
                          <a:pt x="378" y="217"/>
                        </a:cubicBezTo>
                        <a:cubicBezTo>
                          <a:pt x="378" y="215"/>
                          <a:pt x="378" y="215"/>
                          <a:pt x="378" y="215"/>
                        </a:cubicBezTo>
                        <a:cubicBezTo>
                          <a:pt x="372" y="223"/>
                          <a:pt x="372" y="223"/>
                          <a:pt x="372" y="223"/>
                        </a:cubicBezTo>
                        <a:cubicBezTo>
                          <a:pt x="372" y="223"/>
                          <a:pt x="372" y="223"/>
                          <a:pt x="372" y="223"/>
                        </a:cubicBezTo>
                        <a:cubicBezTo>
                          <a:pt x="367" y="227"/>
                          <a:pt x="360" y="235"/>
                          <a:pt x="354" y="241"/>
                        </a:cubicBezTo>
                        <a:cubicBezTo>
                          <a:pt x="355" y="240"/>
                          <a:pt x="355" y="240"/>
                          <a:pt x="355" y="240"/>
                        </a:cubicBezTo>
                        <a:cubicBezTo>
                          <a:pt x="349" y="247"/>
                          <a:pt x="348" y="246"/>
                          <a:pt x="344" y="251"/>
                        </a:cubicBezTo>
                        <a:cubicBezTo>
                          <a:pt x="344" y="251"/>
                          <a:pt x="344" y="251"/>
                          <a:pt x="344" y="250"/>
                        </a:cubicBezTo>
                        <a:cubicBezTo>
                          <a:pt x="340" y="255"/>
                          <a:pt x="340" y="255"/>
                          <a:pt x="340" y="255"/>
                        </a:cubicBezTo>
                        <a:cubicBezTo>
                          <a:pt x="340" y="253"/>
                          <a:pt x="340" y="253"/>
                          <a:pt x="340" y="253"/>
                        </a:cubicBezTo>
                        <a:cubicBezTo>
                          <a:pt x="338" y="258"/>
                          <a:pt x="331" y="262"/>
                          <a:pt x="333" y="260"/>
                        </a:cubicBezTo>
                        <a:cubicBezTo>
                          <a:pt x="332" y="263"/>
                          <a:pt x="329" y="266"/>
                          <a:pt x="329" y="267"/>
                        </a:cubicBezTo>
                        <a:cubicBezTo>
                          <a:pt x="325" y="272"/>
                          <a:pt x="328" y="268"/>
                          <a:pt x="325" y="271"/>
                        </a:cubicBezTo>
                        <a:cubicBezTo>
                          <a:pt x="321" y="274"/>
                          <a:pt x="322" y="276"/>
                          <a:pt x="317" y="280"/>
                        </a:cubicBezTo>
                        <a:cubicBezTo>
                          <a:pt x="317" y="280"/>
                          <a:pt x="317" y="280"/>
                          <a:pt x="317" y="280"/>
                        </a:cubicBezTo>
                        <a:cubicBezTo>
                          <a:pt x="315" y="282"/>
                          <a:pt x="314" y="284"/>
                          <a:pt x="311" y="287"/>
                        </a:cubicBezTo>
                        <a:cubicBezTo>
                          <a:pt x="312" y="286"/>
                          <a:pt x="312" y="286"/>
                          <a:pt x="312" y="286"/>
                        </a:cubicBezTo>
                        <a:cubicBezTo>
                          <a:pt x="308" y="292"/>
                          <a:pt x="305" y="291"/>
                          <a:pt x="303" y="297"/>
                        </a:cubicBezTo>
                        <a:cubicBezTo>
                          <a:pt x="301" y="299"/>
                          <a:pt x="298" y="304"/>
                          <a:pt x="297" y="303"/>
                        </a:cubicBezTo>
                        <a:cubicBezTo>
                          <a:pt x="283" y="322"/>
                          <a:pt x="283" y="322"/>
                          <a:pt x="283" y="322"/>
                        </a:cubicBezTo>
                        <a:cubicBezTo>
                          <a:pt x="281" y="322"/>
                          <a:pt x="282" y="324"/>
                          <a:pt x="278" y="327"/>
                        </a:cubicBezTo>
                        <a:cubicBezTo>
                          <a:pt x="279" y="328"/>
                          <a:pt x="279" y="328"/>
                          <a:pt x="279" y="328"/>
                        </a:cubicBezTo>
                        <a:cubicBezTo>
                          <a:pt x="272" y="337"/>
                          <a:pt x="262" y="347"/>
                          <a:pt x="254" y="358"/>
                        </a:cubicBezTo>
                        <a:cubicBezTo>
                          <a:pt x="253" y="357"/>
                          <a:pt x="253" y="357"/>
                          <a:pt x="253" y="357"/>
                        </a:cubicBezTo>
                        <a:cubicBezTo>
                          <a:pt x="252" y="360"/>
                          <a:pt x="252" y="360"/>
                          <a:pt x="252" y="360"/>
                        </a:cubicBezTo>
                        <a:cubicBezTo>
                          <a:pt x="244" y="372"/>
                          <a:pt x="233" y="387"/>
                          <a:pt x="226" y="396"/>
                        </a:cubicBezTo>
                        <a:cubicBezTo>
                          <a:pt x="225" y="400"/>
                          <a:pt x="223" y="405"/>
                          <a:pt x="219" y="410"/>
                        </a:cubicBezTo>
                        <a:cubicBezTo>
                          <a:pt x="219" y="409"/>
                          <a:pt x="219" y="409"/>
                          <a:pt x="219" y="409"/>
                        </a:cubicBezTo>
                        <a:cubicBezTo>
                          <a:pt x="214" y="418"/>
                          <a:pt x="209" y="428"/>
                          <a:pt x="202" y="437"/>
                        </a:cubicBezTo>
                        <a:cubicBezTo>
                          <a:pt x="202" y="436"/>
                          <a:pt x="202" y="437"/>
                          <a:pt x="202" y="436"/>
                        </a:cubicBezTo>
                        <a:cubicBezTo>
                          <a:pt x="202" y="439"/>
                          <a:pt x="199" y="442"/>
                          <a:pt x="197" y="444"/>
                        </a:cubicBezTo>
                        <a:cubicBezTo>
                          <a:pt x="200" y="442"/>
                          <a:pt x="200" y="442"/>
                          <a:pt x="200" y="442"/>
                        </a:cubicBezTo>
                        <a:cubicBezTo>
                          <a:pt x="199" y="445"/>
                          <a:pt x="196" y="448"/>
                          <a:pt x="194" y="449"/>
                        </a:cubicBezTo>
                        <a:cubicBezTo>
                          <a:pt x="192" y="454"/>
                          <a:pt x="192" y="454"/>
                          <a:pt x="192" y="454"/>
                        </a:cubicBezTo>
                        <a:cubicBezTo>
                          <a:pt x="192" y="455"/>
                          <a:pt x="192" y="455"/>
                          <a:pt x="192" y="455"/>
                        </a:cubicBezTo>
                        <a:cubicBezTo>
                          <a:pt x="192" y="456"/>
                          <a:pt x="192" y="456"/>
                          <a:pt x="192" y="456"/>
                        </a:cubicBezTo>
                        <a:cubicBezTo>
                          <a:pt x="189" y="458"/>
                          <a:pt x="189" y="458"/>
                          <a:pt x="189" y="458"/>
                        </a:cubicBezTo>
                        <a:cubicBezTo>
                          <a:pt x="189" y="459"/>
                          <a:pt x="186" y="465"/>
                          <a:pt x="186" y="467"/>
                        </a:cubicBezTo>
                        <a:cubicBezTo>
                          <a:pt x="185" y="467"/>
                          <a:pt x="182" y="471"/>
                          <a:pt x="184" y="468"/>
                        </a:cubicBezTo>
                        <a:cubicBezTo>
                          <a:pt x="175" y="484"/>
                          <a:pt x="175" y="484"/>
                          <a:pt x="175" y="484"/>
                        </a:cubicBezTo>
                        <a:cubicBezTo>
                          <a:pt x="176" y="482"/>
                          <a:pt x="176" y="482"/>
                          <a:pt x="176" y="482"/>
                        </a:cubicBezTo>
                        <a:cubicBezTo>
                          <a:pt x="178" y="482"/>
                          <a:pt x="175" y="487"/>
                          <a:pt x="174" y="489"/>
                        </a:cubicBezTo>
                        <a:cubicBezTo>
                          <a:pt x="175" y="486"/>
                          <a:pt x="172" y="488"/>
                          <a:pt x="171" y="490"/>
                        </a:cubicBezTo>
                        <a:cubicBezTo>
                          <a:pt x="170" y="492"/>
                          <a:pt x="173" y="488"/>
                          <a:pt x="173" y="489"/>
                        </a:cubicBezTo>
                        <a:cubicBezTo>
                          <a:pt x="172" y="493"/>
                          <a:pt x="169" y="499"/>
                          <a:pt x="168" y="500"/>
                        </a:cubicBezTo>
                        <a:cubicBezTo>
                          <a:pt x="168" y="498"/>
                          <a:pt x="168" y="498"/>
                          <a:pt x="168" y="498"/>
                        </a:cubicBezTo>
                        <a:cubicBezTo>
                          <a:pt x="167" y="502"/>
                          <a:pt x="164" y="503"/>
                          <a:pt x="162" y="507"/>
                        </a:cubicBezTo>
                        <a:cubicBezTo>
                          <a:pt x="161" y="511"/>
                          <a:pt x="159" y="513"/>
                          <a:pt x="161" y="513"/>
                        </a:cubicBezTo>
                        <a:cubicBezTo>
                          <a:pt x="159" y="518"/>
                          <a:pt x="159" y="514"/>
                          <a:pt x="158" y="516"/>
                        </a:cubicBezTo>
                        <a:cubicBezTo>
                          <a:pt x="158" y="518"/>
                          <a:pt x="154" y="525"/>
                          <a:pt x="153" y="525"/>
                        </a:cubicBezTo>
                        <a:cubicBezTo>
                          <a:pt x="153" y="529"/>
                          <a:pt x="145" y="538"/>
                          <a:pt x="147" y="540"/>
                        </a:cubicBezTo>
                        <a:cubicBezTo>
                          <a:pt x="143" y="544"/>
                          <a:pt x="143" y="544"/>
                          <a:pt x="143" y="544"/>
                        </a:cubicBezTo>
                        <a:cubicBezTo>
                          <a:pt x="144" y="544"/>
                          <a:pt x="145" y="545"/>
                          <a:pt x="143" y="549"/>
                        </a:cubicBezTo>
                        <a:cubicBezTo>
                          <a:pt x="141" y="552"/>
                          <a:pt x="141" y="551"/>
                          <a:pt x="140" y="551"/>
                        </a:cubicBezTo>
                        <a:cubicBezTo>
                          <a:pt x="141" y="554"/>
                          <a:pt x="141" y="554"/>
                          <a:pt x="141" y="554"/>
                        </a:cubicBezTo>
                        <a:cubicBezTo>
                          <a:pt x="130" y="571"/>
                          <a:pt x="121" y="596"/>
                          <a:pt x="111" y="615"/>
                        </a:cubicBezTo>
                        <a:cubicBezTo>
                          <a:pt x="107" y="624"/>
                          <a:pt x="104" y="636"/>
                          <a:pt x="99" y="647"/>
                        </a:cubicBezTo>
                        <a:cubicBezTo>
                          <a:pt x="100" y="645"/>
                          <a:pt x="100" y="645"/>
                          <a:pt x="100" y="645"/>
                        </a:cubicBezTo>
                        <a:cubicBezTo>
                          <a:pt x="95" y="656"/>
                          <a:pt x="95" y="656"/>
                          <a:pt x="95" y="656"/>
                        </a:cubicBezTo>
                        <a:cubicBezTo>
                          <a:pt x="99" y="648"/>
                          <a:pt x="99" y="648"/>
                          <a:pt x="99" y="648"/>
                        </a:cubicBezTo>
                        <a:cubicBezTo>
                          <a:pt x="98" y="651"/>
                          <a:pt x="98" y="653"/>
                          <a:pt x="97" y="655"/>
                        </a:cubicBezTo>
                        <a:cubicBezTo>
                          <a:pt x="92" y="666"/>
                          <a:pt x="85" y="681"/>
                          <a:pt x="81" y="696"/>
                        </a:cubicBezTo>
                        <a:cubicBezTo>
                          <a:pt x="80" y="706"/>
                          <a:pt x="77" y="702"/>
                          <a:pt x="76" y="711"/>
                        </a:cubicBezTo>
                        <a:cubicBezTo>
                          <a:pt x="76" y="710"/>
                          <a:pt x="76" y="710"/>
                          <a:pt x="76" y="709"/>
                        </a:cubicBezTo>
                        <a:cubicBezTo>
                          <a:pt x="73" y="719"/>
                          <a:pt x="72" y="725"/>
                          <a:pt x="70" y="735"/>
                        </a:cubicBezTo>
                        <a:cubicBezTo>
                          <a:pt x="68" y="733"/>
                          <a:pt x="68" y="741"/>
                          <a:pt x="67" y="740"/>
                        </a:cubicBezTo>
                        <a:cubicBezTo>
                          <a:pt x="68" y="741"/>
                          <a:pt x="68" y="741"/>
                          <a:pt x="68" y="741"/>
                        </a:cubicBezTo>
                        <a:cubicBezTo>
                          <a:pt x="67" y="743"/>
                          <a:pt x="65" y="748"/>
                          <a:pt x="65" y="747"/>
                        </a:cubicBezTo>
                        <a:cubicBezTo>
                          <a:pt x="64" y="752"/>
                          <a:pt x="64" y="752"/>
                          <a:pt x="64" y="752"/>
                        </a:cubicBezTo>
                        <a:cubicBezTo>
                          <a:pt x="63" y="752"/>
                          <a:pt x="63" y="752"/>
                          <a:pt x="63" y="752"/>
                        </a:cubicBezTo>
                        <a:cubicBezTo>
                          <a:pt x="62" y="757"/>
                          <a:pt x="59" y="770"/>
                          <a:pt x="56" y="772"/>
                        </a:cubicBezTo>
                        <a:cubicBezTo>
                          <a:pt x="53" y="787"/>
                          <a:pt x="47" y="809"/>
                          <a:pt x="42" y="827"/>
                        </a:cubicBezTo>
                        <a:cubicBezTo>
                          <a:pt x="43" y="830"/>
                          <a:pt x="41" y="835"/>
                          <a:pt x="40" y="839"/>
                        </a:cubicBezTo>
                        <a:cubicBezTo>
                          <a:pt x="38" y="844"/>
                          <a:pt x="38" y="844"/>
                          <a:pt x="38" y="844"/>
                        </a:cubicBezTo>
                        <a:cubicBezTo>
                          <a:pt x="38" y="848"/>
                          <a:pt x="38" y="853"/>
                          <a:pt x="36" y="856"/>
                        </a:cubicBezTo>
                        <a:cubicBezTo>
                          <a:pt x="36" y="856"/>
                          <a:pt x="36" y="856"/>
                          <a:pt x="36" y="856"/>
                        </a:cubicBezTo>
                        <a:cubicBezTo>
                          <a:pt x="36" y="860"/>
                          <a:pt x="34" y="864"/>
                          <a:pt x="34" y="868"/>
                        </a:cubicBezTo>
                        <a:cubicBezTo>
                          <a:pt x="33" y="873"/>
                          <a:pt x="32" y="877"/>
                          <a:pt x="31" y="876"/>
                        </a:cubicBezTo>
                        <a:cubicBezTo>
                          <a:pt x="33" y="877"/>
                          <a:pt x="29" y="886"/>
                          <a:pt x="29" y="886"/>
                        </a:cubicBezTo>
                        <a:cubicBezTo>
                          <a:pt x="29" y="886"/>
                          <a:pt x="15" y="946"/>
                          <a:pt x="7" y="1014"/>
                        </a:cubicBezTo>
                        <a:cubicBezTo>
                          <a:pt x="3" y="1049"/>
                          <a:pt x="1" y="1085"/>
                          <a:pt x="0" y="1116"/>
                        </a:cubicBezTo>
                        <a:cubicBezTo>
                          <a:pt x="0" y="1148"/>
                          <a:pt x="1" y="1175"/>
                          <a:pt x="4" y="1189"/>
                        </a:cubicBezTo>
                        <a:cubicBezTo>
                          <a:pt x="5" y="1191"/>
                          <a:pt x="5" y="1197"/>
                          <a:pt x="6" y="1195"/>
                        </a:cubicBezTo>
                        <a:cubicBezTo>
                          <a:pt x="7" y="1199"/>
                          <a:pt x="5" y="1201"/>
                          <a:pt x="6" y="1202"/>
                        </a:cubicBezTo>
                        <a:cubicBezTo>
                          <a:pt x="7" y="1196"/>
                          <a:pt x="9" y="1204"/>
                          <a:pt x="10" y="1198"/>
                        </a:cubicBezTo>
                        <a:cubicBezTo>
                          <a:pt x="10" y="1202"/>
                          <a:pt x="10" y="1202"/>
                          <a:pt x="10" y="1202"/>
                        </a:cubicBezTo>
                        <a:cubicBezTo>
                          <a:pt x="11" y="1203"/>
                          <a:pt x="9" y="1197"/>
                          <a:pt x="11" y="1198"/>
                        </a:cubicBezTo>
                        <a:cubicBezTo>
                          <a:pt x="9" y="1197"/>
                          <a:pt x="9" y="1197"/>
                          <a:pt x="9" y="1197"/>
                        </a:cubicBezTo>
                        <a:cubicBezTo>
                          <a:pt x="9" y="1194"/>
                          <a:pt x="9" y="1192"/>
                          <a:pt x="10" y="1191"/>
                        </a:cubicBezTo>
                        <a:cubicBezTo>
                          <a:pt x="9" y="1188"/>
                          <a:pt x="7" y="1186"/>
                          <a:pt x="8" y="1180"/>
                        </a:cubicBezTo>
                        <a:cubicBezTo>
                          <a:pt x="8" y="1182"/>
                          <a:pt x="8" y="1182"/>
                          <a:pt x="8" y="1182"/>
                        </a:cubicBezTo>
                        <a:cubicBezTo>
                          <a:pt x="8" y="1176"/>
                          <a:pt x="9" y="1178"/>
                          <a:pt x="10" y="1177"/>
                        </a:cubicBezTo>
                        <a:cubicBezTo>
                          <a:pt x="10" y="1178"/>
                          <a:pt x="10" y="1178"/>
                          <a:pt x="10" y="1178"/>
                        </a:cubicBezTo>
                        <a:cubicBezTo>
                          <a:pt x="11" y="1174"/>
                          <a:pt x="11" y="1174"/>
                          <a:pt x="11" y="1174"/>
                        </a:cubicBezTo>
                        <a:cubicBezTo>
                          <a:pt x="10" y="1177"/>
                          <a:pt x="11" y="1183"/>
                          <a:pt x="11" y="1180"/>
                        </a:cubicBezTo>
                        <a:cubicBezTo>
                          <a:pt x="12" y="1174"/>
                          <a:pt x="11" y="1182"/>
                          <a:pt x="11" y="1177"/>
                        </a:cubicBezTo>
                        <a:cubicBezTo>
                          <a:pt x="11" y="1174"/>
                          <a:pt x="12" y="1175"/>
                          <a:pt x="12" y="1175"/>
                        </a:cubicBezTo>
                        <a:cubicBezTo>
                          <a:pt x="12" y="1170"/>
                          <a:pt x="12" y="1170"/>
                          <a:pt x="12" y="1170"/>
                        </a:cubicBezTo>
                        <a:cubicBezTo>
                          <a:pt x="13" y="1170"/>
                          <a:pt x="12" y="1173"/>
                          <a:pt x="13" y="1171"/>
                        </a:cubicBezTo>
                        <a:cubicBezTo>
                          <a:pt x="12" y="1164"/>
                          <a:pt x="12" y="1164"/>
                          <a:pt x="12" y="1164"/>
                        </a:cubicBezTo>
                        <a:cubicBezTo>
                          <a:pt x="14" y="1163"/>
                          <a:pt x="11" y="1157"/>
                          <a:pt x="13" y="1154"/>
                        </a:cubicBezTo>
                        <a:cubicBezTo>
                          <a:pt x="14" y="1159"/>
                          <a:pt x="14" y="1153"/>
                          <a:pt x="15" y="1154"/>
                        </a:cubicBezTo>
                        <a:cubicBezTo>
                          <a:pt x="15" y="1142"/>
                          <a:pt x="15" y="1142"/>
                          <a:pt x="15" y="1142"/>
                        </a:cubicBezTo>
                        <a:cubicBezTo>
                          <a:pt x="16" y="1141"/>
                          <a:pt x="16" y="1145"/>
                          <a:pt x="16" y="1144"/>
                        </a:cubicBezTo>
                        <a:cubicBezTo>
                          <a:pt x="16" y="1141"/>
                          <a:pt x="15" y="1140"/>
                          <a:pt x="15" y="1139"/>
                        </a:cubicBezTo>
                        <a:cubicBezTo>
                          <a:pt x="16" y="1138"/>
                          <a:pt x="16" y="1130"/>
                          <a:pt x="17" y="1130"/>
                        </a:cubicBezTo>
                        <a:cubicBezTo>
                          <a:pt x="19" y="1122"/>
                          <a:pt x="15" y="1127"/>
                          <a:pt x="17" y="1119"/>
                        </a:cubicBezTo>
                        <a:cubicBezTo>
                          <a:pt x="18" y="1118"/>
                          <a:pt x="17" y="1125"/>
                          <a:pt x="18" y="1122"/>
                        </a:cubicBezTo>
                        <a:cubicBezTo>
                          <a:pt x="18" y="1114"/>
                          <a:pt x="18" y="1114"/>
                          <a:pt x="18" y="1114"/>
                        </a:cubicBezTo>
                        <a:cubicBezTo>
                          <a:pt x="18" y="1115"/>
                          <a:pt x="19" y="1116"/>
                          <a:pt x="19" y="1119"/>
                        </a:cubicBezTo>
                        <a:cubicBezTo>
                          <a:pt x="21" y="1098"/>
                          <a:pt x="26" y="1087"/>
                          <a:pt x="27" y="1067"/>
                        </a:cubicBezTo>
                        <a:cubicBezTo>
                          <a:pt x="28" y="1065"/>
                          <a:pt x="27" y="1069"/>
                          <a:pt x="28" y="1071"/>
                        </a:cubicBezTo>
                        <a:cubicBezTo>
                          <a:pt x="28" y="1057"/>
                          <a:pt x="32" y="1052"/>
                          <a:pt x="33" y="1040"/>
                        </a:cubicBezTo>
                        <a:cubicBezTo>
                          <a:pt x="32" y="1040"/>
                          <a:pt x="32" y="1040"/>
                          <a:pt x="32" y="1040"/>
                        </a:cubicBezTo>
                        <a:cubicBezTo>
                          <a:pt x="36" y="1024"/>
                          <a:pt x="37" y="1004"/>
                          <a:pt x="41" y="986"/>
                        </a:cubicBezTo>
                        <a:cubicBezTo>
                          <a:pt x="40" y="988"/>
                          <a:pt x="40" y="988"/>
                          <a:pt x="40" y="988"/>
                        </a:cubicBezTo>
                        <a:cubicBezTo>
                          <a:pt x="39" y="985"/>
                          <a:pt x="40" y="981"/>
                          <a:pt x="40" y="978"/>
                        </a:cubicBezTo>
                        <a:cubicBezTo>
                          <a:pt x="40" y="977"/>
                          <a:pt x="41" y="980"/>
                          <a:pt x="42" y="975"/>
                        </a:cubicBezTo>
                        <a:cubicBezTo>
                          <a:pt x="41" y="976"/>
                          <a:pt x="41" y="978"/>
                          <a:pt x="40" y="977"/>
                        </a:cubicBezTo>
                        <a:cubicBezTo>
                          <a:pt x="45" y="962"/>
                          <a:pt x="50" y="928"/>
                          <a:pt x="56" y="903"/>
                        </a:cubicBezTo>
                        <a:cubicBezTo>
                          <a:pt x="62" y="868"/>
                          <a:pt x="72" y="831"/>
                          <a:pt x="81" y="797"/>
                        </a:cubicBezTo>
                        <a:cubicBezTo>
                          <a:pt x="79" y="802"/>
                          <a:pt x="78" y="799"/>
                          <a:pt x="79" y="796"/>
                        </a:cubicBezTo>
                        <a:cubicBezTo>
                          <a:pt x="86" y="786"/>
                          <a:pt x="84" y="777"/>
                          <a:pt x="89" y="767"/>
                        </a:cubicBezTo>
                        <a:cubicBezTo>
                          <a:pt x="94" y="747"/>
                          <a:pt x="103" y="731"/>
                          <a:pt x="106" y="712"/>
                        </a:cubicBezTo>
                        <a:cubicBezTo>
                          <a:pt x="107" y="712"/>
                          <a:pt x="107" y="712"/>
                          <a:pt x="107" y="712"/>
                        </a:cubicBezTo>
                        <a:cubicBezTo>
                          <a:pt x="108" y="710"/>
                          <a:pt x="108" y="709"/>
                          <a:pt x="109" y="706"/>
                        </a:cubicBezTo>
                        <a:cubicBezTo>
                          <a:pt x="109" y="706"/>
                          <a:pt x="109" y="706"/>
                          <a:pt x="109" y="706"/>
                        </a:cubicBezTo>
                        <a:cubicBezTo>
                          <a:pt x="112" y="700"/>
                          <a:pt x="113" y="691"/>
                          <a:pt x="115" y="688"/>
                        </a:cubicBezTo>
                        <a:cubicBezTo>
                          <a:pt x="114" y="687"/>
                          <a:pt x="114" y="687"/>
                          <a:pt x="114" y="687"/>
                        </a:cubicBezTo>
                        <a:cubicBezTo>
                          <a:pt x="116" y="683"/>
                          <a:pt x="116" y="685"/>
                          <a:pt x="117" y="681"/>
                        </a:cubicBezTo>
                        <a:cubicBezTo>
                          <a:pt x="117" y="681"/>
                          <a:pt x="117" y="681"/>
                          <a:pt x="117" y="681"/>
                        </a:cubicBezTo>
                        <a:cubicBezTo>
                          <a:pt x="118" y="676"/>
                          <a:pt x="118" y="676"/>
                          <a:pt x="118" y="676"/>
                        </a:cubicBezTo>
                        <a:cubicBezTo>
                          <a:pt x="120" y="677"/>
                          <a:pt x="122" y="665"/>
                          <a:pt x="124" y="663"/>
                        </a:cubicBezTo>
                        <a:cubicBezTo>
                          <a:pt x="126" y="657"/>
                          <a:pt x="129" y="648"/>
                          <a:pt x="132" y="640"/>
                        </a:cubicBezTo>
                        <a:cubicBezTo>
                          <a:pt x="134" y="639"/>
                          <a:pt x="137" y="630"/>
                          <a:pt x="140" y="624"/>
                        </a:cubicBezTo>
                        <a:cubicBezTo>
                          <a:pt x="145" y="613"/>
                          <a:pt x="151" y="596"/>
                          <a:pt x="158" y="582"/>
                        </a:cubicBezTo>
                        <a:cubicBezTo>
                          <a:pt x="157" y="582"/>
                          <a:pt x="157" y="582"/>
                          <a:pt x="157" y="582"/>
                        </a:cubicBezTo>
                        <a:cubicBezTo>
                          <a:pt x="159" y="578"/>
                          <a:pt x="159" y="578"/>
                          <a:pt x="159" y="578"/>
                        </a:cubicBezTo>
                        <a:cubicBezTo>
                          <a:pt x="159" y="578"/>
                          <a:pt x="159" y="578"/>
                          <a:pt x="159" y="578"/>
                        </a:cubicBezTo>
                        <a:cubicBezTo>
                          <a:pt x="162" y="576"/>
                          <a:pt x="163" y="569"/>
                          <a:pt x="165" y="567"/>
                        </a:cubicBezTo>
                        <a:cubicBezTo>
                          <a:pt x="163" y="568"/>
                          <a:pt x="164" y="569"/>
                          <a:pt x="163" y="572"/>
                        </a:cubicBezTo>
                        <a:cubicBezTo>
                          <a:pt x="161" y="574"/>
                          <a:pt x="161" y="571"/>
                          <a:pt x="163" y="567"/>
                        </a:cubicBezTo>
                        <a:cubicBezTo>
                          <a:pt x="164" y="567"/>
                          <a:pt x="164" y="567"/>
                          <a:pt x="164" y="567"/>
                        </a:cubicBezTo>
                        <a:cubicBezTo>
                          <a:pt x="164" y="564"/>
                          <a:pt x="164" y="564"/>
                          <a:pt x="164" y="564"/>
                        </a:cubicBezTo>
                        <a:cubicBezTo>
                          <a:pt x="165" y="564"/>
                          <a:pt x="167" y="562"/>
                          <a:pt x="168" y="562"/>
                        </a:cubicBezTo>
                        <a:cubicBezTo>
                          <a:pt x="174" y="550"/>
                          <a:pt x="176" y="541"/>
                          <a:pt x="183" y="528"/>
                        </a:cubicBezTo>
                        <a:cubicBezTo>
                          <a:pt x="183" y="530"/>
                          <a:pt x="187" y="519"/>
                          <a:pt x="188" y="523"/>
                        </a:cubicBezTo>
                        <a:cubicBezTo>
                          <a:pt x="191" y="515"/>
                          <a:pt x="186" y="523"/>
                          <a:pt x="186" y="519"/>
                        </a:cubicBezTo>
                        <a:cubicBezTo>
                          <a:pt x="188" y="517"/>
                          <a:pt x="188" y="515"/>
                          <a:pt x="189" y="515"/>
                        </a:cubicBezTo>
                        <a:cubicBezTo>
                          <a:pt x="189" y="516"/>
                          <a:pt x="191" y="513"/>
                          <a:pt x="190" y="515"/>
                        </a:cubicBezTo>
                        <a:cubicBezTo>
                          <a:pt x="193" y="510"/>
                          <a:pt x="193" y="510"/>
                          <a:pt x="193" y="510"/>
                        </a:cubicBezTo>
                        <a:cubicBezTo>
                          <a:pt x="193" y="510"/>
                          <a:pt x="193" y="511"/>
                          <a:pt x="193" y="512"/>
                        </a:cubicBezTo>
                        <a:cubicBezTo>
                          <a:pt x="197" y="501"/>
                          <a:pt x="203" y="494"/>
                          <a:pt x="207" y="485"/>
                        </a:cubicBezTo>
                        <a:cubicBezTo>
                          <a:pt x="207" y="484"/>
                          <a:pt x="205" y="488"/>
                          <a:pt x="205" y="487"/>
                        </a:cubicBezTo>
                        <a:cubicBezTo>
                          <a:pt x="209" y="478"/>
                          <a:pt x="211" y="480"/>
                          <a:pt x="215" y="471"/>
                        </a:cubicBezTo>
                        <a:cubicBezTo>
                          <a:pt x="214" y="473"/>
                          <a:pt x="214" y="473"/>
                          <a:pt x="214" y="473"/>
                        </a:cubicBezTo>
                        <a:cubicBezTo>
                          <a:pt x="215" y="470"/>
                          <a:pt x="215" y="469"/>
                          <a:pt x="219" y="465"/>
                        </a:cubicBezTo>
                        <a:cubicBezTo>
                          <a:pt x="220" y="465"/>
                          <a:pt x="217" y="469"/>
                          <a:pt x="216" y="471"/>
                        </a:cubicBezTo>
                        <a:cubicBezTo>
                          <a:pt x="218" y="468"/>
                          <a:pt x="223" y="461"/>
                          <a:pt x="220" y="462"/>
                        </a:cubicBezTo>
                        <a:cubicBezTo>
                          <a:pt x="222" y="459"/>
                          <a:pt x="224" y="458"/>
                          <a:pt x="225" y="456"/>
                        </a:cubicBezTo>
                        <a:cubicBezTo>
                          <a:pt x="225" y="456"/>
                          <a:pt x="223" y="459"/>
                          <a:pt x="223" y="457"/>
                        </a:cubicBezTo>
                        <a:cubicBezTo>
                          <a:pt x="227" y="452"/>
                          <a:pt x="231" y="444"/>
                          <a:pt x="235" y="439"/>
                        </a:cubicBezTo>
                        <a:cubicBezTo>
                          <a:pt x="235" y="439"/>
                          <a:pt x="236" y="439"/>
                          <a:pt x="236" y="439"/>
                        </a:cubicBezTo>
                        <a:cubicBezTo>
                          <a:pt x="238" y="434"/>
                          <a:pt x="239" y="436"/>
                          <a:pt x="243" y="429"/>
                        </a:cubicBezTo>
                        <a:close/>
                      </a:path>
                    </a:pathLst>
                  </a:custGeom>
                  <a:solidFill>
                    <a:schemeClr val="bg1">
                      <a:lumMod val="85000"/>
                    </a:schemeClr>
                  </a:solid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438" name="Freeform 156"/>
                  <p:cNvSpPr/>
                  <p:nvPr/>
                </p:nvSpPr>
                <p:spPr bwMode="auto">
                  <a:xfrm>
                    <a:off x="7526338" y="2025650"/>
                    <a:ext cx="7937" cy="7938"/>
                  </a:xfrm>
                  <a:custGeom>
                    <a:avLst/>
                    <a:gdLst/>
                    <a:ahLst/>
                    <a:cxnLst>
                      <a:cxn ang="0">
                        <a:pos x="3" y="0"/>
                      </a:cxn>
                      <a:cxn ang="0">
                        <a:pos x="0" y="1"/>
                      </a:cxn>
                      <a:cxn ang="0">
                        <a:pos x="0" y="3"/>
                      </a:cxn>
                      <a:cxn ang="0">
                        <a:pos x="3" y="0"/>
                      </a:cxn>
                    </a:cxnLst>
                    <a:rect l="0" t="0" r="r" b="b"/>
                    <a:pathLst>
                      <a:path w="3" h="3">
                        <a:moveTo>
                          <a:pt x="3" y="0"/>
                        </a:moveTo>
                        <a:cubicBezTo>
                          <a:pt x="0" y="1"/>
                          <a:pt x="0" y="1"/>
                          <a:pt x="0" y="1"/>
                        </a:cubicBezTo>
                        <a:cubicBezTo>
                          <a:pt x="1" y="2"/>
                          <a:pt x="1" y="2"/>
                          <a:pt x="0" y="3"/>
                        </a:cubicBezTo>
                        <a:lnTo>
                          <a:pt x="3" y="0"/>
                        </a:lnTo>
                        <a:close/>
                      </a:path>
                    </a:pathLst>
                  </a:custGeom>
                  <a:grp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439" name="Freeform 157"/>
                  <p:cNvSpPr/>
                  <p:nvPr/>
                </p:nvSpPr>
                <p:spPr bwMode="auto">
                  <a:xfrm>
                    <a:off x="7278688" y="2239963"/>
                    <a:ext cx="1587" cy="1588"/>
                  </a:xfrm>
                  <a:custGeom>
                    <a:avLst/>
                    <a:gdLst/>
                    <a:ahLst/>
                    <a:cxnLst>
                      <a:cxn ang="0">
                        <a:pos x="0" y="0"/>
                      </a:cxn>
                      <a:cxn ang="0">
                        <a:pos x="0" y="1"/>
                      </a:cxn>
                      <a:cxn ang="0">
                        <a:pos x="0" y="0"/>
                      </a:cxn>
                    </a:cxnLst>
                    <a:rect l="0" t="0" r="r" b="b"/>
                    <a:pathLst>
                      <a:path h="1">
                        <a:moveTo>
                          <a:pt x="0" y="0"/>
                        </a:moveTo>
                        <a:cubicBezTo>
                          <a:pt x="0" y="0"/>
                          <a:pt x="0" y="1"/>
                          <a:pt x="0" y="1"/>
                        </a:cubicBezTo>
                        <a:cubicBezTo>
                          <a:pt x="0" y="0"/>
                          <a:pt x="0" y="0"/>
                          <a:pt x="0" y="0"/>
                        </a:cubicBezTo>
                        <a:close/>
                      </a:path>
                    </a:pathLst>
                  </a:custGeom>
                  <a:grp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440" name="Freeform 158"/>
                  <p:cNvSpPr/>
                  <p:nvPr/>
                </p:nvSpPr>
                <p:spPr bwMode="auto">
                  <a:xfrm>
                    <a:off x="7221538" y="2297113"/>
                    <a:ext cx="7937" cy="4763"/>
                  </a:xfrm>
                  <a:custGeom>
                    <a:avLst/>
                    <a:gdLst/>
                    <a:ahLst/>
                    <a:cxnLst>
                      <a:cxn ang="0">
                        <a:pos x="2" y="2"/>
                      </a:cxn>
                      <a:cxn ang="0">
                        <a:pos x="0" y="2"/>
                      </a:cxn>
                      <a:cxn ang="0">
                        <a:pos x="2" y="2"/>
                      </a:cxn>
                    </a:cxnLst>
                    <a:rect l="0" t="0" r="r" b="b"/>
                    <a:pathLst>
                      <a:path w="3" h="2">
                        <a:moveTo>
                          <a:pt x="2" y="2"/>
                        </a:moveTo>
                        <a:cubicBezTo>
                          <a:pt x="3" y="0"/>
                          <a:pt x="1" y="1"/>
                          <a:pt x="0" y="2"/>
                        </a:cubicBezTo>
                        <a:cubicBezTo>
                          <a:pt x="1" y="2"/>
                          <a:pt x="1" y="2"/>
                          <a:pt x="2" y="2"/>
                        </a:cubicBezTo>
                        <a:close/>
                      </a:path>
                    </a:pathLst>
                  </a:custGeom>
                  <a:grp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441" name="Freeform 159"/>
                  <p:cNvSpPr/>
                  <p:nvPr/>
                </p:nvSpPr>
                <p:spPr bwMode="auto">
                  <a:xfrm>
                    <a:off x="7685088" y="1916113"/>
                    <a:ext cx="3175" cy="1588"/>
                  </a:xfrm>
                  <a:custGeom>
                    <a:avLst/>
                    <a:gdLst/>
                    <a:ahLst/>
                    <a:cxnLst>
                      <a:cxn ang="0">
                        <a:pos x="1" y="0"/>
                      </a:cxn>
                      <a:cxn ang="0">
                        <a:pos x="0" y="0"/>
                      </a:cxn>
                      <a:cxn ang="0">
                        <a:pos x="1" y="0"/>
                      </a:cxn>
                    </a:cxnLst>
                    <a:rect l="0" t="0" r="r" b="b"/>
                    <a:pathLst>
                      <a:path w="1">
                        <a:moveTo>
                          <a:pt x="1" y="0"/>
                        </a:moveTo>
                        <a:cubicBezTo>
                          <a:pt x="0" y="0"/>
                          <a:pt x="0" y="0"/>
                          <a:pt x="0" y="0"/>
                        </a:cubicBezTo>
                        <a:cubicBezTo>
                          <a:pt x="1" y="0"/>
                          <a:pt x="1" y="0"/>
                          <a:pt x="1" y="0"/>
                        </a:cubicBezTo>
                        <a:close/>
                      </a:path>
                    </a:pathLst>
                  </a:custGeom>
                  <a:grp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442" name="Freeform 160"/>
                  <p:cNvSpPr/>
                  <p:nvPr/>
                </p:nvSpPr>
                <p:spPr bwMode="auto">
                  <a:xfrm>
                    <a:off x="8167688" y="1717675"/>
                    <a:ext cx="1587" cy="158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443" name="Freeform 161"/>
                  <p:cNvSpPr/>
                  <p:nvPr/>
                </p:nvSpPr>
                <p:spPr bwMode="auto">
                  <a:xfrm>
                    <a:off x="8132763" y="1720850"/>
                    <a:ext cx="6350" cy="1588"/>
                  </a:xfrm>
                  <a:custGeom>
                    <a:avLst/>
                    <a:gdLst/>
                    <a:ahLst/>
                    <a:cxnLst>
                      <a:cxn ang="0">
                        <a:pos x="3" y="0"/>
                      </a:cxn>
                      <a:cxn ang="0">
                        <a:pos x="0" y="1"/>
                      </a:cxn>
                      <a:cxn ang="0">
                        <a:pos x="3" y="0"/>
                      </a:cxn>
                    </a:cxnLst>
                    <a:rect l="0" t="0" r="r" b="b"/>
                    <a:pathLst>
                      <a:path w="3" h="1">
                        <a:moveTo>
                          <a:pt x="3" y="0"/>
                        </a:moveTo>
                        <a:cubicBezTo>
                          <a:pt x="2" y="0"/>
                          <a:pt x="1" y="1"/>
                          <a:pt x="0" y="1"/>
                        </a:cubicBezTo>
                        <a:cubicBezTo>
                          <a:pt x="1" y="1"/>
                          <a:pt x="2" y="1"/>
                          <a:pt x="3" y="0"/>
                        </a:cubicBezTo>
                        <a:close/>
                      </a:path>
                    </a:pathLst>
                  </a:custGeom>
                  <a:grp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444" name="Freeform 162"/>
                  <p:cNvSpPr/>
                  <p:nvPr/>
                </p:nvSpPr>
                <p:spPr bwMode="auto">
                  <a:xfrm>
                    <a:off x="7577138" y="1984375"/>
                    <a:ext cx="4762" cy="4763"/>
                  </a:xfrm>
                  <a:custGeom>
                    <a:avLst/>
                    <a:gdLst/>
                    <a:ahLst/>
                    <a:cxnLst>
                      <a:cxn ang="0">
                        <a:pos x="2" y="0"/>
                      </a:cxn>
                      <a:cxn ang="0">
                        <a:pos x="0" y="2"/>
                      </a:cxn>
                      <a:cxn ang="0">
                        <a:pos x="2" y="0"/>
                      </a:cxn>
                    </a:cxnLst>
                    <a:rect l="0" t="0" r="r" b="b"/>
                    <a:pathLst>
                      <a:path w="2" h="2">
                        <a:moveTo>
                          <a:pt x="2" y="0"/>
                        </a:moveTo>
                        <a:cubicBezTo>
                          <a:pt x="1" y="1"/>
                          <a:pt x="1" y="1"/>
                          <a:pt x="0" y="2"/>
                        </a:cubicBezTo>
                        <a:cubicBezTo>
                          <a:pt x="1" y="1"/>
                          <a:pt x="2" y="1"/>
                          <a:pt x="2" y="0"/>
                        </a:cubicBezTo>
                        <a:close/>
                      </a:path>
                    </a:pathLst>
                  </a:custGeom>
                  <a:grp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445" name="Freeform 163"/>
                  <p:cNvSpPr/>
                  <p:nvPr/>
                </p:nvSpPr>
                <p:spPr bwMode="auto">
                  <a:xfrm>
                    <a:off x="8120063" y="1725613"/>
                    <a:ext cx="7937" cy="3175"/>
                  </a:xfrm>
                  <a:custGeom>
                    <a:avLst/>
                    <a:gdLst/>
                    <a:ahLst/>
                    <a:cxnLst>
                      <a:cxn ang="0">
                        <a:pos x="3" y="0"/>
                      </a:cxn>
                      <a:cxn ang="0">
                        <a:pos x="0" y="1"/>
                      </a:cxn>
                      <a:cxn ang="0">
                        <a:pos x="0" y="1"/>
                      </a:cxn>
                      <a:cxn ang="0">
                        <a:pos x="3" y="0"/>
                      </a:cxn>
                    </a:cxnLst>
                    <a:rect l="0" t="0" r="r" b="b"/>
                    <a:pathLst>
                      <a:path w="3" h="1">
                        <a:moveTo>
                          <a:pt x="3" y="0"/>
                        </a:moveTo>
                        <a:cubicBezTo>
                          <a:pt x="0" y="1"/>
                          <a:pt x="0" y="1"/>
                          <a:pt x="0" y="1"/>
                        </a:cubicBezTo>
                        <a:cubicBezTo>
                          <a:pt x="0" y="1"/>
                          <a:pt x="0" y="1"/>
                          <a:pt x="0" y="1"/>
                        </a:cubicBezTo>
                        <a:lnTo>
                          <a:pt x="3" y="0"/>
                        </a:lnTo>
                        <a:close/>
                      </a:path>
                    </a:pathLst>
                  </a:custGeom>
                  <a:grp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446" name="Freeform 164"/>
                  <p:cNvSpPr/>
                  <p:nvPr/>
                </p:nvSpPr>
                <p:spPr bwMode="auto">
                  <a:xfrm>
                    <a:off x="8167688" y="1716088"/>
                    <a:ext cx="9525" cy="1588"/>
                  </a:xfrm>
                  <a:custGeom>
                    <a:avLst/>
                    <a:gdLst/>
                    <a:ahLst/>
                    <a:cxnLst>
                      <a:cxn ang="0">
                        <a:pos x="4" y="0"/>
                      </a:cxn>
                      <a:cxn ang="0">
                        <a:pos x="0" y="1"/>
                      </a:cxn>
                      <a:cxn ang="0">
                        <a:pos x="4" y="0"/>
                      </a:cxn>
                    </a:cxnLst>
                    <a:rect l="0" t="0" r="r" b="b"/>
                    <a:pathLst>
                      <a:path w="4" h="1">
                        <a:moveTo>
                          <a:pt x="4" y="0"/>
                        </a:moveTo>
                        <a:cubicBezTo>
                          <a:pt x="3" y="1"/>
                          <a:pt x="1" y="1"/>
                          <a:pt x="0" y="1"/>
                        </a:cubicBezTo>
                        <a:cubicBezTo>
                          <a:pt x="2" y="1"/>
                          <a:pt x="3" y="1"/>
                          <a:pt x="4" y="0"/>
                        </a:cubicBezTo>
                        <a:close/>
                      </a:path>
                    </a:pathLst>
                  </a:custGeom>
                  <a:grp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447" name="Freeform 165"/>
                  <p:cNvSpPr/>
                  <p:nvPr/>
                </p:nvSpPr>
                <p:spPr bwMode="auto">
                  <a:xfrm>
                    <a:off x="7850188" y="1822450"/>
                    <a:ext cx="4762" cy="4763"/>
                  </a:xfrm>
                  <a:custGeom>
                    <a:avLst/>
                    <a:gdLst/>
                    <a:ahLst/>
                    <a:cxnLst>
                      <a:cxn ang="0">
                        <a:pos x="2" y="0"/>
                      </a:cxn>
                      <a:cxn ang="0">
                        <a:pos x="2" y="1"/>
                      </a:cxn>
                      <a:cxn ang="0">
                        <a:pos x="2" y="0"/>
                      </a:cxn>
                    </a:cxnLst>
                    <a:rect l="0" t="0" r="r" b="b"/>
                    <a:pathLst>
                      <a:path w="2" h="2">
                        <a:moveTo>
                          <a:pt x="2" y="0"/>
                        </a:moveTo>
                        <a:cubicBezTo>
                          <a:pt x="2" y="1"/>
                          <a:pt x="2" y="1"/>
                          <a:pt x="2" y="1"/>
                        </a:cubicBezTo>
                        <a:cubicBezTo>
                          <a:pt x="0" y="2"/>
                          <a:pt x="1" y="1"/>
                          <a:pt x="2" y="0"/>
                        </a:cubicBezTo>
                        <a:close/>
                      </a:path>
                    </a:pathLst>
                  </a:custGeom>
                  <a:grp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448" name="Freeform 166"/>
                  <p:cNvSpPr/>
                  <p:nvPr/>
                </p:nvSpPr>
                <p:spPr bwMode="auto">
                  <a:xfrm>
                    <a:off x="8094663" y="1738313"/>
                    <a:ext cx="3175" cy="1588"/>
                  </a:xfrm>
                  <a:custGeom>
                    <a:avLst/>
                    <a:gdLst/>
                    <a:ahLst/>
                    <a:cxnLst>
                      <a:cxn ang="0">
                        <a:pos x="2" y="0"/>
                      </a:cxn>
                      <a:cxn ang="0">
                        <a:pos x="2" y="0"/>
                      </a:cxn>
                      <a:cxn ang="0">
                        <a:pos x="0" y="1"/>
                      </a:cxn>
                      <a:cxn ang="0">
                        <a:pos x="2" y="0"/>
                      </a:cxn>
                    </a:cxnLst>
                    <a:rect l="0" t="0" r="r" b="b"/>
                    <a:pathLst>
                      <a:path w="2" h="1">
                        <a:moveTo>
                          <a:pt x="2" y="0"/>
                        </a:moveTo>
                        <a:lnTo>
                          <a:pt x="2" y="0"/>
                        </a:lnTo>
                        <a:lnTo>
                          <a:pt x="0" y="1"/>
                        </a:lnTo>
                        <a:lnTo>
                          <a:pt x="2" y="0"/>
                        </a:lnTo>
                        <a:close/>
                      </a:path>
                    </a:pathLst>
                  </a:custGeom>
                  <a:grp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449" name="Freeform 167"/>
                  <p:cNvSpPr/>
                  <p:nvPr/>
                </p:nvSpPr>
                <p:spPr bwMode="auto">
                  <a:xfrm>
                    <a:off x="8204200" y="1711325"/>
                    <a:ext cx="4762" cy="1588"/>
                  </a:xfrm>
                  <a:custGeom>
                    <a:avLst/>
                    <a:gdLst/>
                    <a:ahLst/>
                    <a:cxnLst>
                      <a:cxn ang="0">
                        <a:pos x="1" y="0"/>
                      </a:cxn>
                      <a:cxn ang="0">
                        <a:pos x="0" y="0"/>
                      </a:cxn>
                      <a:cxn ang="0">
                        <a:pos x="2" y="0"/>
                      </a:cxn>
                      <a:cxn ang="0">
                        <a:pos x="1" y="0"/>
                      </a:cxn>
                    </a:cxnLst>
                    <a:rect l="0" t="0" r="r" b="b"/>
                    <a:pathLst>
                      <a:path w="2">
                        <a:moveTo>
                          <a:pt x="1" y="0"/>
                        </a:moveTo>
                        <a:cubicBezTo>
                          <a:pt x="1" y="0"/>
                          <a:pt x="0" y="0"/>
                          <a:pt x="0" y="0"/>
                        </a:cubicBezTo>
                        <a:cubicBezTo>
                          <a:pt x="2" y="0"/>
                          <a:pt x="2" y="0"/>
                          <a:pt x="2" y="0"/>
                        </a:cubicBezTo>
                        <a:cubicBezTo>
                          <a:pt x="1" y="0"/>
                          <a:pt x="1" y="0"/>
                          <a:pt x="1" y="0"/>
                        </a:cubicBezTo>
                        <a:close/>
                      </a:path>
                    </a:pathLst>
                  </a:custGeom>
                  <a:grp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450" name="Freeform 168"/>
                  <p:cNvSpPr/>
                  <p:nvPr/>
                </p:nvSpPr>
                <p:spPr bwMode="auto">
                  <a:xfrm>
                    <a:off x="7956550" y="1779588"/>
                    <a:ext cx="1587" cy="4763"/>
                  </a:xfrm>
                  <a:custGeom>
                    <a:avLst/>
                    <a:gdLst/>
                    <a:ahLst/>
                    <a:cxnLst>
                      <a:cxn ang="0">
                        <a:pos x="1" y="2"/>
                      </a:cxn>
                      <a:cxn ang="0">
                        <a:pos x="1" y="0"/>
                      </a:cxn>
                      <a:cxn ang="0">
                        <a:pos x="1" y="2"/>
                      </a:cxn>
                    </a:cxnLst>
                    <a:rect l="0" t="0" r="r" b="b"/>
                    <a:pathLst>
                      <a:path w="1" h="2">
                        <a:moveTo>
                          <a:pt x="1" y="2"/>
                        </a:moveTo>
                        <a:cubicBezTo>
                          <a:pt x="1" y="1"/>
                          <a:pt x="1" y="1"/>
                          <a:pt x="1" y="0"/>
                        </a:cubicBezTo>
                        <a:cubicBezTo>
                          <a:pt x="0" y="1"/>
                          <a:pt x="0" y="1"/>
                          <a:pt x="1" y="2"/>
                        </a:cubicBezTo>
                        <a:close/>
                      </a:path>
                    </a:pathLst>
                  </a:custGeom>
                  <a:grp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grpSp>
            <p:grpSp>
              <p:nvGrpSpPr>
                <p:cNvPr id="330" name="Group 337"/>
                <p:cNvGrpSpPr/>
                <p:nvPr/>
              </p:nvGrpSpPr>
              <p:grpSpPr>
                <a:xfrm rot="15155533" flipH="1">
                  <a:off x="1114059" y="1803071"/>
                  <a:ext cx="2159193" cy="2610180"/>
                  <a:chOff x="6326188" y="1654175"/>
                  <a:chExt cx="2192337" cy="2967038"/>
                </a:xfrm>
                <a:solidFill>
                  <a:schemeClr val="bg2">
                    <a:lumMod val="75000"/>
                  </a:schemeClr>
                </a:solidFill>
              </p:grpSpPr>
              <p:sp>
                <p:nvSpPr>
                  <p:cNvPr id="372" name="Freeform 129"/>
                  <p:cNvSpPr/>
                  <p:nvPr/>
                </p:nvSpPr>
                <p:spPr bwMode="auto">
                  <a:xfrm>
                    <a:off x="8027988" y="1720850"/>
                    <a:ext cx="3175" cy="1588"/>
                  </a:xfrm>
                  <a:custGeom>
                    <a:avLst/>
                    <a:gdLst/>
                    <a:ahLst/>
                    <a:cxnLst>
                      <a:cxn ang="0">
                        <a:pos x="0" y="0"/>
                      </a:cxn>
                      <a:cxn ang="0">
                        <a:pos x="0" y="0"/>
                      </a:cxn>
                      <a:cxn ang="0">
                        <a:pos x="0" y="0"/>
                      </a:cxn>
                    </a:cxnLst>
                    <a:rect l="0" t="0" r="r" b="b"/>
                    <a:pathLst>
                      <a:path w="1">
                        <a:moveTo>
                          <a:pt x="0" y="0"/>
                        </a:moveTo>
                        <a:cubicBezTo>
                          <a:pt x="0" y="0"/>
                          <a:pt x="1" y="0"/>
                          <a:pt x="0" y="0"/>
                        </a:cubicBezTo>
                        <a:cubicBezTo>
                          <a:pt x="0" y="0"/>
                          <a:pt x="0" y="0"/>
                          <a:pt x="0" y="0"/>
                        </a:cubicBezTo>
                        <a:close/>
                      </a:path>
                    </a:pathLst>
                  </a:custGeom>
                  <a:grp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373" name="Freeform 130"/>
                  <p:cNvSpPr/>
                  <p:nvPr/>
                </p:nvSpPr>
                <p:spPr bwMode="auto">
                  <a:xfrm>
                    <a:off x="7724775" y="1841500"/>
                    <a:ext cx="3175" cy="3175"/>
                  </a:xfrm>
                  <a:custGeom>
                    <a:avLst/>
                    <a:gdLst/>
                    <a:ahLst/>
                    <a:cxnLst>
                      <a:cxn ang="0">
                        <a:pos x="0" y="1"/>
                      </a:cxn>
                      <a:cxn ang="0">
                        <a:pos x="1" y="0"/>
                      </a:cxn>
                      <a:cxn ang="0">
                        <a:pos x="0" y="1"/>
                      </a:cxn>
                    </a:cxnLst>
                    <a:rect l="0" t="0" r="r" b="b"/>
                    <a:pathLst>
                      <a:path w="1" h="1">
                        <a:moveTo>
                          <a:pt x="0" y="1"/>
                        </a:moveTo>
                        <a:cubicBezTo>
                          <a:pt x="1" y="0"/>
                          <a:pt x="1" y="0"/>
                          <a:pt x="1" y="0"/>
                        </a:cubicBezTo>
                        <a:cubicBezTo>
                          <a:pt x="0" y="1"/>
                          <a:pt x="0" y="1"/>
                          <a:pt x="0" y="1"/>
                        </a:cubicBezTo>
                        <a:close/>
                      </a:path>
                    </a:pathLst>
                  </a:custGeom>
                  <a:grp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374" name="Freeform 131"/>
                  <p:cNvSpPr/>
                  <p:nvPr/>
                </p:nvSpPr>
                <p:spPr bwMode="auto">
                  <a:xfrm>
                    <a:off x="8218488" y="1671638"/>
                    <a:ext cx="12700" cy="1588"/>
                  </a:xfrm>
                  <a:custGeom>
                    <a:avLst/>
                    <a:gdLst/>
                    <a:ahLst/>
                    <a:cxnLst>
                      <a:cxn ang="0">
                        <a:pos x="0" y="1"/>
                      </a:cxn>
                      <a:cxn ang="0">
                        <a:pos x="0" y="1"/>
                      </a:cxn>
                      <a:cxn ang="0">
                        <a:pos x="5" y="0"/>
                      </a:cxn>
                      <a:cxn ang="0">
                        <a:pos x="0" y="1"/>
                      </a:cxn>
                    </a:cxnLst>
                    <a:rect l="0" t="0" r="r" b="b"/>
                    <a:pathLst>
                      <a:path w="5" h="1">
                        <a:moveTo>
                          <a:pt x="0" y="1"/>
                        </a:moveTo>
                        <a:cubicBezTo>
                          <a:pt x="0" y="1"/>
                          <a:pt x="0" y="1"/>
                          <a:pt x="0" y="1"/>
                        </a:cubicBezTo>
                        <a:cubicBezTo>
                          <a:pt x="5" y="0"/>
                          <a:pt x="5" y="0"/>
                          <a:pt x="5" y="0"/>
                        </a:cubicBezTo>
                        <a:lnTo>
                          <a:pt x="0" y="1"/>
                        </a:lnTo>
                        <a:close/>
                      </a:path>
                    </a:pathLst>
                  </a:custGeom>
                  <a:grp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375" name="Freeform 132"/>
                  <p:cNvSpPr/>
                  <p:nvPr/>
                </p:nvSpPr>
                <p:spPr bwMode="auto">
                  <a:xfrm>
                    <a:off x="7169150" y="2263775"/>
                    <a:ext cx="3175" cy="3175"/>
                  </a:xfrm>
                  <a:custGeom>
                    <a:avLst/>
                    <a:gdLst/>
                    <a:ahLst/>
                    <a:cxnLst>
                      <a:cxn ang="0">
                        <a:pos x="0" y="1"/>
                      </a:cxn>
                      <a:cxn ang="0">
                        <a:pos x="1" y="0"/>
                      </a:cxn>
                      <a:cxn ang="0">
                        <a:pos x="0" y="1"/>
                      </a:cxn>
                    </a:cxnLst>
                    <a:rect l="0" t="0" r="r" b="b"/>
                    <a:pathLst>
                      <a:path w="1" h="1">
                        <a:moveTo>
                          <a:pt x="0" y="1"/>
                        </a:moveTo>
                        <a:cubicBezTo>
                          <a:pt x="1" y="0"/>
                          <a:pt x="1" y="0"/>
                          <a:pt x="1" y="0"/>
                        </a:cubicBezTo>
                        <a:cubicBezTo>
                          <a:pt x="1" y="1"/>
                          <a:pt x="0" y="1"/>
                          <a:pt x="0" y="1"/>
                        </a:cubicBezTo>
                        <a:close/>
                      </a:path>
                    </a:pathLst>
                  </a:custGeom>
                  <a:grp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376" name="Freeform 133"/>
                  <p:cNvSpPr/>
                  <p:nvPr/>
                </p:nvSpPr>
                <p:spPr bwMode="auto">
                  <a:xfrm>
                    <a:off x="7480300" y="1995488"/>
                    <a:ext cx="4762" cy="4763"/>
                  </a:xfrm>
                  <a:custGeom>
                    <a:avLst/>
                    <a:gdLst/>
                    <a:ahLst/>
                    <a:cxnLst>
                      <a:cxn ang="0">
                        <a:pos x="2" y="0"/>
                      </a:cxn>
                      <a:cxn ang="0">
                        <a:pos x="0" y="2"/>
                      </a:cxn>
                      <a:cxn ang="0">
                        <a:pos x="2" y="0"/>
                      </a:cxn>
                    </a:cxnLst>
                    <a:rect l="0" t="0" r="r" b="b"/>
                    <a:pathLst>
                      <a:path w="2" h="2">
                        <a:moveTo>
                          <a:pt x="2" y="0"/>
                        </a:moveTo>
                        <a:cubicBezTo>
                          <a:pt x="1" y="0"/>
                          <a:pt x="1" y="1"/>
                          <a:pt x="0" y="2"/>
                        </a:cubicBezTo>
                        <a:cubicBezTo>
                          <a:pt x="1" y="1"/>
                          <a:pt x="2" y="0"/>
                          <a:pt x="2" y="0"/>
                        </a:cubicBezTo>
                        <a:close/>
                      </a:path>
                    </a:pathLst>
                  </a:custGeom>
                  <a:grp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377" name="Freeform 134"/>
                  <p:cNvSpPr/>
                  <p:nvPr/>
                </p:nvSpPr>
                <p:spPr bwMode="auto">
                  <a:xfrm>
                    <a:off x="8318500" y="1681163"/>
                    <a:ext cx="7937" cy="1588"/>
                  </a:xfrm>
                  <a:custGeom>
                    <a:avLst/>
                    <a:gdLst/>
                    <a:ahLst/>
                    <a:cxnLst>
                      <a:cxn ang="0">
                        <a:pos x="3" y="0"/>
                      </a:cxn>
                      <a:cxn ang="0">
                        <a:pos x="0" y="0"/>
                      </a:cxn>
                      <a:cxn ang="0">
                        <a:pos x="3" y="0"/>
                      </a:cxn>
                    </a:cxnLst>
                    <a:rect l="0" t="0" r="r" b="b"/>
                    <a:pathLst>
                      <a:path w="3">
                        <a:moveTo>
                          <a:pt x="3" y="0"/>
                        </a:moveTo>
                        <a:cubicBezTo>
                          <a:pt x="0" y="0"/>
                          <a:pt x="0" y="0"/>
                          <a:pt x="0" y="0"/>
                        </a:cubicBezTo>
                        <a:cubicBezTo>
                          <a:pt x="0" y="0"/>
                          <a:pt x="1" y="0"/>
                          <a:pt x="3" y="0"/>
                        </a:cubicBezTo>
                        <a:close/>
                      </a:path>
                    </a:pathLst>
                  </a:custGeom>
                  <a:grp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378" name="Freeform 135"/>
                  <p:cNvSpPr/>
                  <p:nvPr/>
                </p:nvSpPr>
                <p:spPr bwMode="auto">
                  <a:xfrm>
                    <a:off x="8516938" y="1655763"/>
                    <a:ext cx="1587" cy="1588"/>
                  </a:xfrm>
                  <a:custGeom>
                    <a:avLst/>
                    <a:gdLst/>
                    <a:ahLst/>
                    <a:cxnLst>
                      <a:cxn ang="0">
                        <a:pos x="1" y="0"/>
                      </a:cxn>
                      <a:cxn ang="0">
                        <a:pos x="1" y="0"/>
                      </a:cxn>
                      <a:cxn ang="0">
                        <a:pos x="1" y="0"/>
                      </a:cxn>
                    </a:cxnLst>
                    <a:rect l="0" t="0" r="r" b="b"/>
                    <a:pathLst>
                      <a:path w="1">
                        <a:moveTo>
                          <a:pt x="1" y="0"/>
                        </a:moveTo>
                        <a:cubicBezTo>
                          <a:pt x="1" y="0"/>
                          <a:pt x="1" y="0"/>
                          <a:pt x="1" y="0"/>
                        </a:cubicBezTo>
                        <a:cubicBezTo>
                          <a:pt x="0" y="0"/>
                          <a:pt x="1" y="0"/>
                          <a:pt x="1" y="0"/>
                        </a:cubicBezTo>
                        <a:close/>
                      </a:path>
                    </a:pathLst>
                  </a:custGeom>
                  <a:grp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379" name="Freeform 136"/>
                  <p:cNvSpPr/>
                  <p:nvPr/>
                </p:nvSpPr>
                <p:spPr bwMode="auto">
                  <a:xfrm>
                    <a:off x="8434388" y="1654175"/>
                    <a:ext cx="7937" cy="1588"/>
                  </a:xfrm>
                  <a:custGeom>
                    <a:avLst/>
                    <a:gdLst/>
                    <a:ahLst/>
                    <a:cxnLst>
                      <a:cxn ang="0">
                        <a:pos x="3" y="0"/>
                      </a:cxn>
                      <a:cxn ang="0">
                        <a:pos x="0" y="0"/>
                      </a:cxn>
                      <a:cxn ang="0">
                        <a:pos x="3" y="0"/>
                      </a:cxn>
                    </a:cxnLst>
                    <a:rect l="0" t="0" r="r" b="b"/>
                    <a:pathLst>
                      <a:path w="3">
                        <a:moveTo>
                          <a:pt x="3" y="0"/>
                        </a:moveTo>
                        <a:cubicBezTo>
                          <a:pt x="2" y="0"/>
                          <a:pt x="1" y="0"/>
                          <a:pt x="0" y="0"/>
                        </a:cubicBezTo>
                        <a:cubicBezTo>
                          <a:pt x="1" y="0"/>
                          <a:pt x="3" y="0"/>
                          <a:pt x="3" y="0"/>
                        </a:cubicBezTo>
                        <a:close/>
                      </a:path>
                    </a:pathLst>
                  </a:custGeom>
                  <a:grp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380" name="Freeform 137"/>
                  <p:cNvSpPr/>
                  <p:nvPr/>
                </p:nvSpPr>
                <p:spPr bwMode="auto">
                  <a:xfrm>
                    <a:off x="8432800" y="1654175"/>
                    <a:ext cx="1587" cy="1588"/>
                  </a:xfrm>
                  <a:custGeom>
                    <a:avLst/>
                    <a:gdLst/>
                    <a:ahLst/>
                    <a:cxnLst>
                      <a:cxn ang="0">
                        <a:pos x="0" y="0"/>
                      </a:cxn>
                      <a:cxn ang="0">
                        <a:pos x="1" y="0"/>
                      </a:cxn>
                      <a:cxn ang="0">
                        <a:pos x="0" y="0"/>
                      </a:cxn>
                    </a:cxnLst>
                    <a:rect l="0" t="0" r="r" b="b"/>
                    <a:pathLst>
                      <a:path w="1">
                        <a:moveTo>
                          <a:pt x="0" y="0"/>
                        </a:moveTo>
                        <a:cubicBezTo>
                          <a:pt x="1" y="0"/>
                          <a:pt x="1" y="0"/>
                          <a:pt x="1" y="0"/>
                        </a:cubicBezTo>
                        <a:cubicBezTo>
                          <a:pt x="1" y="0"/>
                          <a:pt x="0" y="0"/>
                          <a:pt x="0" y="0"/>
                        </a:cubicBezTo>
                        <a:close/>
                      </a:path>
                    </a:pathLst>
                  </a:custGeom>
                  <a:grp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381" name="Freeform 138"/>
                  <p:cNvSpPr/>
                  <p:nvPr/>
                </p:nvSpPr>
                <p:spPr bwMode="auto">
                  <a:xfrm>
                    <a:off x="6326188" y="4597400"/>
                    <a:ext cx="3175" cy="17463"/>
                  </a:xfrm>
                  <a:custGeom>
                    <a:avLst/>
                    <a:gdLst/>
                    <a:ahLst/>
                    <a:cxnLst>
                      <a:cxn ang="0">
                        <a:pos x="0" y="0"/>
                      </a:cxn>
                      <a:cxn ang="0">
                        <a:pos x="1" y="7"/>
                      </a:cxn>
                      <a:cxn ang="0">
                        <a:pos x="0" y="0"/>
                      </a:cxn>
                    </a:cxnLst>
                    <a:rect l="0" t="0" r="r" b="b"/>
                    <a:pathLst>
                      <a:path w="1" h="7">
                        <a:moveTo>
                          <a:pt x="0" y="0"/>
                        </a:moveTo>
                        <a:cubicBezTo>
                          <a:pt x="0" y="3"/>
                          <a:pt x="0" y="5"/>
                          <a:pt x="1" y="7"/>
                        </a:cubicBezTo>
                        <a:lnTo>
                          <a:pt x="0" y="0"/>
                        </a:lnTo>
                        <a:close/>
                      </a:path>
                    </a:pathLst>
                  </a:custGeom>
                  <a:grp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382" name="Freeform 139"/>
                  <p:cNvSpPr/>
                  <p:nvPr/>
                </p:nvSpPr>
                <p:spPr bwMode="auto">
                  <a:xfrm>
                    <a:off x="6789738" y="2773363"/>
                    <a:ext cx="3175" cy="1588"/>
                  </a:xfrm>
                  <a:custGeom>
                    <a:avLst/>
                    <a:gdLst/>
                    <a:ahLst/>
                    <a:cxnLst>
                      <a:cxn ang="0">
                        <a:pos x="1" y="1"/>
                      </a:cxn>
                      <a:cxn ang="0">
                        <a:pos x="1" y="0"/>
                      </a:cxn>
                      <a:cxn ang="0">
                        <a:pos x="1" y="1"/>
                      </a:cxn>
                    </a:cxnLst>
                    <a:rect l="0" t="0" r="r" b="b"/>
                    <a:pathLst>
                      <a:path w="1" h="1">
                        <a:moveTo>
                          <a:pt x="1" y="1"/>
                        </a:moveTo>
                        <a:cubicBezTo>
                          <a:pt x="1" y="0"/>
                          <a:pt x="1" y="0"/>
                          <a:pt x="1" y="0"/>
                        </a:cubicBezTo>
                        <a:cubicBezTo>
                          <a:pt x="0" y="1"/>
                          <a:pt x="0" y="1"/>
                          <a:pt x="1" y="1"/>
                        </a:cubicBezTo>
                        <a:close/>
                      </a:path>
                    </a:pathLst>
                  </a:custGeom>
                  <a:grp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383" name="Freeform 140"/>
                  <p:cNvSpPr/>
                  <p:nvPr/>
                </p:nvSpPr>
                <p:spPr bwMode="auto">
                  <a:xfrm>
                    <a:off x="6342063" y="4603750"/>
                    <a:ext cx="1587" cy="4763"/>
                  </a:xfrm>
                  <a:custGeom>
                    <a:avLst/>
                    <a:gdLst/>
                    <a:ahLst/>
                    <a:cxnLst>
                      <a:cxn ang="0">
                        <a:pos x="0" y="0"/>
                      </a:cxn>
                      <a:cxn ang="0">
                        <a:pos x="0" y="2"/>
                      </a:cxn>
                      <a:cxn ang="0">
                        <a:pos x="0" y="0"/>
                      </a:cxn>
                    </a:cxnLst>
                    <a:rect l="0" t="0" r="r" b="b"/>
                    <a:pathLst>
                      <a:path h="2">
                        <a:moveTo>
                          <a:pt x="0" y="0"/>
                        </a:moveTo>
                        <a:cubicBezTo>
                          <a:pt x="0" y="2"/>
                          <a:pt x="0" y="2"/>
                          <a:pt x="0" y="2"/>
                        </a:cubicBezTo>
                        <a:cubicBezTo>
                          <a:pt x="0" y="1"/>
                          <a:pt x="0" y="1"/>
                          <a:pt x="0" y="0"/>
                        </a:cubicBezTo>
                        <a:close/>
                      </a:path>
                    </a:pathLst>
                  </a:custGeom>
                  <a:grp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384" name="Freeform 141"/>
                  <p:cNvSpPr/>
                  <p:nvPr/>
                </p:nvSpPr>
                <p:spPr bwMode="auto">
                  <a:xfrm>
                    <a:off x="8207375" y="1704975"/>
                    <a:ext cx="17462" cy="6350"/>
                  </a:xfrm>
                  <a:custGeom>
                    <a:avLst/>
                    <a:gdLst/>
                    <a:ahLst/>
                    <a:cxnLst>
                      <a:cxn ang="0">
                        <a:pos x="7" y="0"/>
                      </a:cxn>
                      <a:cxn ang="0">
                        <a:pos x="0" y="2"/>
                      </a:cxn>
                      <a:cxn ang="0">
                        <a:pos x="7" y="0"/>
                      </a:cxn>
                    </a:cxnLst>
                    <a:rect l="0" t="0" r="r" b="b"/>
                    <a:pathLst>
                      <a:path w="7" h="2">
                        <a:moveTo>
                          <a:pt x="7" y="0"/>
                        </a:moveTo>
                        <a:cubicBezTo>
                          <a:pt x="5" y="1"/>
                          <a:pt x="0" y="1"/>
                          <a:pt x="0" y="2"/>
                        </a:cubicBezTo>
                        <a:cubicBezTo>
                          <a:pt x="3" y="1"/>
                          <a:pt x="6" y="1"/>
                          <a:pt x="7" y="0"/>
                        </a:cubicBezTo>
                        <a:close/>
                      </a:path>
                    </a:pathLst>
                  </a:custGeom>
                  <a:grp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385" name="Freeform 142"/>
                  <p:cNvSpPr/>
                  <p:nvPr/>
                </p:nvSpPr>
                <p:spPr bwMode="auto">
                  <a:xfrm>
                    <a:off x="6788150" y="2924175"/>
                    <a:ext cx="1587" cy="4763"/>
                  </a:xfrm>
                  <a:custGeom>
                    <a:avLst/>
                    <a:gdLst/>
                    <a:ahLst/>
                    <a:cxnLst>
                      <a:cxn ang="0">
                        <a:pos x="0" y="0"/>
                      </a:cxn>
                      <a:cxn ang="0">
                        <a:pos x="0" y="2"/>
                      </a:cxn>
                      <a:cxn ang="0">
                        <a:pos x="0" y="0"/>
                      </a:cxn>
                    </a:cxnLst>
                    <a:rect l="0" t="0" r="r" b="b"/>
                    <a:pathLst>
                      <a:path h="2">
                        <a:moveTo>
                          <a:pt x="0" y="0"/>
                        </a:moveTo>
                        <a:cubicBezTo>
                          <a:pt x="0" y="2"/>
                          <a:pt x="0" y="2"/>
                          <a:pt x="0" y="2"/>
                        </a:cubicBezTo>
                        <a:cubicBezTo>
                          <a:pt x="0" y="1"/>
                          <a:pt x="0" y="1"/>
                          <a:pt x="0" y="0"/>
                        </a:cubicBezTo>
                        <a:close/>
                      </a:path>
                    </a:pathLst>
                  </a:custGeom>
                  <a:grp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386" name="Freeform 143"/>
                  <p:cNvSpPr/>
                  <p:nvPr/>
                </p:nvSpPr>
                <p:spPr bwMode="auto">
                  <a:xfrm>
                    <a:off x="6342063" y="4602163"/>
                    <a:ext cx="1587" cy="1588"/>
                  </a:xfrm>
                  <a:custGeom>
                    <a:avLst/>
                    <a:gdLst/>
                    <a:ahLst/>
                    <a:cxnLst>
                      <a:cxn ang="0">
                        <a:pos x="0" y="1"/>
                      </a:cxn>
                      <a:cxn ang="0">
                        <a:pos x="0" y="0"/>
                      </a:cxn>
                      <a:cxn ang="0">
                        <a:pos x="0" y="0"/>
                      </a:cxn>
                      <a:cxn ang="0">
                        <a:pos x="0" y="1"/>
                      </a:cxn>
                    </a:cxnLst>
                    <a:rect l="0" t="0" r="r" b="b"/>
                    <a:pathLst>
                      <a:path h="1">
                        <a:moveTo>
                          <a:pt x="0" y="1"/>
                        </a:moveTo>
                        <a:cubicBezTo>
                          <a:pt x="0" y="0"/>
                          <a:pt x="0" y="0"/>
                          <a:pt x="0" y="0"/>
                        </a:cubicBezTo>
                        <a:cubicBezTo>
                          <a:pt x="0" y="0"/>
                          <a:pt x="0" y="0"/>
                          <a:pt x="0" y="0"/>
                        </a:cubicBezTo>
                        <a:cubicBezTo>
                          <a:pt x="0" y="0"/>
                          <a:pt x="0" y="1"/>
                          <a:pt x="0" y="1"/>
                        </a:cubicBezTo>
                        <a:close/>
                      </a:path>
                    </a:pathLst>
                  </a:custGeom>
                  <a:grp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387" name="Rectangle 144"/>
                  <p:cNvSpPr>
                    <a:spLocks noChangeArrowheads="1"/>
                  </p:cNvSpPr>
                  <p:nvPr/>
                </p:nvSpPr>
                <p:spPr bwMode="auto">
                  <a:xfrm>
                    <a:off x="6518275" y="3373438"/>
                    <a:ext cx="1587" cy="1588"/>
                  </a:xfrm>
                  <a:prstGeom prst="rect">
                    <a:avLst/>
                  </a:prstGeom>
                  <a:grpFill/>
                  <a:ln w="9525">
                    <a:noFill/>
                    <a:miter lim="800000"/>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388" name="Freeform 145"/>
                  <p:cNvSpPr/>
                  <p:nvPr/>
                </p:nvSpPr>
                <p:spPr bwMode="auto">
                  <a:xfrm>
                    <a:off x="6505575" y="3398838"/>
                    <a:ext cx="1587" cy="6350"/>
                  </a:xfrm>
                  <a:custGeom>
                    <a:avLst/>
                    <a:gdLst/>
                    <a:ahLst/>
                    <a:cxnLst>
                      <a:cxn ang="0">
                        <a:pos x="0" y="3"/>
                      </a:cxn>
                      <a:cxn ang="0">
                        <a:pos x="0" y="0"/>
                      </a:cxn>
                      <a:cxn ang="0">
                        <a:pos x="0" y="3"/>
                      </a:cxn>
                    </a:cxnLst>
                    <a:rect l="0" t="0" r="r" b="b"/>
                    <a:pathLst>
                      <a:path h="3">
                        <a:moveTo>
                          <a:pt x="0" y="3"/>
                        </a:moveTo>
                        <a:cubicBezTo>
                          <a:pt x="0" y="0"/>
                          <a:pt x="0" y="0"/>
                          <a:pt x="0" y="0"/>
                        </a:cubicBezTo>
                        <a:cubicBezTo>
                          <a:pt x="0" y="2"/>
                          <a:pt x="0" y="3"/>
                          <a:pt x="0" y="3"/>
                        </a:cubicBezTo>
                        <a:close/>
                      </a:path>
                    </a:pathLst>
                  </a:custGeom>
                  <a:grp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389" name="Freeform 146"/>
                  <p:cNvSpPr/>
                  <p:nvPr/>
                </p:nvSpPr>
                <p:spPr bwMode="auto">
                  <a:xfrm>
                    <a:off x="6329363" y="4614863"/>
                    <a:ext cx="1587" cy="6350"/>
                  </a:xfrm>
                  <a:custGeom>
                    <a:avLst/>
                    <a:gdLst/>
                    <a:ahLst/>
                    <a:cxnLst>
                      <a:cxn ang="0">
                        <a:pos x="0" y="0"/>
                      </a:cxn>
                      <a:cxn ang="0">
                        <a:pos x="0" y="3"/>
                      </a:cxn>
                      <a:cxn ang="0">
                        <a:pos x="0" y="0"/>
                      </a:cxn>
                    </a:cxnLst>
                    <a:rect l="0" t="0" r="r" b="b"/>
                    <a:pathLst>
                      <a:path h="3">
                        <a:moveTo>
                          <a:pt x="0" y="0"/>
                        </a:moveTo>
                        <a:cubicBezTo>
                          <a:pt x="0" y="3"/>
                          <a:pt x="0" y="3"/>
                          <a:pt x="0" y="3"/>
                        </a:cubicBezTo>
                        <a:cubicBezTo>
                          <a:pt x="0" y="2"/>
                          <a:pt x="0" y="1"/>
                          <a:pt x="0" y="0"/>
                        </a:cubicBezTo>
                        <a:close/>
                      </a:path>
                    </a:pathLst>
                  </a:custGeom>
                  <a:grp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390" name="Freeform 147"/>
                  <p:cNvSpPr/>
                  <p:nvPr/>
                </p:nvSpPr>
                <p:spPr bwMode="auto">
                  <a:xfrm>
                    <a:off x="6405563" y="3765550"/>
                    <a:ext cx="3175" cy="4763"/>
                  </a:xfrm>
                  <a:custGeom>
                    <a:avLst/>
                    <a:gdLst/>
                    <a:ahLst/>
                    <a:cxnLst>
                      <a:cxn ang="0">
                        <a:pos x="0" y="2"/>
                      </a:cxn>
                      <a:cxn ang="0">
                        <a:pos x="1" y="0"/>
                      </a:cxn>
                      <a:cxn ang="0">
                        <a:pos x="0" y="2"/>
                      </a:cxn>
                    </a:cxnLst>
                    <a:rect l="0" t="0" r="r" b="b"/>
                    <a:pathLst>
                      <a:path w="1" h="2">
                        <a:moveTo>
                          <a:pt x="0" y="2"/>
                        </a:moveTo>
                        <a:cubicBezTo>
                          <a:pt x="1" y="0"/>
                          <a:pt x="1" y="0"/>
                          <a:pt x="1" y="0"/>
                        </a:cubicBezTo>
                        <a:cubicBezTo>
                          <a:pt x="0" y="1"/>
                          <a:pt x="0" y="2"/>
                          <a:pt x="0" y="2"/>
                        </a:cubicBezTo>
                        <a:close/>
                      </a:path>
                    </a:pathLst>
                  </a:custGeom>
                  <a:grp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391" name="Freeform 148"/>
                  <p:cNvSpPr/>
                  <p:nvPr/>
                </p:nvSpPr>
                <p:spPr bwMode="auto">
                  <a:xfrm>
                    <a:off x="7507288" y="1978025"/>
                    <a:ext cx="3175" cy="3175"/>
                  </a:xfrm>
                  <a:custGeom>
                    <a:avLst/>
                    <a:gdLst/>
                    <a:ahLst/>
                    <a:cxnLst>
                      <a:cxn ang="0">
                        <a:pos x="0" y="1"/>
                      </a:cxn>
                      <a:cxn ang="0">
                        <a:pos x="1" y="0"/>
                      </a:cxn>
                      <a:cxn ang="0">
                        <a:pos x="0" y="1"/>
                      </a:cxn>
                    </a:cxnLst>
                    <a:rect l="0" t="0" r="r" b="b"/>
                    <a:pathLst>
                      <a:path w="1" h="1">
                        <a:moveTo>
                          <a:pt x="0" y="1"/>
                        </a:moveTo>
                        <a:cubicBezTo>
                          <a:pt x="0" y="1"/>
                          <a:pt x="0" y="1"/>
                          <a:pt x="1" y="0"/>
                        </a:cubicBezTo>
                        <a:cubicBezTo>
                          <a:pt x="1" y="0"/>
                          <a:pt x="1" y="0"/>
                          <a:pt x="0" y="1"/>
                        </a:cubicBezTo>
                        <a:close/>
                      </a:path>
                    </a:pathLst>
                  </a:custGeom>
                  <a:grp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392" name="Freeform 149"/>
                  <p:cNvSpPr/>
                  <p:nvPr/>
                </p:nvSpPr>
                <p:spPr bwMode="auto">
                  <a:xfrm>
                    <a:off x="7335838" y="2182813"/>
                    <a:ext cx="3175" cy="1588"/>
                  </a:xfrm>
                  <a:custGeom>
                    <a:avLst/>
                    <a:gdLst/>
                    <a:ahLst/>
                    <a:cxnLst>
                      <a:cxn ang="0">
                        <a:pos x="1" y="0"/>
                      </a:cxn>
                      <a:cxn ang="0">
                        <a:pos x="0" y="0"/>
                      </a:cxn>
                      <a:cxn ang="0">
                        <a:pos x="0" y="0"/>
                      </a:cxn>
                      <a:cxn ang="0">
                        <a:pos x="1" y="0"/>
                      </a:cxn>
                    </a:cxnLst>
                    <a:rect l="0" t="0" r="r" b="b"/>
                    <a:pathLst>
                      <a:path w="1">
                        <a:moveTo>
                          <a:pt x="1" y="0"/>
                        </a:moveTo>
                        <a:cubicBezTo>
                          <a:pt x="0" y="0"/>
                          <a:pt x="0" y="0"/>
                          <a:pt x="0" y="0"/>
                        </a:cubicBezTo>
                        <a:cubicBezTo>
                          <a:pt x="0" y="0"/>
                          <a:pt x="0" y="0"/>
                          <a:pt x="0" y="0"/>
                        </a:cubicBezTo>
                        <a:cubicBezTo>
                          <a:pt x="0" y="0"/>
                          <a:pt x="1" y="0"/>
                          <a:pt x="1" y="0"/>
                        </a:cubicBezTo>
                        <a:close/>
                      </a:path>
                    </a:pathLst>
                  </a:custGeom>
                  <a:grp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393" name="Freeform 150"/>
                  <p:cNvSpPr/>
                  <p:nvPr/>
                </p:nvSpPr>
                <p:spPr bwMode="auto">
                  <a:xfrm>
                    <a:off x="7339013" y="2171700"/>
                    <a:ext cx="6350" cy="11113"/>
                  </a:xfrm>
                  <a:custGeom>
                    <a:avLst/>
                    <a:gdLst/>
                    <a:ahLst/>
                    <a:cxnLst>
                      <a:cxn ang="0">
                        <a:pos x="3" y="0"/>
                      </a:cxn>
                      <a:cxn ang="0">
                        <a:pos x="0" y="4"/>
                      </a:cxn>
                      <a:cxn ang="0">
                        <a:pos x="3" y="0"/>
                      </a:cxn>
                    </a:cxnLst>
                    <a:rect l="0" t="0" r="r" b="b"/>
                    <a:pathLst>
                      <a:path w="3" h="4">
                        <a:moveTo>
                          <a:pt x="3" y="0"/>
                        </a:moveTo>
                        <a:cubicBezTo>
                          <a:pt x="2" y="1"/>
                          <a:pt x="0" y="3"/>
                          <a:pt x="0" y="4"/>
                        </a:cubicBezTo>
                        <a:cubicBezTo>
                          <a:pt x="1" y="3"/>
                          <a:pt x="2" y="2"/>
                          <a:pt x="3" y="0"/>
                        </a:cubicBezTo>
                        <a:close/>
                      </a:path>
                    </a:pathLst>
                  </a:custGeom>
                  <a:grp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394" name="Freeform 151"/>
                  <p:cNvSpPr/>
                  <p:nvPr/>
                </p:nvSpPr>
                <p:spPr bwMode="auto">
                  <a:xfrm>
                    <a:off x="7316788" y="2200275"/>
                    <a:ext cx="1587" cy="1588"/>
                  </a:xfrm>
                  <a:custGeom>
                    <a:avLst/>
                    <a:gdLst/>
                    <a:ahLst/>
                    <a:cxnLst>
                      <a:cxn ang="0">
                        <a:pos x="0" y="1"/>
                      </a:cxn>
                      <a:cxn ang="0">
                        <a:pos x="0" y="0"/>
                      </a:cxn>
                      <a:cxn ang="0">
                        <a:pos x="0" y="1"/>
                      </a:cxn>
                    </a:cxnLst>
                    <a:rect l="0" t="0" r="r" b="b"/>
                    <a:pathLst>
                      <a:path h="1">
                        <a:moveTo>
                          <a:pt x="0" y="1"/>
                        </a:moveTo>
                        <a:cubicBezTo>
                          <a:pt x="0" y="0"/>
                          <a:pt x="0" y="0"/>
                          <a:pt x="0" y="0"/>
                        </a:cubicBezTo>
                        <a:cubicBezTo>
                          <a:pt x="0" y="0"/>
                          <a:pt x="0" y="1"/>
                          <a:pt x="0" y="1"/>
                        </a:cubicBezTo>
                        <a:close/>
                      </a:path>
                    </a:pathLst>
                  </a:custGeom>
                  <a:grp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395" name="Freeform 152"/>
                  <p:cNvSpPr/>
                  <p:nvPr/>
                </p:nvSpPr>
                <p:spPr bwMode="auto">
                  <a:xfrm>
                    <a:off x="7526338" y="2028825"/>
                    <a:ext cx="1587" cy="158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396" name="Freeform 153"/>
                  <p:cNvSpPr/>
                  <p:nvPr/>
                </p:nvSpPr>
                <p:spPr bwMode="auto">
                  <a:xfrm>
                    <a:off x="7481888" y="2063750"/>
                    <a:ext cx="3175" cy="1588"/>
                  </a:xfrm>
                  <a:custGeom>
                    <a:avLst/>
                    <a:gdLst/>
                    <a:ahLst/>
                    <a:cxnLst>
                      <a:cxn ang="0">
                        <a:pos x="1" y="0"/>
                      </a:cxn>
                      <a:cxn ang="0">
                        <a:pos x="0" y="0"/>
                      </a:cxn>
                      <a:cxn ang="0">
                        <a:pos x="1" y="0"/>
                      </a:cxn>
                    </a:cxnLst>
                    <a:rect l="0" t="0" r="r" b="b"/>
                    <a:pathLst>
                      <a:path w="1">
                        <a:moveTo>
                          <a:pt x="1" y="0"/>
                        </a:moveTo>
                        <a:cubicBezTo>
                          <a:pt x="1" y="0"/>
                          <a:pt x="0" y="0"/>
                          <a:pt x="0" y="0"/>
                        </a:cubicBezTo>
                        <a:cubicBezTo>
                          <a:pt x="0" y="0"/>
                          <a:pt x="1" y="0"/>
                          <a:pt x="1" y="0"/>
                        </a:cubicBezTo>
                        <a:close/>
                      </a:path>
                    </a:pathLst>
                  </a:custGeom>
                  <a:grp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397" name="Freeform 154"/>
                  <p:cNvSpPr/>
                  <p:nvPr/>
                </p:nvSpPr>
                <p:spPr bwMode="auto">
                  <a:xfrm>
                    <a:off x="7221538" y="2301875"/>
                    <a:ext cx="1587" cy="158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398" name="Freeform 156"/>
                  <p:cNvSpPr/>
                  <p:nvPr/>
                </p:nvSpPr>
                <p:spPr bwMode="auto">
                  <a:xfrm>
                    <a:off x="7526338" y="2025650"/>
                    <a:ext cx="7937" cy="7938"/>
                  </a:xfrm>
                  <a:custGeom>
                    <a:avLst/>
                    <a:gdLst/>
                    <a:ahLst/>
                    <a:cxnLst>
                      <a:cxn ang="0">
                        <a:pos x="3" y="0"/>
                      </a:cxn>
                      <a:cxn ang="0">
                        <a:pos x="0" y="1"/>
                      </a:cxn>
                      <a:cxn ang="0">
                        <a:pos x="0" y="3"/>
                      </a:cxn>
                      <a:cxn ang="0">
                        <a:pos x="3" y="0"/>
                      </a:cxn>
                    </a:cxnLst>
                    <a:rect l="0" t="0" r="r" b="b"/>
                    <a:pathLst>
                      <a:path w="3" h="3">
                        <a:moveTo>
                          <a:pt x="3" y="0"/>
                        </a:moveTo>
                        <a:cubicBezTo>
                          <a:pt x="0" y="1"/>
                          <a:pt x="0" y="1"/>
                          <a:pt x="0" y="1"/>
                        </a:cubicBezTo>
                        <a:cubicBezTo>
                          <a:pt x="1" y="2"/>
                          <a:pt x="1" y="2"/>
                          <a:pt x="0" y="3"/>
                        </a:cubicBezTo>
                        <a:lnTo>
                          <a:pt x="3" y="0"/>
                        </a:lnTo>
                        <a:close/>
                      </a:path>
                    </a:pathLst>
                  </a:custGeom>
                  <a:grp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399" name="Freeform 157"/>
                  <p:cNvSpPr/>
                  <p:nvPr/>
                </p:nvSpPr>
                <p:spPr bwMode="auto">
                  <a:xfrm>
                    <a:off x="7278688" y="2239963"/>
                    <a:ext cx="1587" cy="1588"/>
                  </a:xfrm>
                  <a:custGeom>
                    <a:avLst/>
                    <a:gdLst/>
                    <a:ahLst/>
                    <a:cxnLst>
                      <a:cxn ang="0">
                        <a:pos x="0" y="0"/>
                      </a:cxn>
                      <a:cxn ang="0">
                        <a:pos x="0" y="1"/>
                      </a:cxn>
                      <a:cxn ang="0">
                        <a:pos x="0" y="0"/>
                      </a:cxn>
                    </a:cxnLst>
                    <a:rect l="0" t="0" r="r" b="b"/>
                    <a:pathLst>
                      <a:path h="1">
                        <a:moveTo>
                          <a:pt x="0" y="0"/>
                        </a:moveTo>
                        <a:cubicBezTo>
                          <a:pt x="0" y="0"/>
                          <a:pt x="0" y="1"/>
                          <a:pt x="0" y="1"/>
                        </a:cubicBezTo>
                        <a:cubicBezTo>
                          <a:pt x="0" y="0"/>
                          <a:pt x="0" y="0"/>
                          <a:pt x="0" y="0"/>
                        </a:cubicBezTo>
                        <a:close/>
                      </a:path>
                    </a:pathLst>
                  </a:custGeom>
                  <a:grp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400" name="Freeform 158"/>
                  <p:cNvSpPr/>
                  <p:nvPr/>
                </p:nvSpPr>
                <p:spPr bwMode="auto">
                  <a:xfrm>
                    <a:off x="7221538" y="2297113"/>
                    <a:ext cx="7937" cy="4763"/>
                  </a:xfrm>
                  <a:custGeom>
                    <a:avLst/>
                    <a:gdLst/>
                    <a:ahLst/>
                    <a:cxnLst>
                      <a:cxn ang="0">
                        <a:pos x="2" y="2"/>
                      </a:cxn>
                      <a:cxn ang="0">
                        <a:pos x="0" y="2"/>
                      </a:cxn>
                      <a:cxn ang="0">
                        <a:pos x="2" y="2"/>
                      </a:cxn>
                    </a:cxnLst>
                    <a:rect l="0" t="0" r="r" b="b"/>
                    <a:pathLst>
                      <a:path w="3" h="2">
                        <a:moveTo>
                          <a:pt x="2" y="2"/>
                        </a:moveTo>
                        <a:cubicBezTo>
                          <a:pt x="3" y="0"/>
                          <a:pt x="1" y="1"/>
                          <a:pt x="0" y="2"/>
                        </a:cubicBezTo>
                        <a:cubicBezTo>
                          <a:pt x="1" y="2"/>
                          <a:pt x="1" y="2"/>
                          <a:pt x="2" y="2"/>
                        </a:cubicBezTo>
                        <a:close/>
                      </a:path>
                    </a:pathLst>
                  </a:custGeom>
                  <a:grp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401" name="Freeform 159"/>
                  <p:cNvSpPr/>
                  <p:nvPr/>
                </p:nvSpPr>
                <p:spPr bwMode="auto">
                  <a:xfrm>
                    <a:off x="7685088" y="1916113"/>
                    <a:ext cx="3175" cy="1588"/>
                  </a:xfrm>
                  <a:custGeom>
                    <a:avLst/>
                    <a:gdLst/>
                    <a:ahLst/>
                    <a:cxnLst>
                      <a:cxn ang="0">
                        <a:pos x="1" y="0"/>
                      </a:cxn>
                      <a:cxn ang="0">
                        <a:pos x="0" y="0"/>
                      </a:cxn>
                      <a:cxn ang="0">
                        <a:pos x="1" y="0"/>
                      </a:cxn>
                    </a:cxnLst>
                    <a:rect l="0" t="0" r="r" b="b"/>
                    <a:pathLst>
                      <a:path w="1">
                        <a:moveTo>
                          <a:pt x="1" y="0"/>
                        </a:moveTo>
                        <a:cubicBezTo>
                          <a:pt x="0" y="0"/>
                          <a:pt x="0" y="0"/>
                          <a:pt x="0" y="0"/>
                        </a:cubicBezTo>
                        <a:cubicBezTo>
                          <a:pt x="1" y="0"/>
                          <a:pt x="1" y="0"/>
                          <a:pt x="1" y="0"/>
                        </a:cubicBezTo>
                        <a:close/>
                      </a:path>
                    </a:pathLst>
                  </a:custGeom>
                  <a:grp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402" name="Freeform 160"/>
                  <p:cNvSpPr/>
                  <p:nvPr/>
                </p:nvSpPr>
                <p:spPr bwMode="auto">
                  <a:xfrm>
                    <a:off x="8167688" y="1717675"/>
                    <a:ext cx="1587" cy="158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403" name="Freeform 161"/>
                  <p:cNvSpPr/>
                  <p:nvPr/>
                </p:nvSpPr>
                <p:spPr bwMode="auto">
                  <a:xfrm>
                    <a:off x="8132763" y="1720850"/>
                    <a:ext cx="6350" cy="1588"/>
                  </a:xfrm>
                  <a:custGeom>
                    <a:avLst/>
                    <a:gdLst/>
                    <a:ahLst/>
                    <a:cxnLst>
                      <a:cxn ang="0">
                        <a:pos x="3" y="0"/>
                      </a:cxn>
                      <a:cxn ang="0">
                        <a:pos x="0" y="1"/>
                      </a:cxn>
                      <a:cxn ang="0">
                        <a:pos x="3" y="0"/>
                      </a:cxn>
                    </a:cxnLst>
                    <a:rect l="0" t="0" r="r" b="b"/>
                    <a:pathLst>
                      <a:path w="3" h="1">
                        <a:moveTo>
                          <a:pt x="3" y="0"/>
                        </a:moveTo>
                        <a:cubicBezTo>
                          <a:pt x="2" y="0"/>
                          <a:pt x="1" y="1"/>
                          <a:pt x="0" y="1"/>
                        </a:cubicBezTo>
                        <a:cubicBezTo>
                          <a:pt x="1" y="1"/>
                          <a:pt x="2" y="1"/>
                          <a:pt x="3" y="0"/>
                        </a:cubicBezTo>
                        <a:close/>
                      </a:path>
                    </a:pathLst>
                  </a:custGeom>
                  <a:grp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404" name="Freeform 162"/>
                  <p:cNvSpPr/>
                  <p:nvPr/>
                </p:nvSpPr>
                <p:spPr bwMode="auto">
                  <a:xfrm>
                    <a:off x="7577138" y="1984375"/>
                    <a:ext cx="4762" cy="4763"/>
                  </a:xfrm>
                  <a:custGeom>
                    <a:avLst/>
                    <a:gdLst/>
                    <a:ahLst/>
                    <a:cxnLst>
                      <a:cxn ang="0">
                        <a:pos x="2" y="0"/>
                      </a:cxn>
                      <a:cxn ang="0">
                        <a:pos x="0" y="2"/>
                      </a:cxn>
                      <a:cxn ang="0">
                        <a:pos x="2" y="0"/>
                      </a:cxn>
                    </a:cxnLst>
                    <a:rect l="0" t="0" r="r" b="b"/>
                    <a:pathLst>
                      <a:path w="2" h="2">
                        <a:moveTo>
                          <a:pt x="2" y="0"/>
                        </a:moveTo>
                        <a:cubicBezTo>
                          <a:pt x="1" y="1"/>
                          <a:pt x="1" y="1"/>
                          <a:pt x="0" y="2"/>
                        </a:cubicBezTo>
                        <a:cubicBezTo>
                          <a:pt x="1" y="1"/>
                          <a:pt x="2" y="1"/>
                          <a:pt x="2" y="0"/>
                        </a:cubicBezTo>
                        <a:close/>
                      </a:path>
                    </a:pathLst>
                  </a:custGeom>
                  <a:grp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405" name="Freeform 163"/>
                  <p:cNvSpPr/>
                  <p:nvPr/>
                </p:nvSpPr>
                <p:spPr bwMode="auto">
                  <a:xfrm>
                    <a:off x="8120063" y="1725613"/>
                    <a:ext cx="7937" cy="3175"/>
                  </a:xfrm>
                  <a:custGeom>
                    <a:avLst/>
                    <a:gdLst/>
                    <a:ahLst/>
                    <a:cxnLst>
                      <a:cxn ang="0">
                        <a:pos x="3" y="0"/>
                      </a:cxn>
                      <a:cxn ang="0">
                        <a:pos x="0" y="1"/>
                      </a:cxn>
                      <a:cxn ang="0">
                        <a:pos x="0" y="1"/>
                      </a:cxn>
                      <a:cxn ang="0">
                        <a:pos x="3" y="0"/>
                      </a:cxn>
                    </a:cxnLst>
                    <a:rect l="0" t="0" r="r" b="b"/>
                    <a:pathLst>
                      <a:path w="3" h="1">
                        <a:moveTo>
                          <a:pt x="3" y="0"/>
                        </a:moveTo>
                        <a:cubicBezTo>
                          <a:pt x="0" y="1"/>
                          <a:pt x="0" y="1"/>
                          <a:pt x="0" y="1"/>
                        </a:cubicBezTo>
                        <a:cubicBezTo>
                          <a:pt x="0" y="1"/>
                          <a:pt x="0" y="1"/>
                          <a:pt x="0" y="1"/>
                        </a:cubicBezTo>
                        <a:lnTo>
                          <a:pt x="3" y="0"/>
                        </a:lnTo>
                        <a:close/>
                      </a:path>
                    </a:pathLst>
                  </a:custGeom>
                  <a:grp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406" name="Freeform 164"/>
                  <p:cNvSpPr/>
                  <p:nvPr/>
                </p:nvSpPr>
                <p:spPr bwMode="auto">
                  <a:xfrm>
                    <a:off x="8167688" y="1716088"/>
                    <a:ext cx="9525" cy="1588"/>
                  </a:xfrm>
                  <a:custGeom>
                    <a:avLst/>
                    <a:gdLst/>
                    <a:ahLst/>
                    <a:cxnLst>
                      <a:cxn ang="0">
                        <a:pos x="4" y="0"/>
                      </a:cxn>
                      <a:cxn ang="0">
                        <a:pos x="0" y="1"/>
                      </a:cxn>
                      <a:cxn ang="0">
                        <a:pos x="4" y="0"/>
                      </a:cxn>
                    </a:cxnLst>
                    <a:rect l="0" t="0" r="r" b="b"/>
                    <a:pathLst>
                      <a:path w="4" h="1">
                        <a:moveTo>
                          <a:pt x="4" y="0"/>
                        </a:moveTo>
                        <a:cubicBezTo>
                          <a:pt x="3" y="1"/>
                          <a:pt x="1" y="1"/>
                          <a:pt x="0" y="1"/>
                        </a:cubicBezTo>
                        <a:cubicBezTo>
                          <a:pt x="2" y="1"/>
                          <a:pt x="3" y="1"/>
                          <a:pt x="4" y="0"/>
                        </a:cubicBezTo>
                        <a:close/>
                      </a:path>
                    </a:pathLst>
                  </a:custGeom>
                  <a:grp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407" name="Freeform 165"/>
                  <p:cNvSpPr/>
                  <p:nvPr/>
                </p:nvSpPr>
                <p:spPr bwMode="auto">
                  <a:xfrm>
                    <a:off x="7850188" y="1822450"/>
                    <a:ext cx="4762" cy="4763"/>
                  </a:xfrm>
                  <a:custGeom>
                    <a:avLst/>
                    <a:gdLst/>
                    <a:ahLst/>
                    <a:cxnLst>
                      <a:cxn ang="0">
                        <a:pos x="2" y="0"/>
                      </a:cxn>
                      <a:cxn ang="0">
                        <a:pos x="2" y="1"/>
                      </a:cxn>
                      <a:cxn ang="0">
                        <a:pos x="2" y="0"/>
                      </a:cxn>
                    </a:cxnLst>
                    <a:rect l="0" t="0" r="r" b="b"/>
                    <a:pathLst>
                      <a:path w="2" h="2">
                        <a:moveTo>
                          <a:pt x="2" y="0"/>
                        </a:moveTo>
                        <a:cubicBezTo>
                          <a:pt x="2" y="1"/>
                          <a:pt x="2" y="1"/>
                          <a:pt x="2" y="1"/>
                        </a:cubicBezTo>
                        <a:cubicBezTo>
                          <a:pt x="0" y="2"/>
                          <a:pt x="1" y="1"/>
                          <a:pt x="2" y="0"/>
                        </a:cubicBezTo>
                        <a:close/>
                      </a:path>
                    </a:pathLst>
                  </a:custGeom>
                  <a:grp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408" name="Freeform 166"/>
                  <p:cNvSpPr/>
                  <p:nvPr/>
                </p:nvSpPr>
                <p:spPr bwMode="auto">
                  <a:xfrm>
                    <a:off x="8094663" y="1738313"/>
                    <a:ext cx="3175" cy="1588"/>
                  </a:xfrm>
                  <a:custGeom>
                    <a:avLst/>
                    <a:gdLst/>
                    <a:ahLst/>
                    <a:cxnLst>
                      <a:cxn ang="0">
                        <a:pos x="2" y="0"/>
                      </a:cxn>
                      <a:cxn ang="0">
                        <a:pos x="2" y="0"/>
                      </a:cxn>
                      <a:cxn ang="0">
                        <a:pos x="0" y="1"/>
                      </a:cxn>
                      <a:cxn ang="0">
                        <a:pos x="2" y="0"/>
                      </a:cxn>
                    </a:cxnLst>
                    <a:rect l="0" t="0" r="r" b="b"/>
                    <a:pathLst>
                      <a:path w="2" h="1">
                        <a:moveTo>
                          <a:pt x="2" y="0"/>
                        </a:moveTo>
                        <a:lnTo>
                          <a:pt x="2" y="0"/>
                        </a:lnTo>
                        <a:lnTo>
                          <a:pt x="0" y="1"/>
                        </a:lnTo>
                        <a:lnTo>
                          <a:pt x="2" y="0"/>
                        </a:lnTo>
                        <a:close/>
                      </a:path>
                    </a:pathLst>
                  </a:custGeom>
                  <a:grp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409" name="Freeform 167"/>
                  <p:cNvSpPr/>
                  <p:nvPr/>
                </p:nvSpPr>
                <p:spPr bwMode="auto">
                  <a:xfrm>
                    <a:off x="8204200" y="1711325"/>
                    <a:ext cx="4762" cy="1588"/>
                  </a:xfrm>
                  <a:custGeom>
                    <a:avLst/>
                    <a:gdLst/>
                    <a:ahLst/>
                    <a:cxnLst>
                      <a:cxn ang="0">
                        <a:pos x="1" y="0"/>
                      </a:cxn>
                      <a:cxn ang="0">
                        <a:pos x="0" y="0"/>
                      </a:cxn>
                      <a:cxn ang="0">
                        <a:pos x="2" y="0"/>
                      </a:cxn>
                      <a:cxn ang="0">
                        <a:pos x="1" y="0"/>
                      </a:cxn>
                    </a:cxnLst>
                    <a:rect l="0" t="0" r="r" b="b"/>
                    <a:pathLst>
                      <a:path w="2">
                        <a:moveTo>
                          <a:pt x="1" y="0"/>
                        </a:moveTo>
                        <a:cubicBezTo>
                          <a:pt x="1" y="0"/>
                          <a:pt x="0" y="0"/>
                          <a:pt x="0" y="0"/>
                        </a:cubicBezTo>
                        <a:cubicBezTo>
                          <a:pt x="2" y="0"/>
                          <a:pt x="2" y="0"/>
                          <a:pt x="2" y="0"/>
                        </a:cubicBezTo>
                        <a:cubicBezTo>
                          <a:pt x="1" y="0"/>
                          <a:pt x="1" y="0"/>
                          <a:pt x="1" y="0"/>
                        </a:cubicBezTo>
                        <a:close/>
                      </a:path>
                    </a:pathLst>
                  </a:custGeom>
                  <a:grp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410" name="Freeform 168"/>
                  <p:cNvSpPr/>
                  <p:nvPr/>
                </p:nvSpPr>
                <p:spPr bwMode="auto">
                  <a:xfrm>
                    <a:off x="7956550" y="1779588"/>
                    <a:ext cx="1587" cy="4763"/>
                  </a:xfrm>
                  <a:custGeom>
                    <a:avLst/>
                    <a:gdLst/>
                    <a:ahLst/>
                    <a:cxnLst>
                      <a:cxn ang="0">
                        <a:pos x="1" y="2"/>
                      </a:cxn>
                      <a:cxn ang="0">
                        <a:pos x="1" y="0"/>
                      </a:cxn>
                      <a:cxn ang="0">
                        <a:pos x="1" y="2"/>
                      </a:cxn>
                    </a:cxnLst>
                    <a:rect l="0" t="0" r="r" b="b"/>
                    <a:pathLst>
                      <a:path w="1" h="2">
                        <a:moveTo>
                          <a:pt x="1" y="2"/>
                        </a:moveTo>
                        <a:cubicBezTo>
                          <a:pt x="1" y="1"/>
                          <a:pt x="1" y="1"/>
                          <a:pt x="1" y="0"/>
                        </a:cubicBezTo>
                        <a:cubicBezTo>
                          <a:pt x="0" y="1"/>
                          <a:pt x="0" y="1"/>
                          <a:pt x="1" y="2"/>
                        </a:cubicBezTo>
                        <a:close/>
                      </a:path>
                    </a:pathLst>
                  </a:custGeom>
                  <a:grp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grpSp>
            <p:grpSp>
              <p:nvGrpSpPr>
                <p:cNvPr id="331" name="Group 338"/>
                <p:cNvGrpSpPr/>
                <p:nvPr/>
              </p:nvGrpSpPr>
              <p:grpSpPr>
                <a:xfrm rot="15155533" flipH="1">
                  <a:off x="1264410" y="1845476"/>
                  <a:ext cx="2259435" cy="2728193"/>
                  <a:chOff x="6224407" y="1520027"/>
                  <a:chExt cx="2294118" cy="3101186"/>
                </a:xfrm>
                <a:solidFill>
                  <a:schemeClr val="bg2">
                    <a:lumMod val="75000"/>
                  </a:schemeClr>
                </a:solidFill>
              </p:grpSpPr>
              <p:sp>
                <p:nvSpPr>
                  <p:cNvPr id="332" name="Freeform 129"/>
                  <p:cNvSpPr/>
                  <p:nvPr/>
                </p:nvSpPr>
                <p:spPr bwMode="auto">
                  <a:xfrm>
                    <a:off x="8027988" y="1720850"/>
                    <a:ext cx="3175" cy="1588"/>
                  </a:xfrm>
                  <a:custGeom>
                    <a:avLst/>
                    <a:gdLst/>
                    <a:ahLst/>
                    <a:cxnLst>
                      <a:cxn ang="0">
                        <a:pos x="0" y="0"/>
                      </a:cxn>
                      <a:cxn ang="0">
                        <a:pos x="0" y="0"/>
                      </a:cxn>
                      <a:cxn ang="0">
                        <a:pos x="0" y="0"/>
                      </a:cxn>
                    </a:cxnLst>
                    <a:rect l="0" t="0" r="r" b="b"/>
                    <a:pathLst>
                      <a:path w="1">
                        <a:moveTo>
                          <a:pt x="0" y="0"/>
                        </a:moveTo>
                        <a:cubicBezTo>
                          <a:pt x="0" y="0"/>
                          <a:pt x="1" y="0"/>
                          <a:pt x="0" y="0"/>
                        </a:cubicBezTo>
                        <a:cubicBezTo>
                          <a:pt x="0" y="0"/>
                          <a:pt x="0" y="0"/>
                          <a:pt x="0" y="0"/>
                        </a:cubicBezTo>
                        <a:close/>
                      </a:path>
                    </a:pathLst>
                  </a:custGeom>
                  <a:grp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333" name="Freeform 130"/>
                  <p:cNvSpPr/>
                  <p:nvPr/>
                </p:nvSpPr>
                <p:spPr bwMode="auto">
                  <a:xfrm>
                    <a:off x="7724775" y="1841500"/>
                    <a:ext cx="3175" cy="3175"/>
                  </a:xfrm>
                  <a:custGeom>
                    <a:avLst/>
                    <a:gdLst/>
                    <a:ahLst/>
                    <a:cxnLst>
                      <a:cxn ang="0">
                        <a:pos x="0" y="1"/>
                      </a:cxn>
                      <a:cxn ang="0">
                        <a:pos x="1" y="0"/>
                      </a:cxn>
                      <a:cxn ang="0">
                        <a:pos x="0" y="1"/>
                      </a:cxn>
                    </a:cxnLst>
                    <a:rect l="0" t="0" r="r" b="b"/>
                    <a:pathLst>
                      <a:path w="1" h="1">
                        <a:moveTo>
                          <a:pt x="0" y="1"/>
                        </a:moveTo>
                        <a:cubicBezTo>
                          <a:pt x="1" y="0"/>
                          <a:pt x="1" y="0"/>
                          <a:pt x="1" y="0"/>
                        </a:cubicBezTo>
                        <a:cubicBezTo>
                          <a:pt x="0" y="1"/>
                          <a:pt x="0" y="1"/>
                          <a:pt x="0" y="1"/>
                        </a:cubicBezTo>
                        <a:close/>
                      </a:path>
                    </a:pathLst>
                  </a:custGeom>
                  <a:grp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334" name="Freeform 131"/>
                  <p:cNvSpPr/>
                  <p:nvPr/>
                </p:nvSpPr>
                <p:spPr bwMode="auto">
                  <a:xfrm>
                    <a:off x="8218488" y="1671638"/>
                    <a:ext cx="12700" cy="1588"/>
                  </a:xfrm>
                  <a:custGeom>
                    <a:avLst/>
                    <a:gdLst/>
                    <a:ahLst/>
                    <a:cxnLst>
                      <a:cxn ang="0">
                        <a:pos x="0" y="1"/>
                      </a:cxn>
                      <a:cxn ang="0">
                        <a:pos x="0" y="1"/>
                      </a:cxn>
                      <a:cxn ang="0">
                        <a:pos x="5" y="0"/>
                      </a:cxn>
                      <a:cxn ang="0">
                        <a:pos x="0" y="1"/>
                      </a:cxn>
                    </a:cxnLst>
                    <a:rect l="0" t="0" r="r" b="b"/>
                    <a:pathLst>
                      <a:path w="5" h="1">
                        <a:moveTo>
                          <a:pt x="0" y="1"/>
                        </a:moveTo>
                        <a:cubicBezTo>
                          <a:pt x="0" y="1"/>
                          <a:pt x="0" y="1"/>
                          <a:pt x="0" y="1"/>
                        </a:cubicBezTo>
                        <a:cubicBezTo>
                          <a:pt x="5" y="0"/>
                          <a:pt x="5" y="0"/>
                          <a:pt x="5" y="0"/>
                        </a:cubicBezTo>
                        <a:lnTo>
                          <a:pt x="0" y="1"/>
                        </a:lnTo>
                        <a:close/>
                      </a:path>
                    </a:pathLst>
                  </a:custGeom>
                  <a:grp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335" name="Freeform 132"/>
                  <p:cNvSpPr/>
                  <p:nvPr/>
                </p:nvSpPr>
                <p:spPr bwMode="auto">
                  <a:xfrm>
                    <a:off x="7169150" y="2263775"/>
                    <a:ext cx="3175" cy="3175"/>
                  </a:xfrm>
                  <a:custGeom>
                    <a:avLst/>
                    <a:gdLst/>
                    <a:ahLst/>
                    <a:cxnLst>
                      <a:cxn ang="0">
                        <a:pos x="0" y="1"/>
                      </a:cxn>
                      <a:cxn ang="0">
                        <a:pos x="1" y="0"/>
                      </a:cxn>
                      <a:cxn ang="0">
                        <a:pos x="0" y="1"/>
                      </a:cxn>
                    </a:cxnLst>
                    <a:rect l="0" t="0" r="r" b="b"/>
                    <a:pathLst>
                      <a:path w="1" h="1">
                        <a:moveTo>
                          <a:pt x="0" y="1"/>
                        </a:moveTo>
                        <a:cubicBezTo>
                          <a:pt x="1" y="0"/>
                          <a:pt x="1" y="0"/>
                          <a:pt x="1" y="0"/>
                        </a:cubicBezTo>
                        <a:cubicBezTo>
                          <a:pt x="1" y="1"/>
                          <a:pt x="0" y="1"/>
                          <a:pt x="0" y="1"/>
                        </a:cubicBezTo>
                        <a:close/>
                      </a:path>
                    </a:pathLst>
                  </a:custGeom>
                  <a:grp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336" name="Freeform 133"/>
                  <p:cNvSpPr/>
                  <p:nvPr/>
                </p:nvSpPr>
                <p:spPr bwMode="auto">
                  <a:xfrm>
                    <a:off x="7480300" y="1995488"/>
                    <a:ext cx="4762" cy="4763"/>
                  </a:xfrm>
                  <a:custGeom>
                    <a:avLst/>
                    <a:gdLst/>
                    <a:ahLst/>
                    <a:cxnLst>
                      <a:cxn ang="0">
                        <a:pos x="2" y="0"/>
                      </a:cxn>
                      <a:cxn ang="0">
                        <a:pos x="0" y="2"/>
                      </a:cxn>
                      <a:cxn ang="0">
                        <a:pos x="2" y="0"/>
                      </a:cxn>
                    </a:cxnLst>
                    <a:rect l="0" t="0" r="r" b="b"/>
                    <a:pathLst>
                      <a:path w="2" h="2">
                        <a:moveTo>
                          <a:pt x="2" y="0"/>
                        </a:moveTo>
                        <a:cubicBezTo>
                          <a:pt x="1" y="0"/>
                          <a:pt x="1" y="1"/>
                          <a:pt x="0" y="2"/>
                        </a:cubicBezTo>
                        <a:cubicBezTo>
                          <a:pt x="1" y="1"/>
                          <a:pt x="2" y="0"/>
                          <a:pt x="2" y="0"/>
                        </a:cubicBezTo>
                        <a:close/>
                      </a:path>
                    </a:pathLst>
                  </a:custGeom>
                  <a:grp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337" name="Freeform 134"/>
                  <p:cNvSpPr/>
                  <p:nvPr/>
                </p:nvSpPr>
                <p:spPr bwMode="auto">
                  <a:xfrm>
                    <a:off x="8318500" y="1681163"/>
                    <a:ext cx="7937" cy="1588"/>
                  </a:xfrm>
                  <a:custGeom>
                    <a:avLst/>
                    <a:gdLst/>
                    <a:ahLst/>
                    <a:cxnLst>
                      <a:cxn ang="0">
                        <a:pos x="3" y="0"/>
                      </a:cxn>
                      <a:cxn ang="0">
                        <a:pos x="0" y="0"/>
                      </a:cxn>
                      <a:cxn ang="0">
                        <a:pos x="3" y="0"/>
                      </a:cxn>
                    </a:cxnLst>
                    <a:rect l="0" t="0" r="r" b="b"/>
                    <a:pathLst>
                      <a:path w="3">
                        <a:moveTo>
                          <a:pt x="3" y="0"/>
                        </a:moveTo>
                        <a:cubicBezTo>
                          <a:pt x="0" y="0"/>
                          <a:pt x="0" y="0"/>
                          <a:pt x="0" y="0"/>
                        </a:cubicBezTo>
                        <a:cubicBezTo>
                          <a:pt x="0" y="0"/>
                          <a:pt x="1" y="0"/>
                          <a:pt x="3" y="0"/>
                        </a:cubicBezTo>
                        <a:close/>
                      </a:path>
                    </a:pathLst>
                  </a:custGeom>
                  <a:grp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338" name="Freeform 135"/>
                  <p:cNvSpPr/>
                  <p:nvPr/>
                </p:nvSpPr>
                <p:spPr bwMode="auto">
                  <a:xfrm>
                    <a:off x="8516938" y="1655763"/>
                    <a:ext cx="1587" cy="1588"/>
                  </a:xfrm>
                  <a:custGeom>
                    <a:avLst/>
                    <a:gdLst/>
                    <a:ahLst/>
                    <a:cxnLst>
                      <a:cxn ang="0">
                        <a:pos x="1" y="0"/>
                      </a:cxn>
                      <a:cxn ang="0">
                        <a:pos x="1" y="0"/>
                      </a:cxn>
                      <a:cxn ang="0">
                        <a:pos x="1" y="0"/>
                      </a:cxn>
                    </a:cxnLst>
                    <a:rect l="0" t="0" r="r" b="b"/>
                    <a:pathLst>
                      <a:path w="1">
                        <a:moveTo>
                          <a:pt x="1" y="0"/>
                        </a:moveTo>
                        <a:cubicBezTo>
                          <a:pt x="1" y="0"/>
                          <a:pt x="1" y="0"/>
                          <a:pt x="1" y="0"/>
                        </a:cubicBezTo>
                        <a:cubicBezTo>
                          <a:pt x="0" y="0"/>
                          <a:pt x="1" y="0"/>
                          <a:pt x="1" y="0"/>
                        </a:cubicBezTo>
                        <a:close/>
                      </a:path>
                    </a:pathLst>
                  </a:custGeom>
                  <a:grp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339" name="Freeform 136"/>
                  <p:cNvSpPr/>
                  <p:nvPr/>
                </p:nvSpPr>
                <p:spPr bwMode="auto">
                  <a:xfrm>
                    <a:off x="8434388" y="1654175"/>
                    <a:ext cx="7937" cy="1588"/>
                  </a:xfrm>
                  <a:custGeom>
                    <a:avLst/>
                    <a:gdLst/>
                    <a:ahLst/>
                    <a:cxnLst>
                      <a:cxn ang="0">
                        <a:pos x="3" y="0"/>
                      </a:cxn>
                      <a:cxn ang="0">
                        <a:pos x="0" y="0"/>
                      </a:cxn>
                      <a:cxn ang="0">
                        <a:pos x="3" y="0"/>
                      </a:cxn>
                    </a:cxnLst>
                    <a:rect l="0" t="0" r="r" b="b"/>
                    <a:pathLst>
                      <a:path w="3">
                        <a:moveTo>
                          <a:pt x="3" y="0"/>
                        </a:moveTo>
                        <a:cubicBezTo>
                          <a:pt x="2" y="0"/>
                          <a:pt x="1" y="0"/>
                          <a:pt x="0" y="0"/>
                        </a:cubicBezTo>
                        <a:cubicBezTo>
                          <a:pt x="1" y="0"/>
                          <a:pt x="3" y="0"/>
                          <a:pt x="3" y="0"/>
                        </a:cubicBezTo>
                        <a:close/>
                      </a:path>
                    </a:pathLst>
                  </a:custGeom>
                  <a:grp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340" name="Freeform 137"/>
                  <p:cNvSpPr/>
                  <p:nvPr/>
                </p:nvSpPr>
                <p:spPr bwMode="auto">
                  <a:xfrm>
                    <a:off x="8432800" y="1654175"/>
                    <a:ext cx="1587" cy="1588"/>
                  </a:xfrm>
                  <a:custGeom>
                    <a:avLst/>
                    <a:gdLst/>
                    <a:ahLst/>
                    <a:cxnLst>
                      <a:cxn ang="0">
                        <a:pos x="0" y="0"/>
                      </a:cxn>
                      <a:cxn ang="0">
                        <a:pos x="1" y="0"/>
                      </a:cxn>
                      <a:cxn ang="0">
                        <a:pos x="0" y="0"/>
                      </a:cxn>
                    </a:cxnLst>
                    <a:rect l="0" t="0" r="r" b="b"/>
                    <a:pathLst>
                      <a:path w="1">
                        <a:moveTo>
                          <a:pt x="0" y="0"/>
                        </a:moveTo>
                        <a:cubicBezTo>
                          <a:pt x="1" y="0"/>
                          <a:pt x="1" y="0"/>
                          <a:pt x="1" y="0"/>
                        </a:cubicBezTo>
                        <a:cubicBezTo>
                          <a:pt x="1" y="0"/>
                          <a:pt x="0" y="0"/>
                          <a:pt x="0" y="0"/>
                        </a:cubicBezTo>
                        <a:close/>
                      </a:path>
                    </a:pathLst>
                  </a:custGeom>
                  <a:grp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341" name="Freeform 138"/>
                  <p:cNvSpPr/>
                  <p:nvPr/>
                </p:nvSpPr>
                <p:spPr bwMode="auto">
                  <a:xfrm>
                    <a:off x="6326188" y="4597400"/>
                    <a:ext cx="3175" cy="17463"/>
                  </a:xfrm>
                  <a:custGeom>
                    <a:avLst/>
                    <a:gdLst/>
                    <a:ahLst/>
                    <a:cxnLst>
                      <a:cxn ang="0">
                        <a:pos x="0" y="0"/>
                      </a:cxn>
                      <a:cxn ang="0">
                        <a:pos x="1" y="7"/>
                      </a:cxn>
                      <a:cxn ang="0">
                        <a:pos x="0" y="0"/>
                      </a:cxn>
                    </a:cxnLst>
                    <a:rect l="0" t="0" r="r" b="b"/>
                    <a:pathLst>
                      <a:path w="1" h="7">
                        <a:moveTo>
                          <a:pt x="0" y="0"/>
                        </a:moveTo>
                        <a:cubicBezTo>
                          <a:pt x="0" y="3"/>
                          <a:pt x="0" y="5"/>
                          <a:pt x="1" y="7"/>
                        </a:cubicBezTo>
                        <a:lnTo>
                          <a:pt x="0" y="0"/>
                        </a:lnTo>
                        <a:close/>
                      </a:path>
                    </a:pathLst>
                  </a:custGeom>
                  <a:grp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342" name="Freeform 139"/>
                  <p:cNvSpPr/>
                  <p:nvPr/>
                </p:nvSpPr>
                <p:spPr bwMode="auto">
                  <a:xfrm>
                    <a:off x="6789738" y="2773363"/>
                    <a:ext cx="3175" cy="1588"/>
                  </a:xfrm>
                  <a:custGeom>
                    <a:avLst/>
                    <a:gdLst/>
                    <a:ahLst/>
                    <a:cxnLst>
                      <a:cxn ang="0">
                        <a:pos x="1" y="1"/>
                      </a:cxn>
                      <a:cxn ang="0">
                        <a:pos x="1" y="0"/>
                      </a:cxn>
                      <a:cxn ang="0">
                        <a:pos x="1" y="1"/>
                      </a:cxn>
                    </a:cxnLst>
                    <a:rect l="0" t="0" r="r" b="b"/>
                    <a:pathLst>
                      <a:path w="1" h="1">
                        <a:moveTo>
                          <a:pt x="1" y="1"/>
                        </a:moveTo>
                        <a:cubicBezTo>
                          <a:pt x="1" y="0"/>
                          <a:pt x="1" y="0"/>
                          <a:pt x="1" y="0"/>
                        </a:cubicBezTo>
                        <a:cubicBezTo>
                          <a:pt x="0" y="1"/>
                          <a:pt x="0" y="1"/>
                          <a:pt x="1" y="1"/>
                        </a:cubicBezTo>
                        <a:close/>
                      </a:path>
                    </a:pathLst>
                  </a:custGeom>
                  <a:grp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343" name="Freeform 140"/>
                  <p:cNvSpPr/>
                  <p:nvPr/>
                </p:nvSpPr>
                <p:spPr bwMode="auto">
                  <a:xfrm>
                    <a:off x="6342063" y="4603750"/>
                    <a:ext cx="1587" cy="4763"/>
                  </a:xfrm>
                  <a:custGeom>
                    <a:avLst/>
                    <a:gdLst/>
                    <a:ahLst/>
                    <a:cxnLst>
                      <a:cxn ang="0">
                        <a:pos x="0" y="0"/>
                      </a:cxn>
                      <a:cxn ang="0">
                        <a:pos x="0" y="2"/>
                      </a:cxn>
                      <a:cxn ang="0">
                        <a:pos x="0" y="0"/>
                      </a:cxn>
                    </a:cxnLst>
                    <a:rect l="0" t="0" r="r" b="b"/>
                    <a:pathLst>
                      <a:path h="2">
                        <a:moveTo>
                          <a:pt x="0" y="0"/>
                        </a:moveTo>
                        <a:cubicBezTo>
                          <a:pt x="0" y="2"/>
                          <a:pt x="0" y="2"/>
                          <a:pt x="0" y="2"/>
                        </a:cubicBezTo>
                        <a:cubicBezTo>
                          <a:pt x="0" y="1"/>
                          <a:pt x="0" y="1"/>
                          <a:pt x="0" y="0"/>
                        </a:cubicBezTo>
                        <a:close/>
                      </a:path>
                    </a:pathLst>
                  </a:custGeom>
                  <a:grp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344" name="Freeform 141"/>
                  <p:cNvSpPr/>
                  <p:nvPr/>
                </p:nvSpPr>
                <p:spPr bwMode="auto">
                  <a:xfrm>
                    <a:off x="8207375" y="1704975"/>
                    <a:ext cx="17462" cy="6350"/>
                  </a:xfrm>
                  <a:custGeom>
                    <a:avLst/>
                    <a:gdLst/>
                    <a:ahLst/>
                    <a:cxnLst>
                      <a:cxn ang="0">
                        <a:pos x="7" y="0"/>
                      </a:cxn>
                      <a:cxn ang="0">
                        <a:pos x="0" y="2"/>
                      </a:cxn>
                      <a:cxn ang="0">
                        <a:pos x="7" y="0"/>
                      </a:cxn>
                    </a:cxnLst>
                    <a:rect l="0" t="0" r="r" b="b"/>
                    <a:pathLst>
                      <a:path w="7" h="2">
                        <a:moveTo>
                          <a:pt x="7" y="0"/>
                        </a:moveTo>
                        <a:cubicBezTo>
                          <a:pt x="5" y="1"/>
                          <a:pt x="0" y="1"/>
                          <a:pt x="0" y="2"/>
                        </a:cubicBezTo>
                        <a:cubicBezTo>
                          <a:pt x="3" y="1"/>
                          <a:pt x="6" y="1"/>
                          <a:pt x="7" y="0"/>
                        </a:cubicBezTo>
                        <a:close/>
                      </a:path>
                    </a:pathLst>
                  </a:custGeom>
                  <a:grp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345" name="Freeform 142"/>
                  <p:cNvSpPr/>
                  <p:nvPr/>
                </p:nvSpPr>
                <p:spPr bwMode="auto">
                  <a:xfrm>
                    <a:off x="6788150" y="2924175"/>
                    <a:ext cx="1587" cy="4763"/>
                  </a:xfrm>
                  <a:custGeom>
                    <a:avLst/>
                    <a:gdLst/>
                    <a:ahLst/>
                    <a:cxnLst>
                      <a:cxn ang="0">
                        <a:pos x="0" y="0"/>
                      </a:cxn>
                      <a:cxn ang="0">
                        <a:pos x="0" y="2"/>
                      </a:cxn>
                      <a:cxn ang="0">
                        <a:pos x="0" y="0"/>
                      </a:cxn>
                    </a:cxnLst>
                    <a:rect l="0" t="0" r="r" b="b"/>
                    <a:pathLst>
                      <a:path h="2">
                        <a:moveTo>
                          <a:pt x="0" y="0"/>
                        </a:moveTo>
                        <a:cubicBezTo>
                          <a:pt x="0" y="2"/>
                          <a:pt x="0" y="2"/>
                          <a:pt x="0" y="2"/>
                        </a:cubicBezTo>
                        <a:cubicBezTo>
                          <a:pt x="0" y="1"/>
                          <a:pt x="0" y="1"/>
                          <a:pt x="0" y="0"/>
                        </a:cubicBezTo>
                        <a:close/>
                      </a:path>
                    </a:pathLst>
                  </a:custGeom>
                  <a:grp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346" name="Freeform 143"/>
                  <p:cNvSpPr/>
                  <p:nvPr/>
                </p:nvSpPr>
                <p:spPr bwMode="auto">
                  <a:xfrm>
                    <a:off x="6342063" y="4602163"/>
                    <a:ext cx="1587" cy="1588"/>
                  </a:xfrm>
                  <a:custGeom>
                    <a:avLst/>
                    <a:gdLst/>
                    <a:ahLst/>
                    <a:cxnLst>
                      <a:cxn ang="0">
                        <a:pos x="0" y="1"/>
                      </a:cxn>
                      <a:cxn ang="0">
                        <a:pos x="0" y="0"/>
                      </a:cxn>
                      <a:cxn ang="0">
                        <a:pos x="0" y="0"/>
                      </a:cxn>
                      <a:cxn ang="0">
                        <a:pos x="0" y="1"/>
                      </a:cxn>
                    </a:cxnLst>
                    <a:rect l="0" t="0" r="r" b="b"/>
                    <a:pathLst>
                      <a:path h="1">
                        <a:moveTo>
                          <a:pt x="0" y="1"/>
                        </a:moveTo>
                        <a:cubicBezTo>
                          <a:pt x="0" y="0"/>
                          <a:pt x="0" y="0"/>
                          <a:pt x="0" y="0"/>
                        </a:cubicBezTo>
                        <a:cubicBezTo>
                          <a:pt x="0" y="0"/>
                          <a:pt x="0" y="0"/>
                          <a:pt x="0" y="0"/>
                        </a:cubicBezTo>
                        <a:cubicBezTo>
                          <a:pt x="0" y="0"/>
                          <a:pt x="0" y="1"/>
                          <a:pt x="0" y="1"/>
                        </a:cubicBezTo>
                        <a:close/>
                      </a:path>
                    </a:pathLst>
                  </a:custGeom>
                  <a:grp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347" name="Rectangle 144"/>
                  <p:cNvSpPr>
                    <a:spLocks noChangeArrowheads="1"/>
                  </p:cNvSpPr>
                  <p:nvPr/>
                </p:nvSpPr>
                <p:spPr bwMode="auto">
                  <a:xfrm>
                    <a:off x="6518275" y="3373438"/>
                    <a:ext cx="1587" cy="1588"/>
                  </a:xfrm>
                  <a:prstGeom prst="rect">
                    <a:avLst/>
                  </a:prstGeom>
                  <a:grpFill/>
                  <a:ln w="9525">
                    <a:noFill/>
                    <a:miter lim="800000"/>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348" name="Freeform 145"/>
                  <p:cNvSpPr/>
                  <p:nvPr/>
                </p:nvSpPr>
                <p:spPr bwMode="auto">
                  <a:xfrm>
                    <a:off x="6505575" y="3398838"/>
                    <a:ext cx="1587" cy="6350"/>
                  </a:xfrm>
                  <a:custGeom>
                    <a:avLst/>
                    <a:gdLst/>
                    <a:ahLst/>
                    <a:cxnLst>
                      <a:cxn ang="0">
                        <a:pos x="0" y="3"/>
                      </a:cxn>
                      <a:cxn ang="0">
                        <a:pos x="0" y="0"/>
                      </a:cxn>
                      <a:cxn ang="0">
                        <a:pos x="0" y="3"/>
                      </a:cxn>
                    </a:cxnLst>
                    <a:rect l="0" t="0" r="r" b="b"/>
                    <a:pathLst>
                      <a:path h="3">
                        <a:moveTo>
                          <a:pt x="0" y="3"/>
                        </a:moveTo>
                        <a:cubicBezTo>
                          <a:pt x="0" y="0"/>
                          <a:pt x="0" y="0"/>
                          <a:pt x="0" y="0"/>
                        </a:cubicBezTo>
                        <a:cubicBezTo>
                          <a:pt x="0" y="2"/>
                          <a:pt x="0" y="3"/>
                          <a:pt x="0" y="3"/>
                        </a:cubicBezTo>
                        <a:close/>
                      </a:path>
                    </a:pathLst>
                  </a:custGeom>
                  <a:grp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349" name="Freeform 146"/>
                  <p:cNvSpPr/>
                  <p:nvPr/>
                </p:nvSpPr>
                <p:spPr bwMode="auto">
                  <a:xfrm>
                    <a:off x="6329363" y="4614863"/>
                    <a:ext cx="1587" cy="6350"/>
                  </a:xfrm>
                  <a:custGeom>
                    <a:avLst/>
                    <a:gdLst/>
                    <a:ahLst/>
                    <a:cxnLst>
                      <a:cxn ang="0">
                        <a:pos x="0" y="0"/>
                      </a:cxn>
                      <a:cxn ang="0">
                        <a:pos x="0" y="3"/>
                      </a:cxn>
                      <a:cxn ang="0">
                        <a:pos x="0" y="0"/>
                      </a:cxn>
                    </a:cxnLst>
                    <a:rect l="0" t="0" r="r" b="b"/>
                    <a:pathLst>
                      <a:path h="3">
                        <a:moveTo>
                          <a:pt x="0" y="0"/>
                        </a:moveTo>
                        <a:cubicBezTo>
                          <a:pt x="0" y="3"/>
                          <a:pt x="0" y="3"/>
                          <a:pt x="0" y="3"/>
                        </a:cubicBezTo>
                        <a:cubicBezTo>
                          <a:pt x="0" y="2"/>
                          <a:pt x="0" y="1"/>
                          <a:pt x="0" y="0"/>
                        </a:cubicBezTo>
                        <a:close/>
                      </a:path>
                    </a:pathLst>
                  </a:custGeom>
                  <a:grp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350" name="Freeform 147"/>
                  <p:cNvSpPr/>
                  <p:nvPr/>
                </p:nvSpPr>
                <p:spPr bwMode="auto">
                  <a:xfrm>
                    <a:off x="6405563" y="3765550"/>
                    <a:ext cx="3175" cy="4763"/>
                  </a:xfrm>
                  <a:custGeom>
                    <a:avLst/>
                    <a:gdLst/>
                    <a:ahLst/>
                    <a:cxnLst>
                      <a:cxn ang="0">
                        <a:pos x="0" y="2"/>
                      </a:cxn>
                      <a:cxn ang="0">
                        <a:pos x="1" y="0"/>
                      </a:cxn>
                      <a:cxn ang="0">
                        <a:pos x="0" y="2"/>
                      </a:cxn>
                    </a:cxnLst>
                    <a:rect l="0" t="0" r="r" b="b"/>
                    <a:pathLst>
                      <a:path w="1" h="2">
                        <a:moveTo>
                          <a:pt x="0" y="2"/>
                        </a:moveTo>
                        <a:cubicBezTo>
                          <a:pt x="1" y="0"/>
                          <a:pt x="1" y="0"/>
                          <a:pt x="1" y="0"/>
                        </a:cubicBezTo>
                        <a:cubicBezTo>
                          <a:pt x="0" y="1"/>
                          <a:pt x="0" y="2"/>
                          <a:pt x="0" y="2"/>
                        </a:cubicBezTo>
                        <a:close/>
                      </a:path>
                    </a:pathLst>
                  </a:custGeom>
                  <a:grp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351" name="Freeform 148"/>
                  <p:cNvSpPr/>
                  <p:nvPr/>
                </p:nvSpPr>
                <p:spPr bwMode="auto">
                  <a:xfrm>
                    <a:off x="7507288" y="1978025"/>
                    <a:ext cx="3175" cy="3175"/>
                  </a:xfrm>
                  <a:custGeom>
                    <a:avLst/>
                    <a:gdLst/>
                    <a:ahLst/>
                    <a:cxnLst>
                      <a:cxn ang="0">
                        <a:pos x="0" y="1"/>
                      </a:cxn>
                      <a:cxn ang="0">
                        <a:pos x="1" y="0"/>
                      </a:cxn>
                      <a:cxn ang="0">
                        <a:pos x="0" y="1"/>
                      </a:cxn>
                    </a:cxnLst>
                    <a:rect l="0" t="0" r="r" b="b"/>
                    <a:pathLst>
                      <a:path w="1" h="1">
                        <a:moveTo>
                          <a:pt x="0" y="1"/>
                        </a:moveTo>
                        <a:cubicBezTo>
                          <a:pt x="0" y="1"/>
                          <a:pt x="0" y="1"/>
                          <a:pt x="1" y="0"/>
                        </a:cubicBezTo>
                        <a:cubicBezTo>
                          <a:pt x="1" y="0"/>
                          <a:pt x="1" y="0"/>
                          <a:pt x="0" y="1"/>
                        </a:cubicBezTo>
                        <a:close/>
                      </a:path>
                    </a:pathLst>
                  </a:custGeom>
                  <a:grp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352" name="Freeform 149"/>
                  <p:cNvSpPr/>
                  <p:nvPr/>
                </p:nvSpPr>
                <p:spPr bwMode="auto">
                  <a:xfrm>
                    <a:off x="7335838" y="2182813"/>
                    <a:ext cx="3175" cy="1588"/>
                  </a:xfrm>
                  <a:custGeom>
                    <a:avLst/>
                    <a:gdLst/>
                    <a:ahLst/>
                    <a:cxnLst>
                      <a:cxn ang="0">
                        <a:pos x="1" y="0"/>
                      </a:cxn>
                      <a:cxn ang="0">
                        <a:pos x="0" y="0"/>
                      </a:cxn>
                      <a:cxn ang="0">
                        <a:pos x="0" y="0"/>
                      </a:cxn>
                      <a:cxn ang="0">
                        <a:pos x="1" y="0"/>
                      </a:cxn>
                    </a:cxnLst>
                    <a:rect l="0" t="0" r="r" b="b"/>
                    <a:pathLst>
                      <a:path w="1">
                        <a:moveTo>
                          <a:pt x="1" y="0"/>
                        </a:moveTo>
                        <a:cubicBezTo>
                          <a:pt x="0" y="0"/>
                          <a:pt x="0" y="0"/>
                          <a:pt x="0" y="0"/>
                        </a:cubicBezTo>
                        <a:cubicBezTo>
                          <a:pt x="0" y="0"/>
                          <a:pt x="0" y="0"/>
                          <a:pt x="0" y="0"/>
                        </a:cubicBezTo>
                        <a:cubicBezTo>
                          <a:pt x="0" y="0"/>
                          <a:pt x="1" y="0"/>
                          <a:pt x="1" y="0"/>
                        </a:cubicBezTo>
                        <a:close/>
                      </a:path>
                    </a:pathLst>
                  </a:custGeom>
                  <a:grp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353" name="Freeform 150"/>
                  <p:cNvSpPr/>
                  <p:nvPr/>
                </p:nvSpPr>
                <p:spPr bwMode="auto">
                  <a:xfrm>
                    <a:off x="7339013" y="2171700"/>
                    <a:ext cx="6350" cy="11113"/>
                  </a:xfrm>
                  <a:custGeom>
                    <a:avLst/>
                    <a:gdLst/>
                    <a:ahLst/>
                    <a:cxnLst>
                      <a:cxn ang="0">
                        <a:pos x="3" y="0"/>
                      </a:cxn>
                      <a:cxn ang="0">
                        <a:pos x="0" y="4"/>
                      </a:cxn>
                      <a:cxn ang="0">
                        <a:pos x="3" y="0"/>
                      </a:cxn>
                    </a:cxnLst>
                    <a:rect l="0" t="0" r="r" b="b"/>
                    <a:pathLst>
                      <a:path w="3" h="4">
                        <a:moveTo>
                          <a:pt x="3" y="0"/>
                        </a:moveTo>
                        <a:cubicBezTo>
                          <a:pt x="2" y="1"/>
                          <a:pt x="0" y="3"/>
                          <a:pt x="0" y="4"/>
                        </a:cubicBezTo>
                        <a:cubicBezTo>
                          <a:pt x="1" y="3"/>
                          <a:pt x="2" y="2"/>
                          <a:pt x="3" y="0"/>
                        </a:cubicBezTo>
                        <a:close/>
                      </a:path>
                    </a:pathLst>
                  </a:custGeom>
                  <a:grp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354" name="Freeform 151"/>
                  <p:cNvSpPr/>
                  <p:nvPr/>
                </p:nvSpPr>
                <p:spPr bwMode="auto">
                  <a:xfrm>
                    <a:off x="7316788" y="2200275"/>
                    <a:ext cx="1587" cy="1588"/>
                  </a:xfrm>
                  <a:custGeom>
                    <a:avLst/>
                    <a:gdLst/>
                    <a:ahLst/>
                    <a:cxnLst>
                      <a:cxn ang="0">
                        <a:pos x="0" y="1"/>
                      </a:cxn>
                      <a:cxn ang="0">
                        <a:pos x="0" y="0"/>
                      </a:cxn>
                      <a:cxn ang="0">
                        <a:pos x="0" y="1"/>
                      </a:cxn>
                    </a:cxnLst>
                    <a:rect l="0" t="0" r="r" b="b"/>
                    <a:pathLst>
                      <a:path h="1">
                        <a:moveTo>
                          <a:pt x="0" y="1"/>
                        </a:moveTo>
                        <a:cubicBezTo>
                          <a:pt x="0" y="0"/>
                          <a:pt x="0" y="0"/>
                          <a:pt x="0" y="0"/>
                        </a:cubicBezTo>
                        <a:cubicBezTo>
                          <a:pt x="0" y="0"/>
                          <a:pt x="0" y="1"/>
                          <a:pt x="0" y="1"/>
                        </a:cubicBezTo>
                        <a:close/>
                      </a:path>
                    </a:pathLst>
                  </a:custGeom>
                  <a:grp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355" name="Freeform 152"/>
                  <p:cNvSpPr/>
                  <p:nvPr/>
                </p:nvSpPr>
                <p:spPr bwMode="auto">
                  <a:xfrm>
                    <a:off x="7526338" y="2028825"/>
                    <a:ext cx="1587" cy="158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356" name="Freeform 153"/>
                  <p:cNvSpPr/>
                  <p:nvPr/>
                </p:nvSpPr>
                <p:spPr bwMode="auto">
                  <a:xfrm>
                    <a:off x="7481888" y="2063750"/>
                    <a:ext cx="3175" cy="1588"/>
                  </a:xfrm>
                  <a:custGeom>
                    <a:avLst/>
                    <a:gdLst/>
                    <a:ahLst/>
                    <a:cxnLst>
                      <a:cxn ang="0">
                        <a:pos x="1" y="0"/>
                      </a:cxn>
                      <a:cxn ang="0">
                        <a:pos x="0" y="0"/>
                      </a:cxn>
                      <a:cxn ang="0">
                        <a:pos x="1" y="0"/>
                      </a:cxn>
                    </a:cxnLst>
                    <a:rect l="0" t="0" r="r" b="b"/>
                    <a:pathLst>
                      <a:path w="1">
                        <a:moveTo>
                          <a:pt x="1" y="0"/>
                        </a:moveTo>
                        <a:cubicBezTo>
                          <a:pt x="1" y="0"/>
                          <a:pt x="0" y="0"/>
                          <a:pt x="0" y="0"/>
                        </a:cubicBezTo>
                        <a:cubicBezTo>
                          <a:pt x="0" y="0"/>
                          <a:pt x="1" y="0"/>
                          <a:pt x="1" y="0"/>
                        </a:cubicBezTo>
                        <a:close/>
                      </a:path>
                    </a:pathLst>
                  </a:custGeom>
                  <a:grp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357" name="Freeform 154"/>
                  <p:cNvSpPr/>
                  <p:nvPr/>
                </p:nvSpPr>
                <p:spPr bwMode="auto">
                  <a:xfrm>
                    <a:off x="7221538" y="2301875"/>
                    <a:ext cx="1587" cy="158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358" name="Freeform 155"/>
                  <p:cNvSpPr/>
                  <p:nvPr/>
                </p:nvSpPr>
                <p:spPr bwMode="auto">
                  <a:xfrm>
                    <a:off x="6224407" y="1520027"/>
                    <a:ext cx="2265362" cy="2987675"/>
                  </a:xfrm>
                  <a:custGeom>
                    <a:avLst/>
                    <a:gdLst/>
                    <a:ahLst/>
                    <a:cxnLst>
                      <a:cxn ang="0">
                        <a:pos x="295" y="351"/>
                      </a:cxn>
                      <a:cxn ang="0">
                        <a:pos x="339" y="296"/>
                      </a:cxn>
                      <a:cxn ang="0">
                        <a:pos x="362" y="265"/>
                      </a:cxn>
                      <a:cxn ang="0">
                        <a:pos x="377" y="249"/>
                      </a:cxn>
                      <a:cxn ang="0">
                        <a:pos x="403" y="224"/>
                      </a:cxn>
                      <a:cxn ang="0">
                        <a:pos x="411" y="216"/>
                      </a:cxn>
                      <a:cxn ang="0">
                        <a:pos x="427" y="202"/>
                      </a:cxn>
                      <a:cxn ang="0">
                        <a:pos x="458" y="180"/>
                      </a:cxn>
                      <a:cxn ang="0">
                        <a:pos x="477" y="162"/>
                      </a:cxn>
                      <a:cxn ang="0">
                        <a:pos x="512" y="134"/>
                      </a:cxn>
                      <a:cxn ang="0">
                        <a:pos x="530" y="124"/>
                      </a:cxn>
                      <a:cxn ang="0">
                        <a:pos x="558" y="106"/>
                      </a:cxn>
                      <a:cxn ang="0">
                        <a:pos x="583" y="94"/>
                      </a:cxn>
                      <a:cxn ang="0">
                        <a:pos x="620" y="71"/>
                      </a:cxn>
                      <a:cxn ang="0">
                        <a:pos x="662" y="54"/>
                      </a:cxn>
                      <a:cxn ang="0">
                        <a:pos x="704" y="40"/>
                      </a:cxn>
                      <a:cxn ang="0">
                        <a:pos x="735" y="30"/>
                      </a:cxn>
                      <a:cxn ang="0">
                        <a:pos x="758" y="25"/>
                      </a:cxn>
                      <a:cxn ang="0">
                        <a:pos x="759" y="26"/>
                      </a:cxn>
                      <a:cxn ang="0">
                        <a:pos x="785" y="19"/>
                      </a:cxn>
                      <a:cxn ang="0">
                        <a:pos x="800" y="15"/>
                      </a:cxn>
                      <a:cxn ang="0">
                        <a:pos x="820" y="12"/>
                      </a:cxn>
                      <a:cxn ang="0">
                        <a:pos x="870" y="10"/>
                      </a:cxn>
                      <a:cxn ang="0">
                        <a:pos x="906" y="8"/>
                      </a:cxn>
                      <a:cxn ang="0">
                        <a:pos x="880" y="2"/>
                      </a:cxn>
                      <a:cxn ang="0">
                        <a:pos x="860" y="3"/>
                      </a:cxn>
                      <a:cxn ang="0">
                        <a:pos x="836" y="3"/>
                      </a:cxn>
                      <a:cxn ang="0">
                        <a:pos x="793" y="6"/>
                      </a:cxn>
                      <a:cxn ang="0">
                        <a:pos x="772" y="11"/>
                      </a:cxn>
                      <a:cxn ang="0">
                        <a:pos x="753" y="14"/>
                      </a:cxn>
                      <a:cxn ang="0">
                        <a:pos x="685" y="33"/>
                      </a:cxn>
                      <a:cxn ang="0">
                        <a:pos x="652" y="43"/>
                      </a:cxn>
                      <a:cxn ang="0">
                        <a:pos x="635" y="50"/>
                      </a:cxn>
                      <a:cxn ang="0">
                        <a:pos x="605" y="64"/>
                      </a:cxn>
                      <a:cxn ang="0">
                        <a:pos x="569" y="81"/>
                      </a:cxn>
                      <a:cxn ang="0">
                        <a:pos x="547" y="90"/>
                      </a:cxn>
                      <a:cxn ang="0">
                        <a:pos x="500" y="120"/>
                      </a:cxn>
                      <a:cxn ang="0">
                        <a:pos x="454" y="152"/>
                      </a:cxn>
                      <a:cxn ang="0">
                        <a:pos x="418" y="183"/>
                      </a:cxn>
                      <a:cxn ang="0">
                        <a:pos x="399" y="199"/>
                      </a:cxn>
                      <a:cxn ang="0">
                        <a:pos x="372" y="223"/>
                      </a:cxn>
                      <a:cxn ang="0">
                        <a:pos x="333" y="260"/>
                      </a:cxn>
                      <a:cxn ang="0">
                        <a:pos x="303" y="297"/>
                      </a:cxn>
                      <a:cxn ang="0">
                        <a:pos x="252" y="360"/>
                      </a:cxn>
                      <a:cxn ang="0">
                        <a:pos x="200" y="442"/>
                      </a:cxn>
                      <a:cxn ang="0">
                        <a:pos x="184" y="468"/>
                      </a:cxn>
                      <a:cxn ang="0">
                        <a:pos x="168" y="498"/>
                      </a:cxn>
                      <a:cxn ang="0">
                        <a:pos x="143" y="549"/>
                      </a:cxn>
                      <a:cxn ang="0">
                        <a:pos x="99" y="648"/>
                      </a:cxn>
                      <a:cxn ang="0">
                        <a:pos x="68" y="741"/>
                      </a:cxn>
                      <a:cxn ang="0">
                        <a:pos x="38" y="844"/>
                      </a:cxn>
                      <a:cxn ang="0">
                        <a:pos x="0" y="1116"/>
                      </a:cxn>
                      <a:cxn ang="0">
                        <a:pos x="9" y="1197"/>
                      </a:cxn>
                      <a:cxn ang="0">
                        <a:pos x="11" y="1180"/>
                      </a:cxn>
                      <a:cxn ang="0">
                        <a:pos x="15" y="1154"/>
                      </a:cxn>
                      <a:cxn ang="0">
                        <a:pos x="18" y="1114"/>
                      </a:cxn>
                      <a:cxn ang="0">
                        <a:pos x="40" y="988"/>
                      </a:cxn>
                      <a:cxn ang="0">
                        <a:pos x="89" y="767"/>
                      </a:cxn>
                      <a:cxn ang="0">
                        <a:pos x="117" y="681"/>
                      </a:cxn>
                      <a:cxn ang="0">
                        <a:pos x="157" y="582"/>
                      </a:cxn>
                      <a:cxn ang="0">
                        <a:pos x="164" y="564"/>
                      </a:cxn>
                      <a:cxn ang="0">
                        <a:pos x="193" y="510"/>
                      </a:cxn>
                      <a:cxn ang="0">
                        <a:pos x="216" y="471"/>
                      </a:cxn>
                    </a:cxnLst>
                    <a:rect l="0" t="0" r="r" b="b"/>
                    <a:pathLst>
                      <a:path w="913" h="1204">
                        <a:moveTo>
                          <a:pt x="243" y="429"/>
                        </a:moveTo>
                        <a:cubicBezTo>
                          <a:pt x="254" y="411"/>
                          <a:pt x="268" y="388"/>
                          <a:pt x="280" y="372"/>
                        </a:cubicBezTo>
                        <a:cubicBezTo>
                          <a:pt x="282" y="368"/>
                          <a:pt x="286" y="362"/>
                          <a:pt x="289" y="357"/>
                        </a:cubicBezTo>
                        <a:cubicBezTo>
                          <a:pt x="291" y="358"/>
                          <a:pt x="291" y="358"/>
                          <a:pt x="291" y="358"/>
                        </a:cubicBezTo>
                        <a:cubicBezTo>
                          <a:pt x="294" y="353"/>
                          <a:pt x="294" y="353"/>
                          <a:pt x="294" y="353"/>
                        </a:cubicBezTo>
                        <a:cubicBezTo>
                          <a:pt x="296" y="351"/>
                          <a:pt x="292" y="356"/>
                          <a:pt x="295" y="354"/>
                        </a:cubicBezTo>
                        <a:cubicBezTo>
                          <a:pt x="295" y="351"/>
                          <a:pt x="295" y="351"/>
                          <a:pt x="295" y="351"/>
                        </a:cubicBezTo>
                        <a:cubicBezTo>
                          <a:pt x="296" y="351"/>
                          <a:pt x="304" y="341"/>
                          <a:pt x="299" y="349"/>
                        </a:cubicBezTo>
                        <a:cubicBezTo>
                          <a:pt x="304" y="343"/>
                          <a:pt x="308" y="338"/>
                          <a:pt x="313" y="332"/>
                        </a:cubicBezTo>
                        <a:cubicBezTo>
                          <a:pt x="316" y="329"/>
                          <a:pt x="313" y="329"/>
                          <a:pt x="317" y="325"/>
                        </a:cubicBezTo>
                        <a:cubicBezTo>
                          <a:pt x="318" y="325"/>
                          <a:pt x="316" y="327"/>
                          <a:pt x="317" y="327"/>
                        </a:cubicBezTo>
                        <a:cubicBezTo>
                          <a:pt x="328" y="316"/>
                          <a:pt x="325" y="311"/>
                          <a:pt x="335" y="300"/>
                        </a:cubicBezTo>
                        <a:cubicBezTo>
                          <a:pt x="334" y="301"/>
                          <a:pt x="334" y="301"/>
                          <a:pt x="334" y="301"/>
                        </a:cubicBezTo>
                        <a:cubicBezTo>
                          <a:pt x="336" y="299"/>
                          <a:pt x="339" y="296"/>
                          <a:pt x="339" y="296"/>
                        </a:cubicBezTo>
                        <a:cubicBezTo>
                          <a:pt x="336" y="296"/>
                          <a:pt x="338" y="298"/>
                          <a:pt x="334" y="301"/>
                        </a:cubicBezTo>
                        <a:cubicBezTo>
                          <a:pt x="333" y="299"/>
                          <a:pt x="337" y="296"/>
                          <a:pt x="336" y="295"/>
                        </a:cubicBezTo>
                        <a:cubicBezTo>
                          <a:pt x="338" y="293"/>
                          <a:pt x="339" y="291"/>
                          <a:pt x="341" y="289"/>
                        </a:cubicBezTo>
                        <a:cubicBezTo>
                          <a:pt x="345" y="286"/>
                          <a:pt x="349" y="280"/>
                          <a:pt x="353" y="278"/>
                        </a:cubicBezTo>
                        <a:cubicBezTo>
                          <a:pt x="354" y="276"/>
                          <a:pt x="355" y="273"/>
                          <a:pt x="358" y="269"/>
                        </a:cubicBezTo>
                        <a:cubicBezTo>
                          <a:pt x="362" y="267"/>
                          <a:pt x="359" y="270"/>
                          <a:pt x="363" y="267"/>
                        </a:cubicBezTo>
                        <a:cubicBezTo>
                          <a:pt x="362" y="265"/>
                          <a:pt x="362" y="265"/>
                          <a:pt x="362" y="265"/>
                        </a:cubicBezTo>
                        <a:cubicBezTo>
                          <a:pt x="365" y="262"/>
                          <a:pt x="365" y="263"/>
                          <a:pt x="365" y="264"/>
                        </a:cubicBezTo>
                        <a:cubicBezTo>
                          <a:pt x="369" y="260"/>
                          <a:pt x="367" y="260"/>
                          <a:pt x="371" y="256"/>
                        </a:cubicBezTo>
                        <a:cubicBezTo>
                          <a:pt x="370" y="259"/>
                          <a:pt x="370" y="259"/>
                          <a:pt x="370" y="259"/>
                        </a:cubicBezTo>
                        <a:cubicBezTo>
                          <a:pt x="373" y="256"/>
                          <a:pt x="374" y="255"/>
                          <a:pt x="378" y="251"/>
                        </a:cubicBezTo>
                        <a:cubicBezTo>
                          <a:pt x="378" y="251"/>
                          <a:pt x="377" y="253"/>
                          <a:pt x="375" y="254"/>
                        </a:cubicBezTo>
                        <a:cubicBezTo>
                          <a:pt x="379" y="253"/>
                          <a:pt x="379" y="250"/>
                          <a:pt x="380" y="248"/>
                        </a:cubicBezTo>
                        <a:cubicBezTo>
                          <a:pt x="379" y="249"/>
                          <a:pt x="376" y="251"/>
                          <a:pt x="377" y="249"/>
                        </a:cubicBezTo>
                        <a:cubicBezTo>
                          <a:pt x="379" y="247"/>
                          <a:pt x="381" y="244"/>
                          <a:pt x="383" y="243"/>
                        </a:cubicBezTo>
                        <a:cubicBezTo>
                          <a:pt x="381" y="246"/>
                          <a:pt x="381" y="246"/>
                          <a:pt x="381" y="246"/>
                        </a:cubicBezTo>
                        <a:cubicBezTo>
                          <a:pt x="385" y="241"/>
                          <a:pt x="383" y="243"/>
                          <a:pt x="388" y="238"/>
                        </a:cubicBezTo>
                        <a:cubicBezTo>
                          <a:pt x="388" y="239"/>
                          <a:pt x="388" y="239"/>
                          <a:pt x="388" y="239"/>
                        </a:cubicBezTo>
                        <a:cubicBezTo>
                          <a:pt x="390" y="235"/>
                          <a:pt x="395" y="232"/>
                          <a:pt x="400" y="227"/>
                        </a:cubicBezTo>
                        <a:cubicBezTo>
                          <a:pt x="399" y="228"/>
                          <a:pt x="399" y="228"/>
                          <a:pt x="399" y="228"/>
                        </a:cubicBezTo>
                        <a:cubicBezTo>
                          <a:pt x="401" y="226"/>
                          <a:pt x="402" y="225"/>
                          <a:pt x="403" y="224"/>
                        </a:cubicBezTo>
                        <a:cubicBezTo>
                          <a:pt x="399" y="226"/>
                          <a:pt x="400" y="225"/>
                          <a:pt x="399" y="224"/>
                        </a:cubicBezTo>
                        <a:cubicBezTo>
                          <a:pt x="404" y="222"/>
                          <a:pt x="403" y="218"/>
                          <a:pt x="410" y="213"/>
                        </a:cubicBezTo>
                        <a:cubicBezTo>
                          <a:pt x="410" y="214"/>
                          <a:pt x="409" y="216"/>
                          <a:pt x="407" y="217"/>
                        </a:cubicBezTo>
                        <a:cubicBezTo>
                          <a:pt x="406" y="220"/>
                          <a:pt x="407" y="221"/>
                          <a:pt x="404" y="225"/>
                        </a:cubicBezTo>
                        <a:cubicBezTo>
                          <a:pt x="406" y="223"/>
                          <a:pt x="408" y="220"/>
                          <a:pt x="408" y="221"/>
                        </a:cubicBezTo>
                        <a:cubicBezTo>
                          <a:pt x="408" y="219"/>
                          <a:pt x="408" y="219"/>
                          <a:pt x="408" y="219"/>
                        </a:cubicBezTo>
                        <a:cubicBezTo>
                          <a:pt x="409" y="218"/>
                          <a:pt x="410" y="217"/>
                          <a:pt x="411" y="216"/>
                        </a:cubicBezTo>
                        <a:cubicBezTo>
                          <a:pt x="411" y="215"/>
                          <a:pt x="408" y="217"/>
                          <a:pt x="410" y="214"/>
                        </a:cubicBezTo>
                        <a:cubicBezTo>
                          <a:pt x="414" y="210"/>
                          <a:pt x="413" y="213"/>
                          <a:pt x="413" y="212"/>
                        </a:cubicBezTo>
                        <a:cubicBezTo>
                          <a:pt x="418" y="208"/>
                          <a:pt x="414" y="209"/>
                          <a:pt x="419" y="205"/>
                        </a:cubicBezTo>
                        <a:cubicBezTo>
                          <a:pt x="419" y="206"/>
                          <a:pt x="418" y="207"/>
                          <a:pt x="418" y="207"/>
                        </a:cubicBezTo>
                        <a:cubicBezTo>
                          <a:pt x="422" y="205"/>
                          <a:pt x="426" y="200"/>
                          <a:pt x="428" y="200"/>
                        </a:cubicBezTo>
                        <a:cubicBezTo>
                          <a:pt x="428" y="201"/>
                          <a:pt x="428" y="201"/>
                          <a:pt x="427" y="202"/>
                        </a:cubicBezTo>
                        <a:cubicBezTo>
                          <a:pt x="427" y="202"/>
                          <a:pt x="427" y="202"/>
                          <a:pt x="427" y="202"/>
                        </a:cubicBezTo>
                        <a:cubicBezTo>
                          <a:pt x="424" y="207"/>
                          <a:pt x="430" y="199"/>
                          <a:pt x="430" y="201"/>
                        </a:cubicBezTo>
                        <a:cubicBezTo>
                          <a:pt x="429" y="201"/>
                          <a:pt x="434" y="197"/>
                          <a:pt x="436" y="195"/>
                        </a:cubicBezTo>
                        <a:cubicBezTo>
                          <a:pt x="435" y="195"/>
                          <a:pt x="435" y="195"/>
                          <a:pt x="435" y="195"/>
                        </a:cubicBezTo>
                        <a:cubicBezTo>
                          <a:pt x="440" y="186"/>
                          <a:pt x="436" y="197"/>
                          <a:pt x="443" y="190"/>
                        </a:cubicBezTo>
                        <a:cubicBezTo>
                          <a:pt x="447" y="186"/>
                          <a:pt x="441" y="192"/>
                          <a:pt x="443" y="189"/>
                        </a:cubicBezTo>
                        <a:cubicBezTo>
                          <a:pt x="446" y="186"/>
                          <a:pt x="448" y="186"/>
                          <a:pt x="452" y="182"/>
                        </a:cubicBezTo>
                        <a:cubicBezTo>
                          <a:pt x="454" y="181"/>
                          <a:pt x="457" y="180"/>
                          <a:pt x="458" y="180"/>
                        </a:cubicBezTo>
                        <a:cubicBezTo>
                          <a:pt x="461" y="178"/>
                          <a:pt x="467" y="174"/>
                          <a:pt x="468" y="172"/>
                        </a:cubicBezTo>
                        <a:cubicBezTo>
                          <a:pt x="462" y="175"/>
                          <a:pt x="464" y="177"/>
                          <a:pt x="457" y="180"/>
                        </a:cubicBezTo>
                        <a:cubicBezTo>
                          <a:pt x="458" y="178"/>
                          <a:pt x="458" y="178"/>
                          <a:pt x="458" y="178"/>
                        </a:cubicBezTo>
                        <a:cubicBezTo>
                          <a:pt x="462" y="174"/>
                          <a:pt x="467" y="170"/>
                          <a:pt x="470" y="168"/>
                        </a:cubicBezTo>
                        <a:cubicBezTo>
                          <a:pt x="469" y="168"/>
                          <a:pt x="469" y="168"/>
                          <a:pt x="469" y="168"/>
                        </a:cubicBezTo>
                        <a:cubicBezTo>
                          <a:pt x="474" y="163"/>
                          <a:pt x="475" y="161"/>
                          <a:pt x="481" y="157"/>
                        </a:cubicBezTo>
                        <a:cubicBezTo>
                          <a:pt x="482" y="157"/>
                          <a:pt x="479" y="160"/>
                          <a:pt x="477" y="162"/>
                        </a:cubicBezTo>
                        <a:cubicBezTo>
                          <a:pt x="481" y="160"/>
                          <a:pt x="480" y="159"/>
                          <a:pt x="486" y="155"/>
                        </a:cubicBezTo>
                        <a:cubicBezTo>
                          <a:pt x="487" y="156"/>
                          <a:pt x="482" y="158"/>
                          <a:pt x="482" y="159"/>
                        </a:cubicBezTo>
                        <a:cubicBezTo>
                          <a:pt x="488" y="154"/>
                          <a:pt x="488" y="154"/>
                          <a:pt x="488" y="154"/>
                        </a:cubicBezTo>
                        <a:cubicBezTo>
                          <a:pt x="488" y="154"/>
                          <a:pt x="488" y="154"/>
                          <a:pt x="488" y="154"/>
                        </a:cubicBezTo>
                        <a:cubicBezTo>
                          <a:pt x="488" y="152"/>
                          <a:pt x="493" y="151"/>
                          <a:pt x="497" y="148"/>
                        </a:cubicBezTo>
                        <a:cubicBezTo>
                          <a:pt x="506" y="141"/>
                          <a:pt x="506" y="139"/>
                          <a:pt x="510" y="134"/>
                        </a:cubicBezTo>
                        <a:cubicBezTo>
                          <a:pt x="512" y="133"/>
                          <a:pt x="513" y="134"/>
                          <a:pt x="512" y="134"/>
                        </a:cubicBezTo>
                        <a:cubicBezTo>
                          <a:pt x="510" y="135"/>
                          <a:pt x="510" y="135"/>
                          <a:pt x="510" y="136"/>
                        </a:cubicBezTo>
                        <a:cubicBezTo>
                          <a:pt x="513" y="134"/>
                          <a:pt x="518" y="133"/>
                          <a:pt x="516" y="135"/>
                        </a:cubicBezTo>
                        <a:cubicBezTo>
                          <a:pt x="521" y="131"/>
                          <a:pt x="514" y="135"/>
                          <a:pt x="517" y="133"/>
                        </a:cubicBezTo>
                        <a:cubicBezTo>
                          <a:pt x="524" y="128"/>
                          <a:pt x="524" y="128"/>
                          <a:pt x="524" y="128"/>
                        </a:cubicBezTo>
                        <a:cubicBezTo>
                          <a:pt x="522" y="128"/>
                          <a:pt x="520" y="130"/>
                          <a:pt x="523" y="127"/>
                        </a:cubicBezTo>
                        <a:cubicBezTo>
                          <a:pt x="526" y="125"/>
                          <a:pt x="527" y="124"/>
                          <a:pt x="531" y="121"/>
                        </a:cubicBezTo>
                        <a:cubicBezTo>
                          <a:pt x="531" y="122"/>
                          <a:pt x="533" y="122"/>
                          <a:pt x="530" y="124"/>
                        </a:cubicBezTo>
                        <a:cubicBezTo>
                          <a:pt x="533" y="123"/>
                          <a:pt x="536" y="121"/>
                          <a:pt x="536" y="119"/>
                        </a:cubicBezTo>
                        <a:cubicBezTo>
                          <a:pt x="531" y="121"/>
                          <a:pt x="543" y="114"/>
                          <a:pt x="539" y="115"/>
                        </a:cubicBezTo>
                        <a:cubicBezTo>
                          <a:pt x="544" y="113"/>
                          <a:pt x="544" y="113"/>
                          <a:pt x="544" y="113"/>
                        </a:cubicBezTo>
                        <a:cubicBezTo>
                          <a:pt x="543" y="114"/>
                          <a:pt x="543" y="114"/>
                          <a:pt x="541" y="115"/>
                        </a:cubicBezTo>
                        <a:cubicBezTo>
                          <a:pt x="543" y="115"/>
                          <a:pt x="545" y="112"/>
                          <a:pt x="546" y="111"/>
                        </a:cubicBezTo>
                        <a:cubicBezTo>
                          <a:pt x="548" y="111"/>
                          <a:pt x="552" y="108"/>
                          <a:pt x="553" y="109"/>
                        </a:cubicBezTo>
                        <a:cubicBezTo>
                          <a:pt x="554" y="108"/>
                          <a:pt x="557" y="106"/>
                          <a:pt x="558" y="106"/>
                        </a:cubicBezTo>
                        <a:cubicBezTo>
                          <a:pt x="560" y="105"/>
                          <a:pt x="558" y="105"/>
                          <a:pt x="559" y="104"/>
                        </a:cubicBezTo>
                        <a:cubicBezTo>
                          <a:pt x="566" y="100"/>
                          <a:pt x="566" y="100"/>
                          <a:pt x="566" y="100"/>
                        </a:cubicBezTo>
                        <a:cubicBezTo>
                          <a:pt x="567" y="101"/>
                          <a:pt x="568" y="102"/>
                          <a:pt x="567" y="103"/>
                        </a:cubicBezTo>
                        <a:cubicBezTo>
                          <a:pt x="570" y="101"/>
                          <a:pt x="567" y="101"/>
                          <a:pt x="571" y="98"/>
                        </a:cubicBezTo>
                        <a:cubicBezTo>
                          <a:pt x="570" y="101"/>
                          <a:pt x="577" y="96"/>
                          <a:pt x="575" y="100"/>
                        </a:cubicBezTo>
                        <a:cubicBezTo>
                          <a:pt x="577" y="99"/>
                          <a:pt x="584" y="96"/>
                          <a:pt x="588" y="93"/>
                        </a:cubicBezTo>
                        <a:cubicBezTo>
                          <a:pt x="589" y="91"/>
                          <a:pt x="583" y="95"/>
                          <a:pt x="583" y="94"/>
                        </a:cubicBezTo>
                        <a:cubicBezTo>
                          <a:pt x="593" y="88"/>
                          <a:pt x="592" y="85"/>
                          <a:pt x="601" y="81"/>
                        </a:cubicBezTo>
                        <a:cubicBezTo>
                          <a:pt x="598" y="82"/>
                          <a:pt x="598" y="82"/>
                          <a:pt x="598" y="82"/>
                        </a:cubicBezTo>
                        <a:cubicBezTo>
                          <a:pt x="603" y="79"/>
                          <a:pt x="602" y="80"/>
                          <a:pt x="605" y="77"/>
                        </a:cubicBezTo>
                        <a:cubicBezTo>
                          <a:pt x="604" y="79"/>
                          <a:pt x="612" y="78"/>
                          <a:pt x="620" y="74"/>
                        </a:cubicBezTo>
                        <a:cubicBezTo>
                          <a:pt x="620" y="73"/>
                          <a:pt x="615" y="75"/>
                          <a:pt x="616" y="73"/>
                        </a:cubicBezTo>
                        <a:cubicBezTo>
                          <a:pt x="621" y="70"/>
                          <a:pt x="621" y="70"/>
                          <a:pt x="621" y="70"/>
                        </a:cubicBezTo>
                        <a:cubicBezTo>
                          <a:pt x="622" y="70"/>
                          <a:pt x="621" y="71"/>
                          <a:pt x="620" y="71"/>
                        </a:cubicBezTo>
                        <a:cubicBezTo>
                          <a:pt x="625" y="69"/>
                          <a:pt x="630" y="69"/>
                          <a:pt x="631" y="67"/>
                        </a:cubicBezTo>
                        <a:cubicBezTo>
                          <a:pt x="637" y="67"/>
                          <a:pt x="637" y="67"/>
                          <a:pt x="637" y="67"/>
                        </a:cubicBezTo>
                        <a:cubicBezTo>
                          <a:pt x="634" y="67"/>
                          <a:pt x="634" y="67"/>
                          <a:pt x="634" y="67"/>
                        </a:cubicBezTo>
                        <a:cubicBezTo>
                          <a:pt x="635" y="66"/>
                          <a:pt x="640" y="63"/>
                          <a:pt x="641" y="62"/>
                        </a:cubicBezTo>
                        <a:cubicBezTo>
                          <a:pt x="646" y="59"/>
                          <a:pt x="649" y="59"/>
                          <a:pt x="652" y="59"/>
                        </a:cubicBezTo>
                        <a:cubicBezTo>
                          <a:pt x="651" y="58"/>
                          <a:pt x="648" y="58"/>
                          <a:pt x="652" y="56"/>
                        </a:cubicBezTo>
                        <a:cubicBezTo>
                          <a:pt x="653" y="58"/>
                          <a:pt x="662" y="53"/>
                          <a:pt x="662" y="54"/>
                        </a:cubicBezTo>
                        <a:cubicBezTo>
                          <a:pt x="664" y="54"/>
                          <a:pt x="668" y="53"/>
                          <a:pt x="667" y="52"/>
                        </a:cubicBezTo>
                        <a:cubicBezTo>
                          <a:pt x="668" y="54"/>
                          <a:pt x="668" y="54"/>
                          <a:pt x="668" y="54"/>
                        </a:cubicBezTo>
                        <a:cubicBezTo>
                          <a:pt x="667" y="52"/>
                          <a:pt x="674" y="49"/>
                          <a:pt x="679" y="47"/>
                        </a:cubicBezTo>
                        <a:cubicBezTo>
                          <a:pt x="679" y="50"/>
                          <a:pt x="684" y="45"/>
                          <a:pt x="688" y="46"/>
                        </a:cubicBezTo>
                        <a:cubicBezTo>
                          <a:pt x="688" y="44"/>
                          <a:pt x="696" y="43"/>
                          <a:pt x="697" y="41"/>
                        </a:cubicBezTo>
                        <a:cubicBezTo>
                          <a:pt x="701" y="39"/>
                          <a:pt x="701" y="41"/>
                          <a:pt x="702" y="41"/>
                        </a:cubicBezTo>
                        <a:cubicBezTo>
                          <a:pt x="704" y="40"/>
                          <a:pt x="704" y="40"/>
                          <a:pt x="704" y="40"/>
                        </a:cubicBezTo>
                        <a:cubicBezTo>
                          <a:pt x="706" y="40"/>
                          <a:pt x="713" y="38"/>
                          <a:pt x="718" y="37"/>
                        </a:cubicBezTo>
                        <a:cubicBezTo>
                          <a:pt x="722" y="35"/>
                          <a:pt x="722" y="35"/>
                          <a:pt x="722" y="35"/>
                        </a:cubicBezTo>
                        <a:cubicBezTo>
                          <a:pt x="723" y="35"/>
                          <a:pt x="723" y="35"/>
                          <a:pt x="723" y="35"/>
                        </a:cubicBezTo>
                        <a:cubicBezTo>
                          <a:pt x="724" y="34"/>
                          <a:pt x="727" y="33"/>
                          <a:pt x="725" y="33"/>
                        </a:cubicBezTo>
                        <a:cubicBezTo>
                          <a:pt x="727" y="33"/>
                          <a:pt x="727" y="33"/>
                          <a:pt x="727" y="33"/>
                        </a:cubicBezTo>
                        <a:cubicBezTo>
                          <a:pt x="727" y="31"/>
                          <a:pt x="730" y="31"/>
                          <a:pt x="735" y="29"/>
                        </a:cubicBezTo>
                        <a:cubicBezTo>
                          <a:pt x="736" y="29"/>
                          <a:pt x="736" y="30"/>
                          <a:pt x="735" y="30"/>
                        </a:cubicBezTo>
                        <a:cubicBezTo>
                          <a:pt x="737" y="30"/>
                          <a:pt x="736" y="31"/>
                          <a:pt x="738" y="31"/>
                        </a:cubicBezTo>
                        <a:cubicBezTo>
                          <a:pt x="736" y="31"/>
                          <a:pt x="745" y="26"/>
                          <a:pt x="739" y="27"/>
                        </a:cubicBezTo>
                        <a:cubicBezTo>
                          <a:pt x="738" y="26"/>
                          <a:pt x="741" y="25"/>
                          <a:pt x="744" y="24"/>
                        </a:cubicBezTo>
                        <a:cubicBezTo>
                          <a:pt x="745" y="26"/>
                          <a:pt x="745" y="26"/>
                          <a:pt x="745" y="26"/>
                        </a:cubicBezTo>
                        <a:cubicBezTo>
                          <a:pt x="748" y="23"/>
                          <a:pt x="748" y="23"/>
                          <a:pt x="748" y="23"/>
                        </a:cubicBezTo>
                        <a:cubicBezTo>
                          <a:pt x="751" y="22"/>
                          <a:pt x="753" y="23"/>
                          <a:pt x="756" y="22"/>
                        </a:cubicBezTo>
                        <a:cubicBezTo>
                          <a:pt x="753" y="23"/>
                          <a:pt x="750" y="27"/>
                          <a:pt x="758" y="25"/>
                        </a:cubicBezTo>
                        <a:cubicBezTo>
                          <a:pt x="754" y="26"/>
                          <a:pt x="752" y="28"/>
                          <a:pt x="750" y="28"/>
                        </a:cubicBezTo>
                        <a:cubicBezTo>
                          <a:pt x="752" y="28"/>
                          <a:pt x="752" y="28"/>
                          <a:pt x="750" y="29"/>
                        </a:cubicBezTo>
                        <a:cubicBezTo>
                          <a:pt x="756" y="27"/>
                          <a:pt x="752" y="28"/>
                          <a:pt x="758" y="26"/>
                        </a:cubicBezTo>
                        <a:cubicBezTo>
                          <a:pt x="758" y="28"/>
                          <a:pt x="759" y="28"/>
                          <a:pt x="764" y="27"/>
                        </a:cubicBezTo>
                        <a:cubicBezTo>
                          <a:pt x="760" y="27"/>
                          <a:pt x="760" y="27"/>
                          <a:pt x="760" y="27"/>
                        </a:cubicBezTo>
                        <a:cubicBezTo>
                          <a:pt x="761" y="27"/>
                          <a:pt x="761" y="27"/>
                          <a:pt x="761" y="26"/>
                        </a:cubicBezTo>
                        <a:cubicBezTo>
                          <a:pt x="760" y="27"/>
                          <a:pt x="759" y="26"/>
                          <a:pt x="759" y="26"/>
                        </a:cubicBezTo>
                        <a:cubicBezTo>
                          <a:pt x="760" y="26"/>
                          <a:pt x="765" y="23"/>
                          <a:pt x="766" y="23"/>
                        </a:cubicBezTo>
                        <a:cubicBezTo>
                          <a:pt x="760" y="22"/>
                          <a:pt x="776" y="19"/>
                          <a:pt x="772" y="19"/>
                        </a:cubicBezTo>
                        <a:cubicBezTo>
                          <a:pt x="773" y="18"/>
                          <a:pt x="777" y="17"/>
                          <a:pt x="777" y="18"/>
                        </a:cubicBezTo>
                        <a:cubicBezTo>
                          <a:pt x="772" y="20"/>
                          <a:pt x="781" y="19"/>
                          <a:pt x="781" y="20"/>
                        </a:cubicBezTo>
                        <a:cubicBezTo>
                          <a:pt x="782" y="19"/>
                          <a:pt x="777" y="20"/>
                          <a:pt x="779" y="19"/>
                        </a:cubicBezTo>
                        <a:cubicBezTo>
                          <a:pt x="782" y="18"/>
                          <a:pt x="784" y="19"/>
                          <a:pt x="786" y="19"/>
                        </a:cubicBezTo>
                        <a:cubicBezTo>
                          <a:pt x="785" y="19"/>
                          <a:pt x="785" y="19"/>
                          <a:pt x="785" y="19"/>
                        </a:cubicBezTo>
                        <a:cubicBezTo>
                          <a:pt x="789" y="19"/>
                          <a:pt x="789" y="19"/>
                          <a:pt x="789" y="19"/>
                        </a:cubicBezTo>
                        <a:cubicBezTo>
                          <a:pt x="790" y="18"/>
                          <a:pt x="785" y="19"/>
                          <a:pt x="789" y="17"/>
                        </a:cubicBezTo>
                        <a:cubicBezTo>
                          <a:pt x="790" y="18"/>
                          <a:pt x="794" y="16"/>
                          <a:pt x="794" y="17"/>
                        </a:cubicBezTo>
                        <a:cubicBezTo>
                          <a:pt x="792" y="18"/>
                          <a:pt x="794" y="19"/>
                          <a:pt x="790" y="20"/>
                        </a:cubicBezTo>
                        <a:cubicBezTo>
                          <a:pt x="793" y="20"/>
                          <a:pt x="802" y="18"/>
                          <a:pt x="798" y="17"/>
                        </a:cubicBezTo>
                        <a:cubicBezTo>
                          <a:pt x="802" y="17"/>
                          <a:pt x="802" y="17"/>
                          <a:pt x="802" y="17"/>
                        </a:cubicBezTo>
                        <a:cubicBezTo>
                          <a:pt x="800" y="16"/>
                          <a:pt x="793" y="16"/>
                          <a:pt x="800" y="15"/>
                        </a:cubicBezTo>
                        <a:cubicBezTo>
                          <a:pt x="800" y="15"/>
                          <a:pt x="800" y="15"/>
                          <a:pt x="800" y="15"/>
                        </a:cubicBezTo>
                        <a:cubicBezTo>
                          <a:pt x="805" y="13"/>
                          <a:pt x="805" y="13"/>
                          <a:pt x="805" y="13"/>
                        </a:cubicBezTo>
                        <a:cubicBezTo>
                          <a:pt x="807" y="14"/>
                          <a:pt x="807" y="14"/>
                          <a:pt x="807" y="14"/>
                        </a:cubicBezTo>
                        <a:cubicBezTo>
                          <a:pt x="807" y="13"/>
                          <a:pt x="808" y="13"/>
                          <a:pt x="810" y="13"/>
                        </a:cubicBezTo>
                        <a:cubicBezTo>
                          <a:pt x="810" y="13"/>
                          <a:pt x="812" y="13"/>
                          <a:pt x="812" y="14"/>
                        </a:cubicBezTo>
                        <a:cubicBezTo>
                          <a:pt x="817" y="13"/>
                          <a:pt x="817" y="12"/>
                          <a:pt x="817" y="12"/>
                        </a:cubicBezTo>
                        <a:cubicBezTo>
                          <a:pt x="820" y="11"/>
                          <a:pt x="821" y="11"/>
                          <a:pt x="820" y="12"/>
                        </a:cubicBezTo>
                        <a:cubicBezTo>
                          <a:pt x="824" y="12"/>
                          <a:pt x="831" y="11"/>
                          <a:pt x="834" y="11"/>
                        </a:cubicBezTo>
                        <a:cubicBezTo>
                          <a:pt x="839" y="10"/>
                          <a:pt x="833" y="11"/>
                          <a:pt x="836" y="10"/>
                        </a:cubicBezTo>
                        <a:cubicBezTo>
                          <a:pt x="841" y="12"/>
                          <a:pt x="854" y="9"/>
                          <a:pt x="863" y="8"/>
                        </a:cubicBezTo>
                        <a:cubicBezTo>
                          <a:pt x="860" y="6"/>
                          <a:pt x="865" y="7"/>
                          <a:pt x="867" y="5"/>
                        </a:cubicBezTo>
                        <a:cubicBezTo>
                          <a:pt x="865" y="6"/>
                          <a:pt x="875" y="7"/>
                          <a:pt x="868" y="8"/>
                        </a:cubicBezTo>
                        <a:cubicBezTo>
                          <a:pt x="872" y="7"/>
                          <a:pt x="872" y="7"/>
                          <a:pt x="872" y="7"/>
                        </a:cubicBezTo>
                        <a:cubicBezTo>
                          <a:pt x="876" y="8"/>
                          <a:pt x="865" y="9"/>
                          <a:pt x="870" y="10"/>
                        </a:cubicBezTo>
                        <a:cubicBezTo>
                          <a:pt x="875" y="9"/>
                          <a:pt x="878" y="7"/>
                          <a:pt x="884" y="7"/>
                        </a:cubicBezTo>
                        <a:cubicBezTo>
                          <a:pt x="882" y="9"/>
                          <a:pt x="889" y="7"/>
                          <a:pt x="888" y="9"/>
                        </a:cubicBezTo>
                        <a:cubicBezTo>
                          <a:pt x="887" y="9"/>
                          <a:pt x="885" y="9"/>
                          <a:pt x="883" y="9"/>
                        </a:cubicBezTo>
                        <a:cubicBezTo>
                          <a:pt x="884" y="9"/>
                          <a:pt x="884" y="9"/>
                          <a:pt x="884" y="9"/>
                        </a:cubicBezTo>
                        <a:cubicBezTo>
                          <a:pt x="896" y="9"/>
                          <a:pt x="887" y="7"/>
                          <a:pt x="894" y="6"/>
                        </a:cubicBezTo>
                        <a:cubicBezTo>
                          <a:pt x="901" y="6"/>
                          <a:pt x="899" y="7"/>
                          <a:pt x="900" y="8"/>
                        </a:cubicBezTo>
                        <a:cubicBezTo>
                          <a:pt x="901" y="8"/>
                          <a:pt x="904" y="8"/>
                          <a:pt x="906" y="8"/>
                        </a:cubicBezTo>
                        <a:cubicBezTo>
                          <a:pt x="902" y="9"/>
                          <a:pt x="898" y="7"/>
                          <a:pt x="900" y="6"/>
                        </a:cubicBezTo>
                        <a:cubicBezTo>
                          <a:pt x="903" y="7"/>
                          <a:pt x="911" y="6"/>
                          <a:pt x="913" y="5"/>
                        </a:cubicBezTo>
                        <a:cubicBezTo>
                          <a:pt x="902" y="3"/>
                          <a:pt x="906" y="5"/>
                          <a:pt x="896" y="3"/>
                        </a:cubicBezTo>
                        <a:cubicBezTo>
                          <a:pt x="895" y="4"/>
                          <a:pt x="895" y="5"/>
                          <a:pt x="889" y="5"/>
                        </a:cubicBezTo>
                        <a:cubicBezTo>
                          <a:pt x="893" y="4"/>
                          <a:pt x="889" y="4"/>
                          <a:pt x="888" y="4"/>
                        </a:cubicBezTo>
                        <a:cubicBezTo>
                          <a:pt x="889" y="5"/>
                          <a:pt x="884" y="4"/>
                          <a:pt x="882" y="5"/>
                        </a:cubicBezTo>
                        <a:cubicBezTo>
                          <a:pt x="880" y="4"/>
                          <a:pt x="885" y="2"/>
                          <a:pt x="880" y="2"/>
                        </a:cubicBezTo>
                        <a:cubicBezTo>
                          <a:pt x="879" y="5"/>
                          <a:pt x="879" y="5"/>
                          <a:pt x="879" y="5"/>
                        </a:cubicBezTo>
                        <a:cubicBezTo>
                          <a:pt x="876" y="4"/>
                          <a:pt x="879" y="3"/>
                          <a:pt x="875" y="4"/>
                        </a:cubicBezTo>
                        <a:cubicBezTo>
                          <a:pt x="877" y="2"/>
                          <a:pt x="874" y="2"/>
                          <a:pt x="880" y="1"/>
                        </a:cubicBezTo>
                        <a:cubicBezTo>
                          <a:pt x="872" y="0"/>
                          <a:pt x="868" y="3"/>
                          <a:pt x="862" y="4"/>
                        </a:cubicBezTo>
                        <a:cubicBezTo>
                          <a:pt x="863" y="4"/>
                          <a:pt x="863" y="4"/>
                          <a:pt x="864" y="4"/>
                        </a:cubicBezTo>
                        <a:cubicBezTo>
                          <a:pt x="862" y="4"/>
                          <a:pt x="860" y="4"/>
                          <a:pt x="858" y="5"/>
                        </a:cubicBezTo>
                        <a:cubicBezTo>
                          <a:pt x="854" y="4"/>
                          <a:pt x="861" y="3"/>
                          <a:pt x="860" y="3"/>
                        </a:cubicBezTo>
                        <a:cubicBezTo>
                          <a:pt x="854" y="3"/>
                          <a:pt x="854" y="3"/>
                          <a:pt x="854" y="3"/>
                        </a:cubicBezTo>
                        <a:cubicBezTo>
                          <a:pt x="853" y="3"/>
                          <a:pt x="853" y="3"/>
                          <a:pt x="853" y="3"/>
                        </a:cubicBezTo>
                        <a:cubicBezTo>
                          <a:pt x="852" y="4"/>
                          <a:pt x="850" y="4"/>
                          <a:pt x="850" y="4"/>
                        </a:cubicBezTo>
                        <a:cubicBezTo>
                          <a:pt x="851" y="3"/>
                          <a:pt x="852" y="2"/>
                          <a:pt x="853" y="1"/>
                        </a:cubicBezTo>
                        <a:cubicBezTo>
                          <a:pt x="847" y="3"/>
                          <a:pt x="847" y="3"/>
                          <a:pt x="847" y="3"/>
                        </a:cubicBezTo>
                        <a:cubicBezTo>
                          <a:pt x="847" y="3"/>
                          <a:pt x="841" y="3"/>
                          <a:pt x="846" y="2"/>
                        </a:cubicBezTo>
                        <a:cubicBezTo>
                          <a:pt x="836" y="3"/>
                          <a:pt x="836" y="3"/>
                          <a:pt x="836" y="3"/>
                        </a:cubicBezTo>
                        <a:cubicBezTo>
                          <a:pt x="835" y="2"/>
                          <a:pt x="835" y="2"/>
                          <a:pt x="835" y="2"/>
                        </a:cubicBezTo>
                        <a:cubicBezTo>
                          <a:pt x="832" y="2"/>
                          <a:pt x="832" y="3"/>
                          <a:pt x="835" y="2"/>
                        </a:cubicBezTo>
                        <a:cubicBezTo>
                          <a:pt x="832" y="2"/>
                          <a:pt x="820" y="7"/>
                          <a:pt x="821" y="4"/>
                        </a:cubicBezTo>
                        <a:cubicBezTo>
                          <a:pt x="814" y="6"/>
                          <a:pt x="811" y="6"/>
                          <a:pt x="801" y="8"/>
                        </a:cubicBezTo>
                        <a:cubicBezTo>
                          <a:pt x="808" y="6"/>
                          <a:pt x="793" y="8"/>
                          <a:pt x="800" y="6"/>
                        </a:cubicBezTo>
                        <a:cubicBezTo>
                          <a:pt x="796" y="6"/>
                          <a:pt x="795" y="8"/>
                          <a:pt x="791" y="9"/>
                        </a:cubicBezTo>
                        <a:cubicBezTo>
                          <a:pt x="788" y="9"/>
                          <a:pt x="789" y="7"/>
                          <a:pt x="793" y="6"/>
                        </a:cubicBezTo>
                        <a:cubicBezTo>
                          <a:pt x="789" y="7"/>
                          <a:pt x="789" y="7"/>
                          <a:pt x="789" y="7"/>
                        </a:cubicBezTo>
                        <a:cubicBezTo>
                          <a:pt x="789" y="7"/>
                          <a:pt x="789" y="7"/>
                          <a:pt x="789" y="7"/>
                        </a:cubicBezTo>
                        <a:cubicBezTo>
                          <a:pt x="785" y="9"/>
                          <a:pt x="785" y="9"/>
                          <a:pt x="785" y="9"/>
                        </a:cubicBezTo>
                        <a:cubicBezTo>
                          <a:pt x="781" y="9"/>
                          <a:pt x="784" y="7"/>
                          <a:pt x="780" y="8"/>
                        </a:cubicBezTo>
                        <a:cubicBezTo>
                          <a:pt x="779" y="9"/>
                          <a:pt x="779" y="9"/>
                          <a:pt x="779" y="9"/>
                        </a:cubicBezTo>
                        <a:cubicBezTo>
                          <a:pt x="776" y="9"/>
                          <a:pt x="776" y="9"/>
                          <a:pt x="776" y="9"/>
                        </a:cubicBezTo>
                        <a:cubicBezTo>
                          <a:pt x="777" y="9"/>
                          <a:pt x="775" y="10"/>
                          <a:pt x="772" y="11"/>
                        </a:cubicBezTo>
                        <a:cubicBezTo>
                          <a:pt x="772" y="11"/>
                          <a:pt x="772" y="11"/>
                          <a:pt x="772" y="11"/>
                        </a:cubicBezTo>
                        <a:cubicBezTo>
                          <a:pt x="769" y="12"/>
                          <a:pt x="769" y="12"/>
                          <a:pt x="769" y="12"/>
                        </a:cubicBezTo>
                        <a:cubicBezTo>
                          <a:pt x="772" y="10"/>
                          <a:pt x="765" y="12"/>
                          <a:pt x="767" y="11"/>
                        </a:cubicBezTo>
                        <a:cubicBezTo>
                          <a:pt x="764" y="11"/>
                          <a:pt x="764" y="11"/>
                          <a:pt x="758" y="13"/>
                        </a:cubicBezTo>
                        <a:cubicBezTo>
                          <a:pt x="759" y="14"/>
                          <a:pt x="759" y="14"/>
                          <a:pt x="759" y="14"/>
                        </a:cubicBezTo>
                        <a:cubicBezTo>
                          <a:pt x="752" y="16"/>
                          <a:pt x="759" y="12"/>
                          <a:pt x="753" y="14"/>
                        </a:cubicBezTo>
                        <a:cubicBezTo>
                          <a:pt x="753" y="14"/>
                          <a:pt x="753" y="14"/>
                          <a:pt x="753" y="14"/>
                        </a:cubicBezTo>
                        <a:cubicBezTo>
                          <a:pt x="745" y="15"/>
                          <a:pt x="740" y="19"/>
                          <a:pt x="733" y="19"/>
                        </a:cubicBezTo>
                        <a:cubicBezTo>
                          <a:pt x="737" y="18"/>
                          <a:pt x="735" y="17"/>
                          <a:pt x="735" y="18"/>
                        </a:cubicBezTo>
                        <a:cubicBezTo>
                          <a:pt x="730" y="19"/>
                          <a:pt x="722" y="22"/>
                          <a:pt x="716" y="24"/>
                        </a:cubicBezTo>
                        <a:cubicBezTo>
                          <a:pt x="714" y="24"/>
                          <a:pt x="713" y="23"/>
                          <a:pt x="708" y="24"/>
                        </a:cubicBezTo>
                        <a:cubicBezTo>
                          <a:pt x="704" y="26"/>
                          <a:pt x="703" y="26"/>
                          <a:pt x="702" y="27"/>
                        </a:cubicBezTo>
                        <a:cubicBezTo>
                          <a:pt x="698" y="28"/>
                          <a:pt x="691" y="31"/>
                          <a:pt x="690" y="30"/>
                        </a:cubicBezTo>
                        <a:cubicBezTo>
                          <a:pt x="690" y="31"/>
                          <a:pt x="687" y="31"/>
                          <a:pt x="685" y="33"/>
                        </a:cubicBezTo>
                        <a:cubicBezTo>
                          <a:pt x="684" y="32"/>
                          <a:pt x="684" y="32"/>
                          <a:pt x="684" y="32"/>
                        </a:cubicBezTo>
                        <a:cubicBezTo>
                          <a:pt x="685" y="33"/>
                          <a:pt x="685" y="33"/>
                          <a:pt x="685" y="33"/>
                        </a:cubicBezTo>
                        <a:cubicBezTo>
                          <a:pt x="677" y="33"/>
                          <a:pt x="674" y="38"/>
                          <a:pt x="666" y="39"/>
                        </a:cubicBezTo>
                        <a:cubicBezTo>
                          <a:pt x="667" y="39"/>
                          <a:pt x="667" y="39"/>
                          <a:pt x="667" y="39"/>
                        </a:cubicBezTo>
                        <a:cubicBezTo>
                          <a:pt x="665" y="40"/>
                          <a:pt x="665" y="40"/>
                          <a:pt x="665" y="40"/>
                        </a:cubicBezTo>
                        <a:cubicBezTo>
                          <a:pt x="664" y="40"/>
                          <a:pt x="665" y="39"/>
                          <a:pt x="665" y="38"/>
                        </a:cubicBezTo>
                        <a:cubicBezTo>
                          <a:pt x="661" y="40"/>
                          <a:pt x="656" y="42"/>
                          <a:pt x="652" y="43"/>
                        </a:cubicBezTo>
                        <a:cubicBezTo>
                          <a:pt x="654" y="43"/>
                          <a:pt x="654" y="43"/>
                          <a:pt x="654" y="43"/>
                        </a:cubicBezTo>
                        <a:cubicBezTo>
                          <a:pt x="652" y="44"/>
                          <a:pt x="650" y="46"/>
                          <a:pt x="647" y="47"/>
                        </a:cubicBezTo>
                        <a:cubicBezTo>
                          <a:pt x="651" y="43"/>
                          <a:pt x="642" y="48"/>
                          <a:pt x="641" y="48"/>
                        </a:cubicBezTo>
                        <a:cubicBezTo>
                          <a:pt x="644" y="46"/>
                          <a:pt x="644" y="46"/>
                          <a:pt x="644" y="46"/>
                        </a:cubicBezTo>
                        <a:cubicBezTo>
                          <a:pt x="640" y="48"/>
                          <a:pt x="640" y="48"/>
                          <a:pt x="641" y="49"/>
                        </a:cubicBezTo>
                        <a:cubicBezTo>
                          <a:pt x="636" y="51"/>
                          <a:pt x="636" y="48"/>
                          <a:pt x="632" y="51"/>
                        </a:cubicBezTo>
                        <a:cubicBezTo>
                          <a:pt x="635" y="50"/>
                          <a:pt x="635" y="50"/>
                          <a:pt x="635" y="50"/>
                        </a:cubicBezTo>
                        <a:cubicBezTo>
                          <a:pt x="637" y="50"/>
                          <a:pt x="635" y="52"/>
                          <a:pt x="632" y="53"/>
                        </a:cubicBezTo>
                        <a:cubicBezTo>
                          <a:pt x="632" y="53"/>
                          <a:pt x="630" y="53"/>
                          <a:pt x="632" y="52"/>
                        </a:cubicBezTo>
                        <a:cubicBezTo>
                          <a:pt x="628" y="54"/>
                          <a:pt x="622" y="57"/>
                          <a:pt x="620" y="58"/>
                        </a:cubicBezTo>
                        <a:cubicBezTo>
                          <a:pt x="618" y="58"/>
                          <a:pt x="618" y="57"/>
                          <a:pt x="619" y="57"/>
                        </a:cubicBezTo>
                        <a:cubicBezTo>
                          <a:pt x="611" y="61"/>
                          <a:pt x="616" y="58"/>
                          <a:pt x="608" y="63"/>
                        </a:cubicBezTo>
                        <a:cubicBezTo>
                          <a:pt x="607" y="62"/>
                          <a:pt x="607" y="62"/>
                          <a:pt x="607" y="62"/>
                        </a:cubicBezTo>
                        <a:cubicBezTo>
                          <a:pt x="605" y="64"/>
                          <a:pt x="605" y="64"/>
                          <a:pt x="605" y="64"/>
                        </a:cubicBezTo>
                        <a:cubicBezTo>
                          <a:pt x="600" y="65"/>
                          <a:pt x="600" y="65"/>
                          <a:pt x="600" y="65"/>
                        </a:cubicBezTo>
                        <a:cubicBezTo>
                          <a:pt x="602" y="65"/>
                          <a:pt x="602" y="65"/>
                          <a:pt x="602" y="65"/>
                        </a:cubicBezTo>
                        <a:cubicBezTo>
                          <a:pt x="599" y="67"/>
                          <a:pt x="598" y="68"/>
                          <a:pt x="595" y="69"/>
                        </a:cubicBezTo>
                        <a:cubicBezTo>
                          <a:pt x="595" y="68"/>
                          <a:pt x="595" y="68"/>
                          <a:pt x="595" y="68"/>
                        </a:cubicBezTo>
                        <a:cubicBezTo>
                          <a:pt x="588" y="72"/>
                          <a:pt x="586" y="71"/>
                          <a:pt x="579" y="76"/>
                        </a:cubicBezTo>
                        <a:cubicBezTo>
                          <a:pt x="579" y="76"/>
                          <a:pt x="580" y="75"/>
                          <a:pt x="580" y="74"/>
                        </a:cubicBezTo>
                        <a:cubicBezTo>
                          <a:pt x="574" y="79"/>
                          <a:pt x="575" y="76"/>
                          <a:pt x="569" y="81"/>
                        </a:cubicBezTo>
                        <a:cubicBezTo>
                          <a:pt x="569" y="80"/>
                          <a:pt x="568" y="80"/>
                          <a:pt x="568" y="80"/>
                        </a:cubicBezTo>
                        <a:cubicBezTo>
                          <a:pt x="565" y="82"/>
                          <a:pt x="565" y="82"/>
                          <a:pt x="565" y="82"/>
                        </a:cubicBezTo>
                        <a:cubicBezTo>
                          <a:pt x="565" y="81"/>
                          <a:pt x="565" y="81"/>
                          <a:pt x="565" y="81"/>
                        </a:cubicBezTo>
                        <a:cubicBezTo>
                          <a:pt x="563" y="84"/>
                          <a:pt x="563" y="84"/>
                          <a:pt x="563" y="84"/>
                        </a:cubicBezTo>
                        <a:cubicBezTo>
                          <a:pt x="561" y="84"/>
                          <a:pt x="561" y="84"/>
                          <a:pt x="561" y="84"/>
                        </a:cubicBezTo>
                        <a:cubicBezTo>
                          <a:pt x="560" y="85"/>
                          <a:pt x="560" y="85"/>
                          <a:pt x="560" y="85"/>
                        </a:cubicBezTo>
                        <a:cubicBezTo>
                          <a:pt x="556" y="85"/>
                          <a:pt x="552" y="89"/>
                          <a:pt x="547" y="90"/>
                        </a:cubicBezTo>
                        <a:cubicBezTo>
                          <a:pt x="548" y="91"/>
                          <a:pt x="548" y="91"/>
                          <a:pt x="548" y="91"/>
                        </a:cubicBezTo>
                        <a:cubicBezTo>
                          <a:pt x="539" y="100"/>
                          <a:pt x="522" y="104"/>
                          <a:pt x="510" y="114"/>
                        </a:cubicBezTo>
                        <a:cubicBezTo>
                          <a:pt x="510" y="113"/>
                          <a:pt x="510" y="113"/>
                          <a:pt x="510" y="113"/>
                        </a:cubicBezTo>
                        <a:cubicBezTo>
                          <a:pt x="505" y="118"/>
                          <a:pt x="505" y="118"/>
                          <a:pt x="505" y="118"/>
                        </a:cubicBezTo>
                        <a:cubicBezTo>
                          <a:pt x="502" y="119"/>
                          <a:pt x="507" y="116"/>
                          <a:pt x="505" y="116"/>
                        </a:cubicBezTo>
                        <a:cubicBezTo>
                          <a:pt x="500" y="120"/>
                          <a:pt x="504" y="119"/>
                          <a:pt x="498" y="123"/>
                        </a:cubicBezTo>
                        <a:cubicBezTo>
                          <a:pt x="494" y="125"/>
                          <a:pt x="498" y="122"/>
                          <a:pt x="500" y="120"/>
                        </a:cubicBezTo>
                        <a:cubicBezTo>
                          <a:pt x="494" y="125"/>
                          <a:pt x="485" y="132"/>
                          <a:pt x="481" y="134"/>
                        </a:cubicBezTo>
                        <a:cubicBezTo>
                          <a:pt x="481" y="135"/>
                          <a:pt x="480" y="135"/>
                          <a:pt x="481" y="135"/>
                        </a:cubicBezTo>
                        <a:cubicBezTo>
                          <a:pt x="477" y="138"/>
                          <a:pt x="472" y="142"/>
                          <a:pt x="467" y="145"/>
                        </a:cubicBezTo>
                        <a:cubicBezTo>
                          <a:pt x="467" y="144"/>
                          <a:pt x="468" y="143"/>
                          <a:pt x="469" y="143"/>
                        </a:cubicBezTo>
                        <a:cubicBezTo>
                          <a:pt x="467" y="144"/>
                          <a:pt x="465" y="145"/>
                          <a:pt x="464" y="146"/>
                        </a:cubicBezTo>
                        <a:cubicBezTo>
                          <a:pt x="465" y="144"/>
                          <a:pt x="465" y="144"/>
                          <a:pt x="465" y="144"/>
                        </a:cubicBezTo>
                        <a:cubicBezTo>
                          <a:pt x="462" y="147"/>
                          <a:pt x="456" y="152"/>
                          <a:pt x="454" y="152"/>
                        </a:cubicBezTo>
                        <a:cubicBezTo>
                          <a:pt x="455" y="152"/>
                          <a:pt x="455" y="153"/>
                          <a:pt x="453" y="155"/>
                        </a:cubicBezTo>
                        <a:cubicBezTo>
                          <a:pt x="450" y="155"/>
                          <a:pt x="445" y="162"/>
                          <a:pt x="440" y="165"/>
                        </a:cubicBezTo>
                        <a:cubicBezTo>
                          <a:pt x="440" y="164"/>
                          <a:pt x="444" y="161"/>
                          <a:pt x="443" y="162"/>
                        </a:cubicBezTo>
                        <a:cubicBezTo>
                          <a:pt x="440" y="163"/>
                          <a:pt x="439" y="166"/>
                          <a:pt x="437" y="168"/>
                        </a:cubicBezTo>
                        <a:cubicBezTo>
                          <a:pt x="437" y="167"/>
                          <a:pt x="437" y="167"/>
                          <a:pt x="437" y="167"/>
                        </a:cubicBezTo>
                        <a:cubicBezTo>
                          <a:pt x="427" y="176"/>
                          <a:pt x="427" y="176"/>
                          <a:pt x="427" y="176"/>
                        </a:cubicBezTo>
                        <a:cubicBezTo>
                          <a:pt x="425" y="176"/>
                          <a:pt x="418" y="184"/>
                          <a:pt x="418" y="183"/>
                        </a:cubicBezTo>
                        <a:cubicBezTo>
                          <a:pt x="414" y="186"/>
                          <a:pt x="421" y="181"/>
                          <a:pt x="417" y="185"/>
                        </a:cubicBezTo>
                        <a:cubicBezTo>
                          <a:pt x="415" y="185"/>
                          <a:pt x="413" y="189"/>
                          <a:pt x="412" y="188"/>
                        </a:cubicBezTo>
                        <a:cubicBezTo>
                          <a:pt x="413" y="187"/>
                          <a:pt x="413" y="187"/>
                          <a:pt x="413" y="187"/>
                        </a:cubicBezTo>
                        <a:cubicBezTo>
                          <a:pt x="410" y="190"/>
                          <a:pt x="410" y="190"/>
                          <a:pt x="410" y="190"/>
                        </a:cubicBezTo>
                        <a:cubicBezTo>
                          <a:pt x="411" y="187"/>
                          <a:pt x="411" y="187"/>
                          <a:pt x="411" y="187"/>
                        </a:cubicBezTo>
                        <a:cubicBezTo>
                          <a:pt x="408" y="190"/>
                          <a:pt x="407" y="193"/>
                          <a:pt x="408" y="193"/>
                        </a:cubicBezTo>
                        <a:cubicBezTo>
                          <a:pt x="405" y="195"/>
                          <a:pt x="401" y="199"/>
                          <a:pt x="399" y="199"/>
                        </a:cubicBezTo>
                        <a:cubicBezTo>
                          <a:pt x="400" y="198"/>
                          <a:pt x="400" y="198"/>
                          <a:pt x="400" y="198"/>
                        </a:cubicBezTo>
                        <a:cubicBezTo>
                          <a:pt x="393" y="205"/>
                          <a:pt x="386" y="207"/>
                          <a:pt x="382" y="214"/>
                        </a:cubicBezTo>
                        <a:cubicBezTo>
                          <a:pt x="381" y="214"/>
                          <a:pt x="381" y="214"/>
                          <a:pt x="382" y="213"/>
                        </a:cubicBezTo>
                        <a:cubicBezTo>
                          <a:pt x="378" y="217"/>
                          <a:pt x="378" y="217"/>
                          <a:pt x="378" y="217"/>
                        </a:cubicBezTo>
                        <a:cubicBezTo>
                          <a:pt x="378" y="215"/>
                          <a:pt x="378" y="215"/>
                          <a:pt x="378" y="215"/>
                        </a:cubicBezTo>
                        <a:cubicBezTo>
                          <a:pt x="372" y="223"/>
                          <a:pt x="372" y="223"/>
                          <a:pt x="372" y="223"/>
                        </a:cubicBezTo>
                        <a:cubicBezTo>
                          <a:pt x="372" y="223"/>
                          <a:pt x="372" y="223"/>
                          <a:pt x="372" y="223"/>
                        </a:cubicBezTo>
                        <a:cubicBezTo>
                          <a:pt x="367" y="227"/>
                          <a:pt x="360" y="235"/>
                          <a:pt x="354" y="241"/>
                        </a:cubicBezTo>
                        <a:cubicBezTo>
                          <a:pt x="355" y="240"/>
                          <a:pt x="355" y="240"/>
                          <a:pt x="355" y="240"/>
                        </a:cubicBezTo>
                        <a:cubicBezTo>
                          <a:pt x="349" y="247"/>
                          <a:pt x="348" y="246"/>
                          <a:pt x="344" y="251"/>
                        </a:cubicBezTo>
                        <a:cubicBezTo>
                          <a:pt x="344" y="251"/>
                          <a:pt x="344" y="251"/>
                          <a:pt x="344" y="250"/>
                        </a:cubicBezTo>
                        <a:cubicBezTo>
                          <a:pt x="340" y="255"/>
                          <a:pt x="340" y="255"/>
                          <a:pt x="340" y="255"/>
                        </a:cubicBezTo>
                        <a:cubicBezTo>
                          <a:pt x="340" y="253"/>
                          <a:pt x="340" y="253"/>
                          <a:pt x="340" y="253"/>
                        </a:cubicBezTo>
                        <a:cubicBezTo>
                          <a:pt x="338" y="258"/>
                          <a:pt x="331" y="262"/>
                          <a:pt x="333" y="260"/>
                        </a:cubicBezTo>
                        <a:cubicBezTo>
                          <a:pt x="332" y="263"/>
                          <a:pt x="329" y="266"/>
                          <a:pt x="329" y="267"/>
                        </a:cubicBezTo>
                        <a:cubicBezTo>
                          <a:pt x="325" y="272"/>
                          <a:pt x="328" y="268"/>
                          <a:pt x="325" y="271"/>
                        </a:cubicBezTo>
                        <a:cubicBezTo>
                          <a:pt x="321" y="274"/>
                          <a:pt x="322" y="276"/>
                          <a:pt x="317" y="280"/>
                        </a:cubicBezTo>
                        <a:cubicBezTo>
                          <a:pt x="317" y="280"/>
                          <a:pt x="317" y="280"/>
                          <a:pt x="317" y="280"/>
                        </a:cubicBezTo>
                        <a:cubicBezTo>
                          <a:pt x="315" y="282"/>
                          <a:pt x="314" y="284"/>
                          <a:pt x="311" y="287"/>
                        </a:cubicBezTo>
                        <a:cubicBezTo>
                          <a:pt x="312" y="286"/>
                          <a:pt x="312" y="286"/>
                          <a:pt x="312" y="286"/>
                        </a:cubicBezTo>
                        <a:cubicBezTo>
                          <a:pt x="308" y="292"/>
                          <a:pt x="305" y="291"/>
                          <a:pt x="303" y="297"/>
                        </a:cubicBezTo>
                        <a:cubicBezTo>
                          <a:pt x="301" y="299"/>
                          <a:pt x="298" y="304"/>
                          <a:pt x="297" y="303"/>
                        </a:cubicBezTo>
                        <a:cubicBezTo>
                          <a:pt x="283" y="322"/>
                          <a:pt x="283" y="322"/>
                          <a:pt x="283" y="322"/>
                        </a:cubicBezTo>
                        <a:cubicBezTo>
                          <a:pt x="281" y="322"/>
                          <a:pt x="282" y="324"/>
                          <a:pt x="278" y="327"/>
                        </a:cubicBezTo>
                        <a:cubicBezTo>
                          <a:pt x="279" y="328"/>
                          <a:pt x="279" y="328"/>
                          <a:pt x="279" y="328"/>
                        </a:cubicBezTo>
                        <a:cubicBezTo>
                          <a:pt x="272" y="337"/>
                          <a:pt x="262" y="347"/>
                          <a:pt x="254" y="358"/>
                        </a:cubicBezTo>
                        <a:cubicBezTo>
                          <a:pt x="253" y="357"/>
                          <a:pt x="253" y="357"/>
                          <a:pt x="253" y="357"/>
                        </a:cubicBezTo>
                        <a:cubicBezTo>
                          <a:pt x="252" y="360"/>
                          <a:pt x="252" y="360"/>
                          <a:pt x="252" y="360"/>
                        </a:cubicBezTo>
                        <a:cubicBezTo>
                          <a:pt x="244" y="372"/>
                          <a:pt x="233" y="387"/>
                          <a:pt x="226" y="396"/>
                        </a:cubicBezTo>
                        <a:cubicBezTo>
                          <a:pt x="225" y="400"/>
                          <a:pt x="223" y="405"/>
                          <a:pt x="219" y="410"/>
                        </a:cubicBezTo>
                        <a:cubicBezTo>
                          <a:pt x="219" y="409"/>
                          <a:pt x="219" y="409"/>
                          <a:pt x="219" y="409"/>
                        </a:cubicBezTo>
                        <a:cubicBezTo>
                          <a:pt x="214" y="418"/>
                          <a:pt x="209" y="428"/>
                          <a:pt x="202" y="437"/>
                        </a:cubicBezTo>
                        <a:cubicBezTo>
                          <a:pt x="202" y="436"/>
                          <a:pt x="202" y="437"/>
                          <a:pt x="202" y="436"/>
                        </a:cubicBezTo>
                        <a:cubicBezTo>
                          <a:pt x="202" y="439"/>
                          <a:pt x="199" y="442"/>
                          <a:pt x="197" y="444"/>
                        </a:cubicBezTo>
                        <a:cubicBezTo>
                          <a:pt x="200" y="442"/>
                          <a:pt x="200" y="442"/>
                          <a:pt x="200" y="442"/>
                        </a:cubicBezTo>
                        <a:cubicBezTo>
                          <a:pt x="199" y="445"/>
                          <a:pt x="196" y="448"/>
                          <a:pt x="194" y="449"/>
                        </a:cubicBezTo>
                        <a:cubicBezTo>
                          <a:pt x="192" y="454"/>
                          <a:pt x="192" y="454"/>
                          <a:pt x="192" y="454"/>
                        </a:cubicBezTo>
                        <a:cubicBezTo>
                          <a:pt x="192" y="455"/>
                          <a:pt x="192" y="455"/>
                          <a:pt x="192" y="455"/>
                        </a:cubicBezTo>
                        <a:cubicBezTo>
                          <a:pt x="192" y="456"/>
                          <a:pt x="192" y="456"/>
                          <a:pt x="192" y="456"/>
                        </a:cubicBezTo>
                        <a:cubicBezTo>
                          <a:pt x="189" y="458"/>
                          <a:pt x="189" y="458"/>
                          <a:pt x="189" y="458"/>
                        </a:cubicBezTo>
                        <a:cubicBezTo>
                          <a:pt x="189" y="459"/>
                          <a:pt x="186" y="465"/>
                          <a:pt x="186" y="467"/>
                        </a:cubicBezTo>
                        <a:cubicBezTo>
                          <a:pt x="185" y="467"/>
                          <a:pt x="182" y="471"/>
                          <a:pt x="184" y="468"/>
                        </a:cubicBezTo>
                        <a:cubicBezTo>
                          <a:pt x="175" y="484"/>
                          <a:pt x="175" y="484"/>
                          <a:pt x="175" y="484"/>
                        </a:cubicBezTo>
                        <a:cubicBezTo>
                          <a:pt x="176" y="482"/>
                          <a:pt x="176" y="482"/>
                          <a:pt x="176" y="482"/>
                        </a:cubicBezTo>
                        <a:cubicBezTo>
                          <a:pt x="178" y="482"/>
                          <a:pt x="175" y="487"/>
                          <a:pt x="174" y="489"/>
                        </a:cubicBezTo>
                        <a:cubicBezTo>
                          <a:pt x="175" y="486"/>
                          <a:pt x="172" y="488"/>
                          <a:pt x="171" y="490"/>
                        </a:cubicBezTo>
                        <a:cubicBezTo>
                          <a:pt x="170" y="492"/>
                          <a:pt x="173" y="488"/>
                          <a:pt x="173" y="489"/>
                        </a:cubicBezTo>
                        <a:cubicBezTo>
                          <a:pt x="172" y="493"/>
                          <a:pt x="169" y="499"/>
                          <a:pt x="168" y="500"/>
                        </a:cubicBezTo>
                        <a:cubicBezTo>
                          <a:pt x="168" y="498"/>
                          <a:pt x="168" y="498"/>
                          <a:pt x="168" y="498"/>
                        </a:cubicBezTo>
                        <a:cubicBezTo>
                          <a:pt x="167" y="502"/>
                          <a:pt x="164" y="503"/>
                          <a:pt x="162" y="507"/>
                        </a:cubicBezTo>
                        <a:cubicBezTo>
                          <a:pt x="161" y="511"/>
                          <a:pt x="159" y="513"/>
                          <a:pt x="161" y="513"/>
                        </a:cubicBezTo>
                        <a:cubicBezTo>
                          <a:pt x="159" y="518"/>
                          <a:pt x="159" y="514"/>
                          <a:pt x="158" y="516"/>
                        </a:cubicBezTo>
                        <a:cubicBezTo>
                          <a:pt x="158" y="518"/>
                          <a:pt x="154" y="525"/>
                          <a:pt x="153" y="525"/>
                        </a:cubicBezTo>
                        <a:cubicBezTo>
                          <a:pt x="153" y="529"/>
                          <a:pt x="145" y="538"/>
                          <a:pt x="147" y="540"/>
                        </a:cubicBezTo>
                        <a:cubicBezTo>
                          <a:pt x="143" y="544"/>
                          <a:pt x="143" y="544"/>
                          <a:pt x="143" y="544"/>
                        </a:cubicBezTo>
                        <a:cubicBezTo>
                          <a:pt x="144" y="544"/>
                          <a:pt x="145" y="545"/>
                          <a:pt x="143" y="549"/>
                        </a:cubicBezTo>
                        <a:cubicBezTo>
                          <a:pt x="141" y="552"/>
                          <a:pt x="141" y="551"/>
                          <a:pt x="140" y="551"/>
                        </a:cubicBezTo>
                        <a:cubicBezTo>
                          <a:pt x="141" y="554"/>
                          <a:pt x="141" y="554"/>
                          <a:pt x="141" y="554"/>
                        </a:cubicBezTo>
                        <a:cubicBezTo>
                          <a:pt x="130" y="571"/>
                          <a:pt x="121" y="596"/>
                          <a:pt x="111" y="615"/>
                        </a:cubicBezTo>
                        <a:cubicBezTo>
                          <a:pt x="107" y="624"/>
                          <a:pt x="104" y="636"/>
                          <a:pt x="99" y="647"/>
                        </a:cubicBezTo>
                        <a:cubicBezTo>
                          <a:pt x="100" y="645"/>
                          <a:pt x="100" y="645"/>
                          <a:pt x="100" y="645"/>
                        </a:cubicBezTo>
                        <a:cubicBezTo>
                          <a:pt x="95" y="656"/>
                          <a:pt x="95" y="656"/>
                          <a:pt x="95" y="656"/>
                        </a:cubicBezTo>
                        <a:cubicBezTo>
                          <a:pt x="99" y="648"/>
                          <a:pt x="99" y="648"/>
                          <a:pt x="99" y="648"/>
                        </a:cubicBezTo>
                        <a:cubicBezTo>
                          <a:pt x="98" y="651"/>
                          <a:pt x="98" y="653"/>
                          <a:pt x="97" y="655"/>
                        </a:cubicBezTo>
                        <a:cubicBezTo>
                          <a:pt x="92" y="666"/>
                          <a:pt x="85" y="681"/>
                          <a:pt x="81" y="696"/>
                        </a:cubicBezTo>
                        <a:cubicBezTo>
                          <a:pt x="80" y="706"/>
                          <a:pt x="77" y="702"/>
                          <a:pt x="76" y="711"/>
                        </a:cubicBezTo>
                        <a:cubicBezTo>
                          <a:pt x="76" y="710"/>
                          <a:pt x="76" y="710"/>
                          <a:pt x="76" y="709"/>
                        </a:cubicBezTo>
                        <a:cubicBezTo>
                          <a:pt x="73" y="719"/>
                          <a:pt x="72" y="725"/>
                          <a:pt x="70" y="735"/>
                        </a:cubicBezTo>
                        <a:cubicBezTo>
                          <a:pt x="68" y="733"/>
                          <a:pt x="68" y="741"/>
                          <a:pt x="67" y="740"/>
                        </a:cubicBezTo>
                        <a:cubicBezTo>
                          <a:pt x="68" y="741"/>
                          <a:pt x="68" y="741"/>
                          <a:pt x="68" y="741"/>
                        </a:cubicBezTo>
                        <a:cubicBezTo>
                          <a:pt x="67" y="743"/>
                          <a:pt x="65" y="748"/>
                          <a:pt x="65" y="747"/>
                        </a:cubicBezTo>
                        <a:cubicBezTo>
                          <a:pt x="64" y="752"/>
                          <a:pt x="64" y="752"/>
                          <a:pt x="64" y="752"/>
                        </a:cubicBezTo>
                        <a:cubicBezTo>
                          <a:pt x="63" y="752"/>
                          <a:pt x="63" y="752"/>
                          <a:pt x="63" y="752"/>
                        </a:cubicBezTo>
                        <a:cubicBezTo>
                          <a:pt x="62" y="757"/>
                          <a:pt x="59" y="770"/>
                          <a:pt x="56" y="772"/>
                        </a:cubicBezTo>
                        <a:cubicBezTo>
                          <a:pt x="53" y="787"/>
                          <a:pt x="47" y="809"/>
                          <a:pt x="42" y="827"/>
                        </a:cubicBezTo>
                        <a:cubicBezTo>
                          <a:pt x="43" y="830"/>
                          <a:pt x="41" y="835"/>
                          <a:pt x="40" y="839"/>
                        </a:cubicBezTo>
                        <a:cubicBezTo>
                          <a:pt x="38" y="844"/>
                          <a:pt x="38" y="844"/>
                          <a:pt x="38" y="844"/>
                        </a:cubicBezTo>
                        <a:cubicBezTo>
                          <a:pt x="38" y="848"/>
                          <a:pt x="38" y="853"/>
                          <a:pt x="36" y="856"/>
                        </a:cubicBezTo>
                        <a:cubicBezTo>
                          <a:pt x="36" y="856"/>
                          <a:pt x="36" y="856"/>
                          <a:pt x="36" y="856"/>
                        </a:cubicBezTo>
                        <a:cubicBezTo>
                          <a:pt x="36" y="860"/>
                          <a:pt x="34" y="864"/>
                          <a:pt x="34" y="868"/>
                        </a:cubicBezTo>
                        <a:cubicBezTo>
                          <a:pt x="33" y="873"/>
                          <a:pt x="32" y="877"/>
                          <a:pt x="31" y="876"/>
                        </a:cubicBezTo>
                        <a:cubicBezTo>
                          <a:pt x="33" y="877"/>
                          <a:pt x="29" y="886"/>
                          <a:pt x="29" y="886"/>
                        </a:cubicBezTo>
                        <a:cubicBezTo>
                          <a:pt x="29" y="886"/>
                          <a:pt x="15" y="946"/>
                          <a:pt x="7" y="1014"/>
                        </a:cubicBezTo>
                        <a:cubicBezTo>
                          <a:pt x="3" y="1049"/>
                          <a:pt x="1" y="1085"/>
                          <a:pt x="0" y="1116"/>
                        </a:cubicBezTo>
                        <a:cubicBezTo>
                          <a:pt x="0" y="1148"/>
                          <a:pt x="1" y="1175"/>
                          <a:pt x="4" y="1189"/>
                        </a:cubicBezTo>
                        <a:cubicBezTo>
                          <a:pt x="5" y="1191"/>
                          <a:pt x="5" y="1197"/>
                          <a:pt x="6" y="1195"/>
                        </a:cubicBezTo>
                        <a:cubicBezTo>
                          <a:pt x="7" y="1199"/>
                          <a:pt x="5" y="1201"/>
                          <a:pt x="6" y="1202"/>
                        </a:cubicBezTo>
                        <a:cubicBezTo>
                          <a:pt x="7" y="1196"/>
                          <a:pt x="9" y="1204"/>
                          <a:pt x="10" y="1198"/>
                        </a:cubicBezTo>
                        <a:cubicBezTo>
                          <a:pt x="10" y="1202"/>
                          <a:pt x="10" y="1202"/>
                          <a:pt x="10" y="1202"/>
                        </a:cubicBezTo>
                        <a:cubicBezTo>
                          <a:pt x="11" y="1203"/>
                          <a:pt x="9" y="1197"/>
                          <a:pt x="11" y="1198"/>
                        </a:cubicBezTo>
                        <a:cubicBezTo>
                          <a:pt x="9" y="1197"/>
                          <a:pt x="9" y="1197"/>
                          <a:pt x="9" y="1197"/>
                        </a:cubicBezTo>
                        <a:cubicBezTo>
                          <a:pt x="9" y="1194"/>
                          <a:pt x="9" y="1192"/>
                          <a:pt x="10" y="1191"/>
                        </a:cubicBezTo>
                        <a:cubicBezTo>
                          <a:pt x="9" y="1188"/>
                          <a:pt x="7" y="1186"/>
                          <a:pt x="8" y="1180"/>
                        </a:cubicBezTo>
                        <a:cubicBezTo>
                          <a:pt x="8" y="1182"/>
                          <a:pt x="8" y="1182"/>
                          <a:pt x="8" y="1182"/>
                        </a:cubicBezTo>
                        <a:cubicBezTo>
                          <a:pt x="8" y="1176"/>
                          <a:pt x="9" y="1178"/>
                          <a:pt x="10" y="1177"/>
                        </a:cubicBezTo>
                        <a:cubicBezTo>
                          <a:pt x="10" y="1178"/>
                          <a:pt x="10" y="1178"/>
                          <a:pt x="10" y="1178"/>
                        </a:cubicBezTo>
                        <a:cubicBezTo>
                          <a:pt x="11" y="1174"/>
                          <a:pt x="11" y="1174"/>
                          <a:pt x="11" y="1174"/>
                        </a:cubicBezTo>
                        <a:cubicBezTo>
                          <a:pt x="10" y="1177"/>
                          <a:pt x="11" y="1183"/>
                          <a:pt x="11" y="1180"/>
                        </a:cubicBezTo>
                        <a:cubicBezTo>
                          <a:pt x="12" y="1174"/>
                          <a:pt x="11" y="1182"/>
                          <a:pt x="11" y="1177"/>
                        </a:cubicBezTo>
                        <a:cubicBezTo>
                          <a:pt x="11" y="1174"/>
                          <a:pt x="12" y="1175"/>
                          <a:pt x="12" y="1175"/>
                        </a:cubicBezTo>
                        <a:cubicBezTo>
                          <a:pt x="12" y="1170"/>
                          <a:pt x="12" y="1170"/>
                          <a:pt x="12" y="1170"/>
                        </a:cubicBezTo>
                        <a:cubicBezTo>
                          <a:pt x="13" y="1170"/>
                          <a:pt x="12" y="1173"/>
                          <a:pt x="13" y="1171"/>
                        </a:cubicBezTo>
                        <a:cubicBezTo>
                          <a:pt x="12" y="1164"/>
                          <a:pt x="12" y="1164"/>
                          <a:pt x="12" y="1164"/>
                        </a:cubicBezTo>
                        <a:cubicBezTo>
                          <a:pt x="14" y="1163"/>
                          <a:pt x="11" y="1157"/>
                          <a:pt x="13" y="1154"/>
                        </a:cubicBezTo>
                        <a:cubicBezTo>
                          <a:pt x="14" y="1159"/>
                          <a:pt x="14" y="1153"/>
                          <a:pt x="15" y="1154"/>
                        </a:cubicBezTo>
                        <a:cubicBezTo>
                          <a:pt x="15" y="1142"/>
                          <a:pt x="15" y="1142"/>
                          <a:pt x="15" y="1142"/>
                        </a:cubicBezTo>
                        <a:cubicBezTo>
                          <a:pt x="16" y="1141"/>
                          <a:pt x="16" y="1145"/>
                          <a:pt x="16" y="1144"/>
                        </a:cubicBezTo>
                        <a:cubicBezTo>
                          <a:pt x="16" y="1141"/>
                          <a:pt x="15" y="1140"/>
                          <a:pt x="15" y="1139"/>
                        </a:cubicBezTo>
                        <a:cubicBezTo>
                          <a:pt x="16" y="1138"/>
                          <a:pt x="16" y="1130"/>
                          <a:pt x="17" y="1130"/>
                        </a:cubicBezTo>
                        <a:cubicBezTo>
                          <a:pt x="19" y="1122"/>
                          <a:pt x="15" y="1127"/>
                          <a:pt x="17" y="1119"/>
                        </a:cubicBezTo>
                        <a:cubicBezTo>
                          <a:pt x="18" y="1118"/>
                          <a:pt x="17" y="1125"/>
                          <a:pt x="18" y="1122"/>
                        </a:cubicBezTo>
                        <a:cubicBezTo>
                          <a:pt x="18" y="1114"/>
                          <a:pt x="18" y="1114"/>
                          <a:pt x="18" y="1114"/>
                        </a:cubicBezTo>
                        <a:cubicBezTo>
                          <a:pt x="18" y="1115"/>
                          <a:pt x="19" y="1116"/>
                          <a:pt x="19" y="1119"/>
                        </a:cubicBezTo>
                        <a:cubicBezTo>
                          <a:pt x="21" y="1098"/>
                          <a:pt x="26" y="1087"/>
                          <a:pt x="27" y="1067"/>
                        </a:cubicBezTo>
                        <a:cubicBezTo>
                          <a:pt x="28" y="1065"/>
                          <a:pt x="27" y="1069"/>
                          <a:pt x="28" y="1071"/>
                        </a:cubicBezTo>
                        <a:cubicBezTo>
                          <a:pt x="28" y="1057"/>
                          <a:pt x="32" y="1052"/>
                          <a:pt x="33" y="1040"/>
                        </a:cubicBezTo>
                        <a:cubicBezTo>
                          <a:pt x="32" y="1040"/>
                          <a:pt x="32" y="1040"/>
                          <a:pt x="32" y="1040"/>
                        </a:cubicBezTo>
                        <a:cubicBezTo>
                          <a:pt x="36" y="1024"/>
                          <a:pt x="37" y="1004"/>
                          <a:pt x="41" y="986"/>
                        </a:cubicBezTo>
                        <a:cubicBezTo>
                          <a:pt x="40" y="988"/>
                          <a:pt x="40" y="988"/>
                          <a:pt x="40" y="988"/>
                        </a:cubicBezTo>
                        <a:cubicBezTo>
                          <a:pt x="39" y="985"/>
                          <a:pt x="40" y="981"/>
                          <a:pt x="40" y="978"/>
                        </a:cubicBezTo>
                        <a:cubicBezTo>
                          <a:pt x="40" y="977"/>
                          <a:pt x="41" y="980"/>
                          <a:pt x="42" y="975"/>
                        </a:cubicBezTo>
                        <a:cubicBezTo>
                          <a:pt x="41" y="976"/>
                          <a:pt x="41" y="978"/>
                          <a:pt x="40" y="977"/>
                        </a:cubicBezTo>
                        <a:cubicBezTo>
                          <a:pt x="45" y="962"/>
                          <a:pt x="50" y="928"/>
                          <a:pt x="56" y="903"/>
                        </a:cubicBezTo>
                        <a:cubicBezTo>
                          <a:pt x="62" y="868"/>
                          <a:pt x="72" y="831"/>
                          <a:pt x="81" y="797"/>
                        </a:cubicBezTo>
                        <a:cubicBezTo>
                          <a:pt x="79" y="802"/>
                          <a:pt x="78" y="799"/>
                          <a:pt x="79" y="796"/>
                        </a:cubicBezTo>
                        <a:cubicBezTo>
                          <a:pt x="86" y="786"/>
                          <a:pt x="84" y="777"/>
                          <a:pt x="89" y="767"/>
                        </a:cubicBezTo>
                        <a:cubicBezTo>
                          <a:pt x="94" y="747"/>
                          <a:pt x="103" y="731"/>
                          <a:pt x="106" y="712"/>
                        </a:cubicBezTo>
                        <a:cubicBezTo>
                          <a:pt x="107" y="712"/>
                          <a:pt x="107" y="712"/>
                          <a:pt x="107" y="712"/>
                        </a:cubicBezTo>
                        <a:cubicBezTo>
                          <a:pt x="108" y="710"/>
                          <a:pt x="108" y="709"/>
                          <a:pt x="109" y="706"/>
                        </a:cubicBezTo>
                        <a:cubicBezTo>
                          <a:pt x="109" y="706"/>
                          <a:pt x="109" y="706"/>
                          <a:pt x="109" y="706"/>
                        </a:cubicBezTo>
                        <a:cubicBezTo>
                          <a:pt x="112" y="700"/>
                          <a:pt x="113" y="691"/>
                          <a:pt x="115" y="688"/>
                        </a:cubicBezTo>
                        <a:cubicBezTo>
                          <a:pt x="114" y="687"/>
                          <a:pt x="114" y="687"/>
                          <a:pt x="114" y="687"/>
                        </a:cubicBezTo>
                        <a:cubicBezTo>
                          <a:pt x="116" y="683"/>
                          <a:pt x="116" y="685"/>
                          <a:pt x="117" y="681"/>
                        </a:cubicBezTo>
                        <a:cubicBezTo>
                          <a:pt x="117" y="681"/>
                          <a:pt x="117" y="681"/>
                          <a:pt x="117" y="681"/>
                        </a:cubicBezTo>
                        <a:cubicBezTo>
                          <a:pt x="118" y="676"/>
                          <a:pt x="118" y="676"/>
                          <a:pt x="118" y="676"/>
                        </a:cubicBezTo>
                        <a:cubicBezTo>
                          <a:pt x="120" y="677"/>
                          <a:pt x="122" y="665"/>
                          <a:pt x="124" y="663"/>
                        </a:cubicBezTo>
                        <a:cubicBezTo>
                          <a:pt x="126" y="657"/>
                          <a:pt x="129" y="648"/>
                          <a:pt x="132" y="640"/>
                        </a:cubicBezTo>
                        <a:cubicBezTo>
                          <a:pt x="134" y="639"/>
                          <a:pt x="137" y="630"/>
                          <a:pt x="140" y="624"/>
                        </a:cubicBezTo>
                        <a:cubicBezTo>
                          <a:pt x="145" y="613"/>
                          <a:pt x="151" y="596"/>
                          <a:pt x="158" y="582"/>
                        </a:cubicBezTo>
                        <a:cubicBezTo>
                          <a:pt x="157" y="582"/>
                          <a:pt x="157" y="582"/>
                          <a:pt x="157" y="582"/>
                        </a:cubicBezTo>
                        <a:cubicBezTo>
                          <a:pt x="159" y="578"/>
                          <a:pt x="159" y="578"/>
                          <a:pt x="159" y="578"/>
                        </a:cubicBezTo>
                        <a:cubicBezTo>
                          <a:pt x="159" y="578"/>
                          <a:pt x="159" y="578"/>
                          <a:pt x="159" y="578"/>
                        </a:cubicBezTo>
                        <a:cubicBezTo>
                          <a:pt x="162" y="576"/>
                          <a:pt x="163" y="569"/>
                          <a:pt x="165" y="567"/>
                        </a:cubicBezTo>
                        <a:cubicBezTo>
                          <a:pt x="163" y="568"/>
                          <a:pt x="164" y="569"/>
                          <a:pt x="163" y="572"/>
                        </a:cubicBezTo>
                        <a:cubicBezTo>
                          <a:pt x="161" y="574"/>
                          <a:pt x="161" y="571"/>
                          <a:pt x="163" y="567"/>
                        </a:cubicBezTo>
                        <a:cubicBezTo>
                          <a:pt x="164" y="567"/>
                          <a:pt x="164" y="567"/>
                          <a:pt x="164" y="567"/>
                        </a:cubicBezTo>
                        <a:cubicBezTo>
                          <a:pt x="164" y="564"/>
                          <a:pt x="164" y="564"/>
                          <a:pt x="164" y="564"/>
                        </a:cubicBezTo>
                        <a:cubicBezTo>
                          <a:pt x="165" y="564"/>
                          <a:pt x="167" y="562"/>
                          <a:pt x="168" y="562"/>
                        </a:cubicBezTo>
                        <a:cubicBezTo>
                          <a:pt x="174" y="550"/>
                          <a:pt x="176" y="541"/>
                          <a:pt x="183" y="528"/>
                        </a:cubicBezTo>
                        <a:cubicBezTo>
                          <a:pt x="183" y="530"/>
                          <a:pt x="187" y="519"/>
                          <a:pt x="188" y="523"/>
                        </a:cubicBezTo>
                        <a:cubicBezTo>
                          <a:pt x="191" y="515"/>
                          <a:pt x="186" y="523"/>
                          <a:pt x="186" y="519"/>
                        </a:cubicBezTo>
                        <a:cubicBezTo>
                          <a:pt x="188" y="517"/>
                          <a:pt x="188" y="515"/>
                          <a:pt x="189" y="515"/>
                        </a:cubicBezTo>
                        <a:cubicBezTo>
                          <a:pt x="189" y="516"/>
                          <a:pt x="191" y="513"/>
                          <a:pt x="190" y="515"/>
                        </a:cubicBezTo>
                        <a:cubicBezTo>
                          <a:pt x="193" y="510"/>
                          <a:pt x="193" y="510"/>
                          <a:pt x="193" y="510"/>
                        </a:cubicBezTo>
                        <a:cubicBezTo>
                          <a:pt x="193" y="510"/>
                          <a:pt x="193" y="511"/>
                          <a:pt x="193" y="512"/>
                        </a:cubicBezTo>
                        <a:cubicBezTo>
                          <a:pt x="197" y="501"/>
                          <a:pt x="203" y="494"/>
                          <a:pt x="207" y="485"/>
                        </a:cubicBezTo>
                        <a:cubicBezTo>
                          <a:pt x="207" y="484"/>
                          <a:pt x="205" y="488"/>
                          <a:pt x="205" y="487"/>
                        </a:cubicBezTo>
                        <a:cubicBezTo>
                          <a:pt x="209" y="478"/>
                          <a:pt x="211" y="480"/>
                          <a:pt x="215" y="471"/>
                        </a:cubicBezTo>
                        <a:cubicBezTo>
                          <a:pt x="214" y="473"/>
                          <a:pt x="214" y="473"/>
                          <a:pt x="214" y="473"/>
                        </a:cubicBezTo>
                        <a:cubicBezTo>
                          <a:pt x="215" y="470"/>
                          <a:pt x="215" y="469"/>
                          <a:pt x="219" y="465"/>
                        </a:cubicBezTo>
                        <a:cubicBezTo>
                          <a:pt x="220" y="465"/>
                          <a:pt x="217" y="469"/>
                          <a:pt x="216" y="471"/>
                        </a:cubicBezTo>
                        <a:cubicBezTo>
                          <a:pt x="218" y="468"/>
                          <a:pt x="223" y="461"/>
                          <a:pt x="220" y="462"/>
                        </a:cubicBezTo>
                        <a:cubicBezTo>
                          <a:pt x="222" y="459"/>
                          <a:pt x="224" y="458"/>
                          <a:pt x="225" y="456"/>
                        </a:cubicBezTo>
                        <a:cubicBezTo>
                          <a:pt x="225" y="456"/>
                          <a:pt x="223" y="459"/>
                          <a:pt x="223" y="457"/>
                        </a:cubicBezTo>
                        <a:cubicBezTo>
                          <a:pt x="227" y="452"/>
                          <a:pt x="231" y="444"/>
                          <a:pt x="235" y="439"/>
                        </a:cubicBezTo>
                        <a:cubicBezTo>
                          <a:pt x="235" y="439"/>
                          <a:pt x="236" y="439"/>
                          <a:pt x="236" y="439"/>
                        </a:cubicBezTo>
                        <a:cubicBezTo>
                          <a:pt x="238" y="434"/>
                          <a:pt x="239" y="436"/>
                          <a:pt x="243" y="429"/>
                        </a:cubicBezTo>
                        <a:close/>
                      </a:path>
                    </a:pathLst>
                  </a:custGeom>
                  <a:solidFill>
                    <a:schemeClr val="bg1">
                      <a:lumMod val="85000"/>
                    </a:schemeClr>
                  </a:solid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359" name="Freeform 156"/>
                  <p:cNvSpPr/>
                  <p:nvPr/>
                </p:nvSpPr>
                <p:spPr bwMode="auto">
                  <a:xfrm>
                    <a:off x="7526338" y="2025650"/>
                    <a:ext cx="7937" cy="7938"/>
                  </a:xfrm>
                  <a:custGeom>
                    <a:avLst/>
                    <a:gdLst/>
                    <a:ahLst/>
                    <a:cxnLst>
                      <a:cxn ang="0">
                        <a:pos x="3" y="0"/>
                      </a:cxn>
                      <a:cxn ang="0">
                        <a:pos x="0" y="1"/>
                      </a:cxn>
                      <a:cxn ang="0">
                        <a:pos x="0" y="3"/>
                      </a:cxn>
                      <a:cxn ang="0">
                        <a:pos x="3" y="0"/>
                      </a:cxn>
                    </a:cxnLst>
                    <a:rect l="0" t="0" r="r" b="b"/>
                    <a:pathLst>
                      <a:path w="3" h="3">
                        <a:moveTo>
                          <a:pt x="3" y="0"/>
                        </a:moveTo>
                        <a:cubicBezTo>
                          <a:pt x="0" y="1"/>
                          <a:pt x="0" y="1"/>
                          <a:pt x="0" y="1"/>
                        </a:cubicBezTo>
                        <a:cubicBezTo>
                          <a:pt x="1" y="2"/>
                          <a:pt x="1" y="2"/>
                          <a:pt x="0" y="3"/>
                        </a:cubicBezTo>
                        <a:lnTo>
                          <a:pt x="3" y="0"/>
                        </a:lnTo>
                        <a:close/>
                      </a:path>
                    </a:pathLst>
                  </a:custGeom>
                  <a:grp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360" name="Freeform 157"/>
                  <p:cNvSpPr/>
                  <p:nvPr/>
                </p:nvSpPr>
                <p:spPr bwMode="auto">
                  <a:xfrm>
                    <a:off x="7278688" y="2239963"/>
                    <a:ext cx="1587" cy="1588"/>
                  </a:xfrm>
                  <a:custGeom>
                    <a:avLst/>
                    <a:gdLst/>
                    <a:ahLst/>
                    <a:cxnLst>
                      <a:cxn ang="0">
                        <a:pos x="0" y="0"/>
                      </a:cxn>
                      <a:cxn ang="0">
                        <a:pos x="0" y="1"/>
                      </a:cxn>
                      <a:cxn ang="0">
                        <a:pos x="0" y="0"/>
                      </a:cxn>
                    </a:cxnLst>
                    <a:rect l="0" t="0" r="r" b="b"/>
                    <a:pathLst>
                      <a:path h="1">
                        <a:moveTo>
                          <a:pt x="0" y="0"/>
                        </a:moveTo>
                        <a:cubicBezTo>
                          <a:pt x="0" y="0"/>
                          <a:pt x="0" y="1"/>
                          <a:pt x="0" y="1"/>
                        </a:cubicBezTo>
                        <a:cubicBezTo>
                          <a:pt x="0" y="0"/>
                          <a:pt x="0" y="0"/>
                          <a:pt x="0" y="0"/>
                        </a:cubicBezTo>
                        <a:close/>
                      </a:path>
                    </a:pathLst>
                  </a:custGeom>
                  <a:grp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361" name="Freeform 158"/>
                  <p:cNvSpPr/>
                  <p:nvPr/>
                </p:nvSpPr>
                <p:spPr bwMode="auto">
                  <a:xfrm>
                    <a:off x="7221538" y="2297113"/>
                    <a:ext cx="7937" cy="4763"/>
                  </a:xfrm>
                  <a:custGeom>
                    <a:avLst/>
                    <a:gdLst/>
                    <a:ahLst/>
                    <a:cxnLst>
                      <a:cxn ang="0">
                        <a:pos x="2" y="2"/>
                      </a:cxn>
                      <a:cxn ang="0">
                        <a:pos x="0" y="2"/>
                      </a:cxn>
                      <a:cxn ang="0">
                        <a:pos x="2" y="2"/>
                      </a:cxn>
                    </a:cxnLst>
                    <a:rect l="0" t="0" r="r" b="b"/>
                    <a:pathLst>
                      <a:path w="3" h="2">
                        <a:moveTo>
                          <a:pt x="2" y="2"/>
                        </a:moveTo>
                        <a:cubicBezTo>
                          <a:pt x="3" y="0"/>
                          <a:pt x="1" y="1"/>
                          <a:pt x="0" y="2"/>
                        </a:cubicBezTo>
                        <a:cubicBezTo>
                          <a:pt x="1" y="2"/>
                          <a:pt x="1" y="2"/>
                          <a:pt x="2" y="2"/>
                        </a:cubicBezTo>
                        <a:close/>
                      </a:path>
                    </a:pathLst>
                  </a:custGeom>
                  <a:grp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362" name="Freeform 159"/>
                  <p:cNvSpPr/>
                  <p:nvPr/>
                </p:nvSpPr>
                <p:spPr bwMode="auto">
                  <a:xfrm>
                    <a:off x="7685088" y="1916113"/>
                    <a:ext cx="3175" cy="1588"/>
                  </a:xfrm>
                  <a:custGeom>
                    <a:avLst/>
                    <a:gdLst/>
                    <a:ahLst/>
                    <a:cxnLst>
                      <a:cxn ang="0">
                        <a:pos x="1" y="0"/>
                      </a:cxn>
                      <a:cxn ang="0">
                        <a:pos x="0" y="0"/>
                      </a:cxn>
                      <a:cxn ang="0">
                        <a:pos x="1" y="0"/>
                      </a:cxn>
                    </a:cxnLst>
                    <a:rect l="0" t="0" r="r" b="b"/>
                    <a:pathLst>
                      <a:path w="1">
                        <a:moveTo>
                          <a:pt x="1" y="0"/>
                        </a:moveTo>
                        <a:cubicBezTo>
                          <a:pt x="0" y="0"/>
                          <a:pt x="0" y="0"/>
                          <a:pt x="0" y="0"/>
                        </a:cubicBezTo>
                        <a:cubicBezTo>
                          <a:pt x="1" y="0"/>
                          <a:pt x="1" y="0"/>
                          <a:pt x="1" y="0"/>
                        </a:cubicBezTo>
                        <a:close/>
                      </a:path>
                    </a:pathLst>
                  </a:custGeom>
                  <a:grp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363" name="Freeform 160"/>
                  <p:cNvSpPr/>
                  <p:nvPr/>
                </p:nvSpPr>
                <p:spPr bwMode="auto">
                  <a:xfrm>
                    <a:off x="8167688" y="1717675"/>
                    <a:ext cx="1587" cy="158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364" name="Freeform 161"/>
                  <p:cNvSpPr/>
                  <p:nvPr/>
                </p:nvSpPr>
                <p:spPr bwMode="auto">
                  <a:xfrm>
                    <a:off x="8132763" y="1720850"/>
                    <a:ext cx="6350" cy="1588"/>
                  </a:xfrm>
                  <a:custGeom>
                    <a:avLst/>
                    <a:gdLst/>
                    <a:ahLst/>
                    <a:cxnLst>
                      <a:cxn ang="0">
                        <a:pos x="3" y="0"/>
                      </a:cxn>
                      <a:cxn ang="0">
                        <a:pos x="0" y="1"/>
                      </a:cxn>
                      <a:cxn ang="0">
                        <a:pos x="3" y="0"/>
                      </a:cxn>
                    </a:cxnLst>
                    <a:rect l="0" t="0" r="r" b="b"/>
                    <a:pathLst>
                      <a:path w="3" h="1">
                        <a:moveTo>
                          <a:pt x="3" y="0"/>
                        </a:moveTo>
                        <a:cubicBezTo>
                          <a:pt x="2" y="0"/>
                          <a:pt x="1" y="1"/>
                          <a:pt x="0" y="1"/>
                        </a:cubicBezTo>
                        <a:cubicBezTo>
                          <a:pt x="1" y="1"/>
                          <a:pt x="2" y="1"/>
                          <a:pt x="3" y="0"/>
                        </a:cubicBezTo>
                        <a:close/>
                      </a:path>
                    </a:pathLst>
                  </a:custGeom>
                  <a:grp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365" name="Freeform 162"/>
                  <p:cNvSpPr/>
                  <p:nvPr/>
                </p:nvSpPr>
                <p:spPr bwMode="auto">
                  <a:xfrm>
                    <a:off x="7577138" y="1984375"/>
                    <a:ext cx="4762" cy="4763"/>
                  </a:xfrm>
                  <a:custGeom>
                    <a:avLst/>
                    <a:gdLst/>
                    <a:ahLst/>
                    <a:cxnLst>
                      <a:cxn ang="0">
                        <a:pos x="2" y="0"/>
                      </a:cxn>
                      <a:cxn ang="0">
                        <a:pos x="0" y="2"/>
                      </a:cxn>
                      <a:cxn ang="0">
                        <a:pos x="2" y="0"/>
                      </a:cxn>
                    </a:cxnLst>
                    <a:rect l="0" t="0" r="r" b="b"/>
                    <a:pathLst>
                      <a:path w="2" h="2">
                        <a:moveTo>
                          <a:pt x="2" y="0"/>
                        </a:moveTo>
                        <a:cubicBezTo>
                          <a:pt x="1" y="1"/>
                          <a:pt x="1" y="1"/>
                          <a:pt x="0" y="2"/>
                        </a:cubicBezTo>
                        <a:cubicBezTo>
                          <a:pt x="1" y="1"/>
                          <a:pt x="2" y="1"/>
                          <a:pt x="2" y="0"/>
                        </a:cubicBezTo>
                        <a:close/>
                      </a:path>
                    </a:pathLst>
                  </a:custGeom>
                  <a:grp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366" name="Freeform 163"/>
                  <p:cNvSpPr/>
                  <p:nvPr/>
                </p:nvSpPr>
                <p:spPr bwMode="auto">
                  <a:xfrm>
                    <a:off x="8120063" y="1725613"/>
                    <a:ext cx="7937" cy="3175"/>
                  </a:xfrm>
                  <a:custGeom>
                    <a:avLst/>
                    <a:gdLst/>
                    <a:ahLst/>
                    <a:cxnLst>
                      <a:cxn ang="0">
                        <a:pos x="3" y="0"/>
                      </a:cxn>
                      <a:cxn ang="0">
                        <a:pos x="0" y="1"/>
                      </a:cxn>
                      <a:cxn ang="0">
                        <a:pos x="0" y="1"/>
                      </a:cxn>
                      <a:cxn ang="0">
                        <a:pos x="3" y="0"/>
                      </a:cxn>
                    </a:cxnLst>
                    <a:rect l="0" t="0" r="r" b="b"/>
                    <a:pathLst>
                      <a:path w="3" h="1">
                        <a:moveTo>
                          <a:pt x="3" y="0"/>
                        </a:moveTo>
                        <a:cubicBezTo>
                          <a:pt x="0" y="1"/>
                          <a:pt x="0" y="1"/>
                          <a:pt x="0" y="1"/>
                        </a:cubicBezTo>
                        <a:cubicBezTo>
                          <a:pt x="0" y="1"/>
                          <a:pt x="0" y="1"/>
                          <a:pt x="0" y="1"/>
                        </a:cubicBezTo>
                        <a:lnTo>
                          <a:pt x="3" y="0"/>
                        </a:lnTo>
                        <a:close/>
                      </a:path>
                    </a:pathLst>
                  </a:custGeom>
                  <a:grp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367" name="Freeform 164"/>
                  <p:cNvSpPr/>
                  <p:nvPr/>
                </p:nvSpPr>
                <p:spPr bwMode="auto">
                  <a:xfrm>
                    <a:off x="8167688" y="1716088"/>
                    <a:ext cx="9525" cy="1588"/>
                  </a:xfrm>
                  <a:custGeom>
                    <a:avLst/>
                    <a:gdLst/>
                    <a:ahLst/>
                    <a:cxnLst>
                      <a:cxn ang="0">
                        <a:pos x="4" y="0"/>
                      </a:cxn>
                      <a:cxn ang="0">
                        <a:pos x="0" y="1"/>
                      </a:cxn>
                      <a:cxn ang="0">
                        <a:pos x="4" y="0"/>
                      </a:cxn>
                    </a:cxnLst>
                    <a:rect l="0" t="0" r="r" b="b"/>
                    <a:pathLst>
                      <a:path w="4" h="1">
                        <a:moveTo>
                          <a:pt x="4" y="0"/>
                        </a:moveTo>
                        <a:cubicBezTo>
                          <a:pt x="3" y="1"/>
                          <a:pt x="1" y="1"/>
                          <a:pt x="0" y="1"/>
                        </a:cubicBezTo>
                        <a:cubicBezTo>
                          <a:pt x="2" y="1"/>
                          <a:pt x="3" y="1"/>
                          <a:pt x="4" y="0"/>
                        </a:cubicBezTo>
                        <a:close/>
                      </a:path>
                    </a:pathLst>
                  </a:custGeom>
                  <a:grp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368" name="Freeform 165"/>
                  <p:cNvSpPr/>
                  <p:nvPr/>
                </p:nvSpPr>
                <p:spPr bwMode="auto">
                  <a:xfrm>
                    <a:off x="7850188" y="1822450"/>
                    <a:ext cx="4762" cy="4763"/>
                  </a:xfrm>
                  <a:custGeom>
                    <a:avLst/>
                    <a:gdLst/>
                    <a:ahLst/>
                    <a:cxnLst>
                      <a:cxn ang="0">
                        <a:pos x="2" y="0"/>
                      </a:cxn>
                      <a:cxn ang="0">
                        <a:pos x="2" y="1"/>
                      </a:cxn>
                      <a:cxn ang="0">
                        <a:pos x="2" y="0"/>
                      </a:cxn>
                    </a:cxnLst>
                    <a:rect l="0" t="0" r="r" b="b"/>
                    <a:pathLst>
                      <a:path w="2" h="2">
                        <a:moveTo>
                          <a:pt x="2" y="0"/>
                        </a:moveTo>
                        <a:cubicBezTo>
                          <a:pt x="2" y="1"/>
                          <a:pt x="2" y="1"/>
                          <a:pt x="2" y="1"/>
                        </a:cubicBezTo>
                        <a:cubicBezTo>
                          <a:pt x="0" y="2"/>
                          <a:pt x="1" y="1"/>
                          <a:pt x="2" y="0"/>
                        </a:cubicBezTo>
                        <a:close/>
                      </a:path>
                    </a:pathLst>
                  </a:custGeom>
                  <a:grp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369" name="Freeform 166"/>
                  <p:cNvSpPr/>
                  <p:nvPr/>
                </p:nvSpPr>
                <p:spPr bwMode="auto">
                  <a:xfrm>
                    <a:off x="8094663" y="1738313"/>
                    <a:ext cx="3175" cy="1588"/>
                  </a:xfrm>
                  <a:custGeom>
                    <a:avLst/>
                    <a:gdLst/>
                    <a:ahLst/>
                    <a:cxnLst>
                      <a:cxn ang="0">
                        <a:pos x="2" y="0"/>
                      </a:cxn>
                      <a:cxn ang="0">
                        <a:pos x="2" y="0"/>
                      </a:cxn>
                      <a:cxn ang="0">
                        <a:pos x="0" y="1"/>
                      </a:cxn>
                      <a:cxn ang="0">
                        <a:pos x="2" y="0"/>
                      </a:cxn>
                    </a:cxnLst>
                    <a:rect l="0" t="0" r="r" b="b"/>
                    <a:pathLst>
                      <a:path w="2" h="1">
                        <a:moveTo>
                          <a:pt x="2" y="0"/>
                        </a:moveTo>
                        <a:lnTo>
                          <a:pt x="2" y="0"/>
                        </a:lnTo>
                        <a:lnTo>
                          <a:pt x="0" y="1"/>
                        </a:lnTo>
                        <a:lnTo>
                          <a:pt x="2" y="0"/>
                        </a:lnTo>
                        <a:close/>
                      </a:path>
                    </a:pathLst>
                  </a:custGeom>
                  <a:grp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370" name="Freeform 167"/>
                  <p:cNvSpPr/>
                  <p:nvPr/>
                </p:nvSpPr>
                <p:spPr bwMode="auto">
                  <a:xfrm>
                    <a:off x="8204200" y="1711325"/>
                    <a:ext cx="4762" cy="1588"/>
                  </a:xfrm>
                  <a:custGeom>
                    <a:avLst/>
                    <a:gdLst/>
                    <a:ahLst/>
                    <a:cxnLst>
                      <a:cxn ang="0">
                        <a:pos x="1" y="0"/>
                      </a:cxn>
                      <a:cxn ang="0">
                        <a:pos x="0" y="0"/>
                      </a:cxn>
                      <a:cxn ang="0">
                        <a:pos x="2" y="0"/>
                      </a:cxn>
                      <a:cxn ang="0">
                        <a:pos x="1" y="0"/>
                      </a:cxn>
                    </a:cxnLst>
                    <a:rect l="0" t="0" r="r" b="b"/>
                    <a:pathLst>
                      <a:path w="2">
                        <a:moveTo>
                          <a:pt x="1" y="0"/>
                        </a:moveTo>
                        <a:cubicBezTo>
                          <a:pt x="1" y="0"/>
                          <a:pt x="0" y="0"/>
                          <a:pt x="0" y="0"/>
                        </a:cubicBezTo>
                        <a:cubicBezTo>
                          <a:pt x="2" y="0"/>
                          <a:pt x="2" y="0"/>
                          <a:pt x="2" y="0"/>
                        </a:cubicBezTo>
                        <a:cubicBezTo>
                          <a:pt x="1" y="0"/>
                          <a:pt x="1" y="0"/>
                          <a:pt x="1" y="0"/>
                        </a:cubicBezTo>
                        <a:close/>
                      </a:path>
                    </a:pathLst>
                  </a:custGeom>
                  <a:grp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371" name="Freeform 168"/>
                  <p:cNvSpPr/>
                  <p:nvPr/>
                </p:nvSpPr>
                <p:spPr bwMode="auto">
                  <a:xfrm>
                    <a:off x="7956550" y="1779588"/>
                    <a:ext cx="1587" cy="4763"/>
                  </a:xfrm>
                  <a:custGeom>
                    <a:avLst/>
                    <a:gdLst/>
                    <a:ahLst/>
                    <a:cxnLst>
                      <a:cxn ang="0">
                        <a:pos x="1" y="2"/>
                      </a:cxn>
                      <a:cxn ang="0">
                        <a:pos x="1" y="0"/>
                      </a:cxn>
                      <a:cxn ang="0">
                        <a:pos x="1" y="2"/>
                      </a:cxn>
                    </a:cxnLst>
                    <a:rect l="0" t="0" r="r" b="b"/>
                    <a:pathLst>
                      <a:path w="1" h="2">
                        <a:moveTo>
                          <a:pt x="1" y="2"/>
                        </a:moveTo>
                        <a:cubicBezTo>
                          <a:pt x="1" y="1"/>
                          <a:pt x="1" y="1"/>
                          <a:pt x="1" y="0"/>
                        </a:cubicBezTo>
                        <a:cubicBezTo>
                          <a:pt x="0" y="1"/>
                          <a:pt x="0" y="1"/>
                          <a:pt x="1" y="2"/>
                        </a:cubicBezTo>
                        <a:close/>
                      </a:path>
                    </a:pathLst>
                  </a:custGeom>
                  <a:grp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grpSp>
          </p:grpSp>
          <p:grpSp>
            <p:nvGrpSpPr>
              <p:cNvPr id="309" name="Group 313"/>
              <p:cNvGrpSpPr/>
              <p:nvPr/>
            </p:nvGrpSpPr>
            <p:grpSpPr>
              <a:xfrm rot="806963">
                <a:off x="2008129" y="1047000"/>
                <a:ext cx="1683483" cy="1691701"/>
                <a:chOff x="4391025" y="1189038"/>
                <a:chExt cx="1952625" cy="1962150"/>
              </a:xfrm>
            </p:grpSpPr>
            <p:sp>
              <p:nvSpPr>
                <p:cNvPr id="310" name="Freeform 6"/>
                <p:cNvSpPr/>
                <p:nvPr/>
              </p:nvSpPr>
              <p:spPr bwMode="auto">
                <a:xfrm>
                  <a:off x="4856162" y="2362200"/>
                  <a:ext cx="342900" cy="342900"/>
                </a:xfrm>
                <a:custGeom>
                  <a:avLst/>
                  <a:gdLst/>
                  <a:ahLst/>
                  <a:cxnLst>
                    <a:cxn ang="0">
                      <a:pos x="0" y="54"/>
                    </a:cxn>
                    <a:cxn ang="0">
                      <a:pos x="164" y="216"/>
                    </a:cxn>
                    <a:cxn ang="0">
                      <a:pos x="216" y="163"/>
                    </a:cxn>
                    <a:cxn ang="0">
                      <a:pos x="52" y="0"/>
                    </a:cxn>
                    <a:cxn ang="0">
                      <a:pos x="0" y="54"/>
                    </a:cxn>
                  </a:cxnLst>
                  <a:rect l="0" t="0" r="r" b="b"/>
                  <a:pathLst>
                    <a:path w="216" h="216">
                      <a:moveTo>
                        <a:pt x="0" y="54"/>
                      </a:moveTo>
                      <a:lnTo>
                        <a:pt x="164" y="216"/>
                      </a:lnTo>
                      <a:lnTo>
                        <a:pt x="216" y="163"/>
                      </a:lnTo>
                      <a:lnTo>
                        <a:pt x="52" y="0"/>
                      </a:lnTo>
                      <a:lnTo>
                        <a:pt x="0" y="54"/>
                      </a:lnTo>
                      <a:close/>
                    </a:path>
                  </a:pathLst>
                </a:custGeom>
                <a:solidFill>
                  <a:schemeClr val="accent1"/>
                </a:solid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311" name="Freeform 7"/>
                <p:cNvSpPr/>
                <p:nvPr/>
              </p:nvSpPr>
              <p:spPr bwMode="auto">
                <a:xfrm>
                  <a:off x="4856162" y="2362200"/>
                  <a:ext cx="342900" cy="342900"/>
                </a:xfrm>
                <a:custGeom>
                  <a:avLst/>
                  <a:gdLst/>
                  <a:ahLst/>
                  <a:cxnLst>
                    <a:cxn ang="0">
                      <a:pos x="0" y="54"/>
                    </a:cxn>
                    <a:cxn ang="0">
                      <a:pos x="164" y="216"/>
                    </a:cxn>
                    <a:cxn ang="0">
                      <a:pos x="216" y="163"/>
                    </a:cxn>
                    <a:cxn ang="0">
                      <a:pos x="52" y="0"/>
                    </a:cxn>
                    <a:cxn ang="0">
                      <a:pos x="0" y="54"/>
                    </a:cxn>
                  </a:cxnLst>
                  <a:rect l="0" t="0" r="r" b="b"/>
                  <a:pathLst>
                    <a:path w="216" h="216">
                      <a:moveTo>
                        <a:pt x="0" y="54"/>
                      </a:moveTo>
                      <a:lnTo>
                        <a:pt x="164" y="216"/>
                      </a:lnTo>
                      <a:lnTo>
                        <a:pt x="216" y="163"/>
                      </a:lnTo>
                      <a:lnTo>
                        <a:pt x="52" y="0"/>
                      </a:lnTo>
                      <a:lnTo>
                        <a:pt x="0" y="54"/>
                      </a:lnTo>
                    </a:path>
                  </a:pathLst>
                </a:custGeom>
                <a:no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312" name="Freeform 8"/>
                <p:cNvSpPr/>
                <p:nvPr/>
              </p:nvSpPr>
              <p:spPr bwMode="auto">
                <a:xfrm>
                  <a:off x="4391025" y="1874838"/>
                  <a:ext cx="1284288" cy="1276350"/>
                </a:xfrm>
                <a:custGeom>
                  <a:avLst/>
                  <a:gdLst/>
                  <a:ahLst/>
                  <a:cxnLst>
                    <a:cxn ang="0">
                      <a:pos x="1114" y="270"/>
                    </a:cxn>
                    <a:cxn ang="0">
                      <a:pos x="140" y="268"/>
                    </a:cxn>
                    <a:cxn ang="0">
                      <a:pos x="0" y="479"/>
                    </a:cxn>
                    <a:cxn ang="0">
                      <a:pos x="766" y="624"/>
                    </a:cxn>
                    <a:cxn ang="0">
                      <a:pos x="922" y="1388"/>
                    </a:cxn>
                    <a:cxn ang="0">
                      <a:pos x="1130" y="1245"/>
                    </a:cxn>
                    <a:cxn ang="0">
                      <a:pos x="1114" y="270"/>
                    </a:cxn>
                  </a:cxnLst>
                  <a:rect l="0" t="0" r="r" b="b"/>
                  <a:pathLst>
                    <a:path w="1395" h="1388">
                      <a:moveTo>
                        <a:pt x="1114" y="270"/>
                      </a:moveTo>
                      <a:cubicBezTo>
                        <a:pt x="841" y="1"/>
                        <a:pt x="405" y="0"/>
                        <a:pt x="140" y="268"/>
                      </a:cubicBezTo>
                      <a:cubicBezTo>
                        <a:pt x="79" y="331"/>
                        <a:pt x="32" y="402"/>
                        <a:pt x="0" y="479"/>
                      </a:cubicBezTo>
                      <a:cubicBezTo>
                        <a:pt x="251" y="369"/>
                        <a:pt x="556" y="417"/>
                        <a:pt x="766" y="624"/>
                      </a:cubicBezTo>
                      <a:cubicBezTo>
                        <a:pt x="976" y="831"/>
                        <a:pt x="1028" y="1136"/>
                        <a:pt x="922" y="1388"/>
                      </a:cubicBezTo>
                      <a:cubicBezTo>
                        <a:pt x="998" y="1355"/>
                        <a:pt x="1069" y="1307"/>
                        <a:pt x="1130" y="1245"/>
                      </a:cubicBezTo>
                      <a:cubicBezTo>
                        <a:pt x="1395" y="976"/>
                        <a:pt x="1388" y="540"/>
                        <a:pt x="1114" y="270"/>
                      </a:cubicBezTo>
                    </a:path>
                  </a:pathLst>
                </a:custGeom>
                <a:solidFill>
                  <a:schemeClr val="accent1"/>
                </a:solid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313" name="Freeform 10"/>
                <p:cNvSpPr/>
                <p:nvPr/>
              </p:nvSpPr>
              <p:spPr bwMode="auto">
                <a:xfrm>
                  <a:off x="4854575" y="1189038"/>
                  <a:ext cx="1489075" cy="1501775"/>
                </a:xfrm>
                <a:custGeom>
                  <a:avLst/>
                  <a:gdLst/>
                  <a:ahLst/>
                  <a:cxnLst>
                    <a:cxn ang="0">
                      <a:pos x="462" y="557"/>
                    </a:cxn>
                    <a:cxn ang="0">
                      <a:pos x="0" y="1288"/>
                    </a:cxn>
                    <a:cxn ang="0">
                      <a:pos x="201" y="1433"/>
                    </a:cxn>
                    <a:cxn ang="0">
                      <a:pos x="349" y="1632"/>
                    </a:cxn>
                    <a:cxn ang="0">
                      <a:pos x="1073" y="1160"/>
                    </a:cxn>
                    <a:cxn ang="0">
                      <a:pos x="1589" y="24"/>
                    </a:cxn>
                    <a:cxn ang="0">
                      <a:pos x="462" y="557"/>
                    </a:cxn>
                  </a:cxnLst>
                  <a:rect l="0" t="0" r="r" b="b"/>
                  <a:pathLst>
                    <a:path w="1618" h="1632">
                      <a:moveTo>
                        <a:pt x="462" y="557"/>
                      </a:moveTo>
                      <a:cubicBezTo>
                        <a:pt x="236" y="786"/>
                        <a:pt x="78" y="1044"/>
                        <a:pt x="0" y="1288"/>
                      </a:cubicBezTo>
                      <a:cubicBezTo>
                        <a:pt x="72" y="1325"/>
                        <a:pt x="140" y="1373"/>
                        <a:pt x="201" y="1433"/>
                      </a:cubicBezTo>
                      <a:cubicBezTo>
                        <a:pt x="262" y="1493"/>
                        <a:pt x="311" y="1560"/>
                        <a:pt x="349" y="1632"/>
                      </a:cubicBezTo>
                      <a:cubicBezTo>
                        <a:pt x="591" y="1550"/>
                        <a:pt x="847" y="1389"/>
                        <a:pt x="1073" y="1160"/>
                      </a:cubicBezTo>
                      <a:cubicBezTo>
                        <a:pt x="1432" y="796"/>
                        <a:pt x="1618" y="358"/>
                        <a:pt x="1589" y="24"/>
                      </a:cubicBezTo>
                      <a:cubicBezTo>
                        <a:pt x="1255" y="0"/>
                        <a:pt x="820" y="193"/>
                        <a:pt x="462" y="557"/>
                      </a:cubicBezTo>
                    </a:path>
                  </a:pathLst>
                </a:custGeom>
                <a:solidFill>
                  <a:schemeClr val="tx1">
                    <a:lumMod val="10000"/>
                    <a:lumOff val="90000"/>
                  </a:schemeClr>
                </a:solid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314" name="Freeform 11"/>
                <p:cNvSpPr/>
                <p:nvPr/>
              </p:nvSpPr>
              <p:spPr bwMode="auto">
                <a:xfrm>
                  <a:off x="5029200" y="1208088"/>
                  <a:ext cx="1314450" cy="1482725"/>
                </a:xfrm>
                <a:custGeom>
                  <a:avLst/>
                  <a:gdLst/>
                  <a:ahLst/>
                  <a:cxnLst>
                    <a:cxn ang="0">
                      <a:pos x="1399" y="2"/>
                    </a:cxn>
                    <a:cxn ang="0">
                      <a:pos x="0" y="1401"/>
                    </a:cxn>
                    <a:cxn ang="0">
                      <a:pos x="11" y="1411"/>
                    </a:cxn>
                    <a:cxn ang="0">
                      <a:pos x="159" y="1610"/>
                    </a:cxn>
                    <a:cxn ang="0">
                      <a:pos x="883" y="1138"/>
                    </a:cxn>
                    <a:cxn ang="0">
                      <a:pos x="1399" y="2"/>
                    </a:cxn>
                  </a:cxnLst>
                  <a:rect l="0" t="0" r="r" b="b"/>
                  <a:pathLst>
                    <a:path w="1428" h="1610">
                      <a:moveTo>
                        <a:pt x="1399" y="2"/>
                      </a:moveTo>
                      <a:cubicBezTo>
                        <a:pt x="1361" y="0"/>
                        <a:pt x="0" y="1401"/>
                        <a:pt x="0" y="1401"/>
                      </a:cubicBezTo>
                      <a:cubicBezTo>
                        <a:pt x="4" y="1405"/>
                        <a:pt x="7" y="1408"/>
                        <a:pt x="11" y="1411"/>
                      </a:cubicBezTo>
                      <a:cubicBezTo>
                        <a:pt x="72" y="1471"/>
                        <a:pt x="121" y="1538"/>
                        <a:pt x="159" y="1610"/>
                      </a:cubicBezTo>
                      <a:cubicBezTo>
                        <a:pt x="401" y="1528"/>
                        <a:pt x="657" y="1367"/>
                        <a:pt x="883" y="1138"/>
                      </a:cubicBezTo>
                      <a:cubicBezTo>
                        <a:pt x="1242" y="774"/>
                        <a:pt x="1428" y="336"/>
                        <a:pt x="1399" y="2"/>
                      </a:cubicBezTo>
                    </a:path>
                  </a:pathLst>
                </a:custGeom>
                <a:solidFill>
                  <a:srgbClr val="CFCFCF"/>
                </a:solid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315" name="Freeform 12"/>
                <p:cNvSpPr/>
                <p:nvPr/>
              </p:nvSpPr>
              <p:spPr bwMode="auto">
                <a:xfrm>
                  <a:off x="4814887" y="2097088"/>
                  <a:ext cx="630238" cy="638175"/>
                </a:xfrm>
                <a:custGeom>
                  <a:avLst/>
                  <a:gdLst/>
                  <a:ahLst/>
                  <a:cxnLst>
                    <a:cxn ang="0">
                      <a:pos x="276" y="282"/>
                    </a:cxn>
                    <a:cxn ang="0">
                      <a:pos x="0" y="694"/>
                    </a:cxn>
                    <a:cxn ang="0">
                      <a:pos x="407" y="411"/>
                    </a:cxn>
                    <a:cxn ang="0">
                      <a:pos x="684" y="0"/>
                    </a:cxn>
                    <a:cxn ang="0">
                      <a:pos x="276" y="282"/>
                    </a:cxn>
                  </a:cxnLst>
                  <a:rect l="0" t="0" r="r" b="b"/>
                  <a:pathLst>
                    <a:path w="684" h="694">
                      <a:moveTo>
                        <a:pt x="276" y="282"/>
                      </a:moveTo>
                      <a:cubicBezTo>
                        <a:pt x="127" y="433"/>
                        <a:pt x="24" y="591"/>
                        <a:pt x="0" y="694"/>
                      </a:cubicBezTo>
                      <a:cubicBezTo>
                        <a:pt x="102" y="668"/>
                        <a:pt x="258" y="563"/>
                        <a:pt x="407" y="411"/>
                      </a:cubicBezTo>
                      <a:cubicBezTo>
                        <a:pt x="556" y="260"/>
                        <a:pt x="659" y="103"/>
                        <a:pt x="684" y="0"/>
                      </a:cubicBezTo>
                      <a:cubicBezTo>
                        <a:pt x="581" y="26"/>
                        <a:pt x="425" y="131"/>
                        <a:pt x="276" y="282"/>
                      </a:cubicBezTo>
                    </a:path>
                  </a:pathLst>
                </a:custGeom>
                <a:solidFill>
                  <a:schemeClr val="accent1"/>
                </a:solid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316" name="Freeform 23"/>
                <p:cNvSpPr/>
                <p:nvPr/>
              </p:nvSpPr>
              <p:spPr bwMode="auto">
                <a:xfrm>
                  <a:off x="5737225" y="1328738"/>
                  <a:ext cx="468313" cy="468313"/>
                </a:xfrm>
                <a:custGeom>
                  <a:avLst/>
                  <a:gdLst/>
                  <a:ahLst/>
                  <a:cxnLst>
                    <a:cxn ang="0">
                      <a:pos x="57" y="0"/>
                    </a:cxn>
                    <a:cxn ang="0">
                      <a:pos x="2" y="28"/>
                    </a:cxn>
                    <a:cxn ang="0">
                      <a:pos x="479" y="509"/>
                    </a:cxn>
                    <a:cxn ang="0">
                      <a:pos x="509" y="446"/>
                    </a:cxn>
                    <a:cxn ang="0">
                      <a:pos x="57" y="0"/>
                    </a:cxn>
                  </a:cxnLst>
                  <a:rect l="0" t="0" r="r" b="b"/>
                  <a:pathLst>
                    <a:path w="509" h="509">
                      <a:moveTo>
                        <a:pt x="57" y="0"/>
                      </a:moveTo>
                      <a:cubicBezTo>
                        <a:pt x="24" y="15"/>
                        <a:pt x="2" y="28"/>
                        <a:pt x="2" y="28"/>
                      </a:cubicBezTo>
                      <a:cubicBezTo>
                        <a:pt x="0" y="28"/>
                        <a:pt x="288" y="254"/>
                        <a:pt x="479" y="509"/>
                      </a:cubicBezTo>
                      <a:cubicBezTo>
                        <a:pt x="479" y="509"/>
                        <a:pt x="503" y="462"/>
                        <a:pt x="509" y="446"/>
                      </a:cubicBezTo>
                      <a:cubicBezTo>
                        <a:pt x="505" y="287"/>
                        <a:pt x="274" y="7"/>
                        <a:pt x="57" y="0"/>
                      </a:cubicBezTo>
                    </a:path>
                  </a:pathLst>
                </a:custGeom>
                <a:solidFill>
                  <a:schemeClr val="accent1">
                    <a:lumMod val="60000"/>
                    <a:lumOff val="40000"/>
                  </a:schemeClr>
                </a:solid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317" name="Freeform 31"/>
                <p:cNvSpPr/>
                <p:nvPr/>
              </p:nvSpPr>
              <p:spPr bwMode="auto">
                <a:xfrm>
                  <a:off x="6318250" y="1219200"/>
                  <a:ext cx="1588" cy="158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C6C6C6"/>
                </a:solid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318" name="Oval 32"/>
                <p:cNvSpPr>
                  <a:spLocks noChangeArrowheads="1"/>
                </p:cNvSpPr>
                <p:nvPr/>
              </p:nvSpPr>
              <p:spPr bwMode="auto">
                <a:xfrm>
                  <a:off x="6318250" y="1220788"/>
                  <a:ext cx="1588" cy="1588"/>
                </a:xfrm>
                <a:prstGeom prst="ellipse">
                  <a:avLst/>
                </a:prstGeom>
                <a:solidFill>
                  <a:srgbClr val="C6C6C6"/>
                </a:solid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319" name="Freeform 33"/>
                <p:cNvSpPr/>
                <p:nvPr/>
              </p:nvSpPr>
              <p:spPr bwMode="auto">
                <a:xfrm>
                  <a:off x="6318250" y="1220788"/>
                  <a:ext cx="1588" cy="158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F2F2F2"/>
                </a:solid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320" name="Oval 34"/>
                <p:cNvSpPr>
                  <a:spLocks noChangeArrowheads="1"/>
                </p:cNvSpPr>
                <p:nvPr/>
              </p:nvSpPr>
              <p:spPr bwMode="auto">
                <a:xfrm>
                  <a:off x="6318250" y="1220788"/>
                  <a:ext cx="1588" cy="1588"/>
                </a:xfrm>
                <a:prstGeom prst="ellipse">
                  <a:avLst/>
                </a:prstGeom>
                <a:solidFill>
                  <a:srgbClr val="C6C6C6"/>
                </a:solid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321" name="Freeform 35"/>
                <p:cNvSpPr/>
                <p:nvPr/>
              </p:nvSpPr>
              <p:spPr bwMode="auto">
                <a:xfrm>
                  <a:off x="6318250" y="1220788"/>
                  <a:ext cx="1588" cy="158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F2F2F2"/>
                </a:solid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322" name="Freeform 36"/>
                <p:cNvSpPr/>
                <p:nvPr/>
              </p:nvSpPr>
              <p:spPr bwMode="auto">
                <a:xfrm>
                  <a:off x="6318250" y="1222375"/>
                  <a:ext cx="1588" cy="1588"/>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solidFill>
                  <a:srgbClr val="C6C6C6"/>
                </a:solid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323" name="Freeform 37"/>
                <p:cNvSpPr>
                  <a:spLocks noEditPoints="1"/>
                </p:cNvSpPr>
                <p:nvPr/>
              </p:nvSpPr>
              <p:spPr bwMode="auto">
                <a:xfrm>
                  <a:off x="6316662" y="1222375"/>
                  <a:ext cx="4763" cy="115888"/>
                </a:xfrm>
                <a:custGeom>
                  <a:avLst/>
                  <a:gdLst/>
                  <a:ahLst/>
                  <a:cxnLst>
                    <a:cxn ang="0">
                      <a:pos x="1" y="0"/>
                    </a:cxn>
                    <a:cxn ang="0">
                      <a:pos x="3" y="62"/>
                    </a:cxn>
                    <a:cxn ang="0">
                      <a:pos x="0" y="126"/>
                    </a:cxn>
                    <a:cxn ang="0">
                      <a:pos x="1" y="0"/>
                    </a:cxn>
                    <a:cxn ang="0">
                      <a:pos x="1" y="0"/>
                    </a:cxn>
                    <a:cxn ang="0">
                      <a:pos x="1" y="0"/>
                    </a:cxn>
                    <a:cxn ang="0">
                      <a:pos x="1" y="0"/>
                    </a:cxn>
                    <a:cxn ang="0">
                      <a:pos x="1" y="0"/>
                    </a:cxn>
                    <a:cxn ang="0">
                      <a:pos x="1" y="0"/>
                    </a:cxn>
                  </a:cxnLst>
                  <a:rect l="0" t="0" r="r" b="b"/>
                  <a:pathLst>
                    <a:path w="4" h="126">
                      <a:moveTo>
                        <a:pt x="1" y="0"/>
                      </a:moveTo>
                      <a:cubicBezTo>
                        <a:pt x="2" y="20"/>
                        <a:pt x="3" y="41"/>
                        <a:pt x="3" y="62"/>
                      </a:cubicBezTo>
                      <a:cubicBezTo>
                        <a:pt x="3" y="83"/>
                        <a:pt x="2" y="104"/>
                        <a:pt x="0" y="126"/>
                      </a:cubicBezTo>
                      <a:cubicBezTo>
                        <a:pt x="4" y="83"/>
                        <a:pt x="4" y="41"/>
                        <a:pt x="1" y="0"/>
                      </a:cubicBezTo>
                      <a:moveTo>
                        <a:pt x="1" y="0"/>
                      </a:moveTo>
                      <a:cubicBezTo>
                        <a:pt x="1" y="0"/>
                        <a:pt x="1" y="0"/>
                        <a:pt x="1" y="0"/>
                      </a:cubicBezTo>
                      <a:cubicBezTo>
                        <a:pt x="1" y="0"/>
                        <a:pt x="1" y="0"/>
                        <a:pt x="1" y="0"/>
                      </a:cubicBezTo>
                      <a:cubicBezTo>
                        <a:pt x="1" y="0"/>
                        <a:pt x="1" y="0"/>
                        <a:pt x="1" y="0"/>
                      </a:cubicBezTo>
                      <a:cubicBezTo>
                        <a:pt x="1" y="0"/>
                        <a:pt x="1" y="0"/>
                        <a:pt x="1" y="0"/>
                      </a:cubicBezTo>
                    </a:path>
                  </a:pathLst>
                </a:custGeom>
                <a:solidFill>
                  <a:srgbClr val="F2F2F2"/>
                </a:solid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324" name="Freeform 38"/>
                <p:cNvSpPr/>
                <p:nvPr/>
              </p:nvSpPr>
              <p:spPr bwMode="auto">
                <a:xfrm>
                  <a:off x="6316662" y="1211263"/>
                  <a:ext cx="3175" cy="68263"/>
                </a:xfrm>
                <a:custGeom>
                  <a:avLst/>
                  <a:gdLst/>
                  <a:ahLst/>
                  <a:cxnLst>
                    <a:cxn ang="0">
                      <a:pos x="1" y="0"/>
                    </a:cxn>
                    <a:cxn ang="0">
                      <a:pos x="0" y="0"/>
                    </a:cxn>
                    <a:cxn ang="0">
                      <a:pos x="1" y="1"/>
                    </a:cxn>
                    <a:cxn ang="0">
                      <a:pos x="4" y="74"/>
                    </a:cxn>
                    <a:cxn ang="0">
                      <a:pos x="2" y="12"/>
                    </a:cxn>
                    <a:cxn ang="0">
                      <a:pos x="2" y="12"/>
                    </a:cxn>
                    <a:cxn ang="0">
                      <a:pos x="2" y="12"/>
                    </a:cxn>
                    <a:cxn ang="0">
                      <a:pos x="2" y="12"/>
                    </a:cxn>
                    <a:cxn ang="0">
                      <a:pos x="2" y="12"/>
                    </a:cxn>
                    <a:cxn ang="0">
                      <a:pos x="2" y="11"/>
                    </a:cxn>
                    <a:cxn ang="0">
                      <a:pos x="2" y="11"/>
                    </a:cxn>
                    <a:cxn ang="0">
                      <a:pos x="2" y="11"/>
                    </a:cxn>
                    <a:cxn ang="0">
                      <a:pos x="2" y="11"/>
                    </a:cxn>
                    <a:cxn ang="0">
                      <a:pos x="2" y="11"/>
                    </a:cxn>
                    <a:cxn ang="0">
                      <a:pos x="2" y="11"/>
                    </a:cxn>
                    <a:cxn ang="0">
                      <a:pos x="2" y="11"/>
                    </a:cxn>
                    <a:cxn ang="0">
                      <a:pos x="2" y="11"/>
                    </a:cxn>
                    <a:cxn ang="0">
                      <a:pos x="2" y="11"/>
                    </a:cxn>
                    <a:cxn ang="0">
                      <a:pos x="2" y="11"/>
                    </a:cxn>
                    <a:cxn ang="0">
                      <a:pos x="2" y="11"/>
                    </a:cxn>
                    <a:cxn ang="0">
                      <a:pos x="2" y="11"/>
                    </a:cxn>
                    <a:cxn ang="0">
                      <a:pos x="2" y="10"/>
                    </a:cxn>
                    <a:cxn ang="0">
                      <a:pos x="2" y="10"/>
                    </a:cxn>
                    <a:cxn ang="0">
                      <a:pos x="2" y="10"/>
                    </a:cxn>
                    <a:cxn ang="0">
                      <a:pos x="2" y="10"/>
                    </a:cxn>
                    <a:cxn ang="0">
                      <a:pos x="1" y="0"/>
                    </a:cxn>
                    <a:cxn ang="0">
                      <a:pos x="1" y="0"/>
                    </a:cxn>
                  </a:cxnLst>
                  <a:rect l="0" t="0" r="r" b="b"/>
                  <a:pathLst>
                    <a:path w="4" h="74">
                      <a:moveTo>
                        <a:pt x="1" y="0"/>
                      </a:moveTo>
                      <a:cubicBezTo>
                        <a:pt x="1" y="0"/>
                        <a:pt x="0" y="0"/>
                        <a:pt x="0" y="0"/>
                      </a:cubicBezTo>
                      <a:cubicBezTo>
                        <a:pt x="0" y="0"/>
                        <a:pt x="1" y="1"/>
                        <a:pt x="1" y="1"/>
                      </a:cubicBezTo>
                      <a:cubicBezTo>
                        <a:pt x="3" y="25"/>
                        <a:pt x="4" y="49"/>
                        <a:pt x="4" y="74"/>
                      </a:cubicBezTo>
                      <a:cubicBezTo>
                        <a:pt x="4" y="53"/>
                        <a:pt x="3" y="32"/>
                        <a:pt x="2" y="12"/>
                      </a:cubicBezTo>
                      <a:cubicBezTo>
                        <a:pt x="2" y="12"/>
                        <a:pt x="2" y="12"/>
                        <a:pt x="2" y="12"/>
                      </a:cubicBezTo>
                      <a:cubicBezTo>
                        <a:pt x="2" y="12"/>
                        <a:pt x="2" y="12"/>
                        <a:pt x="2" y="12"/>
                      </a:cubicBezTo>
                      <a:cubicBezTo>
                        <a:pt x="2" y="12"/>
                        <a:pt x="2" y="12"/>
                        <a:pt x="2" y="12"/>
                      </a:cubicBezTo>
                      <a:cubicBezTo>
                        <a:pt x="2" y="12"/>
                        <a:pt x="2" y="12"/>
                        <a:pt x="2" y="12"/>
                      </a:cubicBezTo>
                      <a:cubicBezTo>
                        <a:pt x="2" y="11"/>
                        <a:pt x="2" y="11"/>
                        <a:pt x="2" y="11"/>
                      </a:cubicBezTo>
                      <a:cubicBezTo>
                        <a:pt x="2" y="11"/>
                        <a:pt x="2" y="11"/>
                        <a:pt x="2" y="11"/>
                      </a:cubicBezTo>
                      <a:cubicBezTo>
                        <a:pt x="2" y="11"/>
                        <a:pt x="2" y="11"/>
                        <a:pt x="2" y="11"/>
                      </a:cubicBezTo>
                      <a:cubicBezTo>
                        <a:pt x="2" y="11"/>
                        <a:pt x="2" y="11"/>
                        <a:pt x="2" y="11"/>
                      </a:cubicBezTo>
                      <a:cubicBezTo>
                        <a:pt x="2" y="11"/>
                        <a:pt x="2" y="11"/>
                        <a:pt x="2" y="11"/>
                      </a:cubicBezTo>
                      <a:cubicBezTo>
                        <a:pt x="2" y="11"/>
                        <a:pt x="2" y="11"/>
                        <a:pt x="2" y="11"/>
                      </a:cubicBezTo>
                      <a:cubicBezTo>
                        <a:pt x="2" y="11"/>
                        <a:pt x="2" y="11"/>
                        <a:pt x="2" y="11"/>
                      </a:cubicBezTo>
                      <a:cubicBezTo>
                        <a:pt x="2" y="11"/>
                        <a:pt x="2" y="11"/>
                        <a:pt x="2" y="11"/>
                      </a:cubicBezTo>
                      <a:cubicBezTo>
                        <a:pt x="2" y="11"/>
                        <a:pt x="2" y="11"/>
                        <a:pt x="2" y="11"/>
                      </a:cubicBezTo>
                      <a:cubicBezTo>
                        <a:pt x="2" y="11"/>
                        <a:pt x="2" y="11"/>
                        <a:pt x="2" y="11"/>
                      </a:cubicBezTo>
                      <a:cubicBezTo>
                        <a:pt x="2" y="11"/>
                        <a:pt x="2" y="11"/>
                        <a:pt x="2" y="11"/>
                      </a:cubicBezTo>
                      <a:cubicBezTo>
                        <a:pt x="2" y="11"/>
                        <a:pt x="2" y="11"/>
                        <a:pt x="2" y="11"/>
                      </a:cubicBezTo>
                      <a:cubicBezTo>
                        <a:pt x="2" y="10"/>
                        <a:pt x="2" y="10"/>
                        <a:pt x="2" y="10"/>
                      </a:cubicBezTo>
                      <a:cubicBezTo>
                        <a:pt x="2" y="10"/>
                        <a:pt x="2" y="10"/>
                        <a:pt x="2" y="10"/>
                      </a:cubicBezTo>
                      <a:cubicBezTo>
                        <a:pt x="2" y="10"/>
                        <a:pt x="2" y="10"/>
                        <a:pt x="2" y="10"/>
                      </a:cubicBezTo>
                      <a:cubicBezTo>
                        <a:pt x="2" y="10"/>
                        <a:pt x="2" y="10"/>
                        <a:pt x="2" y="10"/>
                      </a:cubicBezTo>
                      <a:cubicBezTo>
                        <a:pt x="2" y="7"/>
                        <a:pt x="1" y="4"/>
                        <a:pt x="1" y="0"/>
                      </a:cubicBezTo>
                      <a:cubicBezTo>
                        <a:pt x="1" y="0"/>
                        <a:pt x="1" y="0"/>
                        <a:pt x="1" y="0"/>
                      </a:cubicBezTo>
                    </a:path>
                  </a:pathLst>
                </a:custGeom>
                <a:solidFill>
                  <a:srgbClr val="B7352B"/>
                </a:solid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325" name="Freeform 40"/>
                <p:cNvSpPr/>
                <p:nvPr/>
              </p:nvSpPr>
              <p:spPr bwMode="auto">
                <a:xfrm>
                  <a:off x="6316662" y="1338263"/>
                  <a:ext cx="1588" cy="158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F2F2F2"/>
                </a:solid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326" name="Freeform 41"/>
                <p:cNvSpPr>
                  <a:spLocks noEditPoints="1"/>
                </p:cNvSpPr>
                <p:nvPr/>
              </p:nvSpPr>
              <p:spPr bwMode="auto">
                <a:xfrm>
                  <a:off x="5175250" y="1797050"/>
                  <a:ext cx="1001713" cy="893763"/>
                </a:xfrm>
                <a:custGeom>
                  <a:avLst/>
                  <a:gdLst/>
                  <a:ahLst/>
                  <a:cxnLst>
                    <a:cxn ang="0">
                      <a:pos x="72" y="943"/>
                    </a:cxn>
                    <a:cxn ang="0">
                      <a:pos x="0" y="970"/>
                    </a:cxn>
                    <a:cxn ang="0">
                      <a:pos x="0" y="970"/>
                    </a:cxn>
                    <a:cxn ang="0">
                      <a:pos x="72" y="943"/>
                    </a:cxn>
                    <a:cxn ang="0">
                      <a:pos x="72" y="943"/>
                    </a:cxn>
                    <a:cxn ang="0">
                      <a:pos x="1088" y="0"/>
                    </a:cxn>
                    <a:cxn ang="0">
                      <a:pos x="724" y="498"/>
                    </a:cxn>
                    <a:cxn ang="0">
                      <a:pos x="1088" y="0"/>
                    </a:cxn>
                    <a:cxn ang="0">
                      <a:pos x="1088" y="0"/>
                    </a:cxn>
                  </a:cxnLst>
                  <a:rect l="0" t="0" r="r" b="b"/>
                  <a:pathLst>
                    <a:path w="1088" h="970">
                      <a:moveTo>
                        <a:pt x="72" y="943"/>
                      </a:moveTo>
                      <a:cubicBezTo>
                        <a:pt x="48" y="953"/>
                        <a:pt x="24" y="962"/>
                        <a:pt x="0" y="970"/>
                      </a:cubicBezTo>
                      <a:cubicBezTo>
                        <a:pt x="0" y="970"/>
                        <a:pt x="0" y="970"/>
                        <a:pt x="0" y="970"/>
                      </a:cubicBezTo>
                      <a:cubicBezTo>
                        <a:pt x="24" y="962"/>
                        <a:pt x="48" y="953"/>
                        <a:pt x="72" y="943"/>
                      </a:cubicBezTo>
                      <a:cubicBezTo>
                        <a:pt x="72" y="943"/>
                        <a:pt x="72" y="943"/>
                        <a:pt x="72" y="943"/>
                      </a:cubicBezTo>
                      <a:moveTo>
                        <a:pt x="1088" y="0"/>
                      </a:moveTo>
                      <a:cubicBezTo>
                        <a:pt x="1001" y="170"/>
                        <a:pt x="879" y="341"/>
                        <a:pt x="724" y="498"/>
                      </a:cubicBezTo>
                      <a:cubicBezTo>
                        <a:pt x="879" y="341"/>
                        <a:pt x="1001" y="170"/>
                        <a:pt x="1088" y="0"/>
                      </a:cubicBezTo>
                      <a:cubicBezTo>
                        <a:pt x="1088" y="0"/>
                        <a:pt x="1088" y="0"/>
                        <a:pt x="1088" y="0"/>
                      </a:cubicBezTo>
                    </a:path>
                  </a:pathLst>
                </a:custGeom>
                <a:solidFill>
                  <a:srgbClr val="C6C6C6"/>
                </a:solid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327" name="Freeform 42"/>
                <p:cNvSpPr/>
                <p:nvPr/>
              </p:nvSpPr>
              <p:spPr bwMode="auto">
                <a:xfrm>
                  <a:off x="5241925" y="2493963"/>
                  <a:ext cx="317500" cy="171450"/>
                </a:xfrm>
                <a:custGeom>
                  <a:avLst/>
                  <a:gdLst/>
                  <a:ahLst/>
                  <a:cxnLst>
                    <a:cxn ang="0">
                      <a:pos x="344" y="0"/>
                    </a:cxn>
                    <a:cxn ang="0">
                      <a:pos x="0" y="186"/>
                    </a:cxn>
                    <a:cxn ang="0">
                      <a:pos x="0" y="186"/>
                    </a:cxn>
                    <a:cxn ang="0">
                      <a:pos x="344" y="0"/>
                    </a:cxn>
                  </a:cxnLst>
                  <a:rect l="0" t="0" r="r" b="b"/>
                  <a:pathLst>
                    <a:path w="344" h="186">
                      <a:moveTo>
                        <a:pt x="344" y="0"/>
                      </a:moveTo>
                      <a:cubicBezTo>
                        <a:pt x="230" y="79"/>
                        <a:pt x="114" y="141"/>
                        <a:pt x="0" y="186"/>
                      </a:cubicBezTo>
                      <a:cubicBezTo>
                        <a:pt x="0" y="186"/>
                        <a:pt x="0" y="186"/>
                        <a:pt x="0" y="186"/>
                      </a:cubicBezTo>
                      <a:cubicBezTo>
                        <a:pt x="114" y="141"/>
                        <a:pt x="230" y="79"/>
                        <a:pt x="344" y="0"/>
                      </a:cubicBezTo>
                    </a:path>
                  </a:pathLst>
                </a:custGeom>
                <a:solidFill>
                  <a:srgbClr val="264561"/>
                </a:solid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328" name="Freeform 14"/>
                <p:cNvSpPr/>
                <p:nvPr/>
              </p:nvSpPr>
              <p:spPr bwMode="auto">
                <a:xfrm>
                  <a:off x="5788023" y="1203327"/>
                  <a:ext cx="541338" cy="539750"/>
                </a:xfrm>
                <a:custGeom>
                  <a:avLst/>
                  <a:gdLst/>
                  <a:ahLst/>
                  <a:cxnLst>
                    <a:cxn ang="0">
                      <a:pos x="0" y="142"/>
                    </a:cxn>
                    <a:cxn ang="0">
                      <a:pos x="233" y="357"/>
                    </a:cxn>
                    <a:cxn ang="0">
                      <a:pos x="452" y="587"/>
                    </a:cxn>
                    <a:cxn ang="0">
                      <a:pos x="573" y="12"/>
                    </a:cxn>
                    <a:cxn ang="0">
                      <a:pos x="0" y="142"/>
                    </a:cxn>
                  </a:cxnLst>
                  <a:rect l="0" t="0" r="r" b="b"/>
                  <a:pathLst>
                    <a:path w="588" h="587">
                      <a:moveTo>
                        <a:pt x="0" y="142"/>
                      </a:moveTo>
                      <a:cubicBezTo>
                        <a:pt x="79" y="210"/>
                        <a:pt x="157" y="281"/>
                        <a:pt x="233" y="357"/>
                      </a:cubicBezTo>
                      <a:cubicBezTo>
                        <a:pt x="310" y="433"/>
                        <a:pt x="383" y="510"/>
                        <a:pt x="452" y="587"/>
                      </a:cubicBezTo>
                      <a:cubicBezTo>
                        <a:pt x="546" y="384"/>
                        <a:pt x="588" y="184"/>
                        <a:pt x="573" y="12"/>
                      </a:cubicBezTo>
                      <a:cubicBezTo>
                        <a:pt x="401" y="0"/>
                        <a:pt x="202" y="45"/>
                        <a:pt x="0" y="142"/>
                      </a:cubicBezTo>
                    </a:path>
                  </a:pathLst>
                </a:custGeom>
                <a:solidFill>
                  <a:schemeClr val="accent1"/>
                </a:solid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grpSp>
        </p:grpSp>
        <p:grpSp>
          <p:nvGrpSpPr>
            <p:cNvPr id="17" name="Group 460"/>
            <p:cNvGrpSpPr/>
            <p:nvPr/>
          </p:nvGrpSpPr>
          <p:grpSpPr>
            <a:xfrm flipH="1">
              <a:off x="4422941" y="1485684"/>
              <a:ext cx="2116381" cy="2306228"/>
              <a:chOff x="654280" y="1047000"/>
              <a:chExt cx="3037332" cy="3309787"/>
            </a:xfrm>
          </p:grpSpPr>
          <p:grpSp>
            <p:nvGrpSpPr>
              <p:cNvPr id="165" name="Group 461"/>
              <p:cNvGrpSpPr/>
              <p:nvPr/>
            </p:nvGrpSpPr>
            <p:grpSpPr>
              <a:xfrm>
                <a:off x="654280" y="2079826"/>
                <a:ext cx="3024555" cy="2276961"/>
                <a:chOff x="604505" y="1981058"/>
                <a:chExt cx="3153719" cy="2374200"/>
              </a:xfrm>
            </p:grpSpPr>
            <p:grpSp>
              <p:nvGrpSpPr>
                <p:cNvPr id="186" name="Group 483"/>
                <p:cNvGrpSpPr/>
                <p:nvPr/>
              </p:nvGrpSpPr>
              <p:grpSpPr>
                <a:xfrm rot="15155533" flipH="1">
                  <a:off x="773232" y="1812331"/>
                  <a:ext cx="2374200" cy="2711653"/>
                  <a:chOff x="6326188" y="1654175"/>
                  <a:chExt cx="2410644" cy="3082384"/>
                </a:xfrm>
                <a:solidFill>
                  <a:schemeClr val="bg2">
                    <a:lumMod val="75000"/>
                  </a:schemeClr>
                </a:solidFill>
              </p:grpSpPr>
              <p:sp>
                <p:nvSpPr>
                  <p:cNvPr id="268" name="Freeform 129"/>
                  <p:cNvSpPr/>
                  <p:nvPr/>
                </p:nvSpPr>
                <p:spPr bwMode="auto">
                  <a:xfrm>
                    <a:off x="8027988" y="1720850"/>
                    <a:ext cx="3175" cy="1588"/>
                  </a:xfrm>
                  <a:custGeom>
                    <a:avLst/>
                    <a:gdLst/>
                    <a:ahLst/>
                    <a:cxnLst>
                      <a:cxn ang="0">
                        <a:pos x="0" y="0"/>
                      </a:cxn>
                      <a:cxn ang="0">
                        <a:pos x="0" y="0"/>
                      </a:cxn>
                      <a:cxn ang="0">
                        <a:pos x="0" y="0"/>
                      </a:cxn>
                    </a:cxnLst>
                    <a:rect l="0" t="0" r="r" b="b"/>
                    <a:pathLst>
                      <a:path w="1">
                        <a:moveTo>
                          <a:pt x="0" y="0"/>
                        </a:moveTo>
                        <a:cubicBezTo>
                          <a:pt x="0" y="0"/>
                          <a:pt x="1" y="0"/>
                          <a:pt x="0" y="0"/>
                        </a:cubicBezTo>
                        <a:cubicBezTo>
                          <a:pt x="0" y="0"/>
                          <a:pt x="0" y="0"/>
                          <a:pt x="0" y="0"/>
                        </a:cubicBezTo>
                        <a:close/>
                      </a:path>
                    </a:pathLst>
                  </a:custGeom>
                  <a:grp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269" name="Freeform 130"/>
                  <p:cNvSpPr/>
                  <p:nvPr/>
                </p:nvSpPr>
                <p:spPr bwMode="auto">
                  <a:xfrm>
                    <a:off x="7724775" y="1841500"/>
                    <a:ext cx="3175" cy="3175"/>
                  </a:xfrm>
                  <a:custGeom>
                    <a:avLst/>
                    <a:gdLst/>
                    <a:ahLst/>
                    <a:cxnLst>
                      <a:cxn ang="0">
                        <a:pos x="0" y="1"/>
                      </a:cxn>
                      <a:cxn ang="0">
                        <a:pos x="1" y="0"/>
                      </a:cxn>
                      <a:cxn ang="0">
                        <a:pos x="0" y="1"/>
                      </a:cxn>
                    </a:cxnLst>
                    <a:rect l="0" t="0" r="r" b="b"/>
                    <a:pathLst>
                      <a:path w="1" h="1">
                        <a:moveTo>
                          <a:pt x="0" y="1"/>
                        </a:moveTo>
                        <a:cubicBezTo>
                          <a:pt x="1" y="0"/>
                          <a:pt x="1" y="0"/>
                          <a:pt x="1" y="0"/>
                        </a:cubicBezTo>
                        <a:cubicBezTo>
                          <a:pt x="0" y="1"/>
                          <a:pt x="0" y="1"/>
                          <a:pt x="0" y="1"/>
                        </a:cubicBezTo>
                        <a:close/>
                      </a:path>
                    </a:pathLst>
                  </a:custGeom>
                  <a:grp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270" name="Freeform 131"/>
                  <p:cNvSpPr/>
                  <p:nvPr/>
                </p:nvSpPr>
                <p:spPr bwMode="auto">
                  <a:xfrm>
                    <a:off x="8218488" y="1671638"/>
                    <a:ext cx="12700" cy="1588"/>
                  </a:xfrm>
                  <a:custGeom>
                    <a:avLst/>
                    <a:gdLst/>
                    <a:ahLst/>
                    <a:cxnLst>
                      <a:cxn ang="0">
                        <a:pos x="0" y="1"/>
                      </a:cxn>
                      <a:cxn ang="0">
                        <a:pos x="0" y="1"/>
                      </a:cxn>
                      <a:cxn ang="0">
                        <a:pos x="5" y="0"/>
                      </a:cxn>
                      <a:cxn ang="0">
                        <a:pos x="0" y="1"/>
                      </a:cxn>
                    </a:cxnLst>
                    <a:rect l="0" t="0" r="r" b="b"/>
                    <a:pathLst>
                      <a:path w="5" h="1">
                        <a:moveTo>
                          <a:pt x="0" y="1"/>
                        </a:moveTo>
                        <a:cubicBezTo>
                          <a:pt x="0" y="1"/>
                          <a:pt x="0" y="1"/>
                          <a:pt x="0" y="1"/>
                        </a:cubicBezTo>
                        <a:cubicBezTo>
                          <a:pt x="5" y="0"/>
                          <a:pt x="5" y="0"/>
                          <a:pt x="5" y="0"/>
                        </a:cubicBezTo>
                        <a:lnTo>
                          <a:pt x="0" y="1"/>
                        </a:lnTo>
                        <a:close/>
                      </a:path>
                    </a:pathLst>
                  </a:custGeom>
                  <a:grp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271" name="Freeform 132"/>
                  <p:cNvSpPr/>
                  <p:nvPr/>
                </p:nvSpPr>
                <p:spPr bwMode="auto">
                  <a:xfrm>
                    <a:off x="7169150" y="2263775"/>
                    <a:ext cx="3175" cy="3175"/>
                  </a:xfrm>
                  <a:custGeom>
                    <a:avLst/>
                    <a:gdLst/>
                    <a:ahLst/>
                    <a:cxnLst>
                      <a:cxn ang="0">
                        <a:pos x="0" y="1"/>
                      </a:cxn>
                      <a:cxn ang="0">
                        <a:pos x="1" y="0"/>
                      </a:cxn>
                      <a:cxn ang="0">
                        <a:pos x="0" y="1"/>
                      </a:cxn>
                    </a:cxnLst>
                    <a:rect l="0" t="0" r="r" b="b"/>
                    <a:pathLst>
                      <a:path w="1" h="1">
                        <a:moveTo>
                          <a:pt x="0" y="1"/>
                        </a:moveTo>
                        <a:cubicBezTo>
                          <a:pt x="1" y="0"/>
                          <a:pt x="1" y="0"/>
                          <a:pt x="1" y="0"/>
                        </a:cubicBezTo>
                        <a:cubicBezTo>
                          <a:pt x="1" y="1"/>
                          <a:pt x="0" y="1"/>
                          <a:pt x="0" y="1"/>
                        </a:cubicBezTo>
                        <a:close/>
                      </a:path>
                    </a:pathLst>
                  </a:custGeom>
                  <a:grp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272" name="Freeform 133"/>
                  <p:cNvSpPr/>
                  <p:nvPr/>
                </p:nvSpPr>
                <p:spPr bwMode="auto">
                  <a:xfrm>
                    <a:off x="7480300" y="1995488"/>
                    <a:ext cx="4762" cy="4763"/>
                  </a:xfrm>
                  <a:custGeom>
                    <a:avLst/>
                    <a:gdLst/>
                    <a:ahLst/>
                    <a:cxnLst>
                      <a:cxn ang="0">
                        <a:pos x="2" y="0"/>
                      </a:cxn>
                      <a:cxn ang="0">
                        <a:pos x="0" y="2"/>
                      </a:cxn>
                      <a:cxn ang="0">
                        <a:pos x="2" y="0"/>
                      </a:cxn>
                    </a:cxnLst>
                    <a:rect l="0" t="0" r="r" b="b"/>
                    <a:pathLst>
                      <a:path w="2" h="2">
                        <a:moveTo>
                          <a:pt x="2" y="0"/>
                        </a:moveTo>
                        <a:cubicBezTo>
                          <a:pt x="1" y="0"/>
                          <a:pt x="1" y="1"/>
                          <a:pt x="0" y="2"/>
                        </a:cubicBezTo>
                        <a:cubicBezTo>
                          <a:pt x="1" y="1"/>
                          <a:pt x="2" y="0"/>
                          <a:pt x="2" y="0"/>
                        </a:cubicBezTo>
                        <a:close/>
                      </a:path>
                    </a:pathLst>
                  </a:custGeom>
                  <a:grp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273" name="Freeform 134"/>
                  <p:cNvSpPr/>
                  <p:nvPr/>
                </p:nvSpPr>
                <p:spPr bwMode="auto">
                  <a:xfrm>
                    <a:off x="8318500" y="1681163"/>
                    <a:ext cx="7937" cy="1588"/>
                  </a:xfrm>
                  <a:custGeom>
                    <a:avLst/>
                    <a:gdLst/>
                    <a:ahLst/>
                    <a:cxnLst>
                      <a:cxn ang="0">
                        <a:pos x="3" y="0"/>
                      </a:cxn>
                      <a:cxn ang="0">
                        <a:pos x="0" y="0"/>
                      </a:cxn>
                      <a:cxn ang="0">
                        <a:pos x="3" y="0"/>
                      </a:cxn>
                    </a:cxnLst>
                    <a:rect l="0" t="0" r="r" b="b"/>
                    <a:pathLst>
                      <a:path w="3">
                        <a:moveTo>
                          <a:pt x="3" y="0"/>
                        </a:moveTo>
                        <a:cubicBezTo>
                          <a:pt x="0" y="0"/>
                          <a:pt x="0" y="0"/>
                          <a:pt x="0" y="0"/>
                        </a:cubicBezTo>
                        <a:cubicBezTo>
                          <a:pt x="0" y="0"/>
                          <a:pt x="1" y="0"/>
                          <a:pt x="3" y="0"/>
                        </a:cubicBezTo>
                        <a:close/>
                      </a:path>
                    </a:pathLst>
                  </a:custGeom>
                  <a:grp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274" name="Freeform 135"/>
                  <p:cNvSpPr/>
                  <p:nvPr/>
                </p:nvSpPr>
                <p:spPr bwMode="auto">
                  <a:xfrm>
                    <a:off x="8516938" y="1655763"/>
                    <a:ext cx="1587" cy="1588"/>
                  </a:xfrm>
                  <a:custGeom>
                    <a:avLst/>
                    <a:gdLst/>
                    <a:ahLst/>
                    <a:cxnLst>
                      <a:cxn ang="0">
                        <a:pos x="1" y="0"/>
                      </a:cxn>
                      <a:cxn ang="0">
                        <a:pos x="1" y="0"/>
                      </a:cxn>
                      <a:cxn ang="0">
                        <a:pos x="1" y="0"/>
                      </a:cxn>
                    </a:cxnLst>
                    <a:rect l="0" t="0" r="r" b="b"/>
                    <a:pathLst>
                      <a:path w="1">
                        <a:moveTo>
                          <a:pt x="1" y="0"/>
                        </a:moveTo>
                        <a:cubicBezTo>
                          <a:pt x="1" y="0"/>
                          <a:pt x="1" y="0"/>
                          <a:pt x="1" y="0"/>
                        </a:cubicBezTo>
                        <a:cubicBezTo>
                          <a:pt x="0" y="0"/>
                          <a:pt x="1" y="0"/>
                          <a:pt x="1" y="0"/>
                        </a:cubicBezTo>
                        <a:close/>
                      </a:path>
                    </a:pathLst>
                  </a:custGeom>
                  <a:grp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275" name="Freeform 136"/>
                  <p:cNvSpPr/>
                  <p:nvPr/>
                </p:nvSpPr>
                <p:spPr bwMode="auto">
                  <a:xfrm>
                    <a:off x="8434388" y="1654175"/>
                    <a:ext cx="7937" cy="1588"/>
                  </a:xfrm>
                  <a:custGeom>
                    <a:avLst/>
                    <a:gdLst/>
                    <a:ahLst/>
                    <a:cxnLst>
                      <a:cxn ang="0">
                        <a:pos x="3" y="0"/>
                      </a:cxn>
                      <a:cxn ang="0">
                        <a:pos x="0" y="0"/>
                      </a:cxn>
                      <a:cxn ang="0">
                        <a:pos x="3" y="0"/>
                      </a:cxn>
                    </a:cxnLst>
                    <a:rect l="0" t="0" r="r" b="b"/>
                    <a:pathLst>
                      <a:path w="3">
                        <a:moveTo>
                          <a:pt x="3" y="0"/>
                        </a:moveTo>
                        <a:cubicBezTo>
                          <a:pt x="2" y="0"/>
                          <a:pt x="1" y="0"/>
                          <a:pt x="0" y="0"/>
                        </a:cubicBezTo>
                        <a:cubicBezTo>
                          <a:pt x="1" y="0"/>
                          <a:pt x="3" y="0"/>
                          <a:pt x="3" y="0"/>
                        </a:cubicBezTo>
                        <a:close/>
                      </a:path>
                    </a:pathLst>
                  </a:custGeom>
                  <a:grp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276" name="Freeform 137"/>
                  <p:cNvSpPr/>
                  <p:nvPr/>
                </p:nvSpPr>
                <p:spPr bwMode="auto">
                  <a:xfrm>
                    <a:off x="8432800" y="1654175"/>
                    <a:ext cx="1587" cy="1588"/>
                  </a:xfrm>
                  <a:custGeom>
                    <a:avLst/>
                    <a:gdLst/>
                    <a:ahLst/>
                    <a:cxnLst>
                      <a:cxn ang="0">
                        <a:pos x="0" y="0"/>
                      </a:cxn>
                      <a:cxn ang="0">
                        <a:pos x="1" y="0"/>
                      </a:cxn>
                      <a:cxn ang="0">
                        <a:pos x="0" y="0"/>
                      </a:cxn>
                    </a:cxnLst>
                    <a:rect l="0" t="0" r="r" b="b"/>
                    <a:pathLst>
                      <a:path w="1">
                        <a:moveTo>
                          <a:pt x="0" y="0"/>
                        </a:moveTo>
                        <a:cubicBezTo>
                          <a:pt x="1" y="0"/>
                          <a:pt x="1" y="0"/>
                          <a:pt x="1" y="0"/>
                        </a:cubicBezTo>
                        <a:cubicBezTo>
                          <a:pt x="1" y="0"/>
                          <a:pt x="0" y="0"/>
                          <a:pt x="0" y="0"/>
                        </a:cubicBezTo>
                        <a:close/>
                      </a:path>
                    </a:pathLst>
                  </a:custGeom>
                  <a:grp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277" name="Freeform 138"/>
                  <p:cNvSpPr/>
                  <p:nvPr/>
                </p:nvSpPr>
                <p:spPr bwMode="auto">
                  <a:xfrm>
                    <a:off x="6326188" y="4597400"/>
                    <a:ext cx="3175" cy="17463"/>
                  </a:xfrm>
                  <a:custGeom>
                    <a:avLst/>
                    <a:gdLst/>
                    <a:ahLst/>
                    <a:cxnLst>
                      <a:cxn ang="0">
                        <a:pos x="0" y="0"/>
                      </a:cxn>
                      <a:cxn ang="0">
                        <a:pos x="1" y="7"/>
                      </a:cxn>
                      <a:cxn ang="0">
                        <a:pos x="0" y="0"/>
                      </a:cxn>
                    </a:cxnLst>
                    <a:rect l="0" t="0" r="r" b="b"/>
                    <a:pathLst>
                      <a:path w="1" h="7">
                        <a:moveTo>
                          <a:pt x="0" y="0"/>
                        </a:moveTo>
                        <a:cubicBezTo>
                          <a:pt x="0" y="3"/>
                          <a:pt x="0" y="5"/>
                          <a:pt x="1" y="7"/>
                        </a:cubicBezTo>
                        <a:lnTo>
                          <a:pt x="0" y="0"/>
                        </a:lnTo>
                        <a:close/>
                      </a:path>
                    </a:pathLst>
                  </a:custGeom>
                  <a:grp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278" name="Freeform 139"/>
                  <p:cNvSpPr/>
                  <p:nvPr/>
                </p:nvSpPr>
                <p:spPr bwMode="auto">
                  <a:xfrm>
                    <a:off x="6789738" y="2773363"/>
                    <a:ext cx="3175" cy="1588"/>
                  </a:xfrm>
                  <a:custGeom>
                    <a:avLst/>
                    <a:gdLst/>
                    <a:ahLst/>
                    <a:cxnLst>
                      <a:cxn ang="0">
                        <a:pos x="1" y="1"/>
                      </a:cxn>
                      <a:cxn ang="0">
                        <a:pos x="1" y="0"/>
                      </a:cxn>
                      <a:cxn ang="0">
                        <a:pos x="1" y="1"/>
                      </a:cxn>
                    </a:cxnLst>
                    <a:rect l="0" t="0" r="r" b="b"/>
                    <a:pathLst>
                      <a:path w="1" h="1">
                        <a:moveTo>
                          <a:pt x="1" y="1"/>
                        </a:moveTo>
                        <a:cubicBezTo>
                          <a:pt x="1" y="0"/>
                          <a:pt x="1" y="0"/>
                          <a:pt x="1" y="0"/>
                        </a:cubicBezTo>
                        <a:cubicBezTo>
                          <a:pt x="0" y="1"/>
                          <a:pt x="0" y="1"/>
                          <a:pt x="1" y="1"/>
                        </a:cubicBezTo>
                        <a:close/>
                      </a:path>
                    </a:pathLst>
                  </a:custGeom>
                  <a:grp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279" name="Freeform 140"/>
                  <p:cNvSpPr/>
                  <p:nvPr/>
                </p:nvSpPr>
                <p:spPr bwMode="auto">
                  <a:xfrm>
                    <a:off x="6342063" y="4603750"/>
                    <a:ext cx="1587" cy="4763"/>
                  </a:xfrm>
                  <a:custGeom>
                    <a:avLst/>
                    <a:gdLst/>
                    <a:ahLst/>
                    <a:cxnLst>
                      <a:cxn ang="0">
                        <a:pos x="0" y="0"/>
                      </a:cxn>
                      <a:cxn ang="0">
                        <a:pos x="0" y="2"/>
                      </a:cxn>
                      <a:cxn ang="0">
                        <a:pos x="0" y="0"/>
                      </a:cxn>
                    </a:cxnLst>
                    <a:rect l="0" t="0" r="r" b="b"/>
                    <a:pathLst>
                      <a:path h="2">
                        <a:moveTo>
                          <a:pt x="0" y="0"/>
                        </a:moveTo>
                        <a:cubicBezTo>
                          <a:pt x="0" y="2"/>
                          <a:pt x="0" y="2"/>
                          <a:pt x="0" y="2"/>
                        </a:cubicBezTo>
                        <a:cubicBezTo>
                          <a:pt x="0" y="1"/>
                          <a:pt x="0" y="1"/>
                          <a:pt x="0" y="0"/>
                        </a:cubicBezTo>
                        <a:close/>
                      </a:path>
                    </a:pathLst>
                  </a:custGeom>
                  <a:grp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280" name="Freeform 141"/>
                  <p:cNvSpPr/>
                  <p:nvPr/>
                </p:nvSpPr>
                <p:spPr bwMode="auto">
                  <a:xfrm>
                    <a:off x="8207375" y="1704975"/>
                    <a:ext cx="17462" cy="6350"/>
                  </a:xfrm>
                  <a:custGeom>
                    <a:avLst/>
                    <a:gdLst/>
                    <a:ahLst/>
                    <a:cxnLst>
                      <a:cxn ang="0">
                        <a:pos x="7" y="0"/>
                      </a:cxn>
                      <a:cxn ang="0">
                        <a:pos x="0" y="2"/>
                      </a:cxn>
                      <a:cxn ang="0">
                        <a:pos x="7" y="0"/>
                      </a:cxn>
                    </a:cxnLst>
                    <a:rect l="0" t="0" r="r" b="b"/>
                    <a:pathLst>
                      <a:path w="7" h="2">
                        <a:moveTo>
                          <a:pt x="7" y="0"/>
                        </a:moveTo>
                        <a:cubicBezTo>
                          <a:pt x="5" y="1"/>
                          <a:pt x="0" y="1"/>
                          <a:pt x="0" y="2"/>
                        </a:cubicBezTo>
                        <a:cubicBezTo>
                          <a:pt x="3" y="1"/>
                          <a:pt x="6" y="1"/>
                          <a:pt x="7" y="0"/>
                        </a:cubicBezTo>
                        <a:close/>
                      </a:path>
                    </a:pathLst>
                  </a:custGeom>
                  <a:grp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281" name="Freeform 142"/>
                  <p:cNvSpPr/>
                  <p:nvPr/>
                </p:nvSpPr>
                <p:spPr bwMode="auto">
                  <a:xfrm>
                    <a:off x="6788150" y="2924175"/>
                    <a:ext cx="1587" cy="4763"/>
                  </a:xfrm>
                  <a:custGeom>
                    <a:avLst/>
                    <a:gdLst/>
                    <a:ahLst/>
                    <a:cxnLst>
                      <a:cxn ang="0">
                        <a:pos x="0" y="0"/>
                      </a:cxn>
                      <a:cxn ang="0">
                        <a:pos x="0" y="2"/>
                      </a:cxn>
                      <a:cxn ang="0">
                        <a:pos x="0" y="0"/>
                      </a:cxn>
                    </a:cxnLst>
                    <a:rect l="0" t="0" r="r" b="b"/>
                    <a:pathLst>
                      <a:path h="2">
                        <a:moveTo>
                          <a:pt x="0" y="0"/>
                        </a:moveTo>
                        <a:cubicBezTo>
                          <a:pt x="0" y="2"/>
                          <a:pt x="0" y="2"/>
                          <a:pt x="0" y="2"/>
                        </a:cubicBezTo>
                        <a:cubicBezTo>
                          <a:pt x="0" y="1"/>
                          <a:pt x="0" y="1"/>
                          <a:pt x="0" y="0"/>
                        </a:cubicBezTo>
                        <a:close/>
                      </a:path>
                    </a:pathLst>
                  </a:custGeom>
                  <a:grp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282" name="Freeform 143"/>
                  <p:cNvSpPr/>
                  <p:nvPr/>
                </p:nvSpPr>
                <p:spPr bwMode="auto">
                  <a:xfrm>
                    <a:off x="6342063" y="4602163"/>
                    <a:ext cx="1587" cy="1588"/>
                  </a:xfrm>
                  <a:custGeom>
                    <a:avLst/>
                    <a:gdLst/>
                    <a:ahLst/>
                    <a:cxnLst>
                      <a:cxn ang="0">
                        <a:pos x="0" y="1"/>
                      </a:cxn>
                      <a:cxn ang="0">
                        <a:pos x="0" y="0"/>
                      </a:cxn>
                      <a:cxn ang="0">
                        <a:pos x="0" y="0"/>
                      </a:cxn>
                      <a:cxn ang="0">
                        <a:pos x="0" y="1"/>
                      </a:cxn>
                    </a:cxnLst>
                    <a:rect l="0" t="0" r="r" b="b"/>
                    <a:pathLst>
                      <a:path h="1">
                        <a:moveTo>
                          <a:pt x="0" y="1"/>
                        </a:moveTo>
                        <a:cubicBezTo>
                          <a:pt x="0" y="0"/>
                          <a:pt x="0" y="0"/>
                          <a:pt x="0" y="0"/>
                        </a:cubicBezTo>
                        <a:cubicBezTo>
                          <a:pt x="0" y="0"/>
                          <a:pt x="0" y="0"/>
                          <a:pt x="0" y="0"/>
                        </a:cubicBezTo>
                        <a:cubicBezTo>
                          <a:pt x="0" y="0"/>
                          <a:pt x="0" y="1"/>
                          <a:pt x="0" y="1"/>
                        </a:cubicBezTo>
                        <a:close/>
                      </a:path>
                    </a:pathLst>
                  </a:custGeom>
                  <a:grp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283" name="Rectangle 144"/>
                  <p:cNvSpPr>
                    <a:spLocks noChangeArrowheads="1"/>
                  </p:cNvSpPr>
                  <p:nvPr/>
                </p:nvSpPr>
                <p:spPr bwMode="auto">
                  <a:xfrm>
                    <a:off x="6518275" y="3373438"/>
                    <a:ext cx="1587" cy="1588"/>
                  </a:xfrm>
                  <a:prstGeom prst="rect">
                    <a:avLst/>
                  </a:prstGeom>
                  <a:grpFill/>
                  <a:ln w="9525">
                    <a:noFill/>
                    <a:miter lim="800000"/>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284" name="Freeform 145"/>
                  <p:cNvSpPr/>
                  <p:nvPr/>
                </p:nvSpPr>
                <p:spPr bwMode="auto">
                  <a:xfrm>
                    <a:off x="6505575" y="3398838"/>
                    <a:ext cx="1587" cy="6350"/>
                  </a:xfrm>
                  <a:custGeom>
                    <a:avLst/>
                    <a:gdLst/>
                    <a:ahLst/>
                    <a:cxnLst>
                      <a:cxn ang="0">
                        <a:pos x="0" y="3"/>
                      </a:cxn>
                      <a:cxn ang="0">
                        <a:pos x="0" y="0"/>
                      </a:cxn>
                      <a:cxn ang="0">
                        <a:pos x="0" y="3"/>
                      </a:cxn>
                    </a:cxnLst>
                    <a:rect l="0" t="0" r="r" b="b"/>
                    <a:pathLst>
                      <a:path h="3">
                        <a:moveTo>
                          <a:pt x="0" y="3"/>
                        </a:moveTo>
                        <a:cubicBezTo>
                          <a:pt x="0" y="0"/>
                          <a:pt x="0" y="0"/>
                          <a:pt x="0" y="0"/>
                        </a:cubicBezTo>
                        <a:cubicBezTo>
                          <a:pt x="0" y="2"/>
                          <a:pt x="0" y="3"/>
                          <a:pt x="0" y="3"/>
                        </a:cubicBezTo>
                        <a:close/>
                      </a:path>
                    </a:pathLst>
                  </a:custGeom>
                  <a:grp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285" name="Freeform 146"/>
                  <p:cNvSpPr/>
                  <p:nvPr/>
                </p:nvSpPr>
                <p:spPr bwMode="auto">
                  <a:xfrm>
                    <a:off x="6329363" y="4614863"/>
                    <a:ext cx="1587" cy="6350"/>
                  </a:xfrm>
                  <a:custGeom>
                    <a:avLst/>
                    <a:gdLst/>
                    <a:ahLst/>
                    <a:cxnLst>
                      <a:cxn ang="0">
                        <a:pos x="0" y="0"/>
                      </a:cxn>
                      <a:cxn ang="0">
                        <a:pos x="0" y="3"/>
                      </a:cxn>
                      <a:cxn ang="0">
                        <a:pos x="0" y="0"/>
                      </a:cxn>
                    </a:cxnLst>
                    <a:rect l="0" t="0" r="r" b="b"/>
                    <a:pathLst>
                      <a:path h="3">
                        <a:moveTo>
                          <a:pt x="0" y="0"/>
                        </a:moveTo>
                        <a:cubicBezTo>
                          <a:pt x="0" y="3"/>
                          <a:pt x="0" y="3"/>
                          <a:pt x="0" y="3"/>
                        </a:cubicBezTo>
                        <a:cubicBezTo>
                          <a:pt x="0" y="2"/>
                          <a:pt x="0" y="1"/>
                          <a:pt x="0" y="0"/>
                        </a:cubicBezTo>
                        <a:close/>
                      </a:path>
                    </a:pathLst>
                  </a:custGeom>
                  <a:grp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286" name="Freeform 147"/>
                  <p:cNvSpPr/>
                  <p:nvPr/>
                </p:nvSpPr>
                <p:spPr bwMode="auto">
                  <a:xfrm>
                    <a:off x="6405563" y="3765550"/>
                    <a:ext cx="3175" cy="4763"/>
                  </a:xfrm>
                  <a:custGeom>
                    <a:avLst/>
                    <a:gdLst/>
                    <a:ahLst/>
                    <a:cxnLst>
                      <a:cxn ang="0">
                        <a:pos x="0" y="2"/>
                      </a:cxn>
                      <a:cxn ang="0">
                        <a:pos x="1" y="0"/>
                      </a:cxn>
                      <a:cxn ang="0">
                        <a:pos x="0" y="2"/>
                      </a:cxn>
                    </a:cxnLst>
                    <a:rect l="0" t="0" r="r" b="b"/>
                    <a:pathLst>
                      <a:path w="1" h="2">
                        <a:moveTo>
                          <a:pt x="0" y="2"/>
                        </a:moveTo>
                        <a:cubicBezTo>
                          <a:pt x="1" y="0"/>
                          <a:pt x="1" y="0"/>
                          <a:pt x="1" y="0"/>
                        </a:cubicBezTo>
                        <a:cubicBezTo>
                          <a:pt x="0" y="1"/>
                          <a:pt x="0" y="2"/>
                          <a:pt x="0" y="2"/>
                        </a:cubicBezTo>
                        <a:close/>
                      </a:path>
                    </a:pathLst>
                  </a:custGeom>
                  <a:grp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287" name="Freeform 148"/>
                  <p:cNvSpPr/>
                  <p:nvPr/>
                </p:nvSpPr>
                <p:spPr bwMode="auto">
                  <a:xfrm>
                    <a:off x="7507288" y="1978025"/>
                    <a:ext cx="3175" cy="3175"/>
                  </a:xfrm>
                  <a:custGeom>
                    <a:avLst/>
                    <a:gdLst/>
                    <a:ahLst/>
                    <a:cxnLst>
                      <a:cxn ang="0">
                        <a:pos x="0" y="1"/>
                      </a:cxn>
                      <a:cxn ang="0">
                        <a:pos x="1" y="0"/>
                      </a:cxn>
                      <a:cxn ang="0">
                        <a:pos x="0" y="1"/>
                      </a:cxn>
                    </a:cxnLst>
                    <a:rect l="0" t="0" r="r" b="b"/>
                    <a:pathLst>
                      <a:path w="1" h="1">
                        <a:moveTo>
                          <a:pt x="0" y="1"/>
                        </a:moveTo>
                        <a:cubicBezTo>
                          <a:pt x="0" y="1"/>
                          <a:pt x="0" y="1"/>
                          <a:pt x="1" y="0"/>
                        </a:cubicBezTo>
                        <a:cubicBezTo>
                          <a:pt x="1" y="0"/>
                          <a:pt x="1" y="0"/>
                          <a:pt x="0" y="1"/>
                        </a:cubicBezTo>
                        <a:close/>
                      </a:path>
                    </a:pathLst>
                  </a:custGeom>
                  <a:grp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288" name="Freeform 149"/>
                  <p:cNvSpPr/>
                  <p:nvPr/>
                </p:nvSpPr>
                <p:spPr bwMode="auto">
                  <a:xfrm>
                    <a:off x="7335838" y="2182813"/>
                    <a:ext cx="3175" cy="1588"/>
                  </a:xfrm>
                  <a:custGeom>
                    <a:avLst/>
                    <a:gdLst/>
                    <a:ahLst/>
                    <a:cxnLst>
                      <a:cxn ang="0">
                        <a:pos x="1" y="0"/>
                      </a:cxn>
                      <a:cxn ang="0">
                        <a:pos x="0" y="0"/>
                      </a:cxn>
                      <a:cxn ang="0">
                        <a:pos x="0" y="0"/>
                      </a:cxn>
                      <a:cxn ang="0">
                        <a:pos x="1" y="0"/>
                      </a:cxn>
                    </a:cxnLst>
                    <a:rect l="0" t="0" r="r" b="b"/>
                    <a:pathLst>
                      <a:path w="1">
                        <a:moveTo>
                          <a:pt x="1" y="0"/>
                        </a:moveTo>
                        <a:cubicBezTo>
                          <a:pt x="0" y="0"/>
                          <a:pt x="0" y="0"/>
                          <a:pt x="0" y="0"/>
                        </a:cubicBezTo>
                        <a:cubicBezTo>
                          <a:pt x="0" y="0"/>
                          <a:pt x="0" y="0"/>
                          <a:pt x="0" y="0"/>
                        </a:cubicBezTo>
                        <a:cubicBezTo>
                          <a:pt x="0" y="0"/>
                          <a:pt x="1" y="0"/>
                          <a:pt x="1" y="0"/>
                        </a:cubicBezTo>
                        <a:close/>
                      </a:path>
                    </a:pathLst>
                  </a:custGeom>
                  <a:grp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289" name="Freeform 150"/>
                  <p:cNvSpPr/>
                  <p:nvPr/>
                </p:nvSpPr>
                <p:spPr bwMode="auto">
                  <a:xfrm>
                    <a:off x="7339013" y="2171700"/>
                    <a:ext cx="6350" cy="11113"/>
                  </a:xfrm>
                  <a:custGeom>
                    <a:avLst/>
                    <a:gdLst/>
                    <a:ahLst/>
                    <a:cxnLst>
                      <a:cxn ang="0">
                        <a:pos x="3" y="0"/>
                      </a:cxn>
                      <a:cxn ang="0">
                        <a:pos x="0" y="4"/>
                      </a:cxn>
                      <a:cxn ang="0">
                        <a:pos x="3" y="0"/>
                      </a:cxn>
                    </a:cxnLst>
                    <a:rect l="0" t="0" r="r" b="b"/>
                    <a:pathLst>
                      <a:path w="3" h="4">
                        <a:moveTo>
                          <a:pt x="3" y="0"/>
                        </a:moveTo>
                        <a:cubicBezTo>
                          <a:pt x="2" y="1"/>
                          <a:pt x="0" y="3"/>
                          <a:pt x="0" y="4"/>
                        </a:cubicBezTo>
                        <a:cubicBezTo>
                          <a:pt x="1" y="3"/>
                          <a:pt x="2" y="2"/>
                          <a:pt x="3" y="0"/>
                        </a:cubicBezTo>
                        <a:close/>
                      </a:path>
                    </a:pathLst>
                  </a:custGeom>
                  <a:grp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290" name="Freeform 151"/>
                  <p:cNvSpPr/>
                  <p:nvPr/>
                </p:nvSpPr>
                <p:spPr bwMode="auto">
                  <a:xfrm>
                    <a:off x="7316788" y="2200275"/>
                    <a:ext cx="1587" cy="1588"/>
                  </a:xfrm>
                  <a:custGeom>
                    <a:avLst/>
                    <a:gdLst/>
                    <a:ahLst/>
                    <a:cxnLst>
                      <a:cxn ang="0">
                        <a:pos x="0" y="1"/>
                      </a:cxn>
                      <a:cxn ang="0">
                        <a:pos x="0" y="0"/>
                      </a:cxn>
                      <a:cxn ang="0">
                        <a:pos x="0" y="1"/>
                      </a:cxn>
                    </a:cxnLst>
                    <a:rect l="0" t="0" r="r" b="b"/>
                    <a:pathLst>
                      <a:path h="1">
                        <a:moveTo>
                          <a:pt x="0" y="1"/>
                        </a:moveTo>
                        <a:cubicBezTo>
                          <a:pt x="0" y="0"/>
                          <a:pt x="0" y="0"/>
                          <a:pt x="0" y="0"/>
                        </a:cubicBezTo>
                        <a:cubicBezTo>
                          <a:pt x="0" y="0"/>
                          <a:pt x="0" y="1"/>
                          <a:pt x="0" y="1"/>
                        </a:cubicBezTo>
                        <a:close/>
                      </a:path>
                    </a:pathLst>
                  </a:custGeom>
                  <a:grp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291" name="Freeform 152"/>
                  <p:cNvSpPr/>
                  <p:nvPr/>
                </p:nvSpPr>
                <p:spPr bwMode="auto">
                  <a:xfrm>
                    <a:off x="7526338" y="2028825"/>
                    <a:ext cx="1587" cy="158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292" name="Freeform 153"/>
                  <p:cNvSpPr/>
                  <p:nvPr/>
                </p:nvSpPr>
                <p:spPr bwMode="auto">
                  <a:xfrm>
                    <a:off x="7481888" y="2063750"/>
                    <a:ext cx="3175" cy="1588"/>
                  </a:xfrm>
                  <a:custGeom>
                    <a:avLst/>
                    <a:gdLst/>
                    <a:ahLst/>
                    <a:cxnLst>
                      <a:cxn ang="0">
                        <a:pos x="1" y="0"/>
                      </a:cxn>
                      <a:cxn ang="0">
                        <a:pos x="0" y="0"/>
                      </a:cxn>
                      <a:cxn ang="0">
                        <a:pos x="1" y="0"/>
                      </a:cxn>
                    </a:cxnLst>
                    <a:rect l="0" t="0" r="r" b="b"/>
                    <a:pathLst>
                      <a:path w="1">
                        <a:moveTo>
                          <a:pt x="1" y="0"/>
                        </a:moveTo>
                        <a:cubicBezTo>
                          <a:pt x="1" y="0"/>
                          <a:pt x="0" y="0"/>
                          <a:pt x="0" y="0"/>
                        </a:cubicBezTo>
                        <a:cubicBezTo>
                          <a:pt x="0" y="0"/>
                          <a:pt x="1" y="0"/>
                          <a:pt x="1" y="0"/>
                        </a:cubicBezTo>
                        <a:close/>
                      </a:path>
                    </a:pathLst>
                  </a:custGeom>
                  <a:grp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293" name="Freeform 154"/>
                  <p:cNvSpPr/>
                  <p:nvPr/>
                </p:nvSpPr>
                <p:spPr bwMode="auto">
                  <a:xfrm>
                    <a:off x="7221538" y="2301875"/>
                    <a:ext cx="1587" cy="158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294" name="Freeform 155"/>
                  <p:cNvSpPr/>
                  <p:nvPr/>
                </p:nvSpPr>
                <p:spPr bwMode="auto">
                  <a:xfrm>
                    <a:off x="6471470" y="1748884"/>
                    <a:ext cx="2265362" cy="2987675"/>
                  </a:xfrm>
                  <a:custGeom>
                    <a:avLst/>
                    <a:gdLst/>
                    <a:ahLst/>
                    <a:cxnLst>
                      <a:cxn ang="0">
                        <a:pos x="295" y="351"/>
                      </a:cxn>
                      <a:cxn ang="0">
                        <a:pos x="339" y="296"/>
                      </a:cxn>
                      <a:cxn ang="0">
                        <a:pos x="362" y="265"/>
                      </a:cxn>
                      <a:cxn ang="0">
                        <a:pos x="377" y="249"/>
                      </a:cxn>
                      <a:cxn ang="0">
                        <a:pos x="403" y="224"/>
                      </a:cxn>
                      <a:cxn ang="0">
                        <a:pos x="411" y="216"/>
                      </a:cxn>
                      <a:cxn ang="0">
                        <a:pos x="427" y="202"/>
                      </a:cxn>
                      <a:cxn ang="0">
                        <a:pos x="458" y="180"/>
                      </a:cxn>
                      <a:cxn ang="0">
                        <a:pos x="477" y="162"/>
                      </a:cxn>
                      <a:cxn ang="0">
                        <a:pos x="512" y="134"/>
                      </a:cxn>
                      <a:cxn ang="0">
                        <a:pos x="530" y="124"/>
                      </a:cxn>
                      <a:cxn ang="0">
                        <a:pos x="558" y="106"/>
                      </a:cxn>
                      <a:cxn ang="0">
                        <a:pos x="583" y="94"/>
                      </a:cxn>
                      <a:cxn ang="0">
                        <a:pos x="620" y="71"/>
                      </a:cxn>
                      <a:cxn ang="0">
                        <a:pos x="662" y="54"/>
                      </a:cxn>
                      <a:cxn ang="0">
                        <a:pos x="704" y="40"/>
                      </a:cxn>
                      <a:cxn ang="0">
                        <a:pos x="735" y="30"/>
                      </a:cxn>
                      <a:cxn ang="0">
                        <a:pos x="758" y="25"/>
                      </a:cxn>
                      <a:cxn ang="0">
                        <a:pos x="759" y="26"/>
                      </a:cxn>
                      <a:cxn ang="0">
                        <a:pos x="785" y="19"/>
                      </a:cxn>
                      <a:cxn ang="0">
                        <a:pos x="800" y="15"/>
                      </a:cxn>
                      <a:cxn ang="0">
                        <a:pos x="820" y="12"/>
                      </a:cxn>
                      <a:cxn ang="0">
                        <a:pos x="870" y="10"/>
                      </a:cxn>
                      <a:cxn ang="0">
                        <a:pos x="906" y="8"/>
                      </a:cxn>
                      <a:cxn ang="0">
                        <a:pos x="880" y="2"/>
                      </a:cxn>
                      <a:cxn ang="0">
                        <a:pos x="860" y="3"/>
                      </a:cxn>
                      <a:cxn ang="0">
                        <a:pos x="836" y="3"/>
                      </a:cxn>
                      <a:cxn ang="0">
                        <a:pos x="793" y="6"/>
                      </a:cxn>
                      <a:cxn ang="0">
                        <a:pos x="772" y="11"/>
                      </a:cxn>
                      <a:cxn ang="0">
                        <a:pos x="753" y="14"/>
                      </a:cxn>
                      <a:cxn ang="0">
                        <a:pos x="685" y="33"/>
                      </a:cxn>
                      <a:cxn ang="0">
                        <a:pos x="652" y="43"/>
                      </a:cxn>
                      <a:cxn ang="0">
                        <a:pos x="635" y="50"/>
                      </a:cxn>
                      <a:cxn ang="0">
                        <a:pos x="605" y="64"/>
                      </a:cxn>
                      <a:cxn ang="0">
                        <a:pos x="569" y="81"/>
                      </a:cxn>
                      <a:cxn ang="0">
                        <a:pos x="547" y="90"/>
                      </a:cxn>
                      <a:cxn ang="0">
                        <a:pos x="500" y="120"/>
                      </a:cxn>
                      <a:cxn ang="0">
                        <a:pos x="454" y="152"/>
                      </a:cxn>
                      <a:cxn ang="0">
                        <a:pos x="418" y="183"/>
                      </a:cxn>
                      <a:cxn ang="0">
                        <a:pos x="399" y="199"/>
                      </a:cxn>
                      <a:cxn ang="0">
                        <a:pos x="372" y="223"/>
                      </a:cxn>
                      <a:cxn ang="0">
                        <a:pos x="333" y="260"/>
                      </a:cxn>
                      <a:cxn ang="0">
                        <a:pos x="303" y="297"/>
                      </a:cxn>
                      <a:cxn ang="0">
                        <a:pos x="252" y="360"/>
                      </a:cxn>
                      <a:cxn ang="0">
                        <a:pos x="200" y="442"/>
                      </a:cxn>
                      <a:cxn ang="0">
                        <a:pos x="184" y="468"/>
                      </a:cxn>
                      <a:cxn ang="0">
                        <a:pos x="168" y="498"/>
                      </a:cxn>
                      <a:cxn ang="0">
                        <a:pos x="143" y="549"/>
                      </a:cxn>
                      <a:cxn ang="0">
                        <a:pos x="99" y="648"/>
                      </a:cxn>
                      <a:cxn ang="0">
                        <a:pos x="68" y="741"/>
                      </a:cxn>
                      <a:cxn ang="0">
                        <a:pos x="38" y="844"/>
                      </a:cxn>
                      <a:cxn ang="0">
                        <a:pos x="0" y="1116"/>
                      </a:cxn>
                      <a:cxn ang="0">
                        <a:pos x="9" y="1197"/>
                      </a:cxn>
                      <a:cxn ang="0">
                        <a:pos x="11" y="1180"/>
                      </a:cxn>
                      <a:cxn ang="0">
                        <a:pos x="15" y="1154"/>
                      </a:cxn>
                      <a:cxn ang="0">
                        <a:pos x="18" y="1114"/>
                      </a:cxn>
                      <a:cxn ang="0">
                        <a:pos x="40" y="988"/>
                      </a:cxn>
                      <a:cxn ang="0">
                        <a:pos x="89" y="767"/>
                      </a:cxn>
                      <a:cxn ang="0">
                        <a:pos x="117" y="681"/>
                      </a:cxn>
                      <a:cxn ang="0">
                        <a:pos x="157" y="582"/>
                      </a:cxn>
                      <a:cxn ang="0">
                        <a:pos x="164" y="564"/>
                      </a:cxn>
                      <a:cxn ang="0">
                        <a:pos x="193" y="510"/>
                      </a:cxn>
                      <a:cxn ang="0">
                        <a:pos x="216" y="471"/>
                      </a:cxn>
                    </a:cxnLst>
                    <a:rect l="0" t="0" r="r" b="b"/>
                    <a:pathLst>
                      <a:path w="913" h="1204">
                        <a:moveTo>
                          <a:pt x="243" y="429"/>
                        </a:moveTo>
                        <a:cubicBezTo>
                          <a:pt x="254" y="411"/>
                          <a:pt x="268" y="388"/>
                          <a:pt x="280" y="372"/>
                        </a:cubicBezTo>
                        <a:cubicBezTo>
                          <a:pt x="282" y="368"/>
                          <a:pt x="286" y="362"/>
                          <a:pt x="289" y="357"/>
                        </a:cubicBezTo>
                        <a:cubicBezTo>
                          <a:pt x="291" y="358"/>
                          <a:pt x="291" y="358"/>
                          <a:pt x="291" y="358"/>
                        </a:cubicBezTo>
                        <a:cubicBezTo>
                          <a:pt x="294" y="353"/>
                          <a:pt x="294" y="353"/>
                          <a:pt x="294" y="353"/>
                        </a:cubicBezTo>
                        <a:cubicBezTo>
                          <a:pt x="296" y="351"/>
                          <a:pt x="292" y="356"/>
                          <a:pt x="295" y="354"/>
                        </a:cubicBezTo>
                        <a:cubicBezTo>
                          <a:pt x="295" y="351"/>
                          <a:pt x="295" y="351"/>
                          <a:pt x="295" y="351"/>
                        </a:cubicBezTo>
                        <a:cubicBezTo>
                          <a:pt x="296" y="351"/>
                          <a:pt x="304" y="341"/>
                          <a:pt x="299" y="349"/>
                        </a:cubicBezTo>
                        <a:cubicBezTo>
                          <a:pt x="304" y="343"/>
                          <a:pt x="308" y="338"/>
                          <a:pt x="313" y="332"/>
                        </a:cubicBezTo>
                        <a:cubicBezTo>
                          <a:pt x="316" y="329"/>
                          <a:pt x="313" y="329"/>
                          <a:pt x="317" y="325"/>
                        </a:cubicBezTo>
                        <a:cubicBezTo>
                          <a:pt x="318" y="325"/>
                          <a:pt x="316" y="327"/>
                          <a:pt x="317" y="327"/>
                        </a:cubicBezTo>
                        <a:cubicBezTo>
                          <a:pt x="328" y="316"/>
                          <a:pt x="325" y="311"/>
                          <a:pt x="335" y="300"/>
                        </a:cubicBezTo>
                        <a:cubicBezTo>
                          <a:pt x="334" y="301"/>
                          <a:pt x="334" y="301"/>
                          <a:pt x="334" y="301"/>
                        </a:cubicBezTo>
                        <a:cubicBezTo>
                          <a:pt x="336" y="299"/>
                          <a:pt x="339" y="296"/>
                          <a:pt x="339" y="296"/>
                        </a:cubicBezTo>
                        <a:cubicBezTo>
                          <a:pt x="336" y="296"/>
                          <a:pt x="338" y="298"/>
                          <a:pt x="334" y="301"/>
                        </a:cubicBezTo>
                        <a:cubicBezTo>
                          <a:pt x="333" y="299"/>
                          <a:pt x="337" y="296"/>
                          <a:pt x="336" y="295"/>
                        </a:cubicBezTo>
                        <a:cubicBezTo>
                          <a:pt x="338" y="293"/>
                          <a:pt x="339" y="291"/>
                          <a:pt x="341" y="289"/>
                        </a:cubicBezTo>
                        <a:cubicBezTo>
                          <a:pt x="345" y="286"/>
                          <a:pt x="349" y="280"/>
                          <a:pt x="353" y="278"/>
                        </a:cubicBezTo>
                        <a:cubicBezTo>
                          <a:pt x="354" y="276"/>
                          <a:pt x="355" y="273"/>
                          <a:pt x="358" y="269"/>
                        </a:cubicBezTo>
                        <a:cubicBezTo>
                          <a:pt x="362" y="267"/>
                          <a:pt x="359" y="270"/>
                          <a:pt x="363" y="267"/>
                        </a:cubicBezTo>
                        <a:cubicBezTo>
                          <a:pt x="362" y="265"/>
                          <a:pt x="362" y="265"/>
                          <a:pt x="362" y="265"/>
                        </a:cubicBezTo>
                        <a:cubicBezTo>
                          <a:pt x="365" y="262"/>
                          <a:pt x="365" y="263"/>
                          <a:pt x="365" y="264"/>
                        </a:cubicBezTo>
                        <a:cubicBezTo>
                          <a:pt x="369" y="260"/>
                          <a:pt x="367" y="260"/>
                          <a:pt x="371" y="256"/>
                        </a:cubicBezTo>
                        <a:cubicBezTo>
                          <a:pt x="370" y="259"/>
                          <a:pt x="370" y="259"/>
                          <a:pt x="370" y="259"/>
                        </a:cubicBezTo>
                        <a:cubicBezTo>
                          <a:pt x="373" y="256"/>
                          <a:pt x="374" y="255"/>
                          <a:pt x="378" y="251"/>
                        </a:cubicBezTo>
                        <a:cubicBezTo>
                          <a:pt x="378" y="251"/>
                          <a:pt x="377" y="253"/>
                          <a:pt x="375" y="254"/>
                        </a:cubicBezTo>
                        <a:cubicBezTo>
                          <a:pt x="379" y="253"/>
                          <a:pt x="379" y="250"/>
                          <a:pt x="380" y="248"/>
                        </a:cubicBezTo>
                        <a:cubicBezTo>
                          <a:pt x="379" y="249"/>
                          <a:pt x="376" y="251"/>
                          <a:pt x="377" y="249"/>
                        </a:cubicBezTo>
                        <a:cubicBezTo>
                          <a:pt x="379" y="247"/>
                          <a:pt x="381" y="244"/>
                          <a:pt x="383" y="243"/>
                        </a:cubicBezTo>
                        <a:cubicBezTo>
                          <a:pt x="381" y="246"/>
                          <a:pt x="381" y="246"/>
                          <a:pt x="381" y="246"/>
                        </a:cubicBezTo>
                        <a:cubicBezTo>
                          <a:pt x="385" y="241"/>
                          <a:pt x="383" y="243"/>
                          <a:pt x="388" y="238"/>
                        </a:cubicBezTo>
                        <a:cubicBezTo>
                          <a:pt x="388" y="239"/>
                          <a:pt x="388" y="239"/>
                          <a:pt x="388" y="239"/>
                        </a:cubicBezTo>
                        <a:cubicBezTo>
                          <a:pt x="390" y="235"/>
                          <a:pt x="395" y="232"/>
                          <a:pt x="400" y="227"/>
                        </a:cubicBezTo>
                        <a:cubicBezTo>
                          <a:pt x="399" y="228"/>
                          <a:pt x="399" y="228"/>
                          <a:pt x="399" y="228"/>
                        </a:cubicBezTo>
                        <a:cubicBezTo>
                          <a:pt x="401" y="226"/>
                          <a:pt x="402" y="225"/>
                          <a:pt x="403" y="224"/>
                        </a:cubicBezTo>
                        <a:cubicBezTo>
                          <a:pt x="399" y="226"/>
                          <a:pt x="400" y="225"/>
                          <a:pt x="399" y="224"/>
                        </a:cubicBezTo>
                        <a:cubicBezTo>
                          <a:pt x="404" y="222"/>
                          <a:pt x="403" y="218"/>
                          <a:pt x="410" y="213"/>
                        </a:cubicBezTo>
                        <a:cubicBezTo>
                          <a:pt x="410" y="214"/>
                          <a:pt x="409" y="216"/>
                          <a:pt x="407" y="217"/>
                        </a:cubicBezTo>
                        <a:cubicBezTo>
                          <a:pt x="406" y="220"/>
                          <a:pt x="407" y="221"/>
                          <a:pt x="404" y="225"/>
                        </a:cubicBezTo>
                        <a:cubicBezTo>
                          <a:pt x="406" y="223"/>
                          <a:pt x="408" y="220"/>
                          <a:pt x="408" y="221"/>
                        </a:cubicBezTo>
                        <a:cubicBezTo>
                          <a:pt x="408" y="219"/>
                          <a:pt x="408" y="219"/>
                          <a:pt x="408" y="219"/>
                        </a:cubicBezTo>
                        <a:cubicBezTo>
                          <a:pt x="409" y="218"/>
                          <a:pt x="410" y="217"/>
                          <a:pt x="411" y="216"/>
                        </a:cubicBezTo>
                        <a:cubicBezTo>
                          <a:pt x="411" y="215"/>
                          <a:pt x="408" y="217"/>
                          <a:pt x="410" y="214"/>
                        </a:cubicBezTo>
                        <a:cubicBezTo>
                          <a:pt x="414" y="210"/>
                          <a:pt x="413" y="213"/>
                          <a:pt x="413" y="212"/>
                        </a:cubicBezTo>
                        <a:cubicBezTo>
                          <a:pt x="418" y="208"/>
                          <a:pt x="414" y="209"/>
                          <a:pt x="419" y="205"/>
                        </a:cubicBezTo>
                        <a:cubicBezTo>
                          <a:pt x="419" y="206"/>
                          <a:pt x="418" y="207"/>
                          <a:pt x="418" y="207"/>
                        </a:cubicBezTo>
                        <a:cubicBezTo>
                          <a:pt x="422" y="205"/>
                          <a:pt x="426" y="200"/>
                          <a:pt x="428" y="200"/>
                        </a:cubicBezTo>
                        <a:cubicBezTo>
                          <a:pt x="428" y="201"/>
                          <a:pt x="428" y="201"/>
                          <a:pt x="427" y="202"/>
                        </a:cubicBezTo>
                        <a:cubicBezTo>
                          <a:pt x="427" y="202"/>
                          <a:pt x="427" y="202"/>
                          <a:pt x="427" y="202"/>
                        </a:cubicBezTo>
                        <a:cubicBezTo>
                          <a:pt x="424" y="207"/>
                          <a:pt x="430" y="199"/>
                          <a:pt x="430" y="201"/>
                        </a:cubicBezTo>
                        <a:cubicBezTo>
                          <a:pt x="429" y="201"/>
                          <a:pt x="434" y="197"/>
                          <a:pt x="436" y="195"/>
                        </a:cubicBezTo>
                        <a:cubicBezTo>
                          <a:pt x="435" y="195"/>
                          <a:pt x="435" y="195"/>
                          <a:pt x="435" y="195"/>
                        </a:cubicBezTo>
                        <a:cubicBezTo>
                          <a:pt x="440" y="186"/>
                          <a:pt x="436" y="197"/>
                          <a:pt x="443" y="190"/>
                        </a:cubicBezTo>
                        <a:cubicBezTo>
                          <a:pt x="447" y="186"/>
                          <a:pt x="441" y="192"/>
                          <a:pt x="443" y="189"/>
                        </a:cubicBezTo>
                        <a:cubicBezTo>
                          <a:pt x="446" y="186"/>
                          <a:pt x="448" y="186"/>
                          <a:pt x="452" y="182"/>
                        </a:cubicBezTo>
                        <a:cubicBezTo>
                          <a:pt x="454" y="181"/>
                          <a:pt x="457" y="180"/>
                          <a:pt x="458" y="180"/>
                        </a:cubicBezTo>
                        <a:cubicBezTo>
                          <a:pt x="461" y="178"/>
                          <a:pt x="467" y="174"/>
                          <a:pt x="468" y="172"/>
                        </a:cubicBezTo>
                        <a:cubicBezTo>
                          <a:pt x="462" y="175"/>
                          <a:pt x="464" y="177"/>
                          <a:pt x="457" y="180"/>
                        </a:cubicBezTo>
                        <a:cubicBezTo>
                          <a:pt x="458" y="178"/>
                          <a:pt x="458" y="178"/>
                          <a:pt x="458" y="178"/>
                        </a:cubicBezTo>
                        <a:cubicBezTo>
                          <a:pt x="462" y="174"/>
                          <a:pt x="467" y="170"/>
                          <a:pt x="470" y="168"/>
                        </a:cubicBezTo>
                        <a:cubicBezTo>
                          <a:pt x="469" y="168"/>
                          <a:pt x="469" y="168"/>
                          <a:pt x="469" y="168"/>
                        </a:cubicBezTo>
                        <a:cubicBezTo>
                          <a:pt x="474" y="163"/>
                          <a:pt x="475" y="161"/>
                          <a:pt x="481" y="157"/>
                        </a:cubicBezTo>
                        <a:cubicBezTo>
                          <a:pt x="482" y="157"/>
                          <a:pt x="479" y="160"/>
                          <a:pt x="477" y="162"/>
                        </a:cubicBezTo>
                        <a:cubicBezTo>
                          <a:pt x="481" y="160"/>
                          <a:pt x="480" y="159"/>
                          <a:pt x="486" y="155"/>
                        </a:cubicBezTo>
                        <a:cubicBezTo>
                          <a:pt x="487" y="156"/>
                          <a:pt x="482" y="158"/>
                          <a:pt x="482" y="159"/>
                        </a:cubicBezTo>
                        <a:cubicBezTo>
                          <a:pt x="488" y="154"/>
                          <a:pt x="488" y="154"/>
                          <a:pt x="488" y="154"/>
                        </a:cubicBezTo>
                        <a:cubicBezTo>
                          <a:pt x="488" y="154"/>
                          <a:pt x="488" y="154"/>
                          <a:pt x="488" y="154"/>
                        </a:cubicBezTo>
                        <a:cubicBezTo>
                          <a:pt x="488" y="152"/>
                          <a:pt x="493" y="151"/>
                          <a:pt x="497" y="148"/>
                        </a:cubicBezTo>
                        <a:cubicBezTo>
                          <a:pt x="506" y="141"/>
                          <a:pt x="506" y="139"/>
                          <a:pt x="510" y="134"/>
                        </a:cubicBezTo>
                        <a:cubicBezTo>
                          <a:pt x="512" y="133"/>
                          <a:pt x="513" y="134"/>
                          <a:pt x="512" y="134"/>
                        </a:cubicBezTo>
                        <a:cubicBezTo>
                          <a:pt x="510" y="135"/>
                          <a:pt x="510" y="135"/>
                          <a:pt x="510" y="136"/>
                        </a:cubicBezTo>
                        <a:cubicBezTo>
                          <a:pt x="513" y="134"/>
                          <a:pt x="518" y="133"/>
                          <a:pt x="516" y="135"/>
                        </a:cubicBezTo>
                        <a:cubicBezTo>
                          <a:pt x="521" y="131"/>
                          <a:pt x="514" y="135"/>
                          <a:pt x="517" y="133"/>
                        </a:cubicBezTo>
                        <a:cubicBezTo>
                          <a:pt x="524" y="128"/>
                          <a:pt x="524" y="128"/>
                          <a:pt x="524" y="128"/>
                        </a:cubicBezTo>
                        <a:cubicBezTo>
                          <a:pt x="522" y="128"/>
                          <a:pt x="520" y="130"/>
                          <a:pt x="523" y="127"/>
                        </a:cubicBezTo>
                        <a:cubicBezTo>
                          <a:pt x="526" y="125"/>
                          <a:pt x="527" y="124"/>
                          <a:pt x="531" y="121"/>
                        </a:cubicBezTo>
                        <a:cubicBezTo>
                          <a:pt x="531" y="122"/>
                          <a:pt x="533" y="122"/>
                          <a:pt x="530" y="124"/>
                        </a:cubicBezTo>
                        <a:cubicBezTo>
                          <a:pt x="533" y="123"/>
                          <a:pt x="536" y="121"/>
                          <a:pt x="536" y="119"/>
                        </a:cubicBezTo>
                        <a:cubicBezTo>
                          <a:pt x="531" y="121"/>
                          <a:pt x="543" y="114"/>
                          <a:pt x="539" y="115"/>
                        </a:cubicBezTo>
                        <a:cubicBezTo>
                          <a:pt x="544" y="113"/>
                          <a:pt x="544" y="113"/>
                          <a:pt x="544" y="113"/>
                        </a:cubicBezTo>
                        <a:cubicBezTo>
                          <a:pt x="543" y="114"/>
                          <a:pt x="543" y="114"/>
                          <a:pt x="541" y="115"/>
                        </a:cubicBezTo>
                        <a:cubicBezTo>
                          <a:pt x="543" y="115"/>
                          <a:pt x="545" y="112"/>
                          <a:pt x="546" y="111"/>
                        </a:cubicBezTo>
                        <a:cubicBezTo>
                          <a:pt x="548" y="111"/>
                          <a:pt x="552" y="108"/>
                          <a:pt x="553" y="109"/>
                        </a:cubicBezTo>
                        <a:cubicBezTo>
                          <a:pt x="554" y="108"/>
                          <a:pt x="557" y="106"/>
                          <a:pt x="558" y="106"/>
                        </a:cubicBezTo>
                        <a:cubicBezTo>
                          <a:pt x="560" y="105"/>
                          <a:pt x="558" y="105"/>
                          <a:pt x="559" y="104"/>
                        </a:cubicBezTo>
                        <a:cubicBezTo>
                          <a:pt x="566" y="100"/>
                          <a:pt x="566" y="100"/>
                          <a:pt x="566" y="100"/>
                        </a:cubicBezTo>
                        <a:cubicBezTo>
                          <a:pt x="567" y="101"/>
                          <a:pt x="568" y="102"/>
                          <a:pt x="567" y="103"/>
                        </a:cubicBezTo>
                        <a:cubicBezTo>
                          <a:pt x="570" y="101"/>
                          <a:pt x="567" y="101"/>
                          <a:pt x="571" y="98"/>
                        </a:cubicBezTo>
                        <a:cubicBezTo>
                          <a:pt x="570" y="101"/>
                          <a:pt x="577" y="96"/>
                          <a:pt x="575" y="100"/>
                        </a:cubicBezTo>
                        <a:cubicBezTo>
                          <a:pt x="577" y="99"/>
                          <a:pt x="584" y="96"/>
                          <a:pt x="588" y="93"/>
                        </a:cubicBezTo>
                        <a:cubicBezTo>
                          <a:pt x="589" y="91"/>
                          <a:pt x="583" y="95"/>
                          <a:pt x="583" y="94"/>
                        </a:cubicBezTo>
                        <a:cubicBezTo>
                          <a:pt x="593" y="88"/>
                          <a:pt x="592" y="85"/>
                          <a:pt x="601" y="81"/>
                        </a:cubicBezTo>
                        <a:cubicBezTo>
                          <a:pt x="598" y="82"/>
                          <a:pt x="598" y="82"/>
                          <a:pt x="598" y="82"/>
                        </a:cubicBezTo>
                        <a:cubicBezTo>
                          <a:pt x="603" y="79"/>
                          <a:pt x="602" y="80"/>
                          <a:pt x="605" y="77"/>
                        </a:cubicBezTo>
                        <a:cubicBezTo>
                          <a:pt x="604" y="79"/>
                          <a:pt x="612" y="78"/>
                          <a:pt x="620" y="74"/>
                        </a:cubicBezTo>
                        <a:cubicBezTo>
                          <a:pt x="620" y="73"/>
                          <a:pt x="615" y="75"/>
                          <a:pt x="616" y="73"/>
                        </a:cubicBezTo>
                        <a:cubicBezTo>
                          <a:pt x="621" y="70"/>
                          <a:pt x="621" y="70"/>
                          <a:pt x="621" y="70"/>
                        </a:cubicBezTo>
                        <a:cubicBezTo>
                          <a:pt x="622" y="70"/>
                          <a:pt x="621" y="71"/>
                          <a:pt x="620" y="71"/>
                        </a:cubicBezTo>
                        <a:cubicBezTo>
                          <a:pt x="625" y="69"/>
                          <a:pt x="630" y="69"/>
                          <a:pt x="631" y="67"/>
                        </a:cubicBezTo>
                        <a:cubicBezTo>
                          <a:pt x="637" y="67"/>
                          <a:pt x="637" y="67"/>
                          <a:pt x="637" y="67"/>
                        </a:cubicBezTo>
                        <a:cubicBezTo>
                          <a:pt x="634" y="67"/>
                          <a:pt x="634" y="67"/>
                          <a:pt x="634" y="67"/>
                        </a:cubicBezTo>
                        <a:cubicBezTo>
                          <a:pt x="635" y="66"/>
                          <a:pt x="640" y="63"/>
                          <a:pt x="641" y="62"/>
                        </a:cubicBezTo>
                        <a:cubicBezTo>
                          <a:pt x="646" y="59"/>
                          <a:pt x="649" y="59"/>
                          <a:pt x="652" y="59"/>
                        </a:cubicBezTo>
                        <a:cubicBezTo>
                          <a:pt x="651" y="58"/>
                          <a:pt x="648" y="58"/>
                          <a:pt x="652" y="56"/>
                        </a:cubicBezTo>
                        <a:cubicBezTo>
                          <a:pt x="653" y="58"/>
                          <a:pt x="662" y="53"/>
                          <a:pt x="662" y="54"/>
                        </a:cubicBezTo>
                        <a:cubicBezTo>
                          <a:pt x="664" y="54"/>
                          <a:pt x="668" y="53"/>
                          <a:pt x="667" y="52"/>
                        </a:cubicBezTo>
                        <a:cubicBezTo>
                          <a:pt x="668" y="54"/>
                          <a:pt x="668" y="54"/>
                          <a:pt x="668" y="54"/>
                        </a:cubicBezTo>
                        <a:cubicBezTo>
                          <a:pt x="667" y="52"/>
                          <a:pt x="674" y="49"/>
                          <a:pt x="679" y="47"/>
                        </a:cubicBezTo>
                        <a:cubicBezTo>
                          <a:pt x="679" y="50"/>
                          <a:pt x="684" y="45"/>
                          <a:pt x="688" y="46"/>
                        </a:cubicBezTo>
                        <a:cubicBezTo>
                          <a:pt x="688" y="44"/>
                          <a:pt x="696" y="43"/>
                          <a:pt x="697" y="41"/>
                        </a:cubicBezTo>
                        <a:cubicBezTo>
                          <a:pt x="701" y="39"/>
                          <a:pt x="701" y="41"/>
                          <a:pt x="702" y="41"/>
                        </a:cubicBezTo>
                        <a:cubicBezTo>
                          <a:pt x="704" y="40"/>
                          <a:pt x="704" y="40"/>
                          <a:pt x="704" y="40"/>
                        </a:cubicBezTo>
                        <a:cubicBezTo>
                          <a:pt x="706" y="40"/>
                          <a:pt x="713" y="38"/>
                          <a:pt x="718" y="37"/>
                        </a:cubicBezTo>
                        <a:cubicBezTo>
                          <a:pt x="722" y="35"/>
                          <a:pt x="722" y="35"/>
                          <a:pt x="722" y="35"/>
                        </a:cubicBezTo>
                        <a:cubicBezTo>
                          <a:pt x="723" y="35"/>
                          <a:pt x="723" y="35"/>
                          <a:pt x="723" y="35"/>
                        </a:cubicBezTo>
                        <a:cubicBezTo>
                          <a:pt x="724" y="34"/>
                          <a:pt x="727" y="33"/>
                          <a:pt x="725" y="33"/>
                        </a:cubicBezTo>
                        <a:cubicBezTo>
                          <a:pt x="727" y="33"/>
                          <a:pt x="727" y="33"/>
                          <a:pt x="727" y="33"/>
                        </a:cubicBezTo>
                        <a:cubicBezTo>
                          <a:pt x="727" y="31"/>
                          <a:pt x="730" y="31"/>
                          <a:pt x="735" y="29"/>
                        </a:cubicBezTo>
                        <a:cubicBezTo>
                          <a:pt x="736" y="29"/>
                          <a:pt x="736" y="30"/>
                          <a:pt x="735" y="30"/>
                        </a:cubicBezTo>
                        <a:cubicBezTo>
                          <a:pt x="737" y="30"/>
                          <a:pt x="736" y="31"/>
                          <a:pt x="738" y="31"/>
                        </a:cubicBezTo>
                        <a:cubicBezTo>
                          <a:pt x="736" y="31"/>
                          <a:pt x="745" y="26"/>
                          <a:pt x="739" y="27"/>
                        </a:cubicBezTo>
                        <a:cubicBezTo>
                          <a:pt x="738" y="26"/>
                          <a:pt x="741" y="25"/>
                          <a:pt x="744" y="24"/>
                        </a:cubicBezTo>
                        <a:cubicBezTo>
                          <a:pt x="745" y="26"/>
                          <a:pt x="745" y="26"/>
                          <a:pt x="745" y="26"/>
                        </a:cubicBezTo>
                        <a:cubicBezTo>
                          <a:pt x="748" y="23"/>
                          <a:pt x="748" y="23"/>
                          <a:pt x="748" y="23"/>
                        </a:cubicBezTo>
                        <a:cubicBezTo>
                          <a:pt x="751" y="22"/>
                          <a:pt x="753" y="23"/>
                          <a:pt x="756" y="22"/>
                        </a:cubicBezTo>
                        <a:cubicBezTo>
                          <a:pt x="753" y="23"/>
                          <a:pt x="750" y="27"/>
                          <a:pt x="758" y="25"/>
                        </a:cubicBezTo>
                        <a:cubicBezTo>
                          <a:pt x="754" y="26"/>
                          <a:pt x="752" y="28"/>
                          <a:pt x="750" y="28"/>
                        </a:cubicBezTo>
                        <a:cubicBezTo>
                          <a:pt x="752" y="28"/>
                          <a:pt x="752" y="28"/>
                          <a:pt x="750" y="29"/>
                        </a:cubicBezTo>
                        <a:cubicBezTo>
                          <a:pt x="756" y="27"/>
                          <a:pt x="752" y="28"/>
                          <a:pt x="758" y="26"/>
                        </a:cubicBezTo>
                        <a:cubicBezTo>
                          <a:pt x="758" y="28"/>
                          <a:pt x="759" y="28"/>
                          <a:pt x="764" y="27"/>
                        </a:cubicBezTo>
                        <a:cubicBezTo>
                          <a:pt x="760" y="27"/>
                          <a:pt x="760" y="27"/>
                          <a:pt x="760" y="27"/>
                        </a:cubicBezTo>
                        <a:cubicBezTo>
                          <a:pt x="761" y="27"/>
                          <a:pt x="761" y="27"/>
                          <a:pt x="761" y="26"/>
                        </a:cubicBezTo>
                        <a:cubicBezTo>
                          <a:pt x="760" y="27"/>
                          <a:pt x="759" y="26"/>
                          <a:pt x="759" y="26"/>
                        </a:cubicBezTo>
                        <a:cubicBezTo>
                          <a:pt x="760" y="26"/>
                          <a:pt x="765" y="23"/>
                          <a:pt x="766" y="23"/>
                        </a:cubicBezTo>
                        <a:cubicBezTo>
                          <a:pt x="760" y="22"/>
                          <a:pt x="776" y="19"/>
                          <a:pt x="772" y="19"/>
                        </a:cubicBezTo>
                        <a:cubicBezTo>
                          <a:pt x="773" y="18"/>
                          <a:pt x="777" y="17"/>
                          <a:pt x="777" y="18"/>
                        </a:cubicBezTo>
                        <a:cubicBezTo>
                          <a:pt x="772" y="20"/>
                          <a:pt x="781" y="19"/>
                          <a:pt x="781" y="20"/>
                        </a:cubicBezTo>
                        <a:cubicBezTo>
                          <a:pt x="782" y="19"/>
                          <a:pt x="777" y="20"/>
                          <a:pt x="779" y="19"/>
                        </a:cubicBezTo>
                        <a:cubicBezTo>
                          <a:pt x="782" y="18"/>
                          <a:pt x="784" y="19"/>
                          <a:pt x="786" y="19"/>
                        </a:cubicBezTo>
                        <a:cubicBezTo>
                          <a:pt x="785" y="19"/>
                          <a:pt x="785" y="19"/>
                          <a:pt x="785" y="19"/>
                        </a:cubicBezTo>
                        <a:cubicBezTo>
                          <a:pt x="789" y="19"/>
                          <a:pt x="789" y="19"/>
                          <a:pt x="789" y="19"/>
                        </a:cubicBezTo>
                        <a:cubicBezTo>
                          <a:pt x="790" y="18"/>
                          <a:pt x="785" y="19"/>
                          <a:pt x="789" y="17"/>
                        </a:cubicBezTo>
                        <a:cubicBezTo>
                          <a:pt x="790" y="18"/>
                          <a:pt x="794" y="16"/>
                          <a:pt x="794" y="17"/>
                        </a:cubicBezTo>
                        <a:cubicBezTo>
                          <a:pt x="792" y="18"/>
                          <a:pt x="794" y="19"/>
                          <a:pt x="790" y="20"/>
                        </a:cubicBezTo>
                        <a:cubicBezTo>
                          <a:pt x="793" y="20"/>
                          <a:pt x="802" y="18"/>
                          <a:pt x="798" y="17"/>
                        </a:cubicBezTo>
                        <a:cubicBezTo>
                          <a:pt x="802" y="17"/>
                          <a:pt x="802" y="17"/>
                          <a:pt x="802" y="17"/>
                        </a:cubicBezTo>
                        <a:cubicBezTo>
                          <a:pt x="800" y="16"/>
                          <a:pt x="793" y="16"/>
                          <a:pt x="800" y="15"/>
                        </a:cubicBezTo>
                        <a:cubicBezTo>
                          <a:pt x="800" y="15"/>
                          <a:pt x="800" y="15"/>
                          <a:pt x="800" y="15"/>
                        </a:cubicBezTo>
                        <a:cubicBezTo>
                          <a:pt x="805" y="13"/>
                          <a:pt x="805" y="13"/>
                          <a:pt x="805" y="13"/>
                        </a:cubicBezTo>
                        <a:cubicBezTo>
                          <a:pt x="807" y="14"/>
                          <a:pt x="807" y="14"/>
                          <a:pt x="807" y="14"/>
                        </a:cubicBezTo>
                        <a:cubicBezTo>
                          <a:pt x="807" y="13"/>
                          <a:pt x="808" y="13"/>
                          <a:pt x="810" y="13"/>
                        </a:cubicBezTo>
                        <a:cubicBezTo>
                          <a:pt x="810" y="13"/>
                          <a:pt x="812" y="13"/>
                          <a:pt x="812" y="14"/>
                        </a:cubicBezTo>
                        <a:cubicBezTo>
                          <a:pt x="817" y="13"/>
                          <a:pt x="817" y="12"/>
                          <a:pt x="817" y="12"/>
                        </a:cubicBezTo>
                        <a:cubicBezTo>
                          <a:pt x="820" y="11"/>
                          <a:pt x="821" y="11"/>
                          <a:pt x="820" y="12"/>
                        </a:cubicBezTo>
                        <a:cubicBezTo>
                          <a:pt x="824" y="12"/>
                          <a:pt x="831" y="11"/>
                          <a:pt x="834" y="11"/>
                        </a:cubicBezTo>
                        <a:cubicBezTo>
                          <a:pt x="839" y="10"/>
                          <a:pt x="833" y="11"/>
                          <a:pt x="836" y="10"/>
                        </a:cubicBezTo>
                        <a:cubicBezTo>
                          <a:pt x="841" y="12"/>
                          <a:pt x="854" y="9"/>
                          <a:pt x="863" y="8"/>
                        </a:cubicBezTo>
                        <a:cubicBezTo>
                          <a:pt x="860" y="6"/>
                          <a:pt x="865" y="7"/>
                          <a:pt x="867" y="5"/>
                        </a:cubicBezTo>
                        <a:cubicBezTo>
                          <a:pt x="865" y="6"/>
                          <a:pt x="875" y="7"/>
                          <a:pt x="868" y="8"/>
                        </a:cubicBezTo>
                        <a:cubicBezTo>
                          <a:pt x="872" y="7"/>
                          <a:pt x="872" y="7"/>
                          <a:pt x="872" y="7"/>
                        </a:cubicBezTo>
                        <a:cubicBezTo>
                          <a:pt x="876" y="8"/>
                          <a:pt x="865" y="9"/>
                          <a:pt x="870" y="10"/>
                        </a:cubicBezTo>
                        <a:cubicBezTo>
                          <a:pt x="875" y="9"/>
                          <a:pt x="878" y="7"/>
                          <a:pt x="884" y="7"/>
                        </a:cubicBezTo>
                        <a:cubicBezTo>
                          <a:pt x="882" y="9"/>
                          <a:pt x="889" y="7"/>
                          <a:pt x="888" y="9"/>
                        </a:cubicBezTo>
                        <a:cubicBezTo>
                          <a:pt x="887" y="9"/>
                          <a:pt x="885" y="9"/>
                          <a:pt x="883" y="9"/>
                        </a:cubicBezTo>
                        <a:cubicBezTo>
                          <a:pt x="884" y="9"/>
                          <a:pt x="884" y="9"/>
                          <a:pt x="884" y="9"/>
                        </a:cubicBezTo>
                        <a:cubicBezTo>
                          <a:pt x="896" y="9"/>
                          <a:pt x="887" y="7"/>
                          <a:pt x="894" y="6"/>
                        </a:cubicBezTo>
                        <a:cubicBezTo>
                          <a:pt x="901" y="6"/>
                          <a:pt x="899" y="7"/>
                          <a:pt x="900" y="8"/>
                        </a:cubicBezTo>
                        <a:cubicBezTo>
                          <a:pt x="901" y="8"/>
                          <a:pt x="904" y="8"/>
                          <a:pt x="906" y="8"/>
                        </a:cubicBezTo>
                        <a:cubicBezTo>
                          <a:pt x="902" y="9"/>
                          <a:pt x="898" y="7"/>
                          <a:pt x="900" y="6"/>
                        </a:cubicBezTo>
                        <a:cubicBezTo>
                          <a:pt x="903" y="7"/>
                          <a:pt x="911" y="6"/>
                          <a:pt x="913" y="5"/>
                        </a:cubicBezTo>
                        <a:cubicBezTo>
                          <a:pt x="902" y="3"/>
                          <a:pt x="906" y="5"/>
                          <a:pt x="896" y="3"/>
                        </a:cubicBezTo>
                        <a:cubicBezTo>
                          <a:pt x="895" y="4"/>
                          <a:pt x="895" y="5"/>
                          <a:pt x="889" y="5"/>
                        </a:cubicBezTo>
                        <a:cubicBezTo>
                          <a:pt x="893" y="4"/>
                          <a:pt x="889" y="4"/>
                          <a:pt x="888" y="4"/>
                        </a:cubicBezTo>
                        <a:cubicBezTo>
                          <a:pt x="889" y="5"/>
                          <a:pt x="884" y="4"/>
                          <a:pt x="882" y="5"/>
                        </a:cubicBezTo>
                        <a:cubicBezTo>
                          <a:pt x="880" y="4"/>
                          <a:pt x="885" y="2"/>
                          <a:pt x="880" y="2"/>
                        </a:cubicBezTo>
                        <a:cubicBezTo>
                          <a:pt x="879" y="5"/>
                          <a:pt x="879" y="5"/>
                          <a:pt x="879" y="5"/>
                        </a:cubicBezTo>
                        <a:cubicBezTo>
                          <a:pt x="876" y="4"/>
                          <a:pt x="879" y="3"/>
                          <a:pt x="875" y="4"/>
                        </a:cubicBezTo>
                        <a:cubicBezTo>
                          <a:pt x="877" y="2"/>
                          <a:pt x="874" y="2"/>
                          <a:pt x="880" y="1"/>
                        </a:cubicBezTo>
                        <a:cubicBezTo>
                          <a:pt x="872" y="0"/>
                          <a:pt x="868" y="3"/>
                          <a:pt x="862" y="4"/>
                        </a:cubicBezTo>
                        <a:cubicBezTo>
                          <a:pt x="863" y="4"/>
                          <a:pt x="863" y="4"/>
                          <a:pt x="864" y="4"/>
                        </a:cubicBezTo>
                        <a:cubicBezTo>
                          <a:pt x="862" y="4"/>
                          <a:pt x="860" y="4"/>
                          <a:pt x="858" y="5"/>
                        </a:cubicBezTo>
                        <a:cubicBezTo>
                          <a:pt x="854" y="4"/>
                          <a:pt x="861" y="3"/>
                          <a:pt x="860" y="3"/>
                        </a:cubicBezTo>
                        <a:cubicBezTo>
                          <a:pt x="854" y="3"/>
                          <a:pt x="854" y="3"/>
                          <a:pt x="854" y="3"/>
                        </a:cubicBezTo>
                        <a:cubicBezTo>
                          <a:pt x="853" y="3"/>
                          <a:pt x="853" y="3"/>
                          <a:pt x="853" y="3"/>
                        </a:cubicBezTo>
                        <a:cubicBezTo>
                          <a:pt x="852" y="4"/>
                          <a:pt x="850" y="4"/>
                          <a:pt x="850" y="4"/>
                        </a:cubicBezTo>
                        <a:cubicBezTo>
                          <a:pt x="851" y="3"/>
                          <a:pt x="852" y="2"/>
                          <a:pt x="853" y="1"/>
                        </a:cubicBezTo>
                        <a:cubicBezTo>
                          <a:pt x="847" y="3"/>
                          <a:pt x="847" y="3"/>
                          <a:pt x="847" y="3"/>
                        </a:cubicBezTo>
                        <a:cubicBezTo>
                          <a:pt x="847" y="3"/>
                          <a:pt x="841" y="3"/>
                          <a:pt x="846" y="2"/>
                        </a:cubicBezTo>
                        <a:cubicBezTo>
                          <a:pt x="836" y="3"/>
                          <a:pt x="836" y="3"/>
                          <a:pt x="836" y="3"/>
                        </a:cubicBezTo>
                        <a:cubicBezTo>
                          <a:pt x="835" y="2"/>
                          <a:pt x="835" y="2"/>
                          <a:pt x="835" y="2"/>
                        </a:cubicBezTo>
                        <a:cubicBezTo>
                          <a:pt x="832" y="2"/>
                          <a:pt x="832" y="3"/>
                          <a:pt x="835" y="2"/>
                        </a:cubicBezTo>
                        <a:cubicBezTo>
                          <a:pt x="832" y="2"/>
                          <a:pt x="820" y="7"/>
                          <a:pt x="821" y="4"/>
                        </a:cubicBezTo>
                        <a:cubicBezTo>
                          <a:pt x="814" y="6"/>
                          <a:pt x="811" y="6"/>
                          <a:pt x="801" y="8"/>
                        </a:cubicBezTo>
                        <a:cubicBezTo>
                          <a:pt x="808" y="6"/>
                          <a:pt x="793" y="8"/>
                          <a:pt x="800" y="6"/>
                        </a:cubicBezTo>
                        <a:cubicBezTo>
                          <a:pt x="796" y="6"/>
                          <a:pt x="795" y="8"/>
                          <a:pt x="791" y="9"/>
                        </a:cubicBezTo>
                        <a:cubicBezTo>
                          <a:pt x="788" y="9"/>
                          <a:pt x="789" y="7"/>
                          <a:pt x="793" y="6"/>
                        </a:cubicBezTo>
                        <a:cubicBezTo>
                          <a:pt x="789" y="7"/>
                          <a:pt x="789" y="7"/>
                          <a:pt x="789" y="7"/>
                        </a:cubicBezTo>
                        <a:cubicBezTo>
                          <a:pt x="789" y="7"/>
                          <a:pt x="789" y="7"/>
                          <a:pt x="789" y="7"/>
                        </a:cubicBezTo>
                        <a:cubicBezTo>
                          <a:pt x="785" y="9"/>
                          <a:pt x="785" y="9"/>
                          <a:pt x="785" y="9"/>
                        </a:cubicBezTo>
                        <a:cubicBezTo>
                          <a:pt x="781" y="9"/>
                          <a:pt x="784" y="7"/>
                          <a:pt x="780" y="8"/>
                        </a:cubicBezTo>
                        <a:cubicBezTo>
                          <a:pt x="779" y="9"/>
                          <a:pt x="779" y="9"/>
                          <a:pt x="779" y="9"/>
                        </a:cubicBezTo>
                        <a:cubicBezTo>
                          <a:pt x="776" y="9"/>
                          <a:pt x="776" y="9"/>
                          <a:pt x="776" y="9"/>
                        </a:cubicBezTo>
                        <a:cubicBezTo>
                          <a:pt x="777" y="9"/>
                          <a:pt x="775" y="10"/>
                          <a:pt x="772" y="11"/>
                        </a:cubicBezTo>
                        <a:cubicBezTo>
                          <a:pt x="772" y="11"/>
                          <a:pt x="772" y="11"/>
                          <a:pt x="772" y="11"/>
                        </a:cubicBezTo>
                        <a:cubicBezTo>
                          <a:pt x="769" y="12"/>
                          <a:pt x="769" y="12"/>
                          <a:pt x="769" y="12"/>
                        </a:cubicBezTo>
                        <a:cubicBezTo>
                          <a:pt x="772" y="10"/>
                          <a:pt x="765" y="12"/>
                          <a:pt x="767" y="11"/>
                        </a:cubicBezTo>
                        <a:cubicBezTo>
                          <a:pt x="764" y="11"/>
                          <a:pt x="764" y="11"/>
                          <a:pt x="758" y="13"/>
                        </a:cubicBezTo>
                        <a:cubicBezTo>
                          <a:pt x="759" y="14"/>
                          <a:pt x="759" y="14"/>
                          <a:pt x="759" y="14"/>
                        </a:cubicBezTo>
                        <a:cubicBezTo>
                          <a:pt x="752" y="16"/>
                          <a:pt x="759" y="12"/>
                          <a:pt x="753" y="14"/>
                        </a:cubicBezTo>
                        <a:cubicBezTo>
                          <a:pt x="753" y="14"/>
                          <a:pt x="753" y="14"/>
                          <a:pt x="753" y="14"/>
                        </a:cubicBezTo>
                        <a:cubicBezTo>
                          <a:pt x="745" y="15"/>
                          <a:pt x="740" y="19"/>
                          <a:pt x="733" y="19"/>
                        </a:cubicBezTo>
                        <a:cubicBezTo>
                          <a:pt x="737" y="18"/>
                          <a:pt x="735" y="17"/>
                          <a:pt x="735" y="18"/>
                        </a:cubicBezTo>
                        <a:cubicBezTo>
                          <a:pt x="730" y="19"/>
                          <a:pt x="722" y="22"/>
                          <a:pt x="716" y="24"/>
                        </a:cubicBezTo>
                        <a:cubicBezTo>
                          <a:pt x="714" y="24"/>
                          <a:pt x="713" y="23"/>
                          <a:pt x="708" y="24"/>
                        </a:cubicBezTo>
                        <a:cubicBezTo>
                          <a:pt x="704" y="26"/>
                          <a:pt x="703" y="26"/>
                          <a:pt x="702" y="27"/>
                        </a:cubicBezTo>
                        <a:cubicBezTo>
                          <a:pt x="698" y="28"/>
                          <a:pt x="691" y="31"/>
                          <a:pt x="690" y="30"/>
                        </a:cubicBezTo>
                        <a:cubicBezTo>
                          <a:pt x="690" y="31"/>
                          <a:pt x="687" y="31"/>
                          <a:pt x="685" y="33"/>
                        </a:cubicBezTo>
                        <a:cubicBezTo>
                          <a:pt x="684" y="32"/>
                          <a:pt x="684" y="32"/>
                          <a:pt x="684" y="32"/>
                        </a:cubicBezTo>
                        <a:cubicBezTo>
                          <a:pt x="685" y="33"/>
                          <a:pt x="685" y="33"/>
                          <a:pt x="685" y="33"/>
                        </a:cubicBezTo>
                        <a:cubicBezTo>
                          <a:pt x="677" y="33"/>
                          <a:pt x="674" y="38"/>
                          <a:pt x="666" y="39"/>
                        </a:cubicBezTo>
                        <a:cubicBezTo>
                          <a:pt x="667" y="39"/>
                          <a:pt x="667" y="39"/>
                          <a:pt x="667" y="39"/>
                        </a:cubicBezTo>
                        <a:cubicBezTo>
                          <a:pt x="665" y="40"/>
                          <a:pt x="665" y="40"/>
                          <a:pt x="665" y="40"/>
                        </a:cubicBezTo>
                        <a:cubicBezTo>
                          <a:pt x="664" y="40"/>
                          <a:pt x="665" y="39"/>
                          <a:pt x="665" y="38"/>
                        </a:cubicBezTo>
                        <a:cubicBezTo>
                          <a:pt x="661" y="40"/>
                          <a:pt x="656" y="42"/>
                          <a:pt x="652" y="43"/>
                        </a:cubicBezTo>
                        <a:cubicBezTo>
                          <a:pt x="654" y="43"/>
                          <a:pt x="654" y="43"/>
                          <a:pt x="654" y="43"/>
                        </a:cubicBezTo>
                        <a:cubicBezTo>
                          <a:pt x="652" y="44"/>
                          <a:pt x="650" y="46"/>
                          <a:pt x="647" y="47"/>
                        </a:cubicBezTo>
                        <a:cubicBezTo>
                          <a:pt x="651" y="43"/>
                          <a:pt x="642" y="48"/>
                          <a:pt x="641" y="48"/>
                        </a:cubicBezTo>
                        <a:cubicBezTo>
                          <a:pt x="644" y="46"/>
                          <a:pt x="644" y="46"/>
                          <a:pt x="644" y="46"/>
                        </a:cubicBezTo>
                        <a:cubicBezTo>
                          <a:pt x="640" y="48"/>
                          <a:pt x="640" y="48"/>
                          <a:pt x="641" y="49"/>
                        </a:cubicBezTo>
                        <a:cubicBezTo>
                          <a:pt x="636" y="51"/>
                          <a:pt x="636" y="48"/>
                          <a:pt x="632" y="51"/>
                        </a:cubicBezTo>
                        <a:cubicBezTo>
                          <a:pt x="635" y="50"/>
                          <a:pt x="635" y="50"/>
                          <a:pt x="635" y="50"/>
                        </a:cubicBezTo>
                        <a:cubicBezTo>
                          <a:pt x="637" y="50"/>
                          <a:pt x="635" y="52"/>
                          <a:pt x="632" y="53"/>
                        </a:cubicBezTo>
                        <a:cubicBezTo>
                          <a:pt x="632" y="53"/>
                          <a:pt x="630" y="53"/>
                          <a:pt x="632" y="52"/>
                        </a:cubicBezTo>
                        <a:cubicBezTo>
                          <a:pt x="628" y="54"/>
                          <a:pt x="622" y="57"/>
                          <a:pt x="620" y="58"/>
                        </a:cubicBezTo>
                        <a:cubicBezTo>
                          <a:pt x="618" y="58"/>
                          <a:pt x="618" y="57"/>
                          <a:pt x="619" y="57"/>
                        </a:cubicBezTo>
                        <a:cubicBezTo>
                          <a:pt x="611" y="61"/>
                          <a:pt x="616" y="58"/>
                          <a:pt x="608" y="63"/>
                        </a:cubicBezTo>
                        <a:cubicBezTo>
                          <a:pt x="607" y="62"/>
                          <a:pt x="607" y="62"/>
                          <a:pt x="607" y="62"/>
                        </a:cubicBezTo>
                        <a:cubicBezTo>
                          <a:pt x="605" y="64"/>
                          <a:pt x="605" y="64"/>
                          <a:pt x="605" y="64"/>
                        </a:cubicBezTo>
                        <a:cubicBezTo>
                          <a:pt x="600" y="65"/>
                          <a:pt x="600" y="65"/>
                          <a:pt x="600" y="65"/>
                        </a:cubicBezTo>
                        <a:cubicBezTo>
                          <a:pt x="602" y="65"/>
                          <a:pt x="602" y="65"/>
                          <a:pt x="602" y="65"/>
                        </a:cubicBezTo>
                        <a:cubicBezTo>
                          <a:pt x="599" y="67"/>
                          <a:pt x="598" y="68"/>
                          <a:pt x="595" y="69"/>
                        </a:cubicBezTo>
                        <a:cubicBezTo>
                          <a:pt x="595" y="68"/>
                          <a:pt x="595" y="68"/>
                          <a:pt x="595" y="68"/>
                        </a:cubicBezTo>
                        <a:cubicBezTo>
                          <a:pt x="588" y="72"/>
                          <a:pt x="586" y="71"/>
                          <a:pt x="579" y="76"/>
                        </a:cubicBezTo>
                        <a:cubicBezTo>
                          <a:pt x="579" y="76"/>
                          <a:pt x="580" y="75"/>
                          <a:pt x="580" y="74"/>
                        </a:cubicBezTo>
                        <a:cubicBezTo>
                          <a:pt x="574" y="79"/>
                          <a:pt x="575" y="76"/>
                          <a:pt x="569" y="81"/>
                        </a:cubicBezTo>
                        <a:cubicBezTo>
                          <a:pt x="569" y="80"/>
                          <a:pt x="568" y="80"/>
                          <a:pt x="568" y="80"/>
                        </a:cubicBezTo>
                        <a:cubicBezTo>
                          <a:pt x="565" y="82"/>
                          <a:pt x="565" y="82"/>
                          <a:pt x="565" y="82"/>
                        </a:cubicBezTo>
                        <a:cubicBezTo>
                          <a:pt x="565" y="81"/>
                          <a:pt x="565" y="81"/>
                          <a:pt x="565" y="81"/>
                        </a:cubicBezTo>
                        <a:cubicBezTo>
                          <a:pt x="563" y="84"/>
                          <a:pt x="563" y="84"/>
                          <a:pt x="563" y="84"/>
                        </a:cubicBezTo>
                        <a:cubicBezTo>
                          <a:pt x="561" y="84"/>
                          <a:pt x="561" y="84"/>
                          <a:pt x="561" y="84"/>
                        </a:cubicBezTo>
                        <a:cubicBezTo>
                          <a:pt x="560" y="85"/>
                          <a:pt x="560" y="85"/>
                          <a:pt x="560" y="85"/>
                        </a:cubicBezTo>
                        <a:cubicBezTo>
                          <a:pt x="556" y="85"/>
                          <a:pt x="552" y="89"/>
                          <a:pt x="547" y="90"/>
                        </a:cubicBezTo>
                        <a:cubicBezTo>
                          <a:pt x="548" y="91"/>
                          <a:pt x="548" y="91"/>
                          <a:pt x="548" y="91"/>
                        </a:cubicBezTo>
                        <a:cubicBezTo>
                          <a:pt x="539" y="100"/>
                          <a:pt x="522" y="104"/>
                          <a:pt x="510" y="114"/>
                        </a:cubicBezTo>
                        <a:cubicBezTo>
                          <a:pt x="510" y="113"/>
                          <a:pt x="510" y="113"/>
                          <a:pt x="510" y="113"/>
                        </a:cubicBezTo>
                        <a:cubicBezTo>
                          <a:pt x="505" y="118"/>
                          <a:pt x="505" y="118"/>
                          <a:pt x="505" y="118"/>
                        </a:cubicBezTo>
                        <a:cubicBezTo>
                          <a:pt x="502" y="119"/>
                          <a:pt x="507" y="116"/>
                          <a:pt x="505" y="116"/>
                        </a:cubicBezTo>
                        <a:cubicBezTo>
                          <a:pt x="500" y="120"/>
                          <a:pt x="504" y="119"/>
                          <a:pt x="498" y="123"/>
                        </a:cubicBezTo>
                        <a:cubicBezTo>
                          <a:pt x="494" y="125"/>
                          <a:pt x="498" y="122"/>
                          <a:pt x="500" y="120"/>
                        </a:cubicBezTo>
                        <a:cubicBezTo>
                          <a:pt x="494" y="125"/>
                          <a:pt x="485" y="132"/>
                          <a:pt x="481" y="134"/>
                        </a:cubicBezTo>
                        <a:cubicBezTo>
                          <a:pt x="481" y="135"/>
                          <a:pt x="480" y="135"/>
                          <a:pt x="481" y="135"/>
                        </a:cubicBezTo>
                        <a:cubicBezTo>
                          <a:pt x="477" y="138"/>
                          <a:pt x="472" y="142"/>
                          <a:pt x="467" y="145"/>
                        </a:cubicBezTo>
                        <a:cubicBezTo>
                          <a:pt x="467" y="144"/>
                          <a:pt x="468" y="143"/>
                          <a:pt x="469" y="143"/>
                        </a:cubicBezTo>
                        <a:cubicBezTo>
                          <a:pt x="467" y="144"/>
                          <a:pt x="465" y="145"/>
                          <a:pt x="464" y="146"/>
                        </a:cubicBezTo>
                        <a:cubicBezTo>
                          <a:pt x="465" y="144"/>
                          <a:pt x="465" y="144"/>
                          <a:pt x="465" y="144"/>
                        </a:cubicBezTo>
                        <a:cubicBezTo>
                          <a:pt x="462" y="147"/>
                          <a:pt x="456" y="152"/>
                          <a:pt x="454" y="152"/>
                        </a:cubicBezTo>
                        <a:cubicBezTo>
                          <a:pt x="455" y="152"/>
                          <a:pt x="455" y="153"/>
                          <a:pt x="453" y="155"/>
                        </a:cubicBezTo>
                        <a:cubicBezTo>
                          <a:pt x="450" y="155"/>
                          <a:pt x="445" y="162"/>
                          <a:pt x="440" y="165"/>
                        </a:cubicBezTo>
                        <a:cubicBezTo>
                          <a:pt x="440" y="164"/>
                          <a:pt x="444" y="161"/>
                          <a:pt x="443" y="162"/>
                        </a:cubicBezTo>
                        <a:cubicBezTo>
                          <a:pt x="440" y="163"/>
                          <a:pt x="439" y="166"/>
                          <a:pt x="437" y="168"/>
                        </a:cubicBezTo>
                        <a:cubicBezTo>
                          <a:pt x="437" y="167"/>
                          <a:pt x="437" y="167"/>
                          <a:pt x="437" y="167"/>
                        </a:cubicBezTo>
                        <a:cubicBezTo>
                          <a:pt x="427" y="176"/>
                          <a:pt x="427" y="176"/>
                          <a:pt x="427" y="176"/>
                        </a:cubicBezTo>
                        <a:cubicBezTo>
                          <a:pt x="425" y="176"/>
                          <a:pt x="418" y="184"/>
                          <a:pt x="418" y="183"/>
                        </a:cubicBezTo>
                        <a:cubicBezTo>
                          <a:pt x="414" y="186"/>
                          <a:pt x="421" y="181"/>
                          <a:pt x="417" y="185"/>
                        </a:cubicBezTo>
                        <a:cubicBezTo>
                          <a:pt x="415" y="185"/>
                          <a:pt x="413" y="189"/>
                          <a:pt x="412" y="188"/>
                        </a:cubicBezTo>
                        <a:cubicBezTo>
                          <a:pt x="413" y="187"/>
                          <a:pt x="413" y="187"/>
                          <a:pt x="413" y="187"/>
                        </a:cubicBezTo>
                        <a:cubicBezTo>
                          <a:pt x="410" y="190"/>
                          <a:pt x="410" y="190"/>
                          <a:pt x="410" y="190"/>
                        </a:cubicBezTo>
                        <a:cubicBezTo>
                          <a:pt x="411" y="187"/>
                          <a:pt x="411" y="187"/>
                          <a:pt x="411" y="187"/>
                        </a:cubicBezTo>
                        <a:cubicBezTo>
                          <a:pt x="408" y="190"/>
                          <a:pt x="407" y="193"/>
                          <a:pt x="408" y="193"/>
                        </a:cubicBezTo>
                        <a:cubicBezTo>
                          <a:pt x="405" y="195"/>
                          <a:pt x="401" y="199"/>
                          <a:pt x="399" y="199"/>
                        </a:cubicBezTo>
                        <a:cubicBezTo>
                          <a:pt x="400" y="198"/>
                          <a:pt x="400" y="198"/>
                          <a:pt x="400" y="198"/>
                        </a:cubicBezTo>
                        <a:cubicBezTo>
                          <a:pt x="393" y="205"/>
                          <a:pt x="386" y="207"/>
                          <a:pt x="382" y="214"/>
                        </a:cubicBezTo>
                        <a:cubicBezTo>
                          <a:pt x="381" y="214"/>
                          <a:pt x="381" y="214"/>
                          <a:pt x="382" y="213"/>
                        </a:cubicBezTo>
                        <a:cubicBezTo>
                          <a:pt x="378" y="217"/>
                          <a:pt x="378" y="217"/>
                          <a:pt x="378" y="217"/>
                        </a:cubicBezTo>
                        <a:cubicBezTo>
                          <a:pt x="378" y="215"/>
                          <a:pt x="378" y="215"/>
                          <a:pt x="378" y="215"/>
                        </a:cubicBezTo>
                        <a:cubicBezTo>
                          <a:pt x="372" y="223"/>
                          <a:pt x="372" y="223"/>
                          <a:pt x="372" y="223"/>
                        </a:cubicBezTo>
                        <a:cubicBezTo>
                          <a:pt x="372" y="223"/>
                          <a:pt x="372" y="223"/>
                          <a:pt x="372" y="223"/>
                        </a:cubicBezTo>
                        <a:cubicBezTo>
                          <a:pt x="367" y="227"/>
                          <a:pt x="360" y="235"/>
                          <a:pt x="354" y="241"/>
                        </a:cubicBezTo>
                        <a:cubicBezTo>
                          <a:pt x="355" y="240"/>
                          <a:pt x="355" y="240"/>
                          <a:pt x="355" y="240"/>
                        </a:cubicBezTo>
                        <a:cubicBezTo>
                          <a:pt x="349" y="247"/>
                          <a:pt x="348" y="246"/>
                          <a:pt x="344" y="251"/>
                        </a:cubicBezTo>
                        <a:cubicBezTo>
                          <a:pt x="344" y="251"/>
                          <a:pt x="344" y="251"/>
                          <a:pt x="344" y="250"/>
                        </a:cubicBezTo>
                        <a:cubicBezTo>
                          <a:pt x="340" y="255"/>
                          <a:pt x="340" y="255"/>
                          <a:pt x="340" y="255"/>
                        </a:cubicBezTo>
                        <a:cubicBezTo>
                          <a:pt x="340" y="253"/>
                          <a:pt x="340" y="253"/>
                          <a:pt x="340" y="253"/>
                        </a:cubicBezTo>
                        <a:cubicBezTo>
                          <a:pt x="338" y="258"/>
                          <a:pt x="331" y="262"/>
                          <a:pt x="333" y="260"/>
                        </a:cubicBezTo>
                        <a:cubicBezTo>
                          <a:pt x="332" y="263"/>
                          <a:pt x="329" y="266"/>
                          <a:pt x="329" y="267"/>
                        </a:cubicBezTo>
                        <a:cubicBezTo>
                          <a:pt x="325" y="272"/>
                          <a:pt x="328" y="268"/>
                          <a:pt x="325" y="271"/>
                        </a:cubicBezTo>
                        <a:cubicBezTo>
                          <a:pt x="321" y="274"/>
                          <a:pt x="322" y="276"/>
                          <a:pt x="317" y="280"/>
                        </a:cubicBezTo>
                        <a:cubicBezTo>
                          <a:pt x="317" y="280"/>
                          <a:pt x="317" y="280"/>
                          <a:pt x="317" y="280"/>
                        </a:cubicBezTo>
                        <a:cubicBezTo>
                          <a:pt x="315" y="282"/>
                          <a:pt x="314" y="284"/>
                          <a:pt x="311" y="287"/>
                        </a:cubicBezTo>
                        <a:cubicBezTo>
                          <a:pt x="312" y="286"/>
                          <a:pt x="312" y="286"/>
                          <a:pt x="312" y="286"/>
                        </a:cubicBezTo>
                        <a:cubicBezTo>
                          <a:pt x="308" y="292"/>
                          <a:pt x="305" y="291"/>
                          <a:pt x="303" y="297"/>
                        </a:cubicBezTo>
                        <a:cubicBezTo>
                          <a:pt x="301" y="299"/>
                          <a:pt x="298" y="304"/>
                          <a:pt x="297" y="303"/>
                        </a:cubicBezTo>
                        <a:cubicBezTo>
                          <a:pt x="283" y="322"/>
                          <a:pt x="283" y="322"/>
                          <a:pt x="283" y="322"/>
                        </a:cubicBezTo>
                        <a:cubicBezTo>
                          <a:pt x="281" y="322"/>
                          <a:pt x="282" y="324"/>
                          <a:pt x="278" y="327"/>
                        </a:cubicBezTo>
                        <a:cubicBezTo>
                          <a:pt x="279" y="328"/>
                          <a:pt x="279" y="328"/>
                          <a:pt x="279" y="328"/>
                        </a:cubicBezTo>
                        <a:cubicBezTo>
                          <a:pt x="272" y="337"/>
                          <a:pt x="262" y="347"/>
                          <a:pt x="254" y="358"/>
                        </a:cubicBezTo>
                        <a:cubicBezTo>
                          <a:pt x="253" y="357"/>
                          <a:pt x="253" y="357"/>
                          <a:pt x="253" y="357"/>
                        </a:cubicBezTo>
                        <a:cubicBezTo>
                          <a:pt x="252" y="360"/>
                          <a:pt x="252" y="360"/>
                          <a:pt x="252" y="360"/>
                        </a:cubicBezTo>
                        <a:cubicBezTo>
                          <a:pt x="244" y="372"/>
                          <a:pt x="233" y="387"/>
                          <a:pt x="226" y="396"/>
                        </a:cubicBezTo>
                        <a:cubicBezTo>
                          <a:pt x="225" y="400"/>
                          <a:pt x="223" y="405"/>
                          <a:pt x="219" y="410"/>
                        </a:cubicBezTo>
                        <a:cubicBezTo>
                          <a:pt x="219" y="409"/>
                          <a:pt x="219" y="409"/>
                          <a:pt x="219" y="409"/>
                        </a:cubicBezTo>
                        <a:cubicBezTo>
                          <a:pt x="214" y="418"/>
                          <a:pt x="209" y="428"/>
                          <a:pt x="202" y="437"/>
                        </a:cubicBezTo>
                        <a:cubicBezTo>
                          <a:pt x="202" y="436"/>
                          <a:pt x="202" y="437"/>
                          <a:pt x="202" y="436"/>
                        </a:cubicBezTo>
                        <a:cubicBezTo>
                          <a:pt x="202" y="439"/>
                          <a:pt x="199" y="442"/>
                          <a:pt x="197" y="444"/>
                        </a:cubicBezTo>
                        <a:cubicBezTo>
                          <a:pt x="200" y="442"/>
                          <a:pt x="200" y="442"/>
                          <a:pt x="200" y="442"/>
                        </a:cubicBezTo>
                        <a:cubicBezTo>
                          <a:pt x="199" y="445"/>
                          <a:pt x="196" y="448"/>
                          <a:pt x="194" y="449"/>
                        </a:cubicBezTo>
                        <a:cubicBezTo>
                          <a:pt x="192" y="454"/>
                          <a:pt x="192" y="454"/>
                          <a:pt x="192" y="454"/>
                        </a:cubicBezTo>
                        <a:cubicBezTo>
                          <a:pt x="192" y="455"/>
                          <a:pt x="192" y="455"/>
                          <a:pt x="192" y="455"/>
                        </a:cubicBezTo>
                        <a:cubicBezTo>
                          <a:pt x="192" y="456"/>
                          <a:pt x="192" y="456"/>
                          <a:pt x="192" y="456"/>
                        </a:cubicBezTo>
                        <a:cubicBezTo>
                          <a:pt x="189" y="458"/>
                          <a:pt x="189" y="458"/>
                          <a:pt x="189" y="458"/>
                        </a:cubicBezTo>
                        <a:cubicBezTo>
                          <a:pt x="189" y="459"/>
                          <a:pt x="186" y="465"/>
                          <a:pt x="186" y="467"/>
                        </a:cubicBezTo>
                        <a:cubicBezTo>
                          <a:pt x="185" y="467"/>
                          <a:pt x="182" y="471"/>
                          <a:pt x="184" y="468"/>
                        </a:cubicBezTo>
                        <a:cubicBezTo>
                          <a:pt x="175" y="484"/>
                          <a:pt x="175" y="484"/>
                          <a:pt x="175" y="484"/>
                        </a:cubicBezTo>
                        <a:cubicBezTo>
                          <a:pt x="176" y="482"/>
                          <a:pt x="176" y="482"/>
                          <a:pt x="176" y="482"/>
                        </a:cubicBezTo>
                        <a:cubicBezTo>
                          <a:pt x="178" y="482"/>
                          <a:pt x="175" y="487"/>
                          <a:pt x="174" y="489"/>
                        </a:cubicBezTo>
                        <a:cubicBezTo>
                          <a:pt x="175" y="486"/>
                          <a:pt x="172" y="488"/>
                          <a:pt x="171" y="490"/>
                        </a:cubicBezTo>
                        <a:cubicBezTo>
                          <a:pt x="170" y="492"/>
                          <a:pt x="173" y="488"/>
                          <a:pt x="173" y="489"/>
                        </a:cubicBezTo>
                        <a:cubicBezTo>
                          <a:pt x="172" y="493"/>
                          <a:pt x="169" y="499"/>
                          <a:pt x="168" y="500"/>
                        </a:cubicBezTo>
                        <a:cubicBezTo>
                          <a:pt x="168" y="498"/>
                          <a:pt x="168" y="498"/>
                          <a:pt x="168" y="498"/>
                        </a:cubicBezTo>
                        <a:cubicBezTo>
                          <a:pt x="167" y="502"/>
                          <a:pt x="164" y="503"/>
                          <a:pt x="162" y="507"/>
                        </a:cubicBezTo>
                        <a:cubicBezTo>
                          <a:pt x="161" y="511"/>
                          <a:pt x="159" y="513"/>
                          <a:pt x="161" y="513"/>
                        </a:cubicBezTo>
                        <a:cubicBezTo>
                          <a:pt x="159" y="518"/>
                          <a:pt x="159" y="514"/>
                          <a:pt x="158" y="516"/>
                        </a:cubicBezTo>
                        <a:cubicBezTo>
                          <a:pt x="158" y="518"/>
                          <a:pt x="154" y="525"/>
                          <a:pt x="153" y="525"/>
                        </a:cubicBezTo>
                        <a:cubicBezTo>
                          <a:pt x="153" y="529"/>
                          <a:pt x="145" y="538"/>
                          <a:pt x="147" y="540"/>
                        </a:cubicBezTo>
                        <a:cubicBezTo>
                          <a:pt x="143" y="544"/>
                          <a:pt x="143" y="544"/>
                          <a:pt x="143" y="544"/>
                        </a:cubicBezTo>
                        <a:cubicBezTo>
                          <a:pt x="144" y="544"/>
                          <a:pt x="145" y="545"/>
                          <a:pt x="143" y="549"/>
                        </a:cubicBezTo>
                        <a:cubicBezTo>
                          <a:pt x="141" y="552"/>
                          <a:pt x="141" y="551"/>
                          <a:pt x="140" y="551"/>
                        </a:cubicBezTo>
                        <a:cubicBezTo>
                          <a:pt x="141" y="554"/>
                          <a:pt x="141" y="554"/>
                          <a:pt x="141" y="554"/>
                        </a:cubicBezTo>
                        <a:cubicBezTo>
                          <a:pt x="130" y="571"/>
                          <a:pt x="121" y="596"/>
                          <a:pt x="111" y="615"/>
                        </a:cubicBezTo>
                        <a:cubicBezTo>
                          <a:pt x="107" y="624"/>
                          <a:pt x="104" y="636"/>
                          <a:pt x="99" y="647"/>
                        </a:cubicBezTo>
                        <a:cubicBezTo>
                          <a:pt x="100" y="645"/>
                          <a:pt x="100" y="645"/>
                          <a:pt x="100" y="645"/>
                        </a:cubicBezTo>
                        <a:cubicBezTo>
                          <a:pt x="95" y="656"/>
                          <a:pt x="95" y="656"/>
                          <a:pt x="95" y="656"/>
                        </a:cubicBezTo>
                        <a:cubicBezTo>
                          <a:pt x="99" y="648"/>
                          <a:pt x="99" y="648"/>
                          <a:pt x="99" y="648"/>
                        </a:cubicBezTo>
                        <a:cubicBezTo>
                          <a:pt x="98" y="651"/>
                          <a:pt x="98" y="653"/>
                          <a:pt x="97" y="655"/>
                        </a:cubicBezTo>
                        <a:cubicBezTo>
                          <a:pt x="92" y="666"/>
                          <a:pt x="85" y="681"/>
                          <a:pt x="81" y="696"/>
                        </a:cubicBezTo>
                        <a:cubicBezTo>
                          <a:pt x="80" y="706"/>
                          <a:pt x="77" y="702"/>
                          <a:pt x="76" y="711"/>
                        </a:cubicBezTo>
                        <a:cubicBezTo>
                          <a:pt x="76" y="710"/>
                          <a:pt x="76" y="710"/>
                          <a:pt x="76" y="709"/>
                        </a:cubicBezTo>
                        <a:cubicBezTo>
                          <a:pt x="73" y="719"/>
                          <a:pt x="72" y="725"/>
                          <a:pt x="70" y="735"/>
                        </a:cubicBezTo>
                        <a:cubicBezTo>
                          <a:pt x="68" y="733"/>
                          <a:pt x="68" y="741"/>
                          <a:pt x="67" y="740"/>
                        </a:cubicBezTo>
                        <a:cubicBezTo>
                          <a:pt x="68" y="741"/>
                          <a:pt x="68" y="741"/>
                          <a:pt x="68" y="741"/>
                        </a:cubicBezTo>
                        <a:cubicBezTo>
                          <a:pt x="67" y="743"/>
                          <a:pt x="65" y="748"/>
                          <a:pt x="65" y="747"/>
                        </a:cubicBezTo>
                        <a:cubicBezTo>
                          <a:pt x="64" y="752"/>
                          <a:pt x="64" y="752"/>
                          <a:pt x="64" y="752"/>
                        </a:cubicBezTo>
                        <a:cubicBezTo>
                          <a:pt x="63" y="752"/>
                          <a:pt x="63" y="752"/>
                          <a:pt x="63" y="752"/>
                        </a:cubicBezTo>
                        <a:cubicBezTo>
                          <a:pt x="62" y="757"/>
                          <a:pt x="59" y="770"/>
                          <a:pt x="56" y="772"/>
                        </a:cubicBezTo>
                        <a:cubicBezTo>
                          <a:pt x="53" y="787"/>
                          <a:pt x="47" y="809"/>
                          <a:pt x="42" y="827"/>
                        </a:cubicBezTo>
                        <a:cubicBezTo>
                          <a:pt x="43" y="830"/>
                          <a:pt x="41" y="835"/>
                          <a:pt x="40" y="839"/>
                        </a:cubicBezTo>
                        <a:cubicBezTo>
                          <a:pt x="38" y="844"/>
                          <a:pt x="38" y="844"/>
                          <a:pt x="38" y="844"/>
                        </a:cubicBezTo>
                        <a:cubicBezTo>
                          <a:pt x="38" y="848"/>
                          <a:pt x="38" y="853"/>
                          <a:pt x="36" y="856"/>
                        </a:cubicBezTo>
                        <a:cubicBezTo>
                          <a:pt x="36" y="856"/>
                          <a:pt x="36" y="856"/>
                          <a:pt x="36" y="856"/>
                        </a:cubicBezTo>
                        <a:cubicBezTo>
                          <a:pt x="36" y="860"/>
                          <a:pt x="34" y="864"/>
                          <a:pt x="34" y="868"/>
                        </a:cubicBezTo>
                        <a:cubicBezTo>
                          <a:pt x="33" y="873"/>
                          <a:pt x="32" y="877"/>
                          <a:pt x="31" y="876"/>
                        </a:cubicBezTo>
                        <a:cubicBezTo>
                          <a:pt x="33" y="877"/>
                          <a:pt x="29" y="886"/>
                          <a:pt x="29" y="886"/>
                        </a:cubicBezTo>
                        <a:cubicBezTo>
                          <a:pt x="29" y="886"/>
                          <a:pt x="15" y="946"/>
                          <a:pt x="7" y="1014"/>
                        </a:cubicBezTo>
                        <a:cubicBezTo>
                          <a:pt x="3" y="1049"/>
                          <a:pt x="1" y="1085"/>
                          <a:pt x="0" y="1116"/>
                        </a:cubicBezTo>
                        <a:cubicBezTo>
                          <a:pt x="0" y="1148"/>
                          <a:pt x="1" y="1175"/>
                          <a:pt x="4" y="1189"/>
                        </a:cubicBezTo>
                        <a:cubicBezTo>
                          <a:pt x="5" y="1191"/>
                          <a:pt x="5" y="1197"/>
                          <a:pt x="6" y="1195"/>
                        </a:cubicBezTo>
                        <a:cubicBezTo>
                          <a:pt x="7" y="1199"/>
                          <a:pt x="5" y="1201"/>
                          <a:pt x="6" y="1202"/>
                        </a:cubicBezTo>
                        <a:cubicBezTo>
                          <a:pt x="7" y="1196"/>
                          <a:pt x="9" y="1204"/>
                          <a:pt x="10" y="1198"/>
                        </a:cubicBezTo>
                        <a:cubicBezTo>
                          <a:pt x="10" y="1202"/>
                          <a:pt x="10" y="1202"/>
                          <a:pt x="10" y="1202"/>
                        </a:cubicBezTo>
                        <a:cubicBezTo>
                          <a:pt x="11" y="1203"/>
                          <a:pt x="9" y="1197"/>
                          <a:pt x="11" y="1198"/>
                        </a:cubicBezTo>
                        <a:cubicBezTo>
                          <a:pt x="9" y="1197"/>
                          <a:pt x="9" y="1197"/>
                          <a:pt x="9" y="1197"/>
                        </a:cubicBezTo>
                        <a:cubicBezTo>
                          <a:pt x="9" y="1194"/>
                          <a:pt x="9" y="1192"/>
                          <a:pt x="10" y="1191"/>
                        </a:cubicBezTo>
                        <a:cubicBezTo>
                          <a:pt x="9" y="1188"/>
                          <a:pt x="7" y="1186"/>
                          <a:pt x="8" y="1180"/>
                        </a:cubicBezTo>
                        <a:cubicBezTo>
                          <a:pt x="8" y="1182"/>
                          <a:pt x="8" y="1182"/>
                          <a:pt x="8" y="1182"/>
                        </a:cubicBezTo>
                        <a:cubicBezTo>
                          <a:pt x="8" y="1176"/>
                          <a:pt x="9" y="1178"/>
                          <a:pt x="10" y="1177"/>
                        </a:cubicBezTo>
                        <a:cubicBezTo>
                          <a:pt x="10" y="1178"/>
                          <a:pt x="10" y="1178"/>
                          <a:pt x="10" y="1178"/>
                        </a:cubicBezTo>
                        <a:cubicBezTo>
                          <a:pt x="11" y="1174"/>
                          <a:pt x="11" y="1174"/>
                          <a:pt x="11" y="1174"/>
                        </a:cubicBezTo>
                        <a:cubicBezTo>
                          <a:pt x="10" y="1177"/>
                          <a:pt x="11" y="1183"/>
                          <a:pt x="11" y="1180"/>
                        </a:cubicBezTo>
                        <a:cubicBezTo>
                          <a:pt x="12" y="1174"/>
                          <a:pt x="11" y="1182"/>
                          <a:pt x="11" y="1177"/>
                        </a:cubicBezTo>
                        <a:cubicBezTo>
                          <a:pt x="11" y="1174"/>
                          <a:pt x="12" y="1175"/>
                          <a:pt x="12" y="1175"/>
                        </a:cubicBezTo>
                        <a:cubicBezTo>
                          <a:pt x="12" y="1170"/>
                          <a:pt x="12" y="1170"/>
                          <a:pt x="12" y="1170"/>
                        </a:cubicBezTo>
                        <a:cubicBezTo>
                          <a:pt x="13" y="1170"/>
                          <a:pt x="12" y="1173"/>
                          <a:pt x="13" y="1171"/>
                        </a:cubicBezTo>
                        <a:cubicBezTo>
                          <a:pt x="12" y="1164"/>
                          <a:pt x="12" y="1164"/>
                          <a:pt x="12" y="1164"/>
                        </a:cubicBezTo>
                        <a:cubicBezTo>
                          <a:pt x="14" y="1163"/>
                          <a:pt x="11" y="1157"/>
                          <a:pt x="13" y="1154"/>
                        </a:cubicBezTo>
                        <a:cubicBezTo>
                          <a:pt x="14" y="1159"/>
                          <a:pt x="14" y="1153"/>
                          <a:pt x="15" y="1154"/>
                        </a:cubicBezTo>
                        <a:cubicBezTo>
                          <a:pt x="15" y="1142"/>
                          <a:pt x="15" y="1142"/>
                          <a:pt x="15" y="1142"/>
                        </a:cubicBezTo>
                        <a:cubicBezTo>
                          <a:pt x="16" y="1141"/>
                          <a:pt x="16" y="1145"/>
                          <a:pt x="16" y="1144"/>
                        </a:cubicBezTo>
                        <a:cubicBezTo>
                          <a:pt x="16" y="1141"/>
                          <a:pt x="15" y="1140"/>
                          <a:pt x="15" y="1139"/>
                        </a:cubicBezTo>
                        <a:cubicBezTo>
                          <a:pt x="16" y="1138"/>
                          <a:pt x="16" y="1130"/>
                          <a:pt x="17" y="1130"/>
                        </a:cubicBezTo>
                        <a:cubicBezTo>
                          <a:pt x="19" y="1122"/>
                          <a:pt x="15" y="1127"/>
                          <a:pt x="17" y="1119"/>
                        </a:cubicBezTo>
                        <a:cubicBezTo>
                          <a:pt x="18" y="1118"/>
                          <a:pt x="17" y="1125"/>
                          <a:pt x="18" y="1122"/>
                        </a:cubicBezTo>
                        <a:cubicBezTo>
                          <a:pt x="18" y="1114"/>
                          <a:pt x="18" y="1114"/>
                          <a:pt x="18" y="1114"/>
                        </a:cubicBezTo>
                        <a:cubicBezTo>
                          <a:pt x="18" y="1115"/>
                          <a:pt x="19" y="1116"/>
                          <a:pt x="19" y="1119"/>
                        </a:cubicBezTo>
                        <a:cubicBezTo>
                          <a:pt x="21" y="1098"/>
                          <a:pt x="26" y="1087"/>
                          <a:pt x="27" y="1067"/>
                        </a:cubicBezTo>
                        <a:cubicBezTo>
                          <a:pt x="28" y="1065"/>
                          <a:pt x="27" y="1069"/>
                          <a:pt x="28" y="1071"/>
                        </a:cubicBezTo>
                        <a:cubicBezTo>
                          <a:pt x="28" y="1057"/>
                          <a:pt x="32" y="1052"/>
                          <a:pt x="33" y="1040"/>
                        </a:cubicBezTo>
                        <a:cubicBezTo>
                          <a:pt x="32" y="1040"/>
                          <a:pt x="32" y="1040"/>
                          <a:pt x="32" y="1040"/>
                        </a:cubicBezTo>
                        <a:cubicBezTo>
                          <a:pt x="36" y="1024"/>
                          <a:pt x="37" y="1004"/>
                          <a:pt x="41" y="986"/>
                        </a:cubicBezTo>
                        <a:cubicBezTo>
                          <a:pt x="40" y="988"/>
                          <a:pt x="40" y="988"/>
                          <a:pt x="40" y="988"/>
                        </a:cubicBezTo>
                        <a:cubicBezTo>
                          <a:pt x="39" y="985"/>
                          <a:pt x="40" y="981"/>
                          <a:pt x="40" y="978"/>
                        </a:cubicBezTo>
                        <a:cubicBezTo>
                          <a:pt x="40" y="977"/>
                          <a:pt x="41" y="980"/>
                          <a:pt x="42" y="975"/>
                        </a:cubicBezTo>
                        <a:cubicBezTo>
                          <a:pt x="41" y="976"/>
                          <a:pt x="41" y="978"/>
                          <a:pt x="40" y="977"/>
                        </a:cubicBezTo>
                        <a:cubicBezTo>
                          <a:pt x="45" y="962"/>
                          <a:pt x="50" y="928"/>
                          <a:pt x="56" y="903"/>
                        </a:cubicBezTo>
                        <a:cubicBezTo>
                          <a:pt x="62" y="868"/>
                          <a:pt x="72" y="831"/>
                          <a:pt x="81" y="797"/>
                        </a:cubicBezTo>
                        <a:cubicBezTo>
                          <a:pt x="79" y="802"/>
                          <a:pt x="78" y="799"/>
                          <a:pt x="79" y="796"/>
                        </a:cubicBezTo>
                        <a:cubicBezTo>
                          <a:pt x="86" y="786"/>
                          <a:pt x="84" y="777"/>
                          <a:pt x="89" y="767"/>
                        </a:cubicBezTo>
                        <a:cubicBezTo>
                          <a:pt x="94" y="747"/>
                          <a:pt x="103" y="731"/>
                          <a:pt x="106" y="712"/>
                        </a:cubicBezTo>
                        <a:cubicBezTo>
                          <a:pt x="107" y="712"/>
                          <a:pt x="107" y="712"/>
                          <a:pt x="107" y="712"/>
                        </a:cubicBezTo>
                        <a:cubicBezTo>
                          <a:pt x="108" y="710"/>
                          <a:pt x="108" y="709"/>
                          <a:pt x="109" y="706"/>
                        </a:cubicBezTo>
                        <a:cubicBezTo>
                          <a:pt x="109" y="706"/>
                          <a:pt x="109" y="706"/>
                          <a:pt x="109" y="706"/>
                        </a:cubicBezTo>
                        <a:cubicBezTo>
                          <a:pt x="112" y="700"/>
                          <a:pt x="113" y="691"/>
                          <a:pt x="115" y="688"/>
                        </a:cubicBezTo>
                        <a:cubicBezTo>
                          <a:pt x="114" y="687"/>
                          <a:pt x="114" y="687"/>
                          <a:pt x="114" y="687"/>
                        </a:cubicBezTo>
                        <a:cubicBezTo>
                          <a:pt x="116" y="683"/>
                          <a:pt x="116" y="685"/>
                          <a:pt x="117" y="681"/>
                        </a:cubicBezTo>
                        <a:cubicBezTo>
                          <a:pt x="117" y="681"/>
                          <a:pt x="117" y="681"/>
                          <a:pt x="117" y="681"/>
                        </a:cubicBezTo>
                        <a:cubicBezTo>
                          <a:pt x="118" y="676"/>
                          <a:pt x="118" y="676"/>
                          <a:pt x="118" y="676"/>
                        </a:cubicBezTo>
                        <a:cubicBezTo>
                          <a:pt x="120" y="677"/>
                          <a:pt x="122" y="665"/>
                          <a:pt x="124" y="663"/>
                        </a:cubicBezTo>
                        <a:cubicBezTo>
                          <a:pt x="126" y="657"/>
                          <a:pt x="129" y="648"/>
                          <a:pt x="132" y="640"/>
                        </a:cubicBezTo>
                        <a:cubicBezTo>
                          <a:pt x="134" y="639"/>
                          <a:pt x="137" y="630"/>
                          <a:pt x="140" y="624"/>
                        </a:cubicBezTo>
                        <a:cubicBezTo>
                          <a:pt x="145" y="613"/>
                          <a:pt x="151" y="596"/>
                          <a:pt x="158" y="582"/>
                        </a:cubicBezTo>
                        <a:cubicBezTo>
                          <a:pt x="157" y="582"/>
                          <a:pt x="157" y="582"/>
                          <a:pt x="157" y="582"/>
                        </a:cubicBezTo>
                        <a:cubicBezTo>
                          <a:pt x="159" y="578"/>
                          <a:pt x="159" y="578"/>
                          <a:pt x="159" y="578"/>
                        </a:cubicBezTo>
                        <a:cubicBezTo>
                          <a:pt x="159" y="578"/>
                          <a:pt x="159" y="578"/>
                          <a:pt x="159" y="578"/>
                        </a:cubicBezTo>
                        <a:cubicBezTo>
                          <a:pt x="162" y="576"/>
                          <a:pt x="163" y="569"/>
                          <a:pt x="165" y="567"/>
                        </a:cubicBezTo>
                        <a:cubicBezTo>
                          <a:pt x="163" y="568"/>
                          <a:pt x="164" y="569"/>
                          <a:pt x="163" y="572"/>
                        </a:cubicBezTo>
                        <a:cubicBezTo>
                          <a:pt x="161" y="574"/>
                          <a:pt x="161" y="571"/>
                          <a:pt x="163" y="567"/>
                        </a:cubicBezTo>
                        <a:cubicBezTo>
                          <a:pt x="164" y="567"/>
                          <a:pt x="164" y="567"/>
                          <a:pt x="164" y="567"/>
                        </a:cubicBezTo>
                        <a:cubicBezTo>
                          <a:pt x="164" y="564"/>
                          <a:pt x="164" y="564"/>
                          <a:pt x="164" y="564"/>
                        </a:cubicBezTo>
                        <a:cubicBezTo>
                          <a:pt x="165" y="564"/>
                          <a:pt x="167" y="562"/>
                          <a:pt x="168" y="562"/>
                        </a:cubicBezTo>
                        <a:cubicBezTo>
                          <a:pt x="174" y="550"/>
                          <a:pt x="176" y="541"/>
                          <a:pt x="183" y="528"/>
                        </a:cubicBezTo>
                        <a:cubicBezTo>
                          <a:pt x="183" y="530"/>
                          <a:pt x="187" y="519"/>
                          <a:pt x="188" y="523"/>
                        </a:cubicBezTo>
                        <a:cubicBezTo>
                          <a:pt x="191" y="515"/>
                          <a:pt x="186" y="523"/>
                          <a:pt x="186" y="519"/>
                        </a:cubicBezTo>
                        <a:cubicBezTo>
                          <a:pt x="188" y="517"/>
                          <a:pt x="188" y="515"/>
                          <a:pt x="189" y="515"/>
                        </a:cubicBezTo>
                        <a:cubicBezTo>
                          <a:pt x="189" y="516"/>
                          <a:pt x="191" y="513"/>
                          <a:pt x="190" y="515"/>
                        </a:cubicBezTo>
                        <a:cubicBezTo>
                          <a:pt x="193" y="510"/>
                          <a:pt x="193" y="510"/>
                          <a:pt x="193" y="510"/>
                        </a:cubicBezTo>
                        <a:cubicBezTo>
                          <a:pt x="193" y="510"/>
                          <a:pt x="193" y="511"/>
                          <a:pt x="193" y="512"/>
                        </a:cubicBezTo>
                        <a:cubicBezTo>
                          <a:pt x="197" y="501"/>
                          <a:pt x="203" y="494"/>
                          <a:pt x="207" y="485"/>
                        </a:cubicBezTo>
                        <a:cubicBezTo>
                          <a:pt x="207" y="484"/>
                          <a:pt x="205" y="488"/>
                          <a:pt x="205" y="487"/>
                        </a:cubicBezTo>
                        <a:cubicBezTo>
                          <a:pt x="209" y="478"/>
                          <a:pt x="211" y="480"/>
                          <a:pt x="215" y="471"/>
                        </a:cubicBezTo>
                        <a:cubicBezTo>
                          <a:pt x="214" y="473"/>
                          <a:pt x="214" y="473"/>
                          <a:pt x="214" y="473"/>
                        </a:cubicBezTo>
                        <a:cubicBezTo>
                          <a:pt x="215" y="470"/>
                          <a:pt x="215" y="469"/>
                          <a:pt x="219" y="465"/>
                        </a:cubicBezTo>
                        <a:cubicBezTo>
                          <a:pt x="220" y="465"/>
                          <a:pt x="217" y="469"/>
                          <a:pt x="216" y="471"/>
                        </a:cubicBezTo>
                        <a:cubicBezTo>
                          <a:pt x="218" y="468"/>
                          <a:pt x="223" y="461"/>
                          <a:pt x="220" y="462"/>
                        </a:cubicBezTo>
                        <a:cubicBezTo>
                          <a:pt x="222" y="459"/>
                          <a:pt x="224" y="458"/>
                          <a:pt x="225" y="456"/>
                        </a:cubicBezTo>
                        <a:cubicBezTo>
                          <a:pt x="225" y="456"/>
                          <a:pt x="223" y="459"/>
                          <a:pt x="223" y="457"/>
                        </a:cubicBezTo>
                        <a:cubicBezTo>
                          <a:pt x="227" y="452"/>
                          <a:pt x="231" y="444"/>
                          <a:pt x="235" y="439"/>
                        </a:cubicBezTo>
                        <a:cubicBezTo>
                          <a:pt x="235" y="439"/>
                          <a:pt x="236" y="439"/>
                          <a:pt x="236" y="439"/>
                        </a:cubicBezTo>
                        <a:cubicBezTo>
                          <a:pt x="238" y="434"/>
                          <a:pt x="239" y="436"/>
                          <a:pt x="243" y="429"/>
                        </a:cubicBezTo>
                        <a:close/>
                      </a:path>
                    </a:pathLst>
                  </a:custGeom>
                  <a:solidFill>
                    <a:schemeClr val="bg1">
                      <a:lumMod val="85000"/>
                    </a:schemeClr>
                  </a:solid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295" name="Freeform 156"/>
                  <p:cNvSpPr/>
                  <p:nvPr/>
                </p:nvSpPr>
                <p:spPr bwMode="auto">
                  <a:xfrm>
                    <a:off x="7526338" y="2025650"/>
                    <a:ext cx="7937" cy="7938"/>
                  </a:xfrm>
                  <a:custGeom>
                    <a:avLst/>
                    <a:gdLst/>
                    <a:ahLst/>
                    <a:cxnLst>
                      <a:cxn ang="0">
                        <a:pos x="3" y="0"/>
                      </a:cxn>
                      <a:cxn ang="0">
                        <a:pos x="0" y="1"/>
                      </a:cxn>
                      <a:cxn ang="0">
                        <a:pos x="0" y="3"/>
                      </a:cxn>
                      <a:cxn ang="0">
                        <a:pos x="3" y="0"/>
                      </a:cxn>
                    </a:cxnLst>
                    <a:rect l="0" t="0" r="r" b="b"/>
                    <a:pathLst>
                      <a:path w="3" h="3">
                        <a:moveTo>
                          <a:pt x="3" y="0"/>
                        </a:moveTo>
                        <a:cubicBezTo>
                          <a:pt x="0" y="1"/>
                          <a:pt x="0" y="1"/>
                          <a:pt x="0" y="1"/>
                        </a:cubicBezTo>
                        <a:cubicBezTo>
                          <a:pt x="1" y="2"/>
                          <a:pt x="1" y="2"/>
                          <a:pt x="0" y="3"/>
                        </a:cubicBezTo>
                        <a:lnTo>
                          <a:pt x="3" y="0"/>
                        </a:lnTo>
                        <a:close/>
                      </a:path>
                    </a:pathLst>
                  </a:custGeom>
                  <a:grp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296" name="Freeform 157"/>
                  <p:cNvSpPr/>
                  <p:nvPr/>
                </p:nvSpPr>
                <p:spPr bwMode="auto">
                  <a:xfrm>
                    <a:off x="7278688" y="2239963"/>
                    <a:ext cx="1587" cy="1588"/>
                  </a:xfrm>
                  <a:custGeom>
                    <a:avLst/>
                    <a:gdLst/>
                    <a:ahLst/>
                    <a:cxnLst>
                      <a:cxn ang="0">
                        <a:pos x="0" y="0"/>
                      </a:cxn>
                      <a:cxn ang="0">
                        <a:pos x="0" y="1"/>
                      </a:cxn>
                      <a:cxn ang="0">
                        <a:pos x="0" y="0"/>
                      </a:cxn>
                    </a:cxnLst>
                    <a:rect l="0" t="0" r="r" b="b"/>
                    <a:pathLst>
                      <a:path h="1">
                        <a:moveTo>
                          <a:pt x="0" y="0"/>
                        </a:moveTo>
                        <a:cubicBezTo>
                          <a:pt x="0" y="0"/>
                          <a:pt x="0" y="1"/>
                          <a:pt x="0" y="1"/>
                        </a:cubicBezTo>
                        <a:cubicBezTo>
                          <a:pt x="0" y="0"/>
                          <a:pt x="0" y="0"/>
                          <a:pt x="0" y="0"/>
                        </a:cubicBezTo>
                        <a:close/>
                      </a:path>
                    </a:pathLst>
                  </a:custGeom>
                  <a:grp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297" name="Freeform 158"/>
                  <p:cNvSpPr/>
                  <p:nvPr/>
                </p:nvSpPr>
                <p:spPr bwMode="auto">
                  <a:xfrm>
                    <a:off x="7221538" y="2297113"/>
                    <a:ext cx="7937" cy="4763"/>
                  </a:xfrm>
                  <a:custGeom>
                    <a:avLst/>
                    <a:gdLst/>
                    <a:ahLst/>
                    <a:cxnLst>
                      <a:cxn ang="0">
                        <a:pos x="2" y="2"/>
                      </a:cxn>
                      <a:cxn ang="0">
                        <a:pos x="0" y="2"/>
                      </a:cxn>
                      <a:cxn ang="0">
                        <a:pos x="2" y="2"/>
                      </a:cxn>
                    </a:cxnLst>
                    <a:rect l="0" t="0" r="r" b="b"/>
                    <a:pathLst>
                      <a:path w="3" h="2">
                        <a:moveTo>
                          <a:pt x="2" y="2"/>
                        </a:moveTo>
                        <a:cubicBezTo>
                          <a:pt x="3" y="0"/>
                          <a:pt x="1" y="1"/>
                          <a:pt x="0" y="2"/>
                        </a:cubicBezTo>
                        <a:cubicBezTo>
                          <a:pt x="1" y="2"/>
                          <a:pt x="1" y="2"/>
                          <a:pt x="2" y="2"/>
                        </a:cubicBezTo>
                        <a:close/>
                      </a:path>
                    </a:pathLst>
                  </a:custGeom>
                  <a:grp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298" name="Freeform 159"/>
                  <p:cNvSpPr/>
                  <p:nvPr/>
                </p:nvSpPr>
                <p:spPr bwMode="auto">
                  <a:xfrm>
                    <a:off x="7685088" y="1916113"/>
                    <a:ext cx="3175" cy="1588"/>
                  </a:xfrm>
                  <a:custGeom>
                    <a:avLst/>
                    <a:gdLst/>
                    <a:ahLst/>
                    <a:cxnLst>
                      <a:cxn ang="0">
                        <a:pos x="1" y="0"/>
                      </a:cxn>
                      <a:cxn ang="0">
                        <a:pos x="0" y="0"/>
                      </a:cxn>
                      <a:cxn ang="0">
                        <a:pos x="1" y="0"/>
                      </a:cxn>
                    </a:cxnLst>
                    <a:rect l="0" t="0" r="r" b="b"/>
                    <a:pathLst>
                      <a:path w="1">
                        <a:moveTo>
                          <a:pt x="1" y="0"/>
                        </a:moveTo>
                        <a:cubicBezTo>
                          <a:pt x="0" y="0"/>
                          <a:pt x="0" y="0"/>
                          <a:pt x="0" y="0"/>
                        </a:cubicBezTo>
                        <a:cubicBezTo>
                          <a:pt x="1" y="0"/>
                          <a:pt x="1" y="0"/>
                          <a:pt x="1" y="0"/>
                        </a:cubicBezTo>
                        <a:close/>
                      </a:path>
                    </a:pathLst>
                  </a:custGeom>
                  <a:grp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299" name="Freeform 160"/>
                  <p:cNvSpPr/>
                  <p:nvPr/>
                </p:nvSpPr>
                <p:spPr bwMode="auto">
                  <a:xfrm>
                    <a:off x="8167688" y="1717675"/>
                    <a:ext cx="1587" cy="158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300" name="Freeform 161"/>
                  <p:cNvSpPr/>
                  <p:nvPr/>
                </p:nvSpPr>
                <p:spPr bwMode="auto">
                  <a:xfrm>
                    <a:off x="8132763" y="1720850"/>
                    <a:ext cx="6350" cy="1588"/>
                  </a:xfrm>
                  <a:custGeom>
                    <a:avLst/>
                    <a:gdLst/>
                    <a:ahLst/>
                    <a:cxnLst>
                      <a:cxn ang="0">
                        <a:pos x="3" y="0"/>
                      </a:cxn>
                      <a:cxn ang="0">
                        <a:pos x="0" y="1"/>
                      </a:cxn>
                      <a:cxn ang="0">
                        <a:pos x="3" y="0"/>
                      </a:cxn>
                    </a:cxnLst>
                    <a:rect l="0" t="0" r="r" b="b"/>
                    <a:pathLst>
                      <a:path w="3" h="1">
                        <a:moveTo>
                          <a:pt x="3" y="0"/>
                        </a:moveTo>
                        <a:cubicBezTo>
                          <a:pt x="2" y="0"/>
                          <a:pt x="1" y="1"/>
                          <a:pt x="0" y="1"/>
                        </a:cubicBezTo>
                        <a:cubicBezTo>
                          <a:pt x="1" y="1"/>
                          <a:pt x="2" y="1"/>
                          <a:pt x="3" y="0"/>
                        </a:cubicBezTo>
                        <a:close/>
                      </a:path>
                    </a:pathLst>
                  </a:custGeom>
                  <a:grp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301" name="Freeform 162"/>
                  <p:cNvSpPr/>
                  <p:nvPr/>
                </p:nvSpPr>
                <p:spPr bwMode="auto">
                  <a:xfrm>
                    <a:off x="7577138" y="1984375"/>
                    <a:ext cx="4762" cy="4763"/>
                  </a:xfrm>
                  <a:custGeom>
                    <a:avLst/>
                    <a:gdLst/>
                    <a:ahLst/>
                    <a:cxnLst>
                      <a:cxn ang="0">
                        <a:pos x="2" y="0"/>
                      </a:cxn>
                      <a:cxn ang="0">
                        <a:pos x="0" y="2"/>
                      </a:cxn>
                      <a:cxn ang="0">
                        <a:pos x="2" y="0"/>
                      </a:cxn>
                    </a:cxnLst>
                    <a:rect l="0" t="0" r="r" b="b"/>
                    <a:pathLst>
                      <a:path w="2" h="2">
                        <a:moveTo>
                          <a:pt x="2" y="0"/>
                        </a:moveTo>
                        <a:cubicBezTo>
                          <a:pt x="1" y="1"/>
                          <a:pt x="1" y="1"/>
                          <a:pt x="0" y="2"/>
                        </a:cubicBezTo>
                        <a:cubicBezTo>
                          <a:pt x="1" y="1"/>
                          <a:pt x="2" y="1"/>
                          <a:pt x="2" y="0"/>
                        </a:cubicBezTo>
                        <a:close/>
                      </a:path>
                    </a:pathLst>
                  </a:custGeom>
                  <a:grp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302" name="Freeform 163"/>
                  <p:cNvSpPr/>
                  <p:nvPr/>
                </p:nvSpPr>
                <p:spPr bwMode="auto">
                  <a:xfrm>
                    <a:off x="8120063" y="1725613"/>
                    <a:ext cx="7937" cy="3175"/>
                  </a:xfrm>
                  <a:custGeom>
                    <a:avLst/>
                    <a:gdLst/>
                    <a:ahLst/>
                    <a:cxnLst>
                      <a:cxn ang="0">
                        <a:pos x="3" y="0"/>
                      </a:cxn>
                      <a:cxn ang="0">
                        <a:pos x="0" y="1"/>
                      </a:cxn>
                      <a:cxn ang="0">
                        <a:pos x="0" y="1"/>
                      </a:cxn>
                      <a:cxn ang="0">
                        <a:pos x="3" y="0"/>
                      </a:cxn>
                    </a:cxnLst>
                    <a:rect l="0" t="0" r="r" b="b"/>
                    <a:pathLst>
                      <a:path w="3" h="1">
                        <a:moveTo>
                          <a:pt x="3" y="0"/>
                        </a:moveTo>
                        <a:cubicBezTo>
                          <a:pt x="0" y="1"/>
                          <a:pt x="0" y="1"/>
                          <a:pt x="0" y="1"/>
                        </a:cubicBezTo>
                        <a:cubicBezTo>
                          <a:pt x="0" y="1"/>
                          <a:pt x="0" y="1"/>
                          <a:pt x="0" y="1"/>
                        </a:cubicBezTo>
                        <a:lnTo>
                          <a:pt x="3" y="0"/>
                        </a:lnTo>
                        <a:close/>
                      </a:path>
                    </a:pathLst>
                  </a:custGeom>
                  <a:grp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303" name="Freeform 164"/>
                  <p:cNvSpPr/>
                  <p:nvPr/>
                </p:nvSpPr>
                <p:spPr bwMode="auto">
                  <a:xfrm>
                    <a:off x="8167688" y="1716088"/>
                    <a:ext cx="9525" cy="1588"/>
                  </a:xfrm>
                  <a:custGeom>
                    <a:avLst/>
                    <a:gdLst/>
                    <a:ahLst/>
                    <a:cxnLst>
                      <a:cxn ang="0">
                        <a:pos x="4" y="0"/>
                      </a:cxn>
                      <a:cxn ang="0">
                        <a:pos x="0" y="1"/>
                      </a:cxn>
                      <a:cxn ang="0">
                        <a:pos x="4" y="0"/>
                      </a:cxn>
                    </a:cxnLst>
                    <a:rect l="0" t="0" r="r" b="b"/>
                    <a:pathLst>
                      <a:path w="4" h="1">
                        <a:moveTo>
                          <a:pt x="4" y="0"/>
                        </a:moveTo>
                        <a:cubicBezTo>
                          <a:pt x="3" y="1"/>
                          <a:pt x="1" y="1"/>
                          <a:pt x="0" y="1"/>
                        </a:cubicBezTo>
                        <a:cubicBezTo>
                          <a:pt x="2" y="1"/>
                          <a:pt x="3" y="1"/>
                          <a:pt x="4" y="0"/>
                        </a:cubicBezTo>
                        <a:close/>
                      </a:path>
                    </a:pathLst>
                  </a:custGeom>
                  <a:grp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304" name="Freeform 165"/>
                  <p:cNvSpPr/>
                  <p:nvPr/>
                </p:nvSpPr>
                <p:spPr bwMode="auto">
                  <a:xfrm>
                    <a:off x="7850188" y="1822450"/>
                    <a:ext cx="4762" cy="4763"/>
                  </a:xfrm>
                  <a:custGeom>
                    <a:avLst/>
                    <a:gdLst/>
                    <a:ahLst/>
                    <a:cxnLst>
                      <a:cxn ang="0">
                        <a:pos x="2" y="0"/>
                      </a:cxn>
                      <a:cxn ang="0">
                        <a:pos x="2" y="1"/>
                      </a:cxn>
                      <a:cxn ang="0">
                        <a:pos x="2" y="0"/>
                      </a:cxn>
                    </a:cxnLst>
                    <a:rect l="0" t="0" r="r" b="b"/>
                    <a:pathLst>
                      <a:path w="2" h="2">
                        <a:moveTo>
                          <a:pt x="2" y="0"/>
                        </a:moveTo>
                        <a:cubicBezTo>
                          <a:pt x="2" y="1"/>
                          <a:pt x="2" y="1"/>
                          <a:pt x="2" y="1"/>
                        </a:cubicBezTo>
                        <a:cubicBezTo>
                          <a:pt x="0" y="2"/>
                          <a:pt x="1" y="1"/>
                          <a:pt x="2" y="0"/>
                        </a:cubicBezTo>
                        <a:close/>
                      </a:path>
                    </a:pathLst>
                  </a:custGeom>
                  <a:grp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305" name="Freeform 166"/>
                  <p:cNvSpPr/>
                  <p:nvPr/>
                </p:nvSpPr>
                <p:spPr bwMode="auto">
                  <a:xfrm>
                    <a:off x="8094663" y="1738313"/>
                    <a:ext cx="3175" cy="1588"/>
                  </a:xfrm>
                  <a:custGeom>
                    <a:avLst/>
                    <a:gdLst/>
                    <a:ahLst/>
                    <a:cxnLst>
                      <a:cxn ang="0">
                        <a:pos x="2" y="0"/>
                      </a:cxn>
                      <a:cxn ang="0">
                        <a:pos x="2" y="0"/>
                      </a:cxn>
                      <a:cxn ang="0">
                        <a:pos x="0" y="1"/>
                      </a:cxn>
                      <a:cxn ang="0">
                        <a:pos x="2" y="0"/>
                      </a:cxn>
                    </a:cxnLst>
                    <a:rect l="0" t="0" r="r" b="b"/>
                    <a:pathLst>
                      <a:path w="2" h="1">
                        <a:moveTo>
                          <a:pt x="2" y="0"/>
                        </a:moveTo>
                        <a:lnTo>
                          <a:pt x="2" y="0"/>
                        </a:lnTo>
                        <a:lnTo>
                          <a:pt x="0" y="1"/>
                        </a:lnTo>
                        <a:lnTo>
                          <a:pt x="2" y="0"/>
                        </a:lnTo>
                        <a:close/>
                      </a:path>
                    </a:pathLst>
                  </a:custGeom>
                  <a:grp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306" name="Freeform 167"/>
                  <p:cNvSpPr/>
                  <p:nvPr/>
                </p:nvSpPr>
                <p:spPr bwMode="auto">
                  <a:xfrm>
                    <a:off x="8204200" y="1711325"/>
                    <a:ext cx="4762" cy="1588"/>
                  </a:xfrm>
                  <a:custGeom>
                    <a:avLst/>
                    <a:gdLst/>
                    <a:ahLst/>
                    <a:cxnLst>
                      <a:cxn ang="0">
                        <a:pos x="1" y="0"/>
                      </a:cxn>
                      <a:cxn ang="0">
                        <a:pos x="0" y="0"/>
                      </a:cxn>
                      <a:cxn ang="0">
                        <a:pos x="2" y="0"/>
                      </a:cxn>
                      <a:cxn ang="0">
                        <a:pos x="1" y="0"/>
                      </a:cxn>
                    </a:cxnLst>
                    <a:rect l="0" t="0" r="r" b="b"/>
                    <a:pathLst>
                      <a:path w="2">
                        <a:moveTo>
                          <a:pt x="1" y="0"/>
                        </a:moveTo>
                        <a:cubicBezTo>
                          <a:pt x="1" y="0"/>
                          <a:pt x="0" y="0"/>
                          <a:pt x="0" y="0"/>
                        </a:cubicBezTo>
                        <a:cubicBezTo>
                          <a:pt x="2" y="0"/>
                          <a:pt x="2" y="0"/>
                          <a:pt x="2" y="0"/>
                        </a:cubicBezTo>
                        <a:cubicBezTo>
                          <a:pt x="1" y="0"/>
                          <a:pt x="1" y="0"/>
                          <a:pt x="1" y="0"/>
                        </a:cubicBezTo>
                        <a:close/>
                      </a:path>
                    </a:pathLst>
                  </a:custGeom>
                  <a:grp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307" name="Freeform 168"/>
                  <p:cNvSpPr/>
                  <p:nvPr/>
                </p:nvSpPr>
                <p:spPr bwMode="auto">
                  <a:xfrm>
                    <a:off x="7956550" y="1779588"/>
                    <a:ext cx="1587" cy="4763"/>
                  </a:xfrm>
                  <a:custGeom>
                    <a:avLst/>
                    <a:gdLst/>
                    <a:ahLst/>
                    <a:cxnLst>
                      <a:cxn ang="0">
                        <a:pos x="1" y="2"/>
                      </a:cxn>
                      <a:cxn ang="0">
                        <a:pos x="1" y="0"/>
                      </a:cxn>
                      <a:cxn ang="0">
                        <a:pos x="1" y="2"/>
                      </a:cxn>
                    </a:cxnLst>
                    <a:rect l="0" t="0" r="r" b="b"/>
                    <a:pathLst>
                      <a:path w="1" h="2">
                        <a:moveTo>
                          <a:pt x="1" y="2"/>
                        </a:moveTo>
                        <a:cubicBezTo>
                          <a:pt x="1" y="1"/>
                          <a:pt x="1" y="1"/>
                          <a:pt x="1" y="0"/>
                        </a:cubicBezTo>
                        <a:cubicBezTo>
                          <a:pt x="0" y="1"/>
                          <a:pt x="0" y="1"/>
                          <a:pt x="1" y="2"/>
                        </a:cubicBezTo>
                        <a:close/>
                      </a:path>
                    </a:pathLst>
                  </a:custGeom>
                  <a:grp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grpSp>
            <p:grpSp>
              <p:nvGrpSpPr>
                <p:cNvPr id="187" name="Group 484"/>
                <p:cNvGrpSpPr/>
                <p:nvPr/>
              </p:nvGrpSpPr>
              <p:grpSpPr>
                <a:xfrm rot="15155533" flipH="1">
                  <a:off x="1114059" y="1803071"/>
                  <a:ext cx="2159193" cy="2610180"/>
                  <a:chOff x="6326188" y="1654175"/>
                  <a:chExt cx="2192337" cy="2967038"/>
                </a:xfrm>
                <a:solidFill>
                  <a:schemeClr val="bg2">
                    <a:lumMod val="75000"/>
                  </a:schemeClr>
                </a:solidFill>
              </p:grpSpPr>
              <p:sp>
                <p:nvSpPr>
                  <p:cNvPr id="229" name="Freeform 129"/>
                  <p:cNvSpPr/>
                  <p:nvPr/>
                </p:nvSpPr>
                <p:spPr bwMode="auto">
                  <a:xfrm>
                    <a:off x="8027988" y="1720850"/>
                    <a:ext cx="3175" cy="1588"/>
                  </a:xfrm>
                  <a:custGeom>
                    <a:avLst/>
                    <a:gdLst/>
                    <a:ahLst/>
                    <a:cxnLst>
                      <a:cxn ang="0">
                        <a:pos x="0" y="0"/>
                      </a:cxn>
                      <a:cxn ang="0">
                        <a:pos x="0" y="0"/>
                      </a:cxn>
                      <a:cxn ang="0">
                        <a:pos x="0" y="0"/>
                      </a:cxn>
                    </a:cxnLst>
                    <a:rect l="0" t="0" r="r" b="b"/>
                    <a:pathLst>
                      <a:path w="1">
                        <a:moveTo>
                          <a:pt x="0" y="0"/>
                        </a:moveTo>
                        <a:cubicBezTo>
                          <a:pt x="0" y="0"/>
                          <a:pt x="1" y="0"/>
                          <a:pt x="0" y="0"/>
                        </a:cubicBezTo>
                        <a:cubicBezTo>
                          <a:pt x="0" y="0"/>
                          <a:pt x="0" y="0"/>
                          <a:pt x="0" y="0"/>
                        </a:cubicBezTo>
                        <a:close/>
                      </a:path>
                    </a:pathLst>
                  </a:custGeom>
                  <a:grp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230" name="Freeform 130"/>
                  <p:cNvSpPr/>
                  <p:nvPr/>
                </p:nvSpPr>
                <p:spPr bwMode="auto">
                  <a:xfrm>
                    <a:off x="7724775" y="1841500"/>
                    <a:ext cx="3175" cy="3175"/>
                  </a:xfrm>
                  <a:custGeom>
                    <a:avLst/>
                    <a:gdLst/>
                    <a:ahLst/>
                    <a:cxnLst>
                      <a:cxn ang="0">
                        <a:pos x="0" y="1"/>
                      </a:cxn>
                      <a:cxn ang="0">
                        <a:pos x="1" y="0"/>
                      </a:cxn>
                      <a:cxn ang="0">
                        <a:pos x="0" y="1"/>
                      </a:cxn>
                    </a:cxnLst>
                    <a:rect l="0" t="0" r="r" b="b"/>
                    <a:pathLst>
                      <a:path w="1" h="1">
                        <a:moveTo>
                          <a:pt x="0" y="1"/>
                        </a:moveTo>
                        <a:cubicBezTo>
                          <a:pt x="1" y="0"/>
                          <a:pt x="1" y="0"/>
                          <a:pt x="1" y="0"/>
                        </a:cubicBezTo>
                        <a:cubicBezTo>
                          <a:pt x="0" y="1"/>
                          <a:pt x="0" y="1"/>
                          <a:pt x="0" y="1"/>
                        </a:cubicBezTo>
                        <a:close/>
                      </a:path>
                    </a:pathLst>
                  </a:custGeom>
                  <a:grp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231" name="Freeform 131"/>
                  <p:cNvSpPr/>
                  <p:nvPr/>
                </p:nvSpPr>
                <p:spPr bwMode="auto">
                  <a:xfrm>
                    <a:off x="8218488" y="1671638"/>
                    <a:ext cx="12700" cy="1588"/>
                  </a:xfrm>
                  <a:custGeom>
                    <a:avLst/>
                    <a:gdLst/>
                    <a:ahLst/>
                    <a:cxnLst>
                      <a:cxn ang="0">
                        <a:pos x="0" y="1"/>
                      </a:cxn>
                      <a:cxn ang="0">
                        <a:pos x="0" y="1"/>
                      </a:cxn>
                      <a:cxn ang="0">
                        <a:pos x="5" y="0"/>
                      </a:cxn>
                      <a:cxn ang="0">
                        <a:pos x="0" y="1"/>
                      </a:cxn>
                    </a:cxnLst>
                    <a:rect l="0" t="0" r="r" b="b"/>
                    <a:pathLst>
                      <a:path w="5" h="1">
                        <a:moveTo>
                          <a:pt x="0" y="1"/>
                        </a:moveTo>
                        <a:cubicBezTo>
                          <a:pt x="0" y="1"/>
                          <a:pt x="0" y="1"/>
                          <a:pt x="0" y="1"/>
                        </a:cubicBezTo>
                        <a:cubicBezTo>
                          <a:pt x="5" y="0"/>
                          <a:pt x="5" y="0"/>
                          <a:pt x="5" y="0"/>
                        </a:cubicBezTo>
                        <a:lnTo>
                          <a:pt x="0" y="1"/>
                        </a:lnTo>
                        <a:close/>
                      </a:path>
                    </a:pathLst>
                  </a:custGeom>
                  <a:grp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232" name="Freeform 132"/>
                  <p:cNvSpPr/>
                  <p:nvPr/>
                </p:nvSpPr>
                <p:spPr bwMode="auto">
                  <a:xfrm>
                    <a:off x="7169150" y="2263775"/>
                    <a:ext cx="3175" cy="3175"/>
                  </a:xfrm>
                  <a:custGeom>
                    <a:avLst/>
                    <a:gdLst/>
                    <a:ahLst/>
                    <a:cxnLst>
                      <a:cxn ang="0">
                        <a:pos x="0" y="1"/>
                      </a:cxn>
                      <a:cxn ang="0">
                        <a:pos x="1" y="0"/>
                      </a:cxn>
                      <a:cxn ang="0">
                        <a:pos x="0" y="1"/>
                      </a:cxn>
                    </a:cxnLst>
                    <a:rect l="0" t="0" r="r" b="b"/>
                    <a:pathLst>
                      <a:path w="1" h="1">
                        <a:moveTo>
                          <a:pt x="0" y="1"/>
                        </a:moveTo>
                        <a:cubicBezTo>
                          <a:pt x="1" y="0"/>
                          <a:pt x="1" y="0"/>
                          <a:pt x="1" y="0"/>
                        </a:cubicBezTo>
                        <a:cubicBezTo>
                          <a:pt x="1" y="1"/>
                          <a:pt x="0" y="1"/>
                          <a:pt x="0" y="1"/>
                        </a:cubicBezTo>
                        <a:close/>
                      </a:path>
                    </a:pathLst>
                  </a:custGeom>
                  <a:grp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233" name="Freeform 133"/>
                  <p:cNvSpPr/>
                  <p:nvPr/>
                </p:nvSpPr>
                <p:spPr bwMode="auto">
                  <a:xfrm>
                    <a:off x="7480300" y="1995488"/>
                    <a:ext cx="4762" cy="4763"/>
                  </a:xfrm>
                  <a:custGeom>
                    <a:avLst/>
                    <a:gdLst/>
                    <a:ahLst/>
                    <a:cxnLst>
                      <a:cxn ang="0">
                        <a:pos x="2" y="0"/>
                      </a:cxn>
                      <a:cxn ang="0">
                        <a:pos x="0" y="2"/>
                      </a:cxn>
                      <a:cxn ang="0">
                        <a:pos x="2" y="0"/>
                      </a:cxn>
                    </a:cxnLst>
                    <a:rect l="0" t="0" r="r" b="b"/>
                    <a:pathLst>
                      <a:path w="2" h="2">
                        <a:moveTo>
                          <a:pt x="2" y="0"/>
                        </a:moveTo>
                        <a:cubicBezTo>
                          <a:pt x="1" y="0"/>
                          <a:pt x="1" y="1"/>
                          <a:pt x="0" y="2"/>
                        </a:cubicBezTo>
                        <a:cubicBezTo>
                          <a:pt x="1" y="1"/>
                          <a:pt x="2" y="0"/>
                          <a:pt x="2" y="0"/>
                        </a:cubicBezTo>
                        <a:close/>
                      </a:path>
                    </a:pathLst>
                  </a:custGeom>
                  <a:grp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234" name="Freeform 134"/>
                  <p:cNvSpPr/>
                  <p:nvPr/>
                </p:nvSpPr>
                <p:spPr bwMode="auto">
                  <a:xfrm>
                    <a:off x="8318500" y="1681163"/>
                    <a:ext cx="7937" cy="1588"/>
                  </a:xfrm>
                  <a:custGeom>
                    <a:avLst/>
                    <a:gdLst/>
                    <a:ahLst/>
                    <a:cxnLst>
                      <a:cxn ang="0">
                        <a:pos x="3" y="0"/>
                      </a:cxn>
                      <a:cxn ang="0">
                        <a:pos x="0" y="0"/>
                      </a:cxn>
                      <a:cxn ang="0">
                        <a:pos x="3" y="0"/>
                      </a:cxn>
                    </a:cxnLst>
                    <a:rect l="0" t="0" r="r" b="b"/>
                    <a:pathLst>
                      <a:path w="3">
                        <a:moveTo>
                          <a:pt x="3" y="0"/>
                        </a:moveTo>
                        <a:cubicBezTo>
                          <a:pt x="0" y="0"/>
                          <a:pt x="0" y="0"/>
                          <a:pt x="0" y="0"/>
                        </a:cubicBezTo>
                        <a:cubicBezTo>
                          <a:pt x="0" y="0"/>
                          <a:pt x="1" y="0"/>
                          <a:pt x="3" y="0"/>
                        </a:cubicBezTo>
                        <a:close/>
                      </a:path>
                    </a:pathLst>
                  </a:custGeom>
                  <a:grp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235" name="Freeform 135"/>
                  <p:cNvSpPr/>
                  <p:nvPr/>
                </p:nvSpPr>
                <p:spPr bwMode="auto">
                  <a:xfrm>
                    <a:off x="8516938" y="1655763"/>
                    <a:ext cx="1587" cy="1588"/>
                  </a:xfrm>
                  <a:custGeom>
                    <a:avLst/>
                    <a:gdLst/>
                    <a:ahLst/>
                    <a:cxnLst>
                      <a:cxn ang="0">
                        <a:pos x="1" y="0"/>
                      </a:cxn>
                      <a:cxn ang="0">
                        <a:pos x="1" y="0"/>
                      </a:cxn>
                      <a:cxn ang="0">
                        <a:pos x="1" y="0"/>
                      </a:cxn>
                    </a:cxnLst>
                    <a:rect l="0" t="0" r="r" b="b"/>
                    <a:pathLst>
                      <a:path w="1">
                        <a:moveTo>
                          <a:pt x="1" y="0"/>
                        </a:moveTo>
                        <a:cubicBezTo>
                          <a:pt x="1" y="0"/>
                          <a:pt x="1" y="0"/>
                          <a:pt x="1" y="0"/>
                        </a:cubicBezTo>
                        <a:cubicBezTo>
                          <a:pt x="0" y="0"/>
                          <a:pt x="1" y="0"/>
                          <a:pt x="1" y="0"/>
                        </a:cubicBezTo>
                        <a:close/>
                      </a:path>
                    </a:pathLst>
                  </a:custGeom>
                  <a:grp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236" name="Freeform 136"/>
                  <p:cNvSpPr/>
                  <p:nvPr/>
                </p:nvSpPr>
                <p:spPr bwMode="auto">
                  <a:xfrm>
                    <a:off x="8434388" y="1654175"/>
                    <a:ext cx="7937" cy="1588"/>
                  </a:xfrm>
                  <a:custGeom>
                    <a:avLst/>
                    <a:gdLst/>
                    <a:ahLst/>
                    <a:cxnLst>
                      <a:cxn ang="0">
                        <a:pos x="3" y="0"/>
                      </a:cxn>
                      <a:cxn ang="0">
                        <a:pos x="0" y="0"/>
                      </a:cxn>
                      <a:cxn ang="0">
                        <a:pos x="3" y="0"/>
                      </a:cxn>
                    </a:cxnLst>
                    <a:rect l="0" t="0" r="r" b="b"/>
                    <a:pathLst>
                      <a:path w="3">
                        <a:moveTo>
                          <a:pt x="3" y="0"/>
                        </a:moveTo>
                        <a:cubicBezTo>
                          <a:pt x="2" y="0"/>
                          <a:pt x="1" y="0"/>
                          <a:pt x="0" y="0"/>
                        </a:cubicBezTo>
                        <a:cubicBezTo>
                          <a:pt x="1" y="0"/>
                          <a:pt x="3" y="0"/>
                          <a:pt x="3" y="0"/>
                        </a:cubicBezTo>
                        <a:close/>
                      </a:path>
                    </a:pathLst>
                  </a:custGeom>
                  <a:grp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237" name="Freeform 137"/>
                  <p:cNvSpPr/>
                  <p:nvPr/>
                </p:nvSpPr>
                <p:spPr bwMode="auto">
                  <a:xfrm>
                    <a:off x="8432800" y="1654175"/>
                    <a:ext cx="1587" cy="1588"/>
                  </a:xfrm>
                  <a:custGeom>
                    <a:avLst/>
                    <a:gdLst/>
                    <a:ahLst/>
                    <a:cxnLst>
                      <a:cxn ang="0">
                        <a:pos x="0" y="0"/>
                      </a:cxn>
                      <a:cxn ang="0">
                        <a:pos x="1" y="0"/>
                      </a:cxn>
                      <a:cxn ang="0">
                        <a:pos x="0" y="0"/>
                      </a:cxn>
                    </a:cxnLst>
                    <a:rect l="0" t="0" r="r" b="b"/>
                    <a:pathLst>
                      <a:path w="1">
                        <a:moveTo>
                          <a:pt x="0" y="0"/>
                        </a:moveTo>
                        <a:cubicBezTo>
                          <a:pt x="1" y="0"/>
                          <a:pt x="1" y="0"/>
                          <a:pt x="1" y="0"/>
                        </a:cubicBezTo>
                        <a:cubicBezTo>
                          <a:pt x="1" y="0"/>
                          <a:pt x="0" y="0"/>
                          <a:pt x="0" y="0"/>
                        </a:cubicBezTo>
                        <a:close/>
                      </a:path>
                    </a:pathLst>
                  </a:custGeom>
                  <a:grp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238" name="Freeform 138"/>
                  <p:cNvSpPr/>
                  <p:nvPr/>
                </p:nvSpPr>
                <p:spPr bwMode="auto">
                  <a:xfrm>
                    <a:off x="6326188" y="4597400"/>
                    <a:ext cx="3175" cy="17463"/>
                  </a:xfrm>
                  <a:custGeom>
                    <a:avLst/>
                    <a:gdLst/>
                    <a:ahLst/>
                    <a:cxnLst>
                      <a:cxn ang="0">
                        <a:pos x="0" y="0"/>
                      </a:cxn>
                      <a:cxn ang="0">
                        <a:pos x="1" y="7"/>
                      </a:cxn>
                      <a:cxn ang="0">
                        <a:pos x="0" y="0"/>
                      </a:cxn>
                    </a:cxnLst>
                    <a:rect l="0" t="0" r="r" b="b"/>
                    <a:pathLst>
                      <a:path w="1" h="7">
                        <a:moveTo>
                          <a:pt x="0" y="0"/>
                        </a:moveTo>
                        <a:cubicBezTo>
                          <a:pt x="0" y="3"/>
                          <a:pt x="0" y="5"/>
                          <a:pt x="1" y="7"/>
                        </a:cubicBezTo>
                        <a:lnTo>
                          <a:pt x="0" y="0"/>
                        </a:lnTo>
                        <a:close/>
                      </a:path>
                    </a:pathLst>
                  </a:custGeom>
                  <a:grp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239" name="Freeform 139"/>
                  <p:cNvSpPr/>
                  <p:nvPr/>
                </p:nvSpPr>
                <p:spPr bwMode="auto">
                  <a:xfrm>
                    <a:off x="6789738" y="2773363"/>
                    <a:ext cx="3175" cy="1588"/>
                  </a:xfrm>
                  <a:custGeom>
                    <a:avLst/>
                    <a:gdLst/>
                    <a:ahLst/>
                    <a:cxnLst>
                      <a:cxn ang="0">
                        <a:pos x="1" y="1"/>
                      </a:cxn>
                      <a:cxn ang="0">
                        <a:pos x="1" y="0"/>
                      </a:cxn>
                      <a:cxn ang="0">
                        <a:pos x="1" y="1"/>
                      </a:cxn>
                    </a:cxnLst>
                    <a:rect l="0" t="0" r="r" b="b"/>
                    <a:pathLst>
                      <a:path w="1" h="1">
                        <a:moveTo>
                          <a:pt x="1" y="1"/>
                        </a:moveTo>
                        <a:cubicBezTo>
                          <a:pt x="1" y="0"/>
                          <a:pt x="1" y="0"/>
                          <a:pt x="1" y="0"/>
                        </a:cubicBezTo>
                        <a:cubicBezTo>
                          <a:pt x="0" y="1"/>
                          <a:pt x="0" y="1"/>
                          <a:pt x="1" y="1"/>
                        </a:cubicBezTo>
                        <a:close/>
                      </a:path>
                    </a:pathLst>
                  </a:custGeom>
                  <a:grp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240" name="Freeform 140"/>
                  <p:cNvSpPr/>
                  <p:nvPr/>
                </p:nvSpPr>
                <p:spPr bwMode="auto">
                  <a:xfrm>
                    <a:off x="6342063" y="4603750"/>
                    <a:ext cx="1587" cy="4763"/>
                  </a:xfrm>
                  <a:custGeom>
                    <a:avLst/>
                    <a:gdLst/>
                    <a:ahLst/>
                    <a:cxnLst>
                      <a:cxn ang="0">
                        <a:pos x="0" y="0"/>
                      </a:cxn>
                      <a:cxn ang="0">
                        <a:pos x="0" y="2"/>
                      </a:cxn>
                      <a:cxn ang="0">
                        <a:pos x="0" y="0"/>
                      </a:cxn>
                    </a:cxnLst>
                    <a:rect l="0" t="0" r="r" b="b"/>
                    <a:pathLst>
                      <a:path h="2">
                        <a:moveTo>
                          <a:pt x="0" y="0"/>
                        </a:moveTo>
                        <a:cubicBezTo>
                          <a:pt x="0" y="2"/>
                          <a:pt x="0" y="2"/>
                          <a:pt x="0" y="2"/>
                        </a:cubicBezTo>
                        <a:cubicBezTo>
                          <a:pt x="0" y="1"/>
                          <a:pt x="0" y="1"/>
                          <a:pt x="0" y="0"/>
                        </a:cubicBezTo>
                        <a:close/>
                      </a:path>
                    </a:pathLst>
                  </a:custGeom>
                  <a:grp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241" name="Freeform 141"/>
                  <p:cNvSpPr/>
                  <p:nvPr/>
                </p:nvSpPr>
                <p:spPr bwMode="auto">
                  <a:xfrm>
                    <a:off x="8207375" y="1704975"/>
                    <a:ext cx="17462" cy="6350"/>
                  </a:xfrm>
                  <a:custGeom>
                    <a:avLst/>
                    <a:gdLst/>
                    <a:ahLst/>
                    <a:cxnLst>
                      <a:cxn ang="0">
                        <a:pos x="7" y="0"/>
                      </a:cxn>
                      <a:cxn ang="0">
                        <a:pos x="0" y="2"/>
                      </a:cxn>
                      <a:cxn ang="0">
                        <a:pos x="7" y="0"/>
                      </a:cxn>
                    </a:cxnLst>
                    <a:rect l="0" t="0" r="r" b="b"/>
                    <a:pathLst>
                      <a:path w="7" h="2">
                        <a:moveTo>
                          <a:pt x="7" y="0"/>
                        </a:moveTo>
                        <a:cubicBezTo>
                          <a:pt x="5" y="1"/>
                          <a:pt x="0" y="1"/>
                          <a:pt x="0" y="2"/>
                        </a:cubicBezTo>
                        <a:cubicBezTo>
                          <a:pt x="3" y="1"/>
                          <a:pt x="6" y="1"/>
                          <a:pt x="7" y="0"/>
                        </a:cubicBezTo>
                        <a:close/>
                      </a:path>
                    </a:pathLst>
                  </a:custGeom>
                  <a:grp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242" name="Freeform 142"/>
                  <p:cNvSpPr/>
                  <p:nvPr/>
                </p:nvSpPr>
                <p:spPr bwMode="auto">
                  <a:xfrm>
                    <a:off x="6788150" y="2924175"/>
                    <a:ext cx="1587" cy="4763"/>
                  </a:xfrm>
                  <a:custGeom>
                    <a:avLst/>
                    <a:gdLst/>
                    <a:ahLst/>
                    <a:cxnLst>
                      <a:cxn ang="0">
                        <a:pos x="0" y="0"/>
                      </a:cxn>
                      <a:cxn ang="0">
                        <a:pos x="0" y="2"/>
                      </a:cxn>
                      <a:cxn ang="0">
                        <a:pos x="0" y="0"/>
                      </a:cxn>
                    </a:cxnLst>
                    <a:rect l="0" t="0" r="r" b="b"/>
                    <a:pathLst>
                      <a:path h="2">
                        <a:moveTo>
                          <a:pt x="0" y="0"/>
                        </a:moveTo>
                        <a:cubicBezTo>
                          <a:pt x="0" y="2"/>
                          <a:pt x="0" y="2"/>
                          <a:pt x="0" y="2"/>
                        </a:cubicBezTo>
                        <a:cubicBezTo>
                          <a:pt x="0" y="1"/>
                          <a:pt x="0" y="1"/>
                          <a:pt x="0" y="0"/>
                        </a:cubicBezTo>
                        <a:close/>
                      </a:path>
                    </a:pathLst>
                  </a:custGeom>
                  <a:grp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243" name="Freeform 143"/>
                  <p:cNvSpPr/>
                  <p:nvPr/>
                </p:nvSpPr>
                <p:spPr bwMode="auto">
                  <a:xfrm>
                    <a:off x="6342063" y="4602163"/>
                    <a:ext cx="1587" cy="1588"/>
                  </a:xfrm>
                  <a:custGeom>
                    <a:avLst/>
                    <a:gdLst/>
                    <a:ahLst/>
                    <a:cxnLst>
                      <a:cxn ang="0">
                        <a:pos x="0" y="1"/>
                      </a:cxn>
                      <a:cxn ang="0">
                        <a:pos x="0" y="0"/>
                      </a:cxn>
                      <a:cxn ang="0">
                        <a:pos x="0" y="0"/>
                      </a:cxn>
                      <a:cxn ang="0">
                        <a:pos x="0" y="1"/>
                      </a:cxn>
                    </a:cxnLst>
                    <a:rect l="0" t="0" r="r" b="b"/>
                    <a:pathLst>
                      <a:path h="1">
                        <a:moveTo>
                          <a:pt x="0" y="1"/>
                        </a:moveTo>
                        <a:cubicBezTo>
                          <a:pt x="0" y="0"/>
                          <a:pt x="0" y="0"/>
                          <a:pt x="0" y="0"/>
                        </a:cubicBezTo>
                        <a:cubicBezTo>
                          <a:pt x="0" y="0"/>
                          <a:pt x="0" y="0"/>
                          <a:pt x="0" y="0"/>
                        </a:cubicBezTo>
                        <a:cubicBezTo>
                          <a:pt x="0" y="0"/>
                          <a:pt x="0" y="1"/>
                          <a:pt x="0" y="1"/>
                        </a:cubicBezTo>
                        <a:close/>
                      </a:path>
                    </a:pathLst>
                  </a:custGeom>
                  <a:grp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244" name="Rectangle 144"/>
                  <p:cNvSpPr>
                    <a:spLocks noChangeArrowheads="1"/>
                  </p:cNvSpPr>
                  <p:nvPr/>
                </p:nvSpPr>
                <p:spPr bwMode="auto">
                  <a:xfrm>
                    <a:off x="6518275" y="3373438"/>
                    <a:ext cx="1587" cy="1588"/>
                  </a:xfrm>
                  <a:prstGeom prst="rect">
                    <a:avLst/>
                  </a:prstGeom>
                  <a:grpFill/>
                  <a:ln w="9525">
                    <a:noFill/>
                    <a:miter lim="800000"/>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245" name="Freeform 145"/>
                  <p:cNvSpPr/>
                  <p:nvPr/>
                </p:nvSpPr>
                <p:spPr bwMode="auto">
                  <a:xfrm>
                    <a:off x="6505575" y="3398838"/>
                    <a:ext cx="1587" cy="6350"/>
                  </a:xfrm>
                  <a:custGeom>
                    <a:avLst/>
                    <a:gdLst/>
                    <a:ahLst/>
                    <a:cxnLst>
                      <a:cxn ang="0">
                        <a:pos x="0" y="3"/>
                      </a:cxn>
                      <a:cxn ang="0">
                        <a:pos x="0" y="0"/>
                      </a:cxn>
                      <a:cxn ang="0">
                        <a:pos x="0" y="3"/>
                      </a:cxn>
                    </a:cxnLst>
                    <a:rect l="0" t="0" r="r" b="b"/>
                    <a:pathLst>
                      <a:path h="3">
                        <a:moveTo>
                          <a:pt x="0" y="3"/>
                        </a:moveTo>
                        <a:cubicBezTo>
                          <a:pt x="0" y="0"/>
                          <a:pt x="0" y="0"/>
                          <a:pt x="0" y="0"/>
                        </a:cubicBezTo>
                        <a:cubicBezTo>
                          <a:pt x="0" y="2"/>
                          <a:pt x="0" y="3"/>
                          <a:pt x="0" y="3"/>
                        </a:cubicBezTo>
                        <a:close/>
                      </a:path>
                    </a:pathLst>
                  </a:custGeom>
                  <a:grp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246" name="Freeform 146"/>
                  <p:cNvSpPr/>
                  <p:nvPr/>
                </p:nvSpPr>
                <p:spPr bwMode="auto">
                  <a:xfrm>
                    <a:off x="6329363" y="4614863"/>
                    <a:ext cx="1587" cy="6350"/>
                  </a:xfrm>
                  <a:custGeom>
                    <a:avLst/>
                    <a:gdLst/>
                    <a:ahLst/>
                    <a:cxnLst>
                      <a:cxn ang="0">
                        <a:pos x="0" y="0"/>
                      </a:cxn>
                      <a:cxn ang="0">
                        <a:pos x="0" y="3"/>
                      </a:cxn>
                      <a:cxn ang="0">
                        <a:pos x="0" y="0"/>
                      </a:cxn>
                    </a:cxnLst>
                    <a:rect l="0" t="0" r="r" b="b"/>
                    <a:pathLst>
                      <a:path h="3">
                        <a:moveTo>
                          <a:pt x="0" y="0"/>
                        </a:moveTo>
                        <a:cubicBezTo>
                          <a:pt x="0" y="3"/>
                          <a:pt x="0" y="3"/>
                          <a:pt x="0" y="3"/>
                        </a:cubicBezTo>
                        <a:cubicBezTo>
                          <a:pt x="0" y="2"/>
                          <a:pt x="0" y="1"/>
                          <a:pt x="0" y="0"/>
                        </a:cubicBezTo>
                        <a:close/>
                      </a:path>
                    </a:pathLst>
                  </a:custGeom>
                  <a:grp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247" name="Freeform 147"/>
                  <p:cNvSpPr/>
                  <p:nvPr/>
                </p:nvSpPr>
                <p:spPr bwMode="auto">
                  <a:xfrm>
                    <a:off x="6405563" y="3765550"/>
                    <a:ext cx="3175" cy="4763"/>
                  </a:xfrm>
                  <a:custGeom>
                    <a:avLst/>
                    <a:gdLst/>
                    <a:ahLst/>
                    <a:cxnLst>
                      <a:cxn ang="0">
                        <a:pos x="0" y="2"/>
                      </a:cxn>
                      <a:cxn ang="0">
                        <a:pos x="1" y="0"/>
                      </a:cxn>
                      <a:cxn ang="0">
                        <a:pos x="0" y="2"/>
                      </a:cxn>
                    </a:cxnLst>
                    <a:rect l="0" t="0" r="r" b="b"/>
                    <a:pathLst>
                      <a:path w="1" h="2">
                        <a:moveTo>
                          <a:pt x="0" y="2"/>
                        </a:moveTo>
                        <a:cubicBezTo>
                          <a:pt x="1" y="0"/>
                          <a:pt x="1" y="0"/>
                          <a:pt x="1" y="0"/>
                        </a:cubicBezTo>
                        <a:cubicBezTo>
                          <a:pt x="0" y="1"/>
                          <a:pt x="0" y="2"/>
                          <a:pt x="0" y="2"/>
                        </a:cubicBezTo>
                        <a:close/>
                      </a:path>
                    </a:pathLst>
                  </a:custGeom>
                  <a:grp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248" name="Freeform 148"/>
                  <p:cNvSpPr/>
                  <p:nvPr/>
                </p:nvSpPr>
                <p:spPr bwMode="auto">
                  <a:xfrm>
                    <a:off x="7507288" y="1978025"/>
                    <a:ext cx="3175" cy="3175"/>
                  </a:xfrm>
                  <a:custGeom>
                    <a:avLst/>
                    <a:gdLst/>
                    <a:ahLst/>
                    <a:cxnLst>
                      <a:cxn ang="0">
                        <a:pos x="0" y="1"/>
                      </a:cxn>
                      <a:cxn ang="0">
                        <a:pos x="1" y="0"/>
                      </a:cxn>
                      <a:cxn ang="0">
                        <a:pos x="0" y="1"/>
                      </a:cxn>
                    </a:cxnLst>
                    <a:rect l="0" t="0" r="r" b="b"/>
                    <a:pathLst>
                      <a:path w="1" h="1">
                        <a:moveTo>
                          <a:pt x="0" y="1"/>
                        </a:moveTo>
                        <a:cubicBezTo>
                          <a:pt x="0" y="1"/>
                          <a:pt x="0" y="1"/>
                          <a:pt x="1" y="0"/>
                        </a:cubicBezTo>
                        <a:cubicBezTo>
                          <a:pt x="1" y="0"/>
                          <a:pt x="1" y="0"/>
                          <a:pt x="0" y="1"/>
                        </a:cubicBezTo>
                        <a:close/>
                      </a:path>
                    </a:pathLst>
                  </a:custGeom>
                  <a:grp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249" name="Freeform 149"/>
                  <p:cNvSpPr/>
                  <p:nvPr/>
                </p:nvSpPr>
                <p:spPr bwMode="auto">
                  <a:xfrm>
                    <a:off x="7335838" y="2182813"/>
                    <a:ext cx="3175" cy="1588"/>
                  </a:xfrm>
                  <a:custGeom>
                    <a:avLst/>
                    <a:gdLst/>
                    <a:ahLst/>
                    <a:cxnLst>
                      <a:cxn ang="0">
                        <a:pos x="1" y="0"/>
                      </a:cxn>
                      <a:cxn ang="0">
                        <a:pos x="0" y="0"/>
                      </a:cxn>
                      <a:cxn ang="0">
                        <a:pos x="0" y="0"/>
                      </a:cxn>
                      <a:cxn ang="0">
                        <a:pos x="1" y="0"/>
                      </a:cxn>
                    </a:cxnLst>
                    <a:rect l="0" t="0" r="r" b="b"/>
                    <a:pathLst>
                      <a:path w="1">
                        <a:moveTo>
                          <a:pt x="1" y="0"/>
                        </a:moveTo>
                        <a:cubicBezTo>
                          <a:pt x="0" y="0"/>
                          <a:pt x="0" y="0"/>
                          <a:pt x="0" y="0"/>
                        </a:cubicBezTo>
                        <a:cubicBezTo>
                          <a:pt x="0" y="0"/>
                          <a:pt x="0" y="0"/>
                          <a:pt x="0" y="0"/>
                        </a:cubicBezTo>
                        <a:cubicBezTo>
                          <a:pt x="0" y="0"/>
                          <a:pt x="1" y="0"/>
                          <a:pt x="1" y="0"/>
                        </a:cubicBezTo>
                        <a:close/>
                      </a:path>
                    </a:pathLst>
                  </a:custGeom>
                  <a:grp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250" name="Freeform 150"/>
                  <p:cNvSpPr/>
                  <p:nvPr/>
                </p:nvSpPr>
                <p:spPr bwMode="auto">
                  <a:xfrm>
                    <a:off x="7339013" y="2171700"/>
                    <a:ext cx="6350" cy="11113"/>
                  </a:xfrm>
                  <a:custGeom>
                    <a:avLst/>
                    <a:gdLst/>
                    <a:ahLst/>
                    <a:cxnLst>
                      <a:cxn ang="0">
                        <a:pos x="3" y="0"/>
                      </a:cxn>
                      <a:cxn ang="0">
                        <a:pos x="0" y="4"/>
                      </a:cxn>
                      <a:cxn ang="0">
                        <a:pos x="3" y="0"/>
                      </a:cxn>
                    </a:cxnLst>
                    <a:rect l="0" t="0" r="r" b="b"/>
                    <a:pathLst>
                      <a:path w="3" h="4">
                        <a:moveTo>
                          <a:pt x="3" y="0"/>
                        </a:moveTo>
                        <a:cubicBezTo>
                          <a:pt x="2" y="1"/>
                          <a:pt x="0" y="3"/>
                          <a:pt x="0" y="4"/>
                        </a:cubicBezTo>
                        <a:cubicBezTo>
                          <a:pt x="1" y="3"/>
                          <a:pt x="2" y="2"/>
                          <a:pt x="3" y="0"/>
                        </a:cubicBezTo>
                        <a:close/>
                      </a:path>
                    </a:pathLst>
                  </a:custGeom>
                  <a:grp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251" name="Freeform 151"/>
                  <p:cNvSpPr/>
                  <p:nvPr/>
                </p:nvSpPr>
                <p:spPr bwMode="auto">
                  <a:xfrm>
                    <a:off x="7316788" y="2200275"/>
                    <a:ext cx="1587" cy="1588"/>
                  </a:xfrm>
                  <a:custGeom>
                    <a:avLst/>
                    <a:gdLst/>
                    <a:ahLst/>
                    <a:cxnLst>
                      <a:cxn ang="0">
                        <a:pos x="0" y="1"/>
                      </a:cxn>
                      <a:cxn ang="0">
                        <a:pos x="0" y="0"/>
                      </a:cxn>
                      <a:cxn ang="0">
                        <a:pos x="0" y="1"/>
                      </a:cxn>
                    </a:cxnLst>
                    <a:rect l="0" t="0" r="r" b="b"/>
                    <a:pathLst>
                      <a:path h="1">
                        <a:moveTo>
                          <a:pt x="0" y="1"/>
                        </a:moveTo>
                        <a:cubicBezTo>
                          <a:pt x="0" y="0"/>
                          <a:pt x="0" y="0"/>
                          <a:pt x="0" y="0"/>
                        </a:cubicBezTo>
                        <a:cubicBezTo>
                          <a:pt x="0" y="0"/>
                          <a:pt x="0" y="1"/>
                          <a:pt x="0" y="1"/>
                        </a:cubicBezTo>
                        <a:close/>
                      </a:path>
                    </a:pathLst>
                  </a:custGeom>
                  <a:grp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252" name="Freeform 152"/>
                  <p:cNvSpPr/>
                  <p:nvPr/>
                </p:nvSpPr>
                <p:spPr bwMode="auto">
                  <a:xfrm>
                    <a:off x="7526338" y="2028825"/>
                    <a:ext cx="1587" cy="158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253" name="Freeform 153"/>
                  <p:cNvSpPr/>
                  <p:nvPr/>
                </p:nvSpPr>
                <p:spPr bwMode="auto">
                  <a:xfrm>
                    <a:off x="7481888" y="2063750"/>
                    <a:ext cx="3175" cy="1588"/>
                  </a:xfrm>
                  <a:custGeom>
                    <a:avLst/>
                    <a:gdLst/>
                    <a:ahLst/>
                    <a:cxnLst>
                      <a:cxn ang="0">
                        <a:pos x="1" y="0"/>
                      </a:cxn>
                      <a:cxn ang="0">
                        <a:pos x="0" y="0"/>
                      </a:cxn>
                      <a:cxn ang="0">
                        <a:pos x="1" y="0"/>
                      </a:cxn>
                    </a:cxnLst>
                    <a:rect l="0" t="0" r="r" b="b"/>
                    <a:pathLst>
                      <a:path w="1">
                        <a:moveTo>
                          <a:pt x="1" y="0"/>
                        </a:moveTo>
                        <a:cubicBezTo>
                          <a:pt x="1" y="0"/>
                          <a:pt x="0" y="0"/>
                          <a:pt x="0" y="0"/>
                        </a:cubicBezTo>
                        <a:cubicBezTo>
                          <a:pt x="0" y="0"/>
                          <a:pt x="1" y="0"/>
                          <a:pt x="1" y="0"/>
                        </a:cubicBezTo>
                        <a:close/>
                      </a:path>
                    </a:pathLst>
                  </a:custGeom>
                  <a:grp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254" name="Freeform 154"/>
                  <p:cNvSpPr/>
                  <p:nvPr/>
                </p:nvSpPr>
                <p:spPr bwMode="auto">
                  <a:xfrm>
                    <a:off x="7221538" y="2301875"/>
                    <a:ext cx="1587" cy="158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255" name="Freeform 156"/>
                  <p:cNvSpPr/>
                  <p:nvPr/>
                </p:nvSpPr>
                <p:spPr bwMode="auto">
                  <a:xfrm>
                    <a:off x="7526338" y="2025650"/>
                    <a:ext cx="7937" cy="7938"/>
                  </a:xfrm>
                  <a:custGeom>
                    <a:avLst/>
                    <a:gdLst/>
                    <a:ahLst/>
                    <a:cxnLst>
                      <a:cxn ang="0">
                        <a:pos x="3" y="0"/>
                      </a:cxn>
                      <a:cxn ang="0">
                        <a:pos x="0" y="1"/>
                      </a:cxn>
                      <a:cxn ang="0">
                        <a:pos x="0" y="3"/>
                      </a:cxn>
                      <a:cxn ang="0">
                        <a:pos x="3" y="0"/>
                      </a:cxn>
                    </a:cxnLst>
                    <a:rect l="0" t="0" r="r" b="b"/>
                    <a:pathLst>
                      <a:path w="3" h="3">
                        <a:moveTo>
                          <a:pt x="3" y="0"/>
                        </a:moveTo>
                        <a:cubicBezTo>
                          <a:pt x="0" y="1"/>
                          <a:pt x="0" y="1"/>
                          <a:pt x="0" y="1"/>
                        </a:cubicBezTo>
                        <a:cubicBezTo>
                          <a:pt x="1" y="2"/>
                          <a:pt x="1" y="2"/>
                          <a:pt x="0" y="3"/>
                        </a:cubicBezTo>
                        <a:lnTo>
                          <a:pt x="3" y="0"/>
                        </a:lnTo>
                        <a:close/>
                      </a:path>
                    </a:pathLst>
                  </a:custGeom>
                  <a:grp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256" name="Freeform 157"/>
                  <p:cNvSpPr/>
                  <p:nvPr/>
                </p:nvSpPr>
                <p:spPr bwMode="auto">
                  <a:xfrm>
                    <a:off x="7278688" y="2239963"/>
                    <a:ext cx="1587" cy="1588"/>
                  </a:xfrm>
                  <a:custGeom>
                    <a:avLst/>
                    <a:gdLst/>
                    <a:ahLst/>
                    <a:cxnLst>
                      <a:cxn ang="0">
                        <a:pos x="0" y="0"/>
                      </a:cxn>
                      <a:cxn ang="0">
                        <a:pos x="0" y="1"/>
                      </a:cxn>
                      <a:cxn ang="0">
                        <a:pos x="0" y="0"/>
                      </a:cxn>
                    </a:cxnLst>
                    <a:rect l="0" t="0" r="r" b="b"/>
                    <a:pathLst>
                      <a:path h="1">
                        <a:moveTo>
                          <a:pt x="0" y="0"/>
                        </a:moveTo>
                        <a:cubicBezTo>
                          <a:pt x="0" y="0"/>
                          <a:pt x="0" y="1"/>
                          <a:pt x="0" y="1"/>
                        </a:cubicBezTo>
                        <a:cubicBezTo>
                          <a:pt x="0" y="0"/>
                          <a:pt x="0" y="0"/>
                          <a:pt x="0" y="0"/>
                        </a:cubicBezTo>
                        <a:close/>
                      </a:path>
                    </a:pathLst>
                  </a:custGeom>
                  <a:grp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257" name="Freeform 158"/>
                  <p:cNvSpPr/>
                  <p:nvPr/>
                </p:nvSpPr>
                <p:spPr bwMode="auto">
                  <a:xfrm>
                    <a:off x="7221538" y="2297113"/>
                    <a:ext cx="7937" cy="4763"/>
                  </a:xfrm>
                  <a:custGeom>
                    <a:avLst/>
                    <a:gdLst/>
                    <a:ahLst/>
                    <a:cxnLst>
                      <a:cxn ang="0">
                        <a:pos x="2" y="2"/>
                      </a:cxn>
                      <a:cxn ang="0">
                        <a:pos x="0" y="2"/>
                      </a:cxn>
                      <a:cxn ang="0">
                        <a:pos x="2" y="2"/>
                      </a:cxn>
                    </a:cxnLst>
                    <a:rect l="0" t="0" r="r" b="b"/>
                    <a:pathLst>
                      <a:path w="3" h="2">
                        <a:moveTo>
                          <a:pt x="2" y="2"/>
                        </a:moveTo>
                        <a:cubicBezTo>
                          <a:pt x="3" y="0"/>
                          <a:pt x="1" y="1"/>
                          <a:pt x="0" y="2"/>
                        </a:cubicBezTo>
                        <a:cubicBezTo>
                          <a:pt x="1" y="2"/>
                          <a:pt x="1" y="2"/>
                          <a:pt x="2" y="2"/>
                        </a:cubicBezTo>
                        <a:close/>
                      </a:path>
                    </a:pathLst>
                  </a:custGeom>
                  <a:grp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258" name="Freeform 159"/>
                  <p:cNvSpPr/>
                  <p:nvPr/>
                </p:nvSpPr>
                <p:spPr bwMode="auto">
                  <a:xfrm>
                    <a:off x="7685088" y="1916113"/>
                    <a:ext cx="3175" cy="1588"/>
                  </a:xfrm>
                  <a:custGeom>
                    <a:avLst/>
                    <a:gdLst/>
                    <a:ahLst/>
                    <a:cxnLst>
                      <a:cxn ang="0">
                        <a:pos x="1" y="0"/>
                      </a:cxn>
                      <a:cxn ang="0">
                        <a:pos x="0" y="0"/>
                      </a:cxn>
                      <a:cxn ang="0">
                        <a:pos x="1" y="0"/>
                      </a:cxn>
                    </a:cxnLst>
                    <a:rect l="0" t="0" r="r" b="b"/>
                    <a:pathLst>
                      <a:path w="1">
                        <a:moveTo>
                          <a:pt x="1" y="0"/>
                        </a:moveTo>
                        <a:cubicBezTo>
                          <a:pt x="0" y="0"/>
                          <a:pt x="0" y="0"/>
                          <a:pt x="0" y="0"/>
                        </a:cubicBezTo>
                        <a:cubicBezTo>
                          <a:pt x="1" y="0"/>
                          <a:pt x="1" y="0"/>
                          <a:pt x="1" y="0"/>
                        </a:cubicBezTo>
                        <a:close/>
                      </a:path>
                    </a:pathLst>
                  </a:custGeom>
                  <a:grp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259" name="Freeform 160"/>
                  <p:cNvSpPr/>
                  <p:nvPr/>
                </p:nvSpPr>
                <p:spPr bwMode="auto">
                  <a:xfrm>
                    <a:off x="8167688" y="1717675"/>
                    <a:ext cx="1587" cy="158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260" name="Freeform 161"/>
                  <p:cNvSpPr/>
                  <p:nvPr/>
                </p:nvSpPr>
                <p:spPr bwMode="auto">
                  <a:xfrm>
                    <a:off x="8132763" y="1720850"/>
                    <a:ext cx="6350" cy="1588"/>
                  </a:xfrm>
                  <a:custGeom>
                    <a:avLst/>
                    <a:gdLst/>
                    <a:ahLst/>
                    <a:cxnLst>
                      <a:cxn ang="0">
                        <a:pos x="3" y="0"/>
                      </a:cxn>
                      <a:cxn ang="0">
                        <a:pos x="0" y="1"/>
                      </a:cxn>
                      <a:cxn ang="0">
                        <a:pos x="3" y="0"/>
                      </a:cxn>
                    </a:cxnLst>
                    <a:rect l="0" t="0" r="r" b="b"/>
                    <a:pathLst>
                      <a:path w="3" h="1">
                        <a:moveTo>
                          <a:pt x="3" y="0"/>
                        </a:moveTo>
                        <a:cubicBezTo>
                          <a:pt x="2" y="0"/>
                          <a:pt x="1" y="1"/>
                          <a:pt x="0" y="1"/>
                        </a:cubicBezTo>
                        <a:cubicBezTo>
                          <a:pt x="1" y="1"/>
                          <a:pt x="2" y="1"/>
                          <a:pt x="3" y="0"/>
                        </a:cubicBezTo>
                        <a:close/>
                      </a:path>
                    </a:pathLst>
                  </a:custGeom>
                  <a:grp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261" name="Freeform 162"/>
                  <p:cNvSpPr/>
                  <p:nvPr/>
                </p:nvSpPr>
                <p:spPr bwMode="auto">
                  <a:xfrm>
                    <a:off x="7577138" y="1984375"/>
                    <a:ext cx="4762" cy="4763"/>
                  </a:xfrm>
                  <a:custGeom>
                    <a:avLst/>
                    <a:gdLst/>
                    <a:ahLst/>
                    <a:cxnLst>
                      <a:cxn ang="0">
                        <a:pos x="2" y="0"/>
                      </a:cxn>
                      <a:cxn ang="0">
                        <a:pos x="0" y="2"/>
                      </a:cxn>
                      <a:cxn ang="0">
                        <a:pos x="2" y="0"/>
                      </a:cxn>
                    </a:cxnLst>
                    <a:rect l="0" t="0" r="r" b="b"/>
                    <a:pathLst>
                      <a:path w="2" h="2">
                        <a:moveTo>
                          <a:pt x="2" y="0"/>
                        </a:moveTo>
                        <a:cubicBezTo>
                          <a:pt x="1" y="1"/>
                          <a:pt x="1" y="1"/>
                          <a:pt x="0" y="2"/>
                        </a:cubicBezTo>
                        <a:cubicBezTo>
                          <a:pt x="1" y="1"/>
                          <a:pt x="2" y="1"/>
                          <a:pt x="2" y="0"/>
                        </a:cubicBezTo>
                        <a:close/>
                      </a:path>
                    </a:pathLst>
                  </a:custGeom>
                  <a:grp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262" name="Freeform 163"/>
                  <p:cNvSpPr/>
                  <p:nvPr/>
                </p:nvSpPr>
                <p:spPr bwMode="auto">
                  <a:xfrm>
                    <a:off x="8120063" y="1725613"/>
                    <a:ext cx="7937" cy="3175"/>
                  </a:xfrm>
                  <a:custGeom>
                    <a:avLst/>
                    <a:gdLst/>
                    <a:ahLst/>
                    <a:cxnLst>
                      <a:cxn ang="0">
                        <a:pos x="3" y="0"/>
                      </a:cxn>
                      <a:cxn ang="0">
                        <a:pos x="0" y="1"/>
                      </a:cxn>
                      <a:cxn ang="0">
                        <a:pos x="0" y="1"/>
                      </a:cxn>
                      <a:cxn ang="0">
                        <a:pos x="3" y="0"/>
                      </a:cxn>
                    </a:cxnLst>
                    <a:rect l="0" t="0" r="r" b="b"/>
                    <a:pathLst>
                      <a:path w="3" h="1">
                        <a:moveTo>
                          <a:pt x="3" y="0"/>
                        </a:moveTo>
                        <a:cubicBezTo>
                          <a:pt x="0" y="1"/>
                          <a:pt x="0" y="1"/>
                          <a:pt x="0" y="1"/>
                        </a:cubicBezTo>
                        <a:cubicBezTo>
                          <a:pt x="0" y="1"/>
                          <a:pt x="0" y="1"/>
                          <a:pt x="0" y="1"/>
                        </a:cubicBezTo>
                        <a:lnTo>
                          <a:pt x="3" y="0"/>
                        </a:lnTo>
                        <a:close/>
                      </a:path>
                    </a:pathLst>
                  </a:custGeom>
                  <a:grp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263" name="Freeform 164"/>
                  <p:cNvSpPr/>
                  <p:nvPr/>
                </p:nvSpPr>
                <p:spPr bwMode="auto">
                  <a:xfrm>
                    <a:off x="8167688" y="1716088"/>
                    <a:ext cx="9525" cy="1588"/>
                  </a:xfrm>
                  <a:custGeom>
                    <a:avLst/>
                    <a:gdLst/>
                    <a:ahLst/>
                    <a:cxnLst>
                      <a:cxn ang="0">
                        <a:pos x="4" y="0"/>
                      </a:cxn>
                      <a:cxn ang="0">
                        <a:pos x="0" y="1"/>
                      </a:cxn>
                      <a:cxn ang="0">
                        <a:pos x="4" y="0"/>
                      </a:cxn>
                    </a:cxnLst>
                    <a:rect l="0" t="0" r="r" b="b"/>
                    <a:pathLst>
                      <a:path w="4" h="1">
                        <a:moveTo>
                          <a:pt x="4" y="0"/>
                        </a:moveTo>
                        <a:cubicBezTo>
                          <a:pt x="3" y="1"/>
                          <a:pt x="1" y="1"/>
                          <a:pt x="0" y="1"/>
                        </a:cubicBezTo>
                        <a:cubicBezTo>
                          <a:pt x="2" y="1"/>
                          <a:pt x="3" y="1"/>
                          <a:pt x="4" y="0"/>
                        </a:cubicBezTo>
                        <a:close/>
                      </a:path>
                    </a:pathLst>
                  </a:custGeom>
                  <a:grp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264" name="Freeform 165"/>
                  <p:cNvSpPr/>
                  <p:nvPr/>
                </p:nvSpPr>
                <p:spPr bwMode="auto">
                  <a:xfrm>
                    <a:off x="7850188" y="1822450"/>
                    <a:ext cx="4762" cy="4763"/>
                  </a:xfrm>
                  <a:custGeom>
                    <a:avLst/>
                    <a:gdLst/>
                    <a:ahLst/>
                    <a:cxnLst>
                      <a:cxn ang="0">
                        <a:pos x="2" y="0"/>
                      </a:cxn>
                      <a:cxn ang="0">
                        <a:pos x="2" y="1"/>
                      </a:cxn>
                      <a:cxn ang="0">
                        <a:pos x="2" y="0"/>
                      </a:cxn>
                    </a:cxnLst>
                    <a:rect l="0" t="0" r="r" b="b"/>
                    <a:pathLst>
                      <a:path w="2" h="2">
                        <a:moveTo>
                          <a:pt x="2" y="0"/>
                        </a:moveTo>
                        <a:cubicBezTo>
                          <a:pt x="2" y="1"/>
                          <a:pt x="2" y="1"/>
                          <a:pt x="2" y="1"/>
                        </a:cubicBezTo>
                        <a:cubicBezTo>
                          <a:pt x="0" y="2"/>
                          <a:pt x="1" y="1"/>
                          <a:pt x="2" y="0"/>
                        </a:cubicBezTo>
                        <a:close/>
                      </a:path>
                    </a:pathLst>
                  </a:custGeom>
                  <a:grp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265" name="Freeform 166"/>
                  <p:cNvSpPr/>
                  <p:nvPr/>
                </p:nvSpPr>
                <p:spPr bwMode="auto">
                  <a:xfrm>
                    <a:off x="8094663" y="1738313"/>
                    <a:ext cx="3175" cy="1588"/>
                  </a:xfrm>
                  <a:custGeom>
                    <a:avLst/>
                    <a:gdLst/>
                    <a:ahLst/>
                    <a:cxnLst>
                      <a:cxn ang="0">
                        <a:pos x="2" y="0"/>
                      </a:cxn>
                      <a:cxn ang="0">
                        <a:pos x="2" y="0"/>
                      </a:cxn>
                      <a:cxn ang="0">
                        <a:pos x="0" y="1"/>
                      </a:cxn>
                      <a:cxn ang="0">
                        <a:pos x="2" y="0"/>
                      </a:cxn>
                    </a:cxnLst>
                    <a:rect l="0" t="0" r="r" b="b"/>
                    <a:pathLst>
                      <a:path w="2" h="1">
                        <a:moveTo>
                          <a:pt x="2" y="0"/>
                        </a:moveTo>
                        <a:lnTo>
                          <a:pt x="2" y="0"/>
                        </a:lnTo>
                        <a:lnTo>
                          <a:pt x="0" y="1"/>
                        </a:lnTo>
                        <a:lnTo>
                          <a:pt x="2" y="0"/>
                        </a:lnTo>
                        <a:close/>
                      </a:path>
                    </a:pathLst>
                  </a:custGeom>
                  <a:grp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266" name="Freeform 167"/>
                  <p:cNvSpPr/>
                  <p:nvPr/>
                </p:nvSpPr>
                <p:spPr bwMode="auto">
                  <a:xfrm>
                    <a:off x="8204200" y="1711325"/>
                    <a:ext cx="4762" cy="1588"/>
                  </a:xfrm>
                  <a:custGeom>
                    <a:avLst/>
                    <a:gdLst/>
                    <a:ahLst/>
                    <a:cxnLst>
                      <a:cxn ang="0">
                        <a:pos x="1" y="0"/>
                      </a:cxn>
                      <a:cxn ang="0">
                        <a:pos x="0" y="0"/>
                      </a:cxn>
                      <a:cxn ang="0">
                        <a:pos x="2" y="0"/>
                      </a:cxn>
                      <a:cxn ang="0">
                        <a:pos x="1" y="0"/>
                      </a:cxn>
                    </a:cxnLst>
                    <a:rect l="0" t="0" r="r" b="b"/>
                    <a:pathLst>
                      <a:path w="2">
                        <a:moveTo>
                          <a:pt x="1" y="0"/>
                        </a:moveTo>
                        <a:cubicBezTo>
                          <a:pt x="1" y="0"/>
                          <a:pt x="0" y="0"/>
                          <a:pt x="0" y="0"/>
                        </a:cubicBezTo>
                        <a:cubicBezTo>
                          <a:pt x="2" y="0"/>
                          <a:pt x="2" y="0"/>
                          <a:pt x="2" y="0"/>
                        </a:cubicBezTo>
                        <a:cubicBezTo>
                          <a:pt x="1" y="0"/>
                          <a:pt x="1" y="0"/>
                          <a:pt x="1" y="0"/>
                        </a:cubicBezTo>
                        <a:close/>
                      </a:path>
                    </a:pathLst>
                  </a:custGeom>
                  <a:grp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267" name="Freeform 168"/>
                  <p:cNvSpPr/>
                  <p:nvPr/>
                </p:nvSpPr>
                <p:spPr bwMode="auto">
                  <a:xfrm>
                    <a:off x="7956550" y="1779588"/>
                    <a:ext cx="1587" cy="4763"/>
                  </a:xfrm>
                  <a:custGeom>
                    <a:avLst/>
                    <a:gdLst/>
                    <a:ahLst/>
                    <a:cxnLst>
                      <a:cxn ang="0">
                        <a:pos x="1" y="2"/>
                      </a:cxn>
                      <a:cxn ang="0">
                        <a:pos x="1" y="0"/>
                      </a:cxn>
                      <a:cxn ang="0">
                        <a:pos x="1" y="2"/>
                      </a:cxn>
                    </a:cxnLst>
                    <a:rect l="0" t="0" r="r" b="b"/>
                    <a:pathLst>
                      <a:path w="1" h="2">
                        <a:moveTo>
                          <a:pt x="1" y="2"/>
                        </a:moveTo>
                        <a:cubicBezTo>
                          <a:pt x="1" y="1"/>
                          <a:pt x="1" y="1"/>
                          <a:pt x="1" y="0"/>
                        </a:cubicBezTo>
                        <a:cubicBezTo>
                          <a:pt x="0" y="1"/>
                          <a:pt x="0" y="1"/>
                          <a:pt x="1" y="2"/>
                        </a:cubicBezTo>
                        <a:close/>
                      </a:path>
                    </a:pathLst>
                  </a:custGeom>
                  <a:grp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grpSp>
            <p:grpSp>
              <p:nvGrpSpPr>
                <p:cNvPr id="188" name="Group 485"/>
                <p:cNvGrpSpPr/>
                <p:nvPr/>
              </p:nvGrpSpPr>
              <p:grpSpPr>
                <a:xfrm rot="15155533" flipH="1">
                  <a:off x="1264410" y="1845476"/>
                  <a:ext cx="2259435" cy="2728193"/>
                  <a:chOff x="6224407" y="1520027"/>
                  <a:chExt cx="2294118" cy="3101186"/>
                </a:xfrm>
                <a:solidFill>
                  <a:schemeClr val="bg2">
                    <a:lumMod val="75000"/>
                  </a:schemeClr>
                </a:solidFill>
              </p:grpSpPr>
              <p:sp>
                <p:nvSpPr>
                  <p:cNvPr id="189" name="Freeform 129"/>
                  <p:cNvSpPr/>
                  <p:nvPr/>
                </p:nvSpPr>
                <p:spPr bwMode="auto">
                  <a:xfrm>
                    <a:off x="8027988" y="1720850"/>
                    <a:ext cx="3175" cy="1588"/>
                  </a:xfrm>
                  <a:custGeom>
                    <a:avLst/>
                    <a:gdLst/>
                    <a:ahLst/>
                    <a:cxnLst>
                      <a:cxn ang="0">
                        <a:pos x="0" y="0"/>
                      </a:cxn>
                      <a:cxn ang="0">
                        <a:pos x="0" y="0"/>
                      </a:cxn>
                      <a:cxn ang="0">
                        <a:pos x="0" y="0"/>
                      </a:cxn>
                    </a:cxnLst>
                    <a:rect l="0" t="0" r="r" b="b"/>
                    <a:pathLst>
                      <a:path w="1">
                        <a:moveTo>
                          <a:pt x="0" y="0"/>
                        </a:moveTo>
                        <a:cubicBezTo>
                          <a:pt x="0" y="0"/>
                          <a:pt x="1" y="0"/>
                          <a:pt x="0" y="0"/>
                        </a:cubicBezTo>
                        <a:cubicBezTo>
                          <a:pt x="0" y="0"/>
                          <a:pt x="0" y="0"/>
                          <a:pt x="0" y="0"/>
                        </a:cubicBezTo>
                        <a:close/>
                      </a:path>
                    </a:pathLst>
                  </a:custGeom>
                  <a:grp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190" name="Freeform 130"/>
                  <p:cNvSpPr/>
                  <p:nvPr/>
                </p:nvSpPr>
                <p:spPr bwMode="auto">
                  <a:xfrm>
                    <a:off x="7724775" y="1841500"/>
                    <a:ext cx="3175" cy="3175"/>
                  </a:xfrm>
                  <a:custGeom>
                    <a:avLst/>
                    <a:gdLst/>
                    <a:ahLst/>
                    <a:cxnLst>
                      <a:cxn ang="0">
                        <a:pos x="0" y="1"/>
                      </a:cxn>
                      <a:cxn ang="0">
                        <a:pos x="1" y="0"/>
                      </a:cxn>
                      <a:cxn ang="0">
                        <a:pos x="0" y="1"/>
                      </a:cxn>
                    </a:cxnLst>
                    <a:rect l="0" t="0" r="r" b="b"/>
                    <a:pathLst>
                      <a:path w="1" h="1">
                        <a:moveTo>
                          <a:pt x="0" y="1"/>
                        </a:moveTo>
                        <a:cubicBezTo>
                          <a:pt x="1" y="0"/>
                          <a:pt x="1" y="0"/>
                          <a:pt x="1" y="0"/>
                        </a:cubicBezTo>
                        <a:cubicBezTo>
                          <a:pt x="0" y="1"/>
                          <a:pt x="0" y="1"/>
                          <a:pt x="0" y="1"/>
                        </a:cubicBezTo>
                        <a:close/>
                      </a:path>
                    </a:pathLst>
                  </a:custGeom>
                  <a:grp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191" name="Freeform 131"/>
                  <p:cNvSpPr/>
                  <p:nvPr/>
                </p:nvSpPr>
                <p:spPr bwMode="auto">
                  <a:xfrm>
                    <a:off x="8218488" y="1671638"/>
                    <a:ext cx="12700" cy="1588"/>
                  </a:xfrm>
                  <a:custGeom>
                    <a:avLst/>
                    <a:gdLst/>
                    <a:ahLst/>
                    <a:cxnLst>
                      <a:cxn ang="0">
                        <a:pos x="0" y="1"/>
                      </a:cxn>
                      <a:cxn ang="0">
                        <a:pos x="0" y="1"/>
                      </a:cxn>
                      <a:cxn ang="0">
                        <a:pos x="5" y="0"/>
                      </a:cxn>
                      <a:cxn ang="0">
                        <a:pos x="0" y="1"/>
                      </a:cxn>
                    </a:cxnLst>
                    <a:rect l="0" t="0" r="r" b="b"/>
                    <a:pathLst>
                      <a:path w="5" h="1">
                        <a:moveTo>
                          <a:pt x="0" y="1"/>
                        </a:moveTo>
                        <a:cubicBezTo>
                          <a:pt x="0" y="1"/>
                          <a:pt x="0" y="1"/>
                          <a:pt x="0" y="1"/>
                        </a:cubicBezTo>
                        <a:cubicBezTo>
                          <a:pt x="5" y="0"/>
                          <a:pt x="5" y="0"/>
                          <a:pt x="5" y="0"/>
                        </a:cubicBezTo>
                        <a:lnTo>
                          <a:pt x="0" y="1"/>
                        </a:lnTo>
                        <a:close/>
                      </a:path>
                    </a:pathLst>
                  </a:custGeom>
                  <a:grp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192" name="Freeform 132"/>
                  <p:cNvSpPr/>
                  <p:nvPr/>
                </p:nvSpPr>
                <p:spPr bwMode="auto">
                  <a:xfrm>
                    <a:off x="7169150" y="2263775"/>
                    <a:ext cx="3175" cy="3175"/>
                  </a:xfrm>
                  <a:custGeom>
                    <a:avLst/>
                    <a:gdLst/>
                    <a:ahLst/>
                    <a:cxnLst>
                      <a:cxn ang="0">
                        <a:pos x="0" y="1"/>
                      </a:cxn>
                      <a:cxn ang="0">
                        <a:pos x="1" y="0"/>
                      </a:cxn>
                      <a:cxn ang="0">
                        <a:pos x="0" y="1"/>
                      </a:cxn>
                    </a:cxnLst>
                    <a:rect l="0" t="0" r="r" b="b"/>
                    <a:pathLst>
                      <a:path w="1" h="1">
                        <a:moveTo>
                          <a:pt x="0" y="1"/>
                        </a:moveTo>
                        <a:cubicBezTo>
                          <a:pt x="1" y="0"/>
                          <a:pt x="1" y="0"/>
                          <a:pt x="1" y="0"/>
                        </a:cubicBezTo>
                        <a:cubicBezTo>
                          <a:pt x="1" y="1"/>
                          <a:pt x="0" y="1"/>
                          <a:pt x="0" y="1"/>
                        </a:cubicBezTo>
                        <a:close/>
                      </a:path>
                    </a:pathLst>
                  </a:custGeom>
                  <a:grp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193" name="Freeform 133"/>
                  <p:cNvSpPr/>
                  <p:nvPr/>
                </p:nvSpPr>
                <p:spPr bwMode="auto">
                  <a:xfrm>
                    <a:off x="7480300" y="1995488"/>
                    <a:ext cx="4762" cy="4763"/>
                  </a:xfrm>
                  <a:custGeom>
                    <a:avLst/>
                    <a:gdLst/>
                    <a:ahLst/>
                    <a:cxnLst>
                      <a:cxn ang="0">
                        <a:pos x="2" y="0"/>
                      </a:cxn>
                      <a:cxn ang="0">
                        <a:pos x="0" y="2"/>
                      </a:cxn>
                      <a:cxn ang="0">
                        <a:pos x="2" y="0"/>
                      </a:cxn>
                    </a:cxnLst>
                    <a:rect l="0" t="0" r="r" b="b"/>
                    <a:pathLst>
                      <a:path w="2" h="2">
                        <a:moveTo>
                          <a:pt x="2" y="0"/>
                        </a:moveTo>
                        <a:cubicBezTo>
                          <a:pt x="1" y="0"/>
                          <a:pt x="1" y="1"/>
                          <a:pt x="0" y="2"/>
                        </a:cubicBezTo>
                        <a:cubicBezTo>
                          <a:pt x="1" y="1"/>
                          <a:pt x="2" y="0"/>
                          <a:pt x="2" y="0"/>
                        </a:cubicBezTo>
                        <a:close/>
                      </a:path>
                    </a:pathLst>
                  </a:custGeom>
                  <a:grp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194" name="Freeform 134"/>
                  <p:cNvSpPr/>
                  <p:nvPr/>
                </p:nvSpPr>
                <p:spPr bwMode="auto">
                  <a:xfrm>
                    <a:off x="8318500" y="1681163"/>
                    <a:ext cx="7937" cy="1588"/>
                  </a:xfrm>
                  <a:custGeom>
                    <a:avLst/>
                    <a:gdLst/>
                    <a:ahLst/>
                    <a:cxnLst>
                      <a:cxn ang="0">
                        <a:pos x="3" y="0"/>
                      </a:cxn>
                      <a:cxn ang="0">
                        <a:pos x="0" y="0"/>
                      </a:cxn>
                      <a:cxn ang="0">
                        <a:pos x="3" y="0"/>
                      </a:cxn>
                    </a:cxnLst>
                    <a:rect l="0" t="0" r="r" b="b"/>
                    <a:pathLst>
                      <a:path w="3">
                        <a:moveTo>
                          <a:pt x="3" y="0"/>
                        </a:moveTo>
                        <a:cubicBezTo>
                          <a:pt x="0" y="0"/>
                          <a:pt x="0" y="0"/>
                          <a:pt x="0" y="0"/>
                        </a:cubicBezTo>
                        <a:cubicBezTo>
                          <a:pt x="0" y="0"/>
                          <a:pt x="1" y="0"/>
                          <a:pt x="3" y="0"/>
                        </a:cubicBezTo>
                        <a:close/>
                      </a:path>
                    </a:pathLst>
                  </a:custGeom>
                  <a:grp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195" name="Freeform 135"/>
                  <p:cNvSpPr/>
                  <p:nvPr/>
                </p:nvSpPr>
                <p:spPr bwMode="auto">
                  <a:xfrm>
                    <a:off x="8516938" y="1655763"/>
                    <a:ext cx="1587" cy="1588"/>
                  </a:xfrm>
                  <a:custGeom>
                    <a:avLst/>
                    <a:gdLst/>
                    <a:ahLst/>
                    <a:cxnLst>
                      <a:cxn ang="0">
                        <a:pos x="1" y="0"/>
                      </a:cxn>
                      <a:cxn ang="0">
                        <a:pos x="1" y="0"/>
                      </a:cxn>
                      <a:cxn ang="0">
                        <a:pos x="1" y="0"/>
                      </a:cxn>
                    </a:cxnLst>
                    <a:rect l="0" t="0" r="r" b="b"/>
                    <a:pathLst>
                      <a:path w="1">
                        <a:moveTo>
                          <a:pt x="1" y="0"/>
                        </a:moveTo>
                        <a:cubicBezTo>
                          <a:pt x="1" y="0"/>
                          <a:pt x="1" y="0"/>
                          <a:pt x="1" y="0"/>
                        </a:cubicBezTo>
                        <a:cubicBezTo>
                          <a:pt x="0" y="0"/>
                          <a:pt x="1" y="0"/>
                          <a:pt x="1" y="0"/>
                        </a:cubicBezTo>
                        <a:close/>
                      </a:path>
                    </a:pathLst>
                  </a:custGeom>
                  <a:grp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196" name="Freeform 136"/>
                  <p:cNvSpPr/>
                  <p:nvPr/>
                </p:nvSpPr>
                <p:spPr bwMode="auto">
                  <a:xfrm>
                    <a:off x="8434388" y="1654175"/>
                    <a:ext cx="7937" cy="1588"/>
                  </a:xfrm>
                  <a:custGeom>
                    <a:avLst/>
                    <a:gdLst/>
                    <a:ahLst/>
                    <a:cxnLst>
                      <a:cxn ang="0">
                        <a:pos x="3" y="0"/>
                      </a:cxn>
                      <a:cxn ang="0">
                        <a:pos x="0" y="0"/>
                      </a:cxn>
                      <a:cxn ang="0">
                        <a:pos x="3" y="0"/>
                      </a:cxn>
                    </a:cxnLst>
                    <a:rect l="0" t="0" r="r" b="b"/>
                    <a:pathLst>
                      <a:path w="3">
                        <a:moveTo>
                          <a:pt x="3" y="0"/>
                        </a:moveTo>
                        <a:cubicBezTo>
                          <a:pt x="2" y="0"/>
                          <a:pt x="1" y="0"/>
                          <a:pt x="0" y="0"/>
                        </a:cubicBezTo>
                        <a:cubicBezTo>
                          <a:pt x="1" y="0"/>
                          <a:pt x="3" y="0"/>
                          <a:pt x="3" y="0"/>
                        </a:cubicBezTo>
                        <a:close/>
                      </a:path>
                    </a:pathLst>
                  </a:custGeom>
                  <a:grp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197" name="Freeform 137"/>
                  <p:cNvSpPr/>
                  <p:nvPr/>
                </p:nvSpPr>
                <p:spPr bwMode="auto">
                  <a:xfrm>
                    <a:off x="8432800" y="1654175"/>
                    <a:ext cx="1587" cy="1588"/>
                  </a:xfrm>
                  <a:custGeom>
                    <a:avLst/>
                    <a:gdLst/>
                    <a:ahLst/>
                    <a:cxnLst>
                      <a:cxn ang="0">
                        <a:pos x="0" y="0"/>
                      </a:cxn>
                      <a:cxn ang="0">
                        <a:pos x="1" y="0"/>
                      </a:cxn>
                      <a:cxn ang="0">
                        <a:pos x="0" y="0"/>
                      </a:cxn>
                    </a:cxnLst>
                    <a:rect l="0" t="0" r="r" b="b"/>
                    <a:pathLst>
                      <a:path w="1">
                        <a:moveTo>
                          <a:pt x="0" y="0"/>
                        </a:moveTo>
                        <a:cubicBezTo>
                          <a:pt x="1" y="0"/>
                          <a:pt x="1" y="0"/>
                          <a:pt x="1" y="0"/>
                        </a:cubicBezTo>
                        <a:cubicBezTo>
                          <a:pt x="1" y="0"/>
                          <a:pt x="0" y="0"/>
                          <a:pt x="0" y="0"/>
                        </a:cubicBezTo>
                        <a:close/>
                      </a:path>
                    </a:pathLst>
                  </a:custGeom>
                  <a:grp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198" name="Freeform 138"/>
                  <p:cNvSpPr/>
                  <p:nvPr/>
                </p:nvSpPr>
                <p:spPr bwMode="auto">
                  <a:xfrm>
                    <a:off x="6326188" y="4597400"/>
                    <a:ext cx="3175" cy="17463"/>
                  </a:xfrm>
                  <a:custGeom>
                    <a:avLst/>
                    <a:gdLst/>
                    <a:ahLst/>
                    <a:cxnLst>
                      <a:cxn ang="0">
                        <a:pos x="0" y="0"/>
                      </a:cxn>
                      <a:cxn ang="0">
                        <a:pos x="1" y="7"/>
                      </a:cxn>
                      <a:cxn ang="0">
                        <a:pos x="0" y="0"/>
                      </a:cxn>
                    </a:cxnLst>
                    <a:rect l="0" t="0" r="r" b="b"/>
                    <a:pathLst>
                      <a:path w="1" h="7">
                        <a:moveTo>
                          <a:pt x="0" y="0"/>
                        </a:moveTo>
                        <a:cubicBezTo>
                          <a:pt x="0" y="3"/>
                          <a:pt x="0" y="5"/>
                          <a:pt x="1" y="7"/>
                        </a:cubicBezTo>
                        <a:lnTo>
                          <a:pt x="0" y="0"/>
                        </a:lnTo>
                        <a:close/>
                      </a:path>
                    </a:pathLst>
                  </a:custGeom>
                  <a:grp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199" name="Freeform 139"/>
                  <p:cNvSpPr/>
                  <p:nvPr/>
                </p:nvSpPr>
                <p:spPr bwMode="auto">
                  <a:xfrm>
                    <a:off x="6789738" y="2773363"/>
                    <a:ext cx="3175" cy="1588"/>
                  </a:xfrm>
                  <a:custGeom>
                    <a:avLst/>
                    <a:gdLst/>
                    <a:ahLst/>
                    <a:cxnLst>
                      <a:cxn ang="0">
                        <a:pos x="1" y="1"/>
                      </a:cxn>
                      <a:cxn ang="0">
                        <a:pos x="1" y="0"/>
                      </a:cxn>
                      <a:cxn ang="0">
                        <a:pos x="1" y="1"/>
                      </a:cxn>
                    </a:cxnLst>
                    <a:rect l="0" t="0" r="r" b="b"/>
                    <a:pathLst>
                      <a:path w="1" h="1">
                        <a:moveTo>
                          <a:pt x="1" y="1"/>
                        </a:moveTo>
                        <a:cubicBezTo>
                          <a:pt x="1" y="0"/>
                          <a:pt x="1" y="0"/>
                          <a:pt x="1" y="0"/>
                        </a:cubicBezTo>
                        <a:cubicBezTo>
                          <a:pt x="0" y="1"/>
                          <a:pt x="0" y="1"/>
                          <a:pt x="1" y="1"/>
                        </a:cubicBezTo>
                        <a:close/>
                      </a:path>
                    </a:pathLst>
                  </a:custGeom>
                  <a:grp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200" name="Freeform 140"/>
                  <p:cNvSpPr/>
                  <p:nvPr/>
                </p:nvSpPr>
                <p:spPr bwMode="auto">
                  <a:xfrm>
                    <a:off x="6342063" y="4603750"/>
                    <a:ext cx="1587" cy="4763"/>
                  </a:xfrm>
                  <a:custGeom>
                    <a:avLst/>
                    <a:gdLst/>
                    <a:ahLst/>
                    <a:cxnLst>
                      <a:cxn ang="0">
                        <a:pos x="0" y="0"/>
                      </a:cxn>
                      <a:cxn ang="0">
                        <a:pos x="0" y="2"/>
                      </a:cxn>
                      <a:cxn ang="0">
                        <a:pos x="0" y="0"/>
                      </a:cxn>
                    </a:cxnLst>
                    <a:rect l="0" t="0" r="r" b="b"/>
                    <a:pathLst>
                      <a:path h="2">
                        <a:moveTo>
                          <a:pt x="0" y="0"/>
                        </a:moveTo>
                        <a:cubicBezTo>
                          <a:pt x="0" y="2"/>
                          <a:pt x="0" y="2"/>
                          <a:pt x="0" y="2"/>
                        </a:cubicBezTo>
                        <a:cubicBezTo>
                          <a:pt x="0" y="1"/>
                          <a:pt x="0" y="1"/>
                          <a:pt x="0" y="0"/>
                        </a:cubicBezTo>
                        <a:close/>
                      </a:path>
                    </a:pathLst>
                  </a:custGeom>
                  <a:grp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201" name="Freeform 141"/>
                  <p:cNvSpPr/>
                  <p:nvPr/>
                </p:nvSpPr>
                <p:spPr bwMode="auto">
                  <a:xfrm>
                    <a:off x="8207375" y="1704975"/>
                    <a:ext cx="17462" cy="6350"/>
                  </a:xfrm>
                  <a:custGeom>
                    <a:avLst/>
                    <a:gdLst/>
                    <a:ahLst/>
                    <a:cxnLst>
                      <a:cxn ang="0">
                        <a:pos x="7" y="0"/>
                      </a:cxn>
                      <a:cxn ang="0">
                        <a:pos x="0" y="2"/>
                      </a:cxn>
                      <a:cxn ang="0">
                        <a:pos x="7" y="0"/>
                      </a:cxn>
                    </a:cxnLst>
                    <a:rect l="0" t="0" r="r" b="b"/>
                    <a:pathLst>
                      <a:path w="7" h="2">
                        <a:moveTo>
                          <a:pt x="7" y="0"/>
                        </a:moveTo>
                        <a:cubicBezTo>
                          <a:pt x="5" y="1"/>
                          <a:pt x="0" y="1"/>
                          <a:pt x="0" y="2"/>
                        </a:cubicBezTo>
                        <a:cubicBezTo>
                          <a:pt x="3" y="1"/>
                          <a:pt x="6" y="1"/>
                          <a:pt x="7" y="0"/>
                        </a:cubicBezTo>
                        <a:close/>
                      </a:path>
                    </a:pathLst>
                  </a:custGeom>
                  <a:grp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202" name="Freeform 142"/>
                  <p:cNvSpPr/>
                  <p:nvPr/>
                </p:nvSpPr>
                <p:spPr bwMode="auto">
                  <a:xfrm>
                    <a:off x="6788150" y="2924175"/>
                    <a:ext cx="1587" cy="4763"/>
                  </a:xfrm>
                  <a:custGeom>
                    <a:avLst/>
                    <a:gdLst/>
                    <a:ahLst/>
                    <a:cxnLst>
                      <a:cxn ang="0">
                        <a:pos x="0" y="0"/>
                      </a:cxn>
                      <a:cxn ang="0">
                        <a:pos x="0" y="2"/>
                      </a:cxn>
                      <a:cxn ang="0">
                        <a:pos x="0" y="0"/>
                      </a:cxn>
                    </a:cxnLst>
                    <a:rect l="0" t="0" r="r" b="b"/>
                    <a:pathLst>
                      <a:path h="2">
                        <a:moveTo>
                          <a:pt x="0" y="0"/>
                        </a:moveTo>
                        <a:cubicBezTo>
                          <a:pt x="0" y="2"/>
                          <a:pt x="0" y="2"/>
                          <a:pt x="0" y="2"/>
                        </a:cubicBezTo>
                        <a:cubicBezTo>
                          <a:pt x="0" y="1"/>
                          <a:pt x="0" y="1"/>
                          <a:pt x="0" y="0"/>
                        </a:cubicBezTo>
                        <a:close/>
                      </a:path>
                    </a:pathLst>
                  </a:custGeom>
                  <a:grp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203" name="Freeform 143"/>
                  <p:cNvSpPr/>
                  <p:nvPr/>
                </p:nvSpPr>
                <p:spPr bwMode="auto">
                  <a:xfrm>
                    <a:off x="6342063" y="4602163"/>
                    <a:ext cx="1587" cy="1588"/>
                  </a:xfrm>
                  <a:custGeom>
                    <a:avLst/>
                    <a:gdLst/>
                    <a:ahLst/>
                    <a:cxnLst>
                      <a:cxn ang="0">
                        <a:pos x="0" y="1"/>
                      </a:cxn>
                      <a:cxn ang="0">
                        <a:pos x="0" y="0"/>
                      </a:cxn>
                      <a:cxn ang="0">
                        <a:pos x="0" y="0"/>
                      </a:cxn>
                      <a:cxn ang="0">
                        <a:pos x="0" y="1"/>
                      </a:cxn>
                    </a:cxnLst>
                    <a:rect l="0" t="0" r="r" b="b"/>
                    <a:pathLst>
                      <a:path h="1">
                        <a:moveTo>
                          <a:pt x="0" y="1"/>
                        </a:moveTo>
                        <a:cubicBezTo>
                          <a:pt x="0" y="0"/>
                          <a:pt x="0" y="0"/>
                          <a:pt x="0" y="0"/>
                        </a:cubicBezTo>
                        <a:cubicBezTo>
                          <a:pt x="0" y="0"/>
                          <a:pt x="0" y="0"/>
                          <a:pt x="0" y="0"/>
                        </a:cubicBezTo>
                        <a:cubicBezTo>
                          <a:pt x="0" y="0"/>
                          <a:pt x="0" y="1"/>
                          <a:pt x="0" y="1"/>
                        </a:cubicBezTo>
                        <a:close/>
                      </a:path>
                    </a:pathLst>
                  </a:custGeom>
                  <a:grp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204" name="Rectangle 144"/>
                  <p:cNvSpPr>
                    <a:spLocks noChangeArrowheads="1"/>
                  </p:cNvSpPr>
                  <p:nvPr/>
                </p:nvSpPr>
                <p:spPr bwMode="auto">
                  <a:xfrm>
                    <a:off x="6518275" y="3373438"/>
                    <a:ext cx="1587" cy="1588"/>
                  </a:xfrm>
                  <a:prstGeom prst="rect">
                    <a:avLst/>
                  </a:prstGeom>
                  <a:grpFill/>
                  <a:ln w="9525">
                    <a:noFill/>
                    <a:miter lim="800000"/>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205" name="Freeform 145"/>
                  <p:cNvSpPr/>
                  <p:nvPr/>
                </p:nvSpPr>
                <p:spPr bwMode="auto">
                  <a:xfrm>
                    <a:off x="6505575" y="3398838"/>
                    <a:ext cx="1587" cy="6350"/>
                  </a:xfrm>
                  <a:custGeom>
                    <a:avLst/>
                    <a:gdLst/>
                    <a:ahLst/>
                    <a:cxnLst>
                      <a:cxn ang="0">
                        <a:pos x="0" y="3"/>
                      </a:cxn>
                      <a:cxn ang="0">
                        <a:pos x="0" y="0"/>
                      </a:cxn>
                      <a:cxn ang="0">
                        <a:pos x="0" y="3"/>
                      </a:cxn>
                    </a:cxnLst>
                    <a:rect l="0" t="0" r="r" b="b"/>
                    <a:pathLst>
                      <a:path h="3">
                        <a:moveTo>
                          <a:pt x="0" y="3"/>
                        </a:moveTo>
                        <a:cubicBezTo>
                          <a:pt x="0" y="0"/>
                          <a:pt x="0" y="0"/>
                          <a:pt x="0" y="0"/>
                        </a:cubicBezTo>
                        <a:cubicBezTo>
                          <a:pt x="0" y="2"/>
                          <a:pt x="0" y="3"/>
                          <a:pt x="0" y="3"/>
                        </a:cubicBezTo>
                        <a:close/>
                      </a:path>
                    </a:pathLst>
                  </a:custGeom>
                  <a:grp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206" name="Freeform 146"/>
                  <p:cNvSpPr/>
                  <p:nvPr/>
                </p:nvSpPr>
                <p:spPr bwMode="auto">
                  <a:xfrm>
                    <a:off x="6329363" y="4614863"/>
                    <a:ext cx="1587" cy="6350"/>
                  </a:xfrm>
                  <a:custGeom>
                    <a:avLst/>
                    <a:gdLst/>
                    <a:ahLst/>
                    <a:cxnLst>
                      <a:cxn ang="0">
                        <a:pos x="0" y="0"/>
                      </a:cxn>
                      <a:cxn ang="0">
                        <a:pos x="0" y="3"/>
                      </a:cxn>
                      <a:cxn ang="0">
                        <a:pos x="0" y="0"/>
                      </a:cxn>
                    </a:cxnLst>
                    <a:rect l="0" t="0" r="r" b="b"/>
                    <a:pathLst>
                      <a:path h="3">
                        <a:moveTo>
                          <a:pt x="0" y="0"/>
                        </a:moveTo>
                        <a:cubicBezTo>
                          <a:pt x="0" y="3"/>
                          <a:pt x="0" y="3"/>
                          <a:pt x="0" y="3"/>
                        </a:cubicBezTo>
                        <a:cubicBezTo>
                          <a:pt x="0" y="2"/>
                          <a:pt x="0" y="1"/>
                          <a:pt x="0" y="0"/>
                        </a:cubicBezTo>
                        <a:close/>
                      </a:path>
                    </a:pathLst>
                  </a:custGeom>
                  <a:grp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207" name="Freeform 147"/>
                  <p:cNvSpPr/>
                  <p:nvPr/>
                </p:nvSpPr>
                <p:spPr bwMode="auto">
                  <a:xfrm>
                    <a:off x="6405563" y="3765550"/>
                    <a:ext cx="3175" cy="4763"/>
                  </a:xfrm>
                  <a:custGeom>
                    <a:avLst/>
                    <a:gdLst/>
                    <a:ahLst/>
                    <a:cxnLst>
                      <a:cxn ang="0">
                        <a:pos x="0" y="2"/>
                      </a:cxn>
                      <a:cxn ang="0">
                        <a:pos x="1" y="0"/>
                      </a:cxn>
                      <a:cxn ang="0">
                        <a:pos x="0" y="2"/>
                      </a:cxn>
                    </a:cxnLst>
                    <a:rect l="0" t="0" r="r" b="b"/>
                    <a:pathLst>
                      <a:path w="1" h="2">
                        <a:moveTo>
                          <a:pt x="0" y="2"/>
                        </a:moveTo>
                        <a:cubicBezTo>
                          <a:pt x="1" y="0"/>
                          <a:pt x="1" y="0"/>
                          <a:pt x="1" y="0"/>
                        </a:cubicBezTo>
                        <a:cubicBezTo>
                          <a:pt x="0" y="1"/>
                          <a:pt x="0" y="2"/>
                          <a:pt x="0" y="2"/>
                        </a:cubicBezTo>
                        <a:close/>
                      </a:path>
                    </a:pathLst>
                  </a:custGeom>
                  <a:grp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208" name="Freeform 148"/>
                  <p:cNvSpPr/>
                  <p:nvPr/>
                </p:nvSpPr>
                <p:spPr bwMode="auto">
                  <a:xfrm>
                    <a:off x="7507288" y="1978025"/>
                    <a:ext cx="3175" cy="3175"/>
                  </a:xfrm>
                  <a:custGeom>
                    <a:avLst/>
                    <a:gdLst/>
                    <a:ahLst/>
                    <a:cxnLst>
                      <a:cxn ang="0">
                        <a:pos x="0" y="1"/>
                      </a:cxn>
                      <a:cxn ang="0">
                        <a:pos x="1" y="0"/>
                      </a:cxn>
                      <a:cxn ang="0">
                        <a:pos x="0" y="1"/>
                      </a:cxn>
                    </a:cxnLst>
                    <a:rect l="0" t="0" r="r" b="b"/>
                    <a:pathLst>
                      <a:path w="1" h="1">
                        <a:moveTo>
                          <a:pt x="0" y="1"/>
                        </a:moveTo>
                        <a:cubicBezTo>
                          <a:pt x="0" y="1"/>
                          <a:pt x="0" y="1"/>
                          <a:pt x="1" y="0"/>
                        </a:cubicBezTo>
                        <a:cubicBezTo>
                          <a:pt x="1" y="0"/>
                          <a:pt x="1" y="0"/>
                          <a:pt x="0" y="1"/>
                        </a:cubicBezTo>
                        <a:close/>
                      </a:path>
                    </a:pathLst>
                  </a:custGeom>
                  <a:grp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209" name="Freeform 149"/>
                  <p:cNvSpPr/>
                  <p:nvPr/>
                </p:nvSpPr>
                <p:spPr bwMode="auto">
                  <a:xfrm>
                    <a:off x="7335838" y="2182813"/>
                    <a:ext cx="3175" cy="1588"/>
                  </a:xfrm>
                  <a:custGeom>
                    <a:avLst/>
                    <a:gdLst/>
                    <a:ahLst/>
                    <a:cxnLst>
                      <a:cxn ang="0">
                        <a:pos x="1" y="0"/>
                      </a:cxn>
                      <a:cxn ang="0">
                        <a:pos x="0" y="0"/>
                      </a:cxn>
                      <a:cxn ang="0">
                        <a:pos x="0" y="0"/>
                      </a:cxn>
                      <a:cxn ang="0">
                        <a:pos x="1" y="0"/>
                      </a:cxn>
                    </a:cxnLst>
                    <a:rect l="0" t="0" r="r" b="b"/>
                    <a:pathLst>
                      <a:path w="1">
                        <a:moveTo>
                          <a:pt x="1" y="0"/>
                        </a:moveTo>
                        <a:cubicBezTo>
                          <a:pt x="0" y="0"/>
                          <a:pt x="0" y="0"/>
                          <a:pt x="0" y="0"/>
                        </a:cubicBezTo>
                        <a:cubicBezTo>
                          <a:pt x="0" y="0"/>
                          <a:pt x="0" y="0"/>
                          <a:pt x="0" y="0"/>
                        </a:cubicBezTo>
                        <a:cubicBezTo>
                          <a:pt x="0" y="0"/>
                          <a:pt x="1" y="0"/>
                          <a:pt x="1" y="0"/>
                        </a:cubicBezTo>
                        <a:close/>
                      </a:path>
                    </a:pathLst>
                  </a:custGeom>
                  <a:grp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210" name="Freeform 150"/>
                  <p:cNvSpPr/>
                  <p:nvPr/>
                </p:nvSpPr>
                <p:spPr bwMode="auto">
                  <a:xfrm>
                    <a:off x="7339013" y="2171700"/>
                    <a:ext cx="6350" cy="11113"/>
                  </a:xfrm>
                  <a:custGeom>
                    <a:avLst/>
                    <a:gdLst/>
                    <a:ahLst/>
                    <a:cxnLst>
                      <a:cxn ang="0">
                        <a:pos x="3" y="0"/>
                      </a:cxn>
                      <a:cxn ang="0">
                        <a:pos x="0" y="4"/>
                      </a:cxn>
                      <a:cxn ang="0">
                        <a:pos x="3" y="0"/>
                      </a:cxn>
                    </a:cxnLst>
                    <a:rect l="0" t="0" r="r" b="b"/>
                    <a:pathLst>
                      <a:path w="3" h="4">
                        <a:moveTo>
                          <a:pt x="3" y="0"/>
                        </a:moveTo>
                        <a:cubicBezTo>
                          <a:pt x="2" y="1"/>
                          <a:pt x="0" y="3"/>
                          <a:pt x="0" y="4"/>
                        </a:cubicBezTo>
                        <a:cubicBezTo>
                          <a:pt x="1" y="3"/>
                          <a:pt x="2" y="2"/>
                          <a:pt x="3" y="0"/>
                        </a:cubicBezTo>
                        <a:close/>
                      </a:path>
                    </a:pathLst>
                  </a:custGeom>
                  <a:grp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211" name="Freeform 151"/>
                  <p:cNvSpPr/>
                  <p:nvPr/>
                </p:nvSpPr>
                <p:spPr bwMode="auto">
                  <a:xfrm>
                    <a:off x="7316788" y="2200275"/>
                    <a:ext cx="1587" cy="1588"/>
                  </a:xfrm>
                  <a:custGeom>
                    <a:avLst/>
                    <a:gdLst/>
                    <a:ahLst/>
                    <a:cxnLst>
                      <a:cxn ang="0">
                        <a:pos x="0" y="1"/>
                      </a:cxn>
                      <a:cxn ang="0">
                        <a:pos x="0" y="0"/>
                      </a:cxn>
                      <a:cxn ang="0">
                        <a:pos x="0" y="1"/>
                      </a:cxn>
                    </a:cxnLst>
                    <a:rect l="0" t="0" r="r" b="b"/>
                    <a:pathLst>
                      <a:path h="1">
                        <a:moveTo>
                          <a:pt x="0" y="1"/>
                        </a:moveTo>
                        <a:cubicBezTo>
                          <a:pt x="0" y="0"/>
                          <a:pt x="0" y="0"/>
                          <a:pt x="0" y="0"/>
                        </a:cubicBezTo>
                        <a:cubicBezTo>
                          <a:pt x="0" y="0"/>
                          <a:pt x="0" y="1"/>
                          <a:pt x="0" y="1"/>
                        </a:cubicBezTo>
                        <a:close/>
                      </a:path>
                    </a:pathLst>
                  </a:custGeom>
                  <a:grp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212" name="Freeform 152"/>
                  <p:cNvSpPr/>
                  <p:nvPr/>
                </p:nvSpPr>
                <p:spPr bwMode="auto">
                  <a:xfrm>
                    <a:off x="7526338" y="2028825"/>
                    <a:ext cx="1587" cy="158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213" name="Freeform 153"/>
                  <p:cNvSpPr/>
                  <p:nvPr/>
                </p:nvSpPr>
                <p:spPr bwMode="auto">
                  <a:xfrm>
                    <a:off x="7481888" y="2063750"/>
                    <a:ext cx="3175" cy="1588"/>
                  </a:xfrm>
                  <a:custGeom>
                    <a:avLst/>
                    <a:gdLst/>
                    <a:ahLst/>
                    <a:cxnLst>
                      <a:cxn ang="0">
                        <a:pos x="1" y="0"/>
                      </a:cxn>
                      <a:cxn ang="0">
                        <a:pos x="0" y="0"/>
                      </a:cxn>
                      <a:cxn ang="0">
                        <a:pos x="1" y="0"/>
                      </a:cxn>
                    </a:cxnLst>
                    <a:rect l="0" t="0" r="r" b="b"/>
                    <a:pathLst>
                      <a:path w="1">
                        <a:moveTo>
                          <a:pt x="1" y="0"/>
                        </a:moveTo>
                        <a:cubicBezTo>
                          <a:pt x="1" y="0"/>
                          <a:pt x="0" y="0"/>
                          <a:pt x="0" y="0"/>
                        </a:cubicBezTo>
                        <a:cubicBezTo>
                          <a:pt x="0" y="0"/>
                          <a:pt x="1" y="0"/>
                          <a:pt x="1" y="0"/>
                        </a:cubicBezTo>
                        <a:close/>
                      </a:path>
                    </a:pathLst>
                  </a:custGeom>
                  <a:grp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214" name="Freeform 154"/>
                  <p:cNvSpPr/>
                  <p:nvPr/>
                </p:nvSpPr>
                <p:spPr bwMode="auto">
                  <a:xfrm>
                    <a:off x="7221538" y="2301875"/>
                    <a:ext cx="1587" cy="158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215" name="Freeform 155"/>
                  <p:cNvSpPr/>
                  <p:nvPr/>
                </p:nvSpPr>
                <p:spPr bwMode="auto">
                  <a:xfrm>
                    <a:off x="6224407" y="1520027"/>
                    <a:ext cx="2265362" cy="2987675"/>
                  </a:xfrm>
                  <a:custGeom>
                    <a:avLst/>
                    <a:gdLst/>
                    <a:ahLst/>
                    <a:cxnLst>
                      <a:cxn ang="0">
                        <a:pos x="295" y="351"/>
                      </a:cxn>
                      <a:cxn ang="0">
                        <a:pos x="339" y="296"/>
                      </a:cxn>
                      <a:cxn ang="0">
                        <a:pos x="362" y="265"/>
                      </a:cxn>
                      <a:cxn ang="0">
                        <a:pos x="377" y="249"/>
                      </a:cxn>
                      <a:cxn ang="0">
                        <a:pos x="403" y="224"/>
                      </a:cxn>
                      <a:cxn ang="0">
                        <a:pos x="411" y="216"/>
                      </a:cxn>
                      <a:cxn ang="0">
                        <a:pos x="427" y="202"/>
                      </a:cxn>
                      <a:cxn ang="0">
                        <a:pos x="458" y="180"/>
                      </a:cxn>
                      <a:cxn ang="0">
                        <a:pos x="477" y="162"/>
                      </a:cxn>
                      <a:cxn ang="0">
                        <a:pos x="512" y="134"/>
                      </a:cxn>
                      <a:cxn ang="0">
                        <a:pos x="530" y="124"/>
                      </a:cxn>
                      <a:cxn ang="0">
                        <a:pos x="558" y="106"/>
                      </a:cxn>
                      <a:cxn ang="0">
                        <a:pos x="583" y="94"/>
                      </a:cxn>
                      <a:cxn ang="0">
                        <a:pos x="620" y="71"/>
                      </a:cxn>
                      <a:cxn ang="0">
                        <a:pos x="662" y="54"/>
                      </a:cxn>
                      <a:cxn ang="0">
                        <a:pos x="704" y="40"/>
                      </a:cxn>
                      <a:cxn ang="0">
                        <a:pos x="735" y="30"/>
                      </a:cxn>
                      <a:cxn ang="0">
                        <a:pos x="758" y="25"/>
                      </a:cxn>
                      <a:cxn ang="0">
                        <a:pos x="759" y="26"/>
                      </a:cxn>
                      <a:cxn ang="0">
                        <a:pos x="785" y="19"/>
                      </a:cxn>
                      <a:cxn ang="0">
                        <a:pos x="800" y="15"/>
                      </a:cxn>
                      <a:cxn ang="0">
                        <a:pos x="820" y="12"/>
                      </a:cxn>
                      <a:cxn ang="0">
                        <a:pos x="870" y="10"/>
                      </a:cxn>
                      <a:cxn ang="0">
                        <a:pos x="906" y="8"/>
                      </a:cxn>
                      <a:cxn ang="0">
                        <a:pos x="880" y="2"/>
                      </a:cxn>
                      <a:cxn ang="0">
                        <a:pos x="860" y="3"/>
                      </a:cxn>
                      <a:cxn ang="0">
                        <a:pos x="836" y="3"/>
                      </a:cxn>
                      <a:cxn ang="0">
                        <a:pos x="793" y="6"/>
                      </a:cxn>
                      <a:cxn ang="0">
                        <a:pos x="772" y="11"/>
                      </a:cxn>
                      <a:cxn ang="0">
                        <a:pos x="753" y="14"/>
                      </a:cxn>
                      <a:cxn ang="0">
                        <a:pos x="685" y="33"/>
                      </a:cxn>
                      <a:cxn ang="0">
                        <a:pos x="652" y="43"/>
                      </a:cxn>
                      <a:cxn ang="0">
                        <a:pos x="635" y="50"/>
                      </a:cxn>
                      <a:cxn ang="0">
                        <a:pos x="605" y="64"/>
                      </a:cxn>
                      <a:cxn ang="0">
                        <a:pos x="569" y="81"/>
                      </a:cxn>
                      <a:cxn ang="0">
                        <a:pos x="547" y="90"/>
                      </a:cxn>
                      <a:cxn ang="0">
                        <a:pos x="500" y="120"/>
                      </a:cxn>
                      <a:cxn ang="0">
                        <a:pos x="454" y="152"/>
                      </a:cxn>
                      <a:cxn ang="0">
                        <a:pos x="418" y="183"/>
                      </a:cxn>
                      <a:cxn ang="0">
                        <a:pos x="399" y="199"/>
                      </a:cxn>
                      <a:cxn ang="0">
                        <a:pos x="372" y="223"/>
                      </a:cxn>
                      <a:cxn ang="0">
                        <a:pos x="333" y="260"/>
                      </a:cxn>
                      <a:cxn ang="0">
                        <a:pos x="303" y="297"/>
                      </a:cxn>
                      <a:cxn ang="0">
                        <a:pos x="252" y="360"/>
                      </a:cxn>
                      <a:cxn ang="0">
                        <a:pos x="200" y="442"/>
                      </a:cxn>
                      <a:cxn ang="0">
                        <a:pos x="184" y="468"/>
                      </a:cxn>
                      <a:cxn ang="0">
                        <a:pos x="168" y="498"/>
                      </a:cxn>
                      <a:cxn ang="0">
                        <a:pos x="143" y="549"/>
                      </a:cxn>
                      <a:cxn ang="0">
                        <a:pos x="99" y="648"/>
                      </a:cxn>
                      <a:cxn ang="0">
                        <a:pos x="68" y="741"/>
                      </a:cxn>
                      <a:cxn ang="0">
                        <a:pos x="38" y="844"/>
                      </a:cxn>
                      <a:cxn ang="0">
                        <a:pos x="0" y="1116"/>
                      </a:cxn>
                      <a:cxn ang="0">
                        <a:pos x="9" y="1197"/>
                      </a:cxn>
                      <a:cxn ang="0">
                        <a:pos x="11" y="1180"/>
                      </a:cxn>
                      <a:cxn ang="0">
                        <a:pos x="15" y="1154"/>
                      </a:cxn>
                      <a:cxn ang="0">
                        <a:pos x="18" y="1114"/>
                      </a:cxn>
                      <a:cxn ang="0">
                        <a:pos x="40" y="988"/>
                      </a:cxn>
                      <a:cxn ang="0">
                        <a:pos x="89" y="767"/>
                      </a:cxn>
                      <a:cxn ang="0">
                        <a:pos x="117" y="681"/>
                      </a:cxn>
                      <a:cxn ang="0">
                        <a:pos x="157" y="582"/>
                      </a:cxn>
                      <a:cxn ang="0">
                        <a:pos x="164" y="564"/>
                      </a:cxn>
                      <a:cxn ang="0">
                        <a:pos x="193" y="510"/>
                      </a:cxn>
                      <a:cxn ang="0">
                        <a:pos x="216" y="471"/>
                      </a:cxn>
                    </a:cxnLst>
                    <a:rect l="0" t="0" r="r" b="b"/>
                    <a:pathLst>
                      <a:path w="913" h="1204">
                        <a:moveTo>
                          <a:pt x="243" y="429"/>
                        </a:moveTo>
                        <a:cubicBezTo>
                          <a:pt x="254" y="411"/>
                          <a:pt x="268" y="388"/>
                          <a:pt x="280" y="372"/>
                        </a:cubicBezTo>
                        <a:cubicBezTo>
                          <a:pt x="282" y="368"/>
                          <a:pt x="286" y="362"/>
                          <a:pt x="289" y="357"/>
                        </a:cubicBezTo>
                        <a:cubicBezTo>
                          <a:pt x="291" y="358"/>
                          <a:pt x="291" y="358"/>
                          <a:pt x="291" y="358"/>
                        </a:cubicBezTo>
                        <a:cubicBezTo>
                          <a:pt x="294" y="353"/>
                          <a:pt x="294" y="353"/>
                          <a:pt x="294" y="353"/>
                        </a:cubicBezTo>
                        <a:cubicBezTo>
                          <a:pt x="296" y="351"/>
                          <a:pt x="292" y="356"/>
                          <a:pt x="295" y="354"/>
                        </a:cubicBezTo>
                        <a:cubicBezTo>
                          <a:pt x="295" y="351"/>
                          <a:pt x="295" y="351"/>
                          <a:pt x="295" y="351"/>
                        </a:cubicBezTo>
                        <a:cubicBezTo>
                          <a:pt x="296" y="351"/>
                          <a:pt x="304" y="341"/>
                          <a:pt x="299" y="349"/>
                        </a:cubicBezTo>
                        <a:cubicBezTo>
                          <a:pt x="304" y="343"/>
                          <a:pt x="308" y="338"/>
                          <a:pt x="313" y="332"/>
                        </a:cubicBezTo>
                        <a:cubicBezTo>
                          <a:pt x="316" y="329"/>
                          <a:pt x="313" y="329"/>
                          <a:pt x="317" y="325"/>
                        </a:cubicBezTo>
                        <a:cubicBezTo>
                          <a:pt x="318" y="325"/>
                          <a:pt x="316" y="327"/>
                          <a:pt x="317" y="327"/>
                        </a:cubicBezTo>
                        <a:cubicBezTo>
                          <a:pt x="328" y="316"/>
                          <a:pt x="325" y="311"/>
                          <a:pt x="335" y="300"/>
                        </a:cubicBezTo>
                        <a:cubicBezTo>
                          <a:pt x="334" y="301"/>
                          <a:pt x="334" y="301"/>
                          <a:pt x="334" y="301"/>
                        </a:cubicBezTo>
                        <a:cubicBezTo>
                          <a:pt x="336" y="299"/>
                          <a:pt x="339" y="296"/>
                          <a:pt x="339" y="296"/>
                        </a:cubicBezTo>
                        <a:cubicBezTo>
                          <a:pt x="336" y="296"/>
                          <a:pt x="338" y="298"/>
                          <a:pt x="334" y="301"/>
                        </a:cubicBezTo>
                        <a:cubicBezTo>
                          <a:pt x="333" y="299"/>
                          <a:pt x="337" y="296"/>
                          <a:pt x="336" y="295"/>
                        </a:cubicBezTo>
                        <a:cubicBezTo>
                          <a:pt x="338" y="293"/>
                          <a:pt x="339" y="291"/>
                          <a:pt x="341" y="289"/>
                        </a:cubicBezTo>
                        <a:cubicBezTo>
                          <a:pt x="345" y="286"/>
                          <a:pt x="349" y="280"/>
                          <a:pt x="353" y="278"/>
                        </a:cubicBezTo>
                        <a:cubicBezTo>
                          <a:pt x="354" y="276"/>
                          <a:pt x="355" y="273"/>
                          <a:pt x="358" y="269"/>
                        </a:cubicBezTo>
                        <a:cubicBezTo>
                          <a:pt x="362" y="267"/>
                          <a:pt x="359" y="270"/>
                          <a:pt x="363" y="267"/>
                        </a:cubicBezTo>
                        <a:cubicBezTo>
                          <a:pt x="362" y="265"/>
                          <a:pt x="362" y="265"/>
                          <a:pt x="362" y="265"/>
                        </a:cubicBezTo>
                        <a:cubicBezTo>
                          <a:pt x="365" y="262"/>
                          <a:pt x="365" y="263"/>
                          <a:pt x="365" y="264"/>
                        </a:cubicBezTo>
                        <a:cubicBezTo>
                          <a:pt x="369" y="260"/>
                          <a:pt x="367" y="260"/>
                          <a:pt x="371" y="256"/>
                        </a:cubicBezTo>
                        <a:cubicBezTo>
                          <a:pt x="370" y="259"/>
                          <a:pt x="370" y="259"/>
                          <a:pt x="370" y="259"/>
                        </a:cubicBezTo>
                        <a:cubicBezTo>
                          <a:pt x="373" y="256"/>
                          <a:pt x="374" y="255"/>
                          <a:pt x="378" y="251"/>
                        </a:cubicBezTo>
                        <a:cubicBezTo>
                          <a:pt x="378" y="251"/>
                          <a:pt x="377" y="253"/>
                          <a:pt x="375" y="254"/>
                        </a:cubicBezTo>
                        <a:cubicBezTo>
                          <a:pt x="379" y="253"/>
                          <a:pt x="379" y="250"/>
                          <a:pt x="380" y="248"/>
                        </a:cubicBezTo>
                        <a:cubicBezTo>
                          <a:pt x="379" y="249"/>
                          <a:pt x="376" y="251"/>
                          <a:pt x="377" y="249"/>
                        </a:cubicBezTo>
                        <a:cubicBezTo>
                          <a:pt x="379" y="247"/>
                          <a:pt x="381" y="244"/>
                          <a:pt x="383" y="243"/>
                        </a:cubicBezTo>
                        <a:cubicBezTo>
                          <a:pt x="381" y="246"/>
                          <a:pt x="381" y="246"/>
                          <a:pt x="381" y="246"/>
                        </a:cubicBezTo>
                        <a:cubicBezTo>
                          <a:pt x="385" y="241"/>
                          <a:pt x="383" y="243"/>
                          <a:pt x="388" y="238"/>
                        </a:cubicBezTo>
                        <a:cubicBezTo>
                          <a:pt x="388" y="239"/>
                          <a:pt x="388" y="239"/>
                          <a:pt x="388" y="239"/>
                        </a:cubicBezTo>
                        <a:cubicBezTo>
                          <a:pt x="390" y="235"/>
                          <a:pt x="395" y="232"/>
                          <a:pt x="400" y="227"/>
                        </a:cubicBezTo>
                        <a:cubicBezTo>
                          <a:pt x="399" y="228"/>
                          <a:pt x="399" y="228"/>
                          <a:pt x="399" y="228"/>
                        </a:cubicBezTo>
                        <a:cubicBezTo>
                          <a:pt x="401" y="226"/>
                          <a:pt x="402" y="225"/>
                          <a:pt x="403" y="224"/>
                        </a:cubicBezTo>
                        <a:cubicBezTo>
                          <a:pt x="399" y="226"/>
                          <a:pt x="400" y="225"/>
                          <a:pt x="399" y="224"/>
                        </a:cubicBezTo>
                        <a:cubicBezTo>
                          <a:pt x="404" y="222"/>
                          <a:pt x="403" y="218"/>
                          <a:pt x="410" y="213"/>
                        </a:cubicBezTo>
                        <a:cubicBezTo>
                          <a:pt x="410" y="214"/>
                          <a:pt x="409" y="216"/>
                          <a:pt x="407" y="217"/>
                        </a:cubicBezTo>
                        <a:cubicBezTo>
                          <a:pt x="406" y="220"/>
                          <a:pt x="407" y="221"/>
                          <a:pt x="404" y="225"/>
                        </a:cubicBezTo>
                        <a:cubicBezTo>
                          <a:pt x="406" y="223"/>
                          <a:pt x="408" y="220"/>
                          <a:pt x="408" y="221"/>
                        </a:cubicBezTo>
                        <a:cubicBezTo>
                          <a:pt x="408" y="219"/>
                          <a:pt x="408" y="219"/>
                          <a:pt x="408" y="219"/>
                        </a:cubicBezTo>
                        <a:cubicBezTo>
                          <a:pt x="409" y="218"/>
                          <a:pt x="410" y="217"/>
                          <a:pt x="411" y="216"/>
                        </a:cubicBezTo>
                        <a:cubicBezTo>
                          <a:pt x="411" y="215"/>
                          <a:pt x="408" y="217"/>
                          <a:pt x="410" y="214"/>
                        </a:cubicBezTo>
                        <a:cubicBezTo>
                          <a:pt x="414" y="210"/>
                          <a:pt x="413" y="213"/>
                          <a:pt x="413" y="212"/>
                        </a:cubicBezTo>
                        <a:cubicBezTo>
                          <a:pt x="418" y="208"/>
                          <a:pt x="414" y="209"/>
                          <a:pt x="419" y="205"/>
                        </a:cubicBezTo>
                        <a:cubicBezTo>
                          <a:pt x="419" y="206"/>
                          <a:pt x="418" y="207"/>
                          <a:pt x="418" y="207"/>
                        </a:cubicBezTo>
                        <a:cubicBezTo>
                          <a:pt x="422" y="205"/>
                          <a:pt x="426" y="200"/>
                          <a:pt x="428" y="200"/>
                        </a:cubicBezTo>
                        <a:cubicBezTo>
                          <a:pt x="428" y="201"/>
                          <a:pt x="428" y="201"/>
                          <a:pt x="427" y="202"/>
                        </a:cubicBezTo>
                        <a:cubicBezTo>
                          <a:pt x="427" y="202"/>
                          <a:pt x="427" y="202"/>
                          <a:pt x="427" y="202"/>
                        </a:cubicBezTo>
                        <a:cubicBezTo>
                          <a:pt x="424" y="207"/>
                          <a:pt x="430" y="199"/>
                          <a:pt x="430" y="201"/>
                        </a:cubicBezTo>
                        <a:cubicBezTo>
                          <a:pt x="429" y="201"/>
                          <a:pt x="434" y="197"/>
                          <a:pt x="436" y="195"/>
                        </a:cubicBezTo>
                        <a:cubicBezTo>
                          <a:pt x="435" y="195"/>
                          <a:pt x="435" y="195"/>
                          <a:pt x="435" y="195"/>
                        </a:cubicBezTo>
                        <a:cubicBezTo>
                          <a:pt x="440" y="186"/>
                          <a:pt x="436" y="197"/>
                          <a:pt x="443" y="190"/>
                        </a:cubicBezTo>
                        <a:cubicBezTo>
                          <a:pt x="447" y="186"/>
                          <a:pt x="441" y="192"/>
                          <a:pt x="443" y="189"/>
                        </a:cubicBezTo>
                        <a:cubicBezTo>
                          <a:pt x="446" y="186"/>
                          <a:pt x="448" y="186"/>
                          <a:pt x="452" y="182"/>
                        </a:cubicBezTo>
                        <a:cubicBezTo>
                          <a:pt x="454" y="181"/>
                          <a:pt x="457" y="180"/>
                          <a:pt x="458" y="180"/>
                        </a:cubicBezTo>
                        <a:cubicBezTo>
                          <a:pt x="461" y="178"/>
                          <a:pt x="467" y="174"/>
                          <a:pt x="468" y="172"/>
                        </a:cubicBezTo>
                        <a:cubicBezTo>
                          <a:pt x="462" y="175"/>
                          <a:pt x="464" y="177"/>
                          <a:pt x="457" y="180"/>
                        </a:cubicBezTo>
                        <a:cubicBezTo>
                          <a:pt x="458" y="178"/>
                          <a:pt x="458" y="178"/>
                          <a:pt x="458" y="178"/>
                        </a:cubicBezTo>
                        <a:cubicBezTo>
                          <a:pt x="462" y="174"/>
                          <a:pt x="467" y="170"/>
                          <a:pt x="470" y="168"/>
                        </a:cubicBezTo>
                        <a:cubicBezTo>
                          <a:pt x="469" y="168"/>
                          <a:pt x="469" y="168"/>
                          <a:pt x="469" y="168"/>
                        </a:cubicBezTo>
                        <a:cubicBezTo>
                          <a:pt x="474" y="163"/>
                          <a:pt x="475" y="161"/>
                          <a:pt x="481" y="157"/>
                        </a:cubicBezTo>
                        <a:cubicBezTo>
                          <a:pt x="482" y="157"/>
                          <a:pt x="479" y="160"/>
                          <a:pt x="477" y="162"/>
                        </a:cubicBezTo>
                        <a:cubicBezTo>
                          <a:pt x="481" y="160"/>
                          <a:pt x="480" y="159"/>
                          <a:pt x="486" y="155"/>
                        </a:cubicBezTo>
                        <a:cubicBezTo>
                          <a:pt x="487" y="156"/>
                          <a:pt x="482" y="158"/>
                          <a:pt x="482" y="159"/>
                        </a:cubicBezTo>
                        <a:cubicBezTo>
                          <a:pt x="488" y="154"/>
                          <a:pt x="488" y="154"/>
                          <a:pt x="488" y="154"/>
                        </a:cubicBezTo>
                        <a:cubicBezTo>
                          <a:pt x="488" y="154"/>
                          <a:pt x="488" y="154"/>
                          <a:pt x="488" y="154"/>
                        </a:cubicBezTo>
                        <a:cubicBezTo>
                          <a:pt x="488" y="152"/>
                          <a:pt x="493" y="151"/>
                          <a:pt x="497" y="148"/>
                        </a:cubicBezTo>
                        <a:cubicBezTo>
                          <a:pt x="506" y="141"/>
                          <a:pt x="506" y="139"/>
                          <a:pt x="510" y="134"/>
                        </a:cubicBezTo>
                        <a:cubicBezTo>
                          <a:pt x="512" y="133"/>
                          <a:pt x="513" y="134"/>
                          <a:pt x="512" y="134"/>
                        </a:cubicBezTo>
                        <a:cubicBezTo>
                          <a:pt x="510" y="135"/>
                          <a:pt x="510" y="135"/>
                          <a:pt x="510" y="136"/>
                        </a:cubicBezTo>
                        <a:cubicBezTo>
                          <a:pt x="513" y="134"/>
                          <a:pt x="518" y="133"/>
                          <a:pt x="516" y="135"/>
                        </a:cubicBezTo>
                        <a:cubicBezTo>
                          <a:pt x="521" y="131"/>
                          <a:pt x="514" y="135"/>
                          <a:pt x="517" y="133"/>
                        </a:cubicBezTo>
                        <a:cubicBezTo>
                          <a:pt x="524" y="128"/>
                          <a:pt x="524" y="128"/>
                          <a:pt x="524" y="128"/>
                        </a:cubicBezTo>
                        <a:cubicBezTo>
                          <a:pt x="522" y="128"/>
                          <a:pt x="520" y="130"/>
                          <a:pt x="523" y="127"/>
                        </a:cubicBezTo>
                        <a:cubicBezTo>
                          <a:pt x="526" y="125"/>
                          <a:pt x="527" y="124"/>
                          <a:pt x="531" y="121"/>
                        </a:cubicBezTo>
                        <a:cubicBezTo>
                          <a:pt x="531" y="122"/>
                          <a:pt x="533" y="122"/>
                          <a:pt x="530" y="124"/>
                        </a:cubicBezTo>
                        <a:cubicBezTo>
                          <a:pt x="533" y="123"/>
                          <a:pt x="536" y="121"/>
                          <a:pt x="536" y="119"/>
                        </a:cubicBezTo>
                        <a:cubicBezTo>
                          <a:pt x="531" y="121"/>
                          <a:pt x="543" y="114"/>
                          <a:pt x="539" y="115"/>
                        </a:cubicBezTo>
                        <a:cubicBezTo>
                          <a:pt x="544" y="113"/>
                          <a:pt x="544" y="113"/>
                          <a:pt x="544" y="113"/>
                        </a:cubicBezTo>
                        <a:cubicBezTo>
                          <a:pt x="543" y="114"/>
                          <a:pt x="543" y="114"/>
                          <a:pt x="541" y="115"/>
                        </a:cubicBezTo>
                        <a:cubicBezTo>
                          <a:pt x="543" y="115"/>
                          <a:pt x="545" y="112"/>
                          <a:pt x="546" y="111"/>
                        </a:cubicBezTo>
                        <a:cubicBezTo>
                          <a:pt x="548" y="111"/>
                          <a:pt x="552" y="108"/>
                          <a:pt x="553" y="109"/>
                        </a:cubicBezTo>
                        <a:cubicBezTo>
                          <a:pt x="554" y="108"/>
                          <a:pt x="557" y="106"/>
                          <a:pt x="558" y="106"/>
                        </a:cubicBezTo>
                        <a:cubicBezTo>
                          <a:pt x="560" y="105"/>
                          <a:pt x="558" y="105"/>
                          <a:pt x="559" y="104"/>
                        </a:cubicBezTo>
                        <a:cubicBezTo>
                          <a:pt x="566" y="100"/>
                          <a:pt x="566" y="100"/>
                          <a:pt x="566" y="100"/>
                        </a:cubicBezTo>
                        <a:cubicBezTo>
                          <a:pt x="567" y="101"/>
                          <a:pt x="568" y="102"/>
                          <a:pt x="567" y="103"/>
                        </a:cubicBezTo>
                        <a:cubicBezTo>
                          <a:pt x="570" y="101"/>
                          <a:pt x="567" y="101"/>
                          <a:pt x="571" y="98"/>
                        </a:cubicBezTo>
                        <a:cubicBezTo>
                          <a:pt x="570" y="101"/>
                          <a:pt x="577" y="96"/>
                          <a:pt x="575" y="100"/>
                        </a:cubicBezTo>
                        <a:cubicBezTo>
                          <a:pt x="577" y="99"/>
                          <a:pt x="584" y="96"/>
                          <a:pt x="588" y="93"/>
                        </a:cubicBezTo>
                        <a:cubicBezTo>
                          <a:pt x="589" y="91"/>
                          <a:pt x="583" y="95"/>
                          <a:pt x="583" y="94"/>
                        </a:cubicBezTo>
                        <a:cubicBezTo>
                          <a:pt x="593" y="88"/>
                          <a:pt x="592" y="85"/>
                          <a:pt x="601" y="81"/>
                        </a:cubicBezTo>
                        <a:cubicBezTo>
                          <a:pt x="598" y="82"/>
                          <a:pt x="598" y="82"/>
                          <a:pt x="598" y="82"/>
                        </a:cubicBezTo>
                        <a:cubicBezTo>
                          <a:pt x="603" y="79"/>
                          <a:pt x="602" y="80"/>
                          <a:pt x="605" y="77"/>
                        </a:cubicBezTo>
                        <a:cubicBezTo>
                          <a:pt x="604" y="79"/>
                          <a:pt x="612" y="78"/>
                          <a:pt x="620" y="74"/>
                        </a:cubicBezTo>
                        <a:cubicBezTo>
                          <a:pt x="620" y="73"/>
                          <a:pt x="615" y="75"/>
                          <a:pt x="616" y="73"/>
                        </a:cubicBezTo>
                        <a:cubicBezTo>
                          <a:pt x="621" y="70"/>
                          <a:pt x="621" y="70"/>
                          <a:pt x="621" y="70"/>
                        </a:cubicBezTo>
                        <a:cubicBezTo>
                          <a:pt x="622" y="70"/>
                          <a:pt x="621" y="71"/>
                          <a:pt x="620" y="71"/>
                        </a:cubicBezTo>
                        <a:cubicBezTo>
                          <a:pt x="625" y="69"/>
                          <a:pt x="630" y="69"/>
                          <a:pt x="631" y="67"/>
                        </a:cubicBezTo>
                        <a:cubicBezTo>
                          <a:pt x="637" y="67"/>
                          <a:pt x="637" y="67"/>
                          <a:pt x="637" y="67"/>
                        </a:cubicBezTo>
                        <a:cubicBezTo>
                          <a:pt x="634" y="67"/>
                          <a:pt x="634" y="67"/>
                          <a:pt x="634" y="67"/>
                        </a:cubicBezTo>
                        <a:cubicBezTo>
                          <a:pt x="635" y="66"/>
                          <a:pt x="640" y="63"/>
                          <a:pt x="641" y="62"/>
                        </a:cubicBezTo>
                        <a:cubicBezTo>
                          <a:pt x="646" y="59"/>
                          <a:pt x="649" y="59"/>
                          <a:pt x="652" y="59"/>
                        </a:cubicBezTo>
                        <a:cubicBezTo>
                          <a:pt x="651" y="58"/>
                          <a:pt x="648" y="58"/>
                          <a:pt x="652" y="56"/>
                        </a:cubicBezTo>
                        <a:cubicBezTo>
                          <a:pt x="653" y="58"/>
                          <a:pt x="662" y="53"/>
                          <a:pt x="662" y="54"/>
                        </a:cubicBezTo>
                        <a:cubicBezTo>
                          <a:pt x="664" y="54"/>
                          <a:pt x="668" y="53"/>
                          <a:pt x="667" y="52"/>
                        </a:cubicBezTo>
                        <a:cubicBezTo>
                          <a:pt x="668" y="54"/>
                          <a:pt x="668" y="54"/>
                          <a:pt x="668" y="54"/>
                        </a:cubicBezTo>
                        <a:cubicBezTo>
                          <a:pt x="667" y="52"/>
                          <a:pt x="674" y="49"/>
                          <a:pt x="679" y="47"/>
                        </a:cubicBezTo>
                        <a:cubicBezTo>
                          <a:pt x="679" y="50"/>
                          <a:pt x="684" y="45"/>
                          <a:pt x="688" y="46"/>
                        </a:cubicBezTo>
                        <a:cubicBezTo>
                          <a:pt x="688" y="44"/>
                          <a:pt x="696" y="43"/>
                          <a:pt x="697" y="41"/>
                        </a:cubicBezTo>
                        <a:cubicBezTo>
                          <a:pt x="701" y="39"/>
                          <a:pt x="701" y="41"/>
                          <a:pt x="702" y="41"/>
                        </a:cubicBezTo>
                        <a:cubicBezTo>
                          <a:pt x="704" y="40"/>
                          <a:pt x="704" y="40"/>
                          <a:pt x="704" y="40"/>
                        </a:cubicBezTo>
                        <a:cubicBezTo>
                          <a:pt x="706" y="40"/>
                          <a:pt x="713" y="38"/>
                          <a:pt x="718" y="37"/>
                        </a:cubicBezTo>
                        <a:cubicBezTo>
                          <a:pt x="722" y="35"/>
                          <a:pt x="722" y="35"/>
                          <a:pt x="722" y="35"/>
                        </a:cubicBezTo>
                        <a:cubicBezTo>
                          <a:pt x="723" y="35"/>
                          <a:pt x="723" y="35"/>
                          <a:pt x="723" y="35"/>
                        </a:cubicBezTo>
                        <a:cubicBezTo>
                          <a:pt x="724" y="34"/>
                          <a:pt x="727" y="33"/>
                          <a:pt x="725" y="33"/>
                        </a:cubicBezTo>
                        <a:cubicBezTo>
                          <a:pt x="727" y="33"/>
                          <a:pt x="727" y="33"/>
                          <a:pt x="727" y="33"/>
                        </a:cubicBezTo>
                        <a:cubicBezTo>
                          <a:pt x="727" y="31"/>
                          <a:pt x="730" y="31"/>
                          <a:pt x="735" y="29"/>
                        </a:cubicBezTo>
                        <a:cubicBezTo>
                          <a:pt x="736" y="29"/>
                          <a:pt x="736" y="30"/>
                          <a:pt x="735" y="30"/>
                        </a:cubicBezTo>
                        <a:cubicBezTo>
                          <a:pt x="737" y="30"/>
                          <a:pt x="736" y="31"/>
                          <a:pt x="738" y="31"/>
                        </a:cubicBezTo>
                        <a:cubicBezTo>
                          <a:pt x="736" y="31"/>
                          <a:pt x="745" y="26"/>
                          <a:pt x="739" y="27"/>
                        </a:cubicBezTo>
                        <a:cubicBezTo>
                          <a:pt x="738" y="26"/>
                          <a:pt x="741" y="25"/>
                          <a:pt x="744" y="24"/>
                        </a:cubicBezTo>
                        <a:cubicBezTo>
                          <a:pt x="745" y="26"/>
                          <a:pt x="745" y="26"/>
                          <a:pt x="745" y="26"/>
                        </a:cubicBezTo>
                        <a:cubicBezTo>
                          <a:pt x="748" y="23"/>
                          <a:pt x="748" y="23"/>
                          <a:pt x="748" y="23"/>
                        </a:cubicBezTo>
                        <a:cubicBezTo>
                          <a:pt x="751" y="22"/>
                          <a:pt x="753" y="23"/>
                          <a:pt x="756" y="22"/>
                        </a:cubicBezTo>
                        <a:cubicBezTo>
                          <a:pt x="753" y="23"/>
                          <a:pt x="750" y="27"/>
                          <a:pt x="758" y="25"/>
                        </a:cubicBezTo>
                        <a:cubicBezTo>
                          <a:pt x="754" y="26"/>
                          <a:pt x="752" y="28"/>
                          <a:pt x="750" y="28"/>
                        </a:cubicBezTo>
                        <a:cubicBezTo>
                          <a:pt x="752" y="28"/>
                          <a:pt x="752" y="28"/>
                          <a:pt x="750" y="29"/>
                        </a:cubicBezTo>
                        <a:cubicBezTo>
                          <a:pt x="756" y="27"/>
                          <a:pt x="752" y="28"/>
                          <a:pt x="758" y="26"/>
                        </a:cubicBezTo>
                        <a:cubicBezTo>
                          <a:pt x="758" y="28"/>
                          <a:pt x="759" y="28"/>
                          <a:pt x="764" y="27"/>
                        </a:cubicBezTo>
                        <a:cubicBezTo>
                          <a:pt x="760" y="27"/>
                          <a:pt x="760" y="27"/>
                          <a:pt x="760" y="27"/>
                        </a:cubicBezTo>
                        <a:cubicBezTo>
                          <a:pt x="761" y="27"/>
                          <a:pt x="761" y="27"/>
                          <a:pt x="761" y="26"/>
                        </a:cubicBezTo>
                        <a:cubicBezTo>
                          <a:pt x="760" y="27"/>
                          <a:pt x="759" y="26"/>
                          <a:pt x="759" y="26"/>
                        </a:cubicBezTo>
                        <a:cubicBezTo>
                          <a:pt x="760" y="26"/>
                          <a:pt x="765" y="23"/>
                          <a:pt x="766" y="23"/>
                        </a:cubicBezTo>
                        <a:cubicBezTo>
                          <a:pt x="760" y="22"/>
                          <a:pt x="776" y="19"/>
                          <a:pt x="772" y="19"/>
                        </a:cubicBezTo>
                        <a:cubicBezTo>
                          <a:pt x="773" y="18"/>
                          <a:pt x="777" y="17"/>
                          <a:pt x="777" y="18"/>
                        </a:cubicBezTo>
                        <a:cubicBezTo>
                          <a:pt x="772" y="20"/>
                          <a:pt x="781" y="19"/>
                          <a:pt x="781" y="20"/>
                        </a:cubicBezTo>
                        <a:cubicBezTo>
                          <a:pt x="782" y="19"/>
                          <a:pt x="777" y="20"/>
                          <a:pt x="779" y="19"/>
                        </a:cubicBezTo>
                        <a:cubicBezTo>
                          <a:pt x="782" y="18"/>
                          <a:pt x="784" y="19"/>
                          <a:pt x="786" y="19"/>
                        </a:cubicBezTo>
                        <a:cubicBezTo>
                          <a:pt x="785" y="19"/>
                          <a:pt x="785" y="19"/>
                          <a:pt x="785" y="19"/>
                        </a:cubicBezTo>
                        <a:cubicBezTo>
                          <a:pt x="789" y="19"/>
                          <a:pt x="789" y="19"/>
                          <a:pt x="789" y="19"/>
                        </a:cubicBezTo>
                        <a:cubicBezTo>
                          <a:pt x="790" y="18"/>
                          <a:pt x="785" y="19"/>
                          <a:pt x="789" y="17"/>
                        </a:cubicBezTo>
                        <a:cubicBezTo>
                          <a:pt x="790" y="18"/>
                          <a:pt x="794" y="16"/>
                          <a:pt x="794" y="17"/>
                        </a:cubicBezTo>
                        <a:cubicBezTo>
                          <a:pt x="792" y="18"/>
                          <a:pt x="794" y="19"/>
                          <a:pt x="790" y="20"/>
                        </a:cubicBezTo>
                        <a:cubicBezTo>
                          <a:pt x="793" y="20"/>
                          <a:pt x="802" y="18"/>
                          <a:pt x="798" y="17"/>
                        </a:cubicBezTo>
                        <a:cubicBezTo>
                          <a:pt x="802" y="17"/>
                          <a:pt x="802" y="17"/>
                          <a:pt x="802" y="17"/>
                        </a:cubicBezTo>
                        <a:cubicBezTo>
                          <a:pt x="800" y="16"/>
                          <a:pt x="793" y="16"/>
                          <a:pt x="800" y="15"/>
                        </a:cubicBezTo>
                        <a:cubicBezTo>
                          <a:pt x="800" y="15"/>
                          <a:pt x="800" y="15"/>
                          <a:pt x="800" y="15"/>
                        </a:cubicBezTo>
                        <a:cubicBezTo>
                          <a:pt x="805" y="13"/>
                          <a:pt x="805" y="13"/>
                          <a:pt x="805" y="13"/>
                        </a:cubicBezTo>
                        <a:cubicBezTo>
                          <a:pt x="807" y="14"/>
                          <a:pt x="807" y="14"/>
                          <a:pt x="807" y="14"/>
                        </a:cubicBezTo>
                        <a:cubicBezTo>
                          <a:pt x="807" y="13"/>
                          <a:pt x="808" y="13"/>
                          <a:pt x="810" y="13"/>
                        </a:cubicBezTo>
                        <a:cubicBezTo>
                          <a:pt x="810" y="13"/>
                          <a:pt x="812" y="13"/>
                          <a:pt x="812" y="14"/>
                        </a:cubicBezTo>
                        <a:cubicBezTo>
                          <a:pt x="817" y="13"/>
                          <a:pt x="817" y="12"/>
                          <a:pt x="817" y="12"/>
                        </a:cubicBezTo>
                        <a:cubicBezTo>
                          <a:pt x="820" y="11"/>
                          <a:pt x="821" y="11"/>
                          <a:pt x="820" y="12"/>
                        </a:cubicBezTo>
                        <a:cubicBezTo>
                          <a:pt x="824" y="12"/>
                          <a:pt x="831" y="11"/>
                          <a:pt x="834" y="11"/>
                        </a:cubicBezTo>
                        <a:cubicBezTo>
                          <a:pt x="839" y="10"/>
                          <a:pt x="833" y="11"/>
                          <a:pt x="836" y="10"/>
                        </a:cubicBezTo>
                        <a:cubicBezTo>
                          <a:pt x="841" y="12"/>
                          <a:pt x="854" y="9"/>
                          <a:pt x="863" y="8"/>
                        </a:cubicBezTo>
                        <a:cubicBezTo>
                          <a:pt x="860" y="6"/>
                          <a:pt x="865" y="7"/>
                          <a:pt x="867" y="5"/>
                        </a:cubicBezTo>
                        <a:cubicBezTo>
                          <a:pt x="865" y="6"/>
                          <a:pt x="875" y="7"/>
                          <a:pt x="868" y="8"/>
                        </a:cubicBezTo>
                        <a:cubicBezTo>
                          <a:pt x="872" y="7"/>
                          <a:pt x="872" y="7"/>
                          <a:pt x="872" y="7"/>
                        </a:cubicBezTo>
                        <a:cubicBezTo>
                          <a:pt x="876" y="8"/>
                          <a:pt x="865" y="9"/>
                          <a:pt x="870" y="10"/>
                        </a:cubicBezTo>
                        <a:cubicBezTo>
                          <a:pt x="875" y="9"/>
                          <a:pt x="878" y="7"/>
                          <a:pt x="884" y="7"/>
                        </a:cubicBezTo>
                        <a:cubicBezTo>
                          <a:pt x="882" y="9"/>
                          <a:pt x="889" y="7"/>
                          <a:pt x="888" y="9"/>
                        </a:cubicBezTo>
                        <a:cubicBezTo>
                          <a:pt x="887" y="9"/>
                          <a:pt x="885" y="9"/>
                          <a:pt x="883" y="9"/>
                        </a:cubicBezTo>
                        <a:cubicBezTo>
                          <a:pt x="884" y="9"/>
                          <a:pt x="884" y="9"/>
                          <a:pt x="884" y="9"/>
                        </a:cubicBezTo>
                        <a:cubicBezTo>
                          <a:pt x="896" y="9"/>
                          <a:pt x="887" y="7"/>
                          <a:pt x="894" y="6"/>
                        </a:cubicBezTo>
                        <a:cubicBezTo>
                          <a:pt x="901" y="6"/>
                          <a:pt x="899" y="7"/>
                          <a:pt x="900" y="8"/>
                        </a:cubicBezTo>
                        <a:cubicBezTo>
                          <a:pt x="901" y="8"/>
                          <a:pt x="904" y="8"/>
                          <a:pt x="906" y="8"/>
                        </a:cubicBezTo>
                        <a:cubicBezTo>
                          <a:pt x="902" y="9"/>
                          <a:pt x="898" y="7"/>
                          <a:pt x="900" y="6"/>
                        </a:cubicBezTo>
                        <a:cubicBezTo>
                          <a:pt x="903" y="7"/>
                          <a:pt x="911" y="6"/>
                          <a:pt x="913" y="5"/>
                        </a:cubicBezTo>
                        <a:cubicBezTo>
                          <a:pt x="902" y="3"/>
                          <a:pt x="906" y="5"/>
                          <a:pt x="896" y="3"/>
                        </a:cubicBezTo>
                        <a:cubicBezTo>
                          <a:pt x="895" y="4"/>
                          <a:pt x="895" y="5"/>
                          <a:pt x="889" y="5"/>
                        </a:cubicBezTo>
                        <a:cubicBezTo>
                          <a:pt x="893" y="4"/>
                          <a:pt x="889" y="4"/>
                          <a:pt x="888" y="4"/>
                        </a:cubicBezTo>
                        <a:cubicBezTo>
                          <a:pt x="889" y="5"/>
                          <a:pt x="884" y="4"/>
                          <a:pt x="882" y="5"/>
                        </a:cubicBezTo>
                        <a:cubicBezTo>
                          <a:pt x="880" y="4"/>
                          <a:pt x="885" y="2"/>
                          <a:pt x="880" y="2"/>
                        </a:cubicBezTo>
                        <a:cubicBezTo>
                          <a:pt x="879" y="5"/>
                          <a:pt x="879" y="5"/>
                          <a:pt x="879" y="5"/>
                        </a:cubicBezTo>
                        <a:cubicBezTo>
                          <a:pt x="876" y="4"/>
                          <a:pt x="879" y="3"/>
                          <a:pt x="875" y="4"/>
                        </a:cubicBezTo>
                        <a:cubicBezTo>
                          <a:pt x="877" y="2"/>
                          <a:pt x="874" y="2"/>
                          <a:pt x="880" y="1"/>
                        </a:cubicBezTo>
                        <a:cubicBezTo>
                          <a:pt x="872" y="0"/>
                          <a:pt x="868" y="3"/>
                          <a:pt x="862" y="4"/>
                        </a:cubicBezTo>
                        <a:cubicBezTo>
                          <a:pt x="863" y="4"/>
                          <a:pt x="863" y="4"/>
                          <a:pt x="864" y="4"/>
                        </a:cubicBezTo>
                        <a:cubicBezTo>
                          <a:pt x="862" y="4"/>
                          <a:pt x="860" y="4"/>
                          <a:pt x="858" y="5"/>
                        </a:cubicBezTo>
                        <a:cubicBezTo>
                          <a:pt x="854" y="4"/>
                          <a:pt x="861" y="3"/>
                          <a:pt x="860" y="3"/>
                        </a:cubicBezTo>
                        <a:cubicBezTo>
                          <a:pt x="854" y="3"/>
                          <a:pt x="854" y="3"/>
                          <a:pt x="854" y="3"/>
                        </a:cubicBezTo>
                        <a:cubicBezTo>
                          <a:pt x="853" y="3"/>
                          <a:pt x="853" y="3"/>
                          <a:pt x="853" y="3"/>
                        </a:cubicBezTo>
                        <a:cubicBezTo>
                          <a:pt x="852" y="4"/>
                          <a:pt x="850" y="4"/>
                          <a:pt x="850" y="4"/>
                        </a:cubicBezTo>
                        <a:cubicBezTo>
                          <a:pt x="851" y="3"/>
                          <a:pt x="852" y="2"/>
                          <a:pt x="853" y="1"/>
                        </a:cubicBezTo>
                        <a:cubicBezTo>
                          <a:pt x="847" y="3"/>
                          <a:pt x="847" y="3"/>
                          <a:pt x="847" y="3"/>
                        </a:cubicBezTo>
                        <a:cubicBezTo>
                          <a:pt x="847" y="3"/>
                          <a:pt x="841" y="3"/>
                          <a:pt x="846" y="2"/>
                        </a:cubicBezTo>
                        <a:cubicBezTo>
                          <a:pt x="836" y="3"/>
                          <a:pt x="836" y="3"/>
                          <a:pt x="836" y="3"/>
                        </a:cubicBezTo>
                        <a:cubicBezTo>
                          <a:pt x="835" y="2"/>
                          <a:pt x="835" y="2"/>
                          <a:pt x="835" y="2"/>
                        </a:cubicBezTo>
                        <a:cubicBezTo>
                          <a:pt x="832" y="2"/>
                          <a:pt x="832" y="3"/>
                          <a:pt x="835" y="2"/>
                        </a:cubicBezTo>
                        <a:cubicBezTo>
                          <a:pt x="832" y="2"/>
                          <a:pt x="820" y="7"/>
                          <a:pt x="821" y="4"/>
                        </a:cubicBezTo>
                        <a:cubicBezTo>
                          <a:pt x="814" y="6"/>
                          <a:pt x="811" y="6"/>
                          <a:pt x="801" y="8"/>
                        </a:cubicBezTo>
                        <a:cubicBezTo>
                          <a:pt x="808" y="6"/>
                          <a:pt x="793" y="8"/>
                          <a:pt x="800" y="6"/>
                        </a:cubicBezTo>
                        <a:cubicBezTo>
                          <a:pt x="796" y="6"/>
                          <a:pt x="795" y="8"/>
                          <a:pt x="791" y="9"/>
                        </a:cubicBezTo>
                        <a:cubicBezTo>
                          <a:pt x="788" y="9"/>
                          <a:pt x="789" y="7"/>
                          <a:pt x="793" y="6"/>
                        </a:cubicBezTo>
                        <a:cubicBezTo>
                          <a:pt x="789" y="7"/>
                          <a:pt x="789" y="7"/>
                          <a:pt x="789" y="7"/>
                        </a:cubicBezTo>
                        <a:cubicBezTo>
                          <a:pt x="789" y="7"/>
                          <a:pt x="789" y="7"/>
                          <a:pt x="789" y="7"/>
                        </a:cubicBezTo>
                        <a:cubicBezTo>
                          <a:pt x="785" y="9"/>
                          <a:pt x="785" y="9"/>
                          <a:pt x="785" y="9"/>
                        </a:cubicBezTo>
                        <a:cubicBezTo>
                          <a:pt x="781" y="9"/>
                          <a:pt x="784" y="7"/>
                          <a:pt x="780" y="8"/>
                        </a:cubicBezTo>
                        <a:cubicBezTo>
                          <a:pt x="779" y="9"/>
                          <a:pt x="779" y="9"/>
                          <a:pt x="779" y="9"/>
                        </a:cubicBezTo>
                        <a:cubicBezTo>
                          <a:pt x="776" y="9"/>
                          <a:pt x="776" y="9"/>
                          <a:pt x="776" y="9"/>
                        </a:cubicBezTo>
                        <a:cubicBezTo>
                          <a:pt x="777" y="9"/>
                          <a:pt x="775" y="10"/>
                          <a:pt x="772" y="11"/>
                        </a:cubicBezTo>
                        <a:cubicBezTo>
                          <a:pt x="772" y="11"/>
                          <a:pt x="772" y="11"/>
                          <a:pt x="772" y="11"/>
                        </a:cubicBezTo>
                        <a:cubicBezTo>
                          <a:pt x="769" y="12"/>
                          <a:pt x="769" y="12"/>
                          <a:pt x="769" y="12"/>
                        </a:cubicBezTo>
                        <a:cubicBezTo>
                          <a:pt x="772" y="10"/>
                          <a:pt x="765" y="12"/>
                          <a:pt x="767" y="11"/>
                        </a:cubicBezTo>
                        <a:cubicBezTo>
                          <a:pt x="764" y="11"/>
                          <a:pt x="764" y="11"/>
                          <a:pt x="758" y="13"/>
                        </a:cubicBezTo>
                        <a:cubicBezTo>
                          <a:pt x="759" y="14"/>
                          <a:pt x="759" y="14"/>
                          <a:pt x="759" y="14"/>
                        </a:cubicBezTo>
                        <a:cubicBezTo>
                          <a:pt x="752" y="16"/>
                          <a:pt x="759" y="12"/>
                          <a:pt x="753" y="14"/>
                        </a:cubicBezTo>
                        <a:cubicBezTo>
                          <a:pt x="753" y="14"/>
                          <a:pt x="753" y="14"/>
                          <a:pt x="753" y="14"/>
                        </a:cubicBezTo>
                        <a:cubicBezTo>
                          <a:pt x="745" y="15"/>
                          <a:pt x="740" y="19"/>
                          <a:pt x="733" y="19"/>
                        </a:cubicBezTo>
                        <a:cubicBezTo>
                          <a:pt x="737" y="18"/>
                          <a:pt x="735" y="17"/>
                          <a:pt x="735" y="18"/>
                        </a:cubicBezTo>
                        <a:cubicBezTo>
                          <a:pt x="730" y="19"/>
                          <a:pt x="722" y="22"/>
                          <a:pt x="716" y="24"/>
                        </a:cubicBezTo>
                        <a:cubicBezTo>
                          <a:pt x="714" y="24"/>
                          <a:pt x="713" y="23"/>
                          <a:pt x="708" y="24"/>
                        </a:cubicBezTo>
                        <a:cubicBezTo>
                          <a:pt x="704" y="26"/>
                          <a:pt x="703" y="26"/>
                          <a:pt x="702" y="27"/>
                        </a:cubicBezTo>
                        <a:cubicBezTo>
                          <a:pt x="698" y="28"/>
                          <a:pt x="691" y="31"/>
                          <a:pt x="690" y="30"/>
                        </a:cubicBezTo>
                        <a:cubicBezTo>
                          <a:pt x="690" y="31"/>
                          <a:pt x="687" y="31"/>
                          <a:pt x="685" y="33"/>
                        </a:cubicBezTo>
                        <a:cubicBezTo>
                          <a:pt x="684" y="32"/>
                          <a:pt x="684" y="32"/>
                          <a:pt x="684" y="32"/>
                        </a:cubicBezTo>
                        <a:cubicBezTo>
                          <a:pt x="685" y="33"/>
                          <a:pt x="685" y="33"/>
                          <a:pt x="685" y="33"/>
                        </a:cubicBezTo>
                        <a:cubicBezTo>
                          <a:pt x="677" y="33"/>
                          <a:pt x="674" y="38"/>
                          <a:pt x="666" y="39"/>
                        </a:cubicBezTo>
                        <a:cubicBezTo>
                          <a:pt x="667" y="39"/>
                          <a:pt x="667" y="39"/>
                          <a:pt x="667" y="39"/>
                        </a:cubicBezTo>
                        <a:cubicBezTo>
                          <a:pt x="665" y="40"/>
                          <a:pt x="665" y="40"/>
                          <a:pt x="665" y="40"/>
                        </a:cubicBezTo>
                        <a:cubicBezTo>
                          <a:pt x="664" y="40"/>
                          <a:pt x="665" y="39"/>
                          <a:pt x="665" y="38"/>
                        </a:cubicBezTo>
                        <a:cubicBezTo>
                          <a:pt x="661" y="40"/>
                          <a:pt x="656" y="42"/>
                          <a:pt x="652" y="43"/>
                        </a:cubicBezTo>
                        <a:cubicBezTo>
                          <a:pt x="654" y="43"/>
                          <a:pt x="654" y="43"/>
                          <a:pt x="654" y="43"/>
                        </a:cubicBezTo>
                        <a:cubicBezTo>
                          <a:pt x="652" y="44"/>
                          <a:pt x="650" y="46"/>
                          <a:pt x="647" y="47"/>
                        </a:cubicBezTo>
                        <a:cubicBezTo>
                          <a:pt x="651" y="43"/>
                          <a:pt x="642" y="48"/>
                          <a:pt x="641" y="48"/>
                        </a:cubicBezTo>
                        <a:cubicBezTo>
                          <a:pt x="644" y="46"/>
                          <a:pt x="644" y="46"/>
                          <a:pt x="644" y="46"/>
                        </a:cubicBezTo>
                        <a:cubicBezTo>
                          <a:pt x="640" y="48"/>
                          <a:pt x="640" y="48"/>
                          <a:pt x="641" y="49"/>
                        </a:cubicBezTo>
                        <a:cubicBezTo>
                          <a:pt x="636" y="51"/>
                          <a:pt x="636" y="48"/>
                          <a:pt x="632" y="51"/>
                        </a:cubicBezTo>
                        <a:cubicBezTo>
                          <a:pt x="635" y="50"/>
                          <a:pt x="635" y="50"/>
                          <a:pt x="635" y="50"/>
                        </a:cubicBezTo>
                        <a:cubicBezTo>
                          <a:pt x="637" y="50"/>
                          <a:pt x="635" y="52"/>
                          <a:pt x="632" y="53"/>
                        </a:cubicBezTo>
                        <a:cubicBezTo>
                          <a:pt x="632" y="53"/>
                          <a:pt x="630" y="53"/>
                          <a:pt x="632" y="52"/>
                        </a:cubicBezTo>
                        <a:cubicBezTo>
                          <a:pt x="628" y="54"/>
                          <a:pt x="622" y="57"/>
                          <a:pt x="620" y="58"/>
                        </a:cubicBezTo>
                        <a:cubicBezTo>
                          <a:pt x="618" y="58"/>
                          <a:pt x="618" y="57"/>
                          <a:pt x="619" y="57"/>
                        </a:cubicBezTo>
                        <a:cubicBezTo>
                          <a:pt x="611" y="61"/>
                          <a:pt x="616" y="58"/>
                          <a:pt x="608" y="63"/>
                        </a:cubicBezTo>
                        <a:cubicBezTo>
                          <a:pt x="607" y="62"/>
                          <a:pt x="607" y="62"/>
                          <a:pt x="607" y="62"/>
                        </a:cubicBezTo>
                        <a:cubicBezTo>
                          <a:pt x="605" y="64"/>
                          <a:pt x="605" y="64"/>
                          <a:pt x="605" y="64"/>
                        </a:cubicBezTo>
                        <a:cubicBezTo>
                          <a:pt x="600" y="65"/>
                          <a:pt x="600" y="65"/>
                          <a:pt x="600" y="65"/>
                        </a:cubicBezTo>
                        <a:cubicBezTo>
                          <a:pt x="602" y="65"/>
                          <a:pt x="602" y="65"/>
                          <a:pt x="602" y="65"/>
                        </a:cubicBezTo>
                        <a:cubicBezTo>
                          <a:pt x="599" y="67"/>
                          <a:pt x="598" y="68"/>
                          <a:pt x="595" y="69"/>
                        </a:cubicBezTo>
                        <a:cubicBezTo>
                          <a:pt x="595" y="68"/>
                          <a:pt x="595" y="68"/>
                          <a:pt x="595" y="68"/>
                        </a:cubicBezTo>
                        <a:cubicBezTo>
                          <a:pt x="588" y="72"/>
                          <a:pt x="586" y="71"/>
                          <a:pt x="579" y="76"/>
                        </a:cubicBezTo>
                        <a:cubicBezTo>
                          <a:pt x="579" y="76"/>
                          <a:pt x="580" y="75"/>
                          <a:pt x="580" y="74"/>
                        </a:cubicBezTo>
                        <a:cubicBezTo>
                          <a:pt x="574" y="79"/>
                          <a:pt x="575" y="76"/>
                          <a:pt x="569" y="81"/>
                        </a:cubicBezTo>
                        <a:cubicBezTo>
                          <a:pt x="569" y="80"/>
                          <a:pt x="568" y="80"/>
                          <a:pt x="568" y="80"/>
                        </a:cubicBezTo>
                        <a:cubicBezTo>
                          <a:pt x="565" y="82"/>
                          <a:pt x="565" y="82"/>
                          <a:pt x="565" y="82"/>
                        </a:cubicBezTo>
                        <a:cubicBezTo>
                          <a:pt x="565" y="81"/>
                          <a:pt x="565" y="81"/>
                          <a:pt x="565" y="81"/>
                        </a:cubicBezTo>
                        <a:cubicBezTo>
                          <a:pt x="563" y="84"/>
                          <a:pt x="563" y="84"/>
                          <a:pt x="563" y="84"/>
                        </a:cubicBezTo>
                        <a:cubicBezTo>
                          <a:pt x="561" y="84"/>
                          <a:pt x="561" y="84"/>
                          <a:pt x="561" y="84"/>
                        </a:cubicBezTo>
                        <a:cubicBezTo>
                          <a:pt x="560" y="85"/>
                          <a:pt x="560" y="85"/>
                          <a:pt x="560" y="85"/>
                        </a:cubicBezTo>
                        <a:cubicBezTo>
                          <a:pt x="556" y="85"/>
                          <a:pt x="552" y="89"/>
                          <a:pt x="547" y="90"/>
                        </a:cubicBezTo>
                        <a:cubicBezTo>
                          <a:pt x="548" y="91"/>
                          <a:pt x="548" y="91"/>
                          <a:pt x="548" y="91"/>
                        </a:cubicBezTo>
                        <a:cubicBezTo>
                          <a:pt x="539" y="100"/>
                          <a:pt x="522" y="104"/>
                          <a:pt x="510" y="114"/>
                        </a:cubicBezTo>
                        <a:cubicBezTo>
                          <a:pt x="510" y="113"/>
                          <a:pt x="510" y="113"/>
                          <a:pt x="510" y="113"/>
                        </a:cubicBezTo>
                        <a:cubicBezTo>
                          <a:pt x="505" y="118"/>
                          <a:pt x="505" y="118"/>
                          <a:pt x="505" y="118"/>
                        </a:cubicBezTo>
                        <a:cubicBezTo>
                          <a:pt x="502" y="119"/>
                          <a:pt x="507" y="116"/>
                          <a:pt x="505" y="116"/>
                        </a:cubicBezTo>
                        <a:cubicBezTo>
                          <a:pt x="500" y="120"/>
                          <a:pt x="504" y="119"/>
                          <a:pt x="498" y="123"/>
                        </a:cubicBezTo>
                        <a:cubicBezTo>
                          <a:pt x="494" y="125"/>
                          <a:pt x="498" y="122"/>
                          <a:pt x="500" y="120"/>
                        </a:cubicBezTo>
                        <a:cubicBezTo>
                          <a:pt x="494" y="125"/>
                          <a:pt x="485" y="132"/>
                          <a:pt x="481" y="134"/>
                        </a:cubicBezTo>
                        <a:cubicBezTo>
                          <a:pt x="481" y="135"/>
                          <a:pt x="480" y="135"/>
                          <a:pt x="481" y="135"/>
                        </a:cubicBezTo>
                        <a:cubicBezTo>
                          <a:pt x="477" y="138"/>
                          <a:pt x="472" y="142"/>
                          <a:pt x="467" y="145"/>
                        </a:cubicBezTo>
                        <a:cubicBezTo>
                          <a:pt x="467" y="144"/>
                          <a:pt x="468" y="143"/>
                          <a:pt x="469" y="143"/>
                        </a:cubicBezTo>
                        <a:cubicBezTo>
                          <a:pt x="467" y="144"/>
                          <a:pt x="465" y="145"/>
                          <a:pt x="464" y="146"/>
                        </a:cubicBezTo>
                        <a:cubicBezTo>
                          <a:pt x="465" y="144"/>
                          <a:pt x="465" y="144"/>
                          <a:pt x="465" y="144"/>
                        </a:cubicBezTo>
                        <a:cubicBezTo>
                          <a:pt x="462" y="147"/>
                          <a:pt x="456" y="152"/>
                          <a:pt x="454" y="152"/>
                        </a:cubicBezTo>
                        <a:cubicBezTo>
                          <a:pt x="455" y="152"/>
                          <a:pt x="455" y="153"/>
                          <a:pt x="453" y="155"/>
                        </a:cubicBezTo>
                        <a:cubicBezTo>
                          <a:pt x="450" y="155"/>
                          <a:pt x="445" y="162"/>
                          <a:pt x="440" y="165"/>
                        </a:cubicBezTo>
                        <a:cubicBezTo>
                          <a:pt x="440" y="164"/>
                          <a:pt x="444" y="161"/>
                          <a:pt x="443" y="162"/>
                        </a:cubicBezTo>
                        <a:cubicBezTo>
                          <a:pt x="440" y="163"/>
                          <a:pt x="439" y="166"/>
                          <a:pt x="437" y="168"/>
                        </a:cubicBezTo>
                        <a:cubicBezTo>
                          <a:pt x="437" y="167"/>
                          <a:pt x="437" y="167"/>
                          <a:pt x="437" y="167"/>
                        </a:cubicBezTo>
                        <a:cubicBezTo>
                          <a:pt x="427" y="176"/>
                          <a:pt x="427" y="176"/>
                          <a:pt x="427" y="176"/>
                        </a:cubicBezTo>
                        <a:cubicBezTo>
                          <a:pt x="425" y="176"/>
                          <a:pt x="418" y="184"/>
                          <a:pt x="418" y="183"/>
                        </a:cubicBezTo>
                        <a:cubicBezTo>
                          <a:pt x="414" y="186"/>
                          <a:pt x="421" y="181"/>
                          <a:pt x="417" y="185"/>
                        </a:cubicBezTo>
                        <a:cubicBezTo>
                          <a:pt x="415" y="185"/>
                          <a:pt x="413" y="189"/>
                          <a:pt x="412" y="188"/>
                        </a:cubicBezTo>
                        <a:cubicBezTo>
                          <a:pt x="413" y="187"/>
                          <a:pt x="413" y="187"/>
                          <a:pt x="413" y="187"/>
                        </a:cubicBezTo>
                        <a:cubicBezTo>
                          <a:pt x="410" y="190"/>
                          <a:pt x="410" y="190"/>
                          <a:pt x="410" y="190"/>
                        </a:cubicBezTo>
                        <a:cubicBezTo>
                          <a:pt x="411" y="187"/>
                          <a:pt x="411" y="187"/>
                          <a:pt x="411" y="187"/>
                        </a:cubicBezTo>
                        <a:cubicBezTo>
                          <a:pt x="408" y="190"/>
                          <a:pt x="407" y="193"/>
                          <a:pt x="408" y="193"/>
                        </a:cubicBezTo>
                        <a:cubicBezTo>
                          <a:pt x="405" y="195"/>
                          <a:pt x="401" y="199"/>
                          <a:pt x="399" y="199"/>
                        </a:cubicBezTo>
                        <a:cubicBezTo>
                          <a:pt x="400" y="198"/>
                          <a:pt x="400" y="198"/>
                          <a:pt x="400" y="198"/>
                        </a:cubicBezTo>
                        <a:cubicBezTo>
                          <a:pt x="393" y="205"/>
                          <a:pt x="386" y="207"/>
                          <a:pt x="382" y="214"/>
                        </a:cubicBezTo>
                        <a:cubicBezTo>
                          <a:pt x="381" y="214"/>
                          <a:pt x="381" y="214"/>
                          <a:pt x="382" y="213"/>
                        </a:cubicBezTo>
                        <a:cubicBezTo>
                          <a:pt x="378" y="217"/>
                          <a:pt x="378" y="217"/>
                          <a:pt x="378" y="217"/>
                        </a:cubicBezTo>
                        <a:cubicBezTo>
                          <a:pt x="378" y="215"/>
                          <a:pt x="378" y="215"/>
                          <a:pt x="378" y="215"/>
                        </a:cubicBezTo>
                        <a:cubicBezTo>
                          <a:pt x="372" y="223"/>
                          <a:pt x="372" y="223"/>
                          <a:pt x="372" y="223"/>
                        </a:cubicBezTo>
                        <a:cubicBezTo>
                          <a:pt x="372" y="223"/>
                          <a:pt x="372" y="223"/>
                          <a:pt x="372" y="223"/>
                        </a:cubicBezTo>
                        <a:cubicBezTo>
                          <a:pt x="367" y="227"/>
                          <a:pt x="360" y="235"/>
                          <a:pt x="354" y="241"/>
                        </a:cubicBezTo>
                        <a:cubicBezTo>
                          <a:pt x="355" y="240"/>
                          <a:pt x="355" y="240"/>
                          <a:pt x="355" y="240"/>
                        </a:cubicBezTo>
                        <a:cubicBezTo>
                          <a:pt x="349" y="247"/>
                          <a:pt x="348" y="246"/>
                          <a:pt x="344" y="251"/>
                        </a:cubicBezTo>
                        <a:cubicBezTo>
                          <a:pt x="344" y="251"/>
                          <a:pt x="344" y="251"/>
                          <a:pt x="344" y="250"/>
                        </a:cubicBezTo>
                        <a:cubicBezTo>
                          <a:pt x="340" y="255"/>
                          <a:pt x="340" y="255"/>
                          <a:pt x="340" y="255"/>
                        </a:cubicBezTo>
                        <a:cubicBezTo>
                          <a:pt x="340" y="253"/>
                          <a:pt x="340" y="253"/>
                          <a:pt x="340" y="253"/>
                        </a:cubicBezTo>
                        <a:cubicBezTo>
                          <a:pt x="338" y="258"/>
                          <a:pt x="331" y="262"/>
                          <a:pt x="333" y="260"/>
                        </a:cubicBezTo>
                        <a:cubicBezTo>
                          <a:pt x="332" y="263"/>
                          <a:pt x="329" y="266"/>
                          <a:pt x="329" y="267"/>
                        </a:cubicBezTo>
                        <a:cubicBezTo>
                          <a:pt x="325" y="272"/>
                          <a:pt x="328" y="268"/>
                          <a:pt x="325" y="271"/>
                        </a:cubicBezTo>
                        <a:cubicBezTo>
                          <a:pt x="321" y="274"/>
                          <a:pt x="322" y="276"/>
                          <a:pt x="317" y="280"/>
                        </a:cubicBezTo>
                        <a:cubicBezTo>
                          <a:pt x="317" y="280"/>
                          <a:pt x="317" y="280"/>
                          <a:pt x="317" y="280"/>
                        </a:cubicBezTo>
                        <a:cubicBezTo>
                          <a:pt x="315" y="282"/>
                          <a:pt x="314" y="284"/>
                          <a:pt x="311" y="287"/>
                        </a:cubicBezTo>
                        <a:cubicBezTo>
                          <a:pt x="312" y="286"/>
                          <a:pt x="312" y="286"/>
                          <a:pt x="312" y="286"/>
                        </a:cubicBezTo>
                        <a:cubicBezTo>
                          <a:pt x="308" y="292"/>
                          <a:pt x="305" y="291"/>
                          <a:pt x="303" y="297"/>
                        </a:cubicBezTo>
                        <a:cubicBezTo>
                          <a:pt x="301" y="299"/>
                          <a:pt x="298" y="304"/>
                          <a:pt x="297" y="303"/>
                        </a:cubicBezTo>
                        <a:cubicBezTo>
                          <a:pt x="283" y="322"/>
                          <a:pt x="283" y="322"/>
                          <a:pt x="283" y="322"/>
                        </a:cubicBezTo>
                        <a:cubicBezTo>
                          <a:pt x="281" y="322"/>
                          <a:pt x="282" y="324"/>
                          <a:pt x="278" y="327"/>
                        </a:cubicBezTo>
                        <a:cubicBezTo>
                          <a:pt x="279" y="328"/>
                          <a:pt x="279" y="328"/>
                          <a:pt x="279" y="328"/>
                        </a:cubicBezTo>
                        <a:cubicBezTo>
                          <a:pt x="272" y="337"/>
                          <a:pt x="262" y="347"/>
                          <a:pt x="254" y="358"/>
                        </a:cubicBezTo>
                        <a:cubicBezTo>
                          <a:pt x="253" y="357"/>
                          <a:pt x="253" y="357"/>
                          <a:pt x="253" y="357"/>
                        </a:cubicBezTo>
                        <a:cubicBezTo>
                          <a:pt x="252" y="360"/>
                          <a:pt x="252" y="360"/>
                          <a:pt x="252" y="360"/>
                        </a:cubicBezTo>
                        <a:cubicBezTo>
                          <a:pt x="244" y="372"/>
                          <a:pt x="233" y="387"/>
                          <a:pt x="226" y="396"/>
                        </a:cubicBezTo>
                        <a:cubicBezTo>
                          <a:pt x="225" y="400"/>
                          <a:pt x="223" y="405"/>
                          <a:pt x="219" y="410"/>
                        </a:cubicBezTo>
                        <a:cubicBezTo>
                          <a:pt x="219" y="409"/>
                          <a:pt x="219" y="409"/>
                          <a:pt x="219" y="409"/>
                        </a:cubicBezTo>
                        <a:cubicBezTo>
                          <a:pt x="214" y="418"/>
                          <a:pt x="209" y="428"/>
                          <a:pt x="202" y="437"/>
                        </a:cubicBezTo>
                        <a:cubicBezTo>
                          <a:pt x="202" y="436"/>
                          <a:pt x="202" y="437"/>
                          <a:pt x="202" y="436"/>
                        </a:cubicBezTo>
                        <a:cubicBezTo>
                          <a:pt x="202" y="439"/>
                          <a:pt x="199" y="442"/>
                          <a:pt x="197" y="444"/>
                        </a:cubicBezTo>
                        <a:cubicBezTo>
                          <a:pt x="200" y="442"/>
                          <a:pt x="200" y="442"/>
                          <a:pt x="200" y="442"/>
                        </a:cubicBezTo>
                        <a:cubicBezTo>
                          <a:pt x="199" y="445"/>
                          <a:pt x="196" y="448"/>
                          <a:pt x="194" y="449"/>
                        </a:cubicBezTo>
                        <a:cubicBezTo>
                          <a:pt x="192" y="454"/>
                          <a:pt x="192" y="454"/>
                          <a:pt x="192" y="454"/>
                        </a:cubicBezTo>
                        <a:cubicBezTo>
                          <a:pt x="192" y="455"/>
                          <a:pt x="192" y="455"/>
                          <a:pt x="192" y="455"/>
                        </a:cubicBezTo>
                        <a:cubicBezTo>
                          <a:pt x="192" y="456"/>
                          <a:pt x="192" y="456"/>
                          <a:pt x="192" y="456"/>
                        </a:cubicBezTo>
                        <a:cubicBezTo>
                          <a:pt x="189" y="458"/>
                          <a:pt x="189" y="458"/>
                          <a:pt x="189" y="458"/>
                        </a:cubicBezTo>
                        <a:cubicBezTo>
                          <a:pt x="189" y="459"/>
                          <a:pt x="186" y="465"/>
                          <a:pt x="186" y="467"/>
                        </a:cubicBezTo>
                        <a:cubicBezTo>
                          <a:pt x="185" y="467"/>
                          <a:pt x="182" y="471"/>
                          <a:pt x="184" y="468"/>
                        </a:cubicBezTo>
                        <a:cubicBezTo>
                          <a:pt x="175" y="484"/>
                          <a:pt x="175" y="484"/>
                          <a:pt x="175" y="484"/>
                        </a:cubicBezTo>
                        <a:cubicBezTo>
                          <a:pt x="176" y="482"/>
                          <a:pt x="176" y="482"/>
                          <a:pt x="176" y="482"/>
                        </a:cubicBezTo>
                        <a:cubicBezTo>
                          <a:pt x="178" y="482"/>
                          <a:pt x="175" y="487"/>
                          <a:pt x="174" y="489"/>
                        </a:cubicBezTo>
                        <a:cubicBezTo>
                          <a:pt x="175" y="486"/>
                          <a:pt x="172" y="488"/>
                          <a:pt x="171" y="490"/>
                        </a:cubicBezTo>
                        <a:cubicBezTo>
                          <a:pt x="170" y="492"/>
                          <a:pt x="173" y="488"/>
                          <a:pt x="173" y="489"/>
                        </a:cubicBezTo>
                        <a:cubicBezTo>
                          <a:pt x="172" y="493"/>
                          <a:pt x="169" y="499"/>
                          <a:pt x="168" y="500"/>
                        </a:cubicBezTo>
                        <a:cubicBezTo>
                          <a:pt x="168" y="498"/>
                          <a:pt x="168" y="498"/>
                          <a:pt x="168" y="498"/>
                        </a:cubicBezTo>
                        <a:cubicBezTo>
                          <a:pt x="167" y="502"/>
                          <a:pt x="164" y="503"/>
                          <a:pt x="162" y="507"/>
                        </a:cubicBezTo>
                        <a:cubicBezTo>
                          <a:pt x="161" y="511"/>
                          <a:pt x="159" y="513"/>
                          <a:pt x="161" y="513"/>
                        </a:cubicBezTo>
                        <a:cubicBezTo>
                          <a:pt x="159" y="518"/>
                          <a:pt x="159" y="514"/>
                          <a:pt x="158" y="516"/>
                        </a:cubicBezTo>
                        <a:cubicBezTo>
                          <a:pt x="158" y="518"/>
                          <a:pt x="154" y="525"/>
                          <a:pt x="153" y="525"/>
                        </a:cubicBezTo>
                        <a:cubicBezTo>
                          <a:pt x="153" y="529"/>
                          <a:pt x="145" y="538"/>
                          <a:pt x="147" y="540"/>
                        </a:cubicBezTo>
                        <a:cubicBezTo>
                          <a:pt x="143" y="544"/>
                          <a:pt x="143" y="544"/>
                          <a:pt x="143" y="544"/>
                        </a:cubicBezTo>
                        <a:cubicBezTo>
                          <a:pt x="144" y="544"/>
                          <a:pt x="145" y="545"/>
                          <a:pt x="143" y="549"/>
                        </a:cubicBezTo>
                        <a:cubicBezTo>
                          <a:pt x="141" y="552"/>
                          <a:pt x="141" y="551"/>
                          <a:pt x="140" y="551"/>
                        </a:cubicBezTo>
                        <a:cubicBezTo>
                          <a:pt x="141" y="554"/>
                          <a:pt x="141" y="554"/>
                          <a:pt x="141" y="554"/>
                        </a:cubicBezTo>
                        <a:cubicBezTo>
                          <a:pt x="130" y="571"/>
                          <a:pt x="121" y="596"/>
                          <a:pt x="111" y="615"/>
                        </a:cubicBezTo>
                        <a:cubicBezTo>
                          <a:pt x="107" y="624"/>
                          <a:pt x="104" y="636"/>
                          <a:pt x="99" y="647"/>
                        </a:cubicBezTo>
                        <a:cubicBezTo>
                          <a:pt x="100" y="645"/>
                          <a:pt x="100" y="645"/>
                          <a:pt x="100" y="645"/>
                        </a:cubicBezTo>
                        <a:cubicBezTo>
                          <a:pt x="95" y="656"/>
                          <a:pt x="95" y="656"/>
                          <a:pt x="95" y="656"/>
                        </a:cubicBezTo>
                        <a:cubicBezTo>
                          <a:pt x="99" y="648"/>
                          <a:pt x="99" y="648"/>
                          <a:pt x="99" y="648"/>
                        </a:cubicBezTo>
                        <a:cubicBezTo>
                          <a:pt x="98" y="651"/>
                          <a:pt x="98" y="653"/>
                          <a:pt x="97" y="655"/>
                        </a:cubicBezTo>
                        <a:cubicBezTo>
                          <a:pt x="92" y="666"/>
                          <a:pt x="85" y="681"/>
                          <a:pt x="81" y="696"/>
                        </a:cubicBezTo>
                        <a:cubicBezTo>
                          <a:pt x="80" y="706"/>
                          <a:pt x="77" y="702"/>
                          <a:pt x="76" y="711"/>
                        </a:cubicBezTo>
                        <a:cubicBezTo>
                          <a:pt x="76" y="710"/>
                          <a:pt x="76" y="710"/>
                          <a:pt x="76" y="709"/>
                        </a:cubicBezTo>
                        <a:cubicBezTo>
                          <a:pt x="73" y="719"/>
                          <a:pt x="72" y="725"/>
                          <a:pt x="70" y="735"/>
                        </a:cubicBezTo>
                        <a:cubicBezTo>
                          <a:pt x="68" y="733"/>
                          <a:pt x="68" y="741"/>
                          <a:pt x="67" y="740"/>
                        </a:cubicBezTo>
                        <a:cubicBezTo>
                          <a:pt x="68" y="741"/>
                          <a:pt x="68" y="741"/>
                          <a:pt x="68" y="741"/>
                        </a:cubicBezTo>
                        <a:cubicBezTo>
                          <a:pt x="67" y="743"/>
                          <a:pt x="65" y="748"/>
                          <a:pt x="65" y="747"/>
                        </a:cubicBezTo>
                        <a:cubicBezTo>
                          <a:pt x="64" y="752"/>
                          <a:pt x="64" y="752"/>
                          <a:pt x="64" y="752"/>
                        </a:cubicBezTo>
                        <a:cubicBezTo>
                          <a:pt x="63" y="752"/>
                          <a:pt x="63" y="752"/>
                          <a:pt x="63" y="752"/>
                        </a:cubicBezTo>
                        <a:cubicBezTo>
                          <a:pt x="62" y="757"/>
                          <a:pt x="59" y="770"/>
                          <a:pt x="56" y="772"/>
                        </a:cubicBezTo>
                        <a:cubicBezTo>
                          <a:pt x="53" y="787"/>
                          <a:pt x="47" y="809"/>
                          <a:pt x="42" y="827"/>
                        </a:cubicBezTo>
                        <a:cubicBezTo>
                          <a:pt x="43" y="830"/>
                          <a:pt x="41" y="835"/>
                          <a:pt x="40" y="839"/>
                        </a:cubicBezTo>
                        <a:cubicBezTo>
                          <a:pt x="38" y="844"/>
                          <a:pt x="38" y="844"/>
                          <a:pt x="38" y="844"/>
                        </a:cubicBezTo>
                        <a:cubicBezTo>
                          <a:pt x="38" y="848"/>
                          <a:pt x="38" y="853"/>
                          <a:pt x="36" y="856"/>
                        </a:cubicBezTo>
                        <a:cubicBezTo>
                          <a:pt x="36" y="856"/>
                          <a:pt x="36" y="856"/>
                          <a:pt x="36" y="856"/>
                        </a:cubicBezTo>
                        <a:cubicBezTo>
                          <a:pt x="36" y="860"/>
                          <a:pt x="34" y="864"/>
                          <a:pt x="34" y="868"/>
                        </a:cubicBezTo>
                        <a:cubicBezTo>
                          <a:pt x="33" y="873"/>
                          <a:pt x="32" y="877"/>
                          <a:pt x="31" y="876"/>
                        </a:cubicBezTo>
                        <a:cubicBezTo>
                          <a:pt x="33" y="877"/>
                          <a:pt x="29" y="886"/>
                          <a:pt x="29" y="886"/>
                        </a:cubicBezTo>
                        <a:cubicBezTo>
                          <a:pt x="29" y="886"/>
                          <a:pt x="15" y="946"/>
                          <a:pt x="7" y="1014"/>
                        </a:cubicBezTo>
                        <a:cubicBezTo>
                          <a:pt x="3" y="1049"/>
                          <a:pt x="1" y="1085"/>
                          <a:pt x="0" y="1116"/>
                        </a:cubicBezTo>
                        <a:cubicBezTo>
                          <a:pt x="0" y="1148"/>
                          <a:pt x="1" y="1175"/>
                          <a:pt x="4" y="1189"/>
                        </a:cubicBezTo>
                        <a:cubicBezTo>
                          <a:pt x="5" y="1191"/>
                          <a:pt x="5" y="1197"/>
                          <a:pt x="6" y="1195"/>
                        </a:cubicBezTo>
                        <a:cubicBezTo>
                          <a:pt x="7" y="1199"/>
                          <a:pt x="5" y="1201"/>
                          <a:pt x="6" y="1202"/>
                        </a:cubicBezTo>
                        <a:cubicBezTo>
                          <a:pt x="7" y="1196"/>
                          <a:pt x="9" y="1204"/>
                          <a:pt x="10" y="1198"/>
                        </a:cubicBezTo>
                        <a:cubicBezTo>
                          <a:pt x="10" y="1202"/>
                          <a:pt x="10" y="1202"/>
                          <a:pt x="10" y="1202"/>
                        </a:cubicBezTo>
                        <a:cubicBezTo>
                          <a:pt x="11" y="1203"/>
                          <a:pt x="9" y="1197"/>
                          <a:pt x="11" y="1198"/>
                        </a:cubicBezTo>
                        <a:cubicBezTo>
                          <a:pt x="9" y="1197"/>
                          <a:pt x="9" y="1197"/>
                          <a:pt x="9" y="1197"/>
                        </a:cubicBezTo>
                        <a:cubicBezTo>
                          <a:pt x="9" y="1194"/>
                          <a:pt x="9" y="1192"/>
                          <a:pt x="10" y="1191"/>
                        </a:cubicBezTo>
                        <a:cubicBezTo>
                          <a:pt x="9" y="1188"/>
                          <a:pt x="7" y="1186"/>
                          <a:pt x="8" y="1180"/>
                        </a:cubicBezTo>
                        <a:cubicBezTo>
                          <a:pt x="8" y="1182"/>
                          <a:pt x="8" y="1182"/>
                          <a:pt x="8" y="1182"/>
                        </a:cubicBezTo>
                        <a:cubicBezTo>
                          <a:pt x="8" y="1176"/>
                          <a:pt x="9" y="1178"/>
                          <a:pt x="10" y="1177"/>
                        </a:cubicBezTo>
                        <a:cubicBezTo>
                          <a:pt x="10" y="1178"/>
                          <a:pt x="10" y="1178"/>
                          <a:pt x="10" y="1178"/>
                        </a:cubicBezTo>
                        <a:cubicBezTo>
                          <a:pt x="11" y="1174"/>
                          <a:pt x="11" y="1174"/>
                          <a:pt x="11" y="1174"/>
                        </a:cubicBezTo>
                        <a:cubicBezTo>
                          <a:pt x="10" y="1177"/>
                          <a:pt x="11" y="1183"/>
                          <a:pt x="11" y="1180"/>
                        </a:cubicBezTo>
                        <a:cubicBezTo>
                          <a:pt x="12" y="1174"/>
                          <a:pt x="11" y="1182"/>
                          <a:pt x="11" y="1177"/>
                        </a:cubicBezTo>
                        <a:cubicBezTo>
                          <a:pt x="11" y="1174"/>
                          <a:pt x="12" y="1175"/>
                          <a:pt x="12" y="1175"/>
                        </a:cubicBezTo>
                        <a:cubicBezTo>
                          <a:pt x="12" y="1170"/>
                          <a:pt x="12" y="1170"/>
                          <a:pt x="12" y="1170"/>
                        </a:cubicBezTo>
                        <a:cubicBezTo>
                          <a:pt x="13" y="1170"/>
                          <a:pt x="12" y="1173"/>
                          <a:pt x="13" y="1171"/>
                        </a:cubicBezTo>
                        <a:cubicBezTo>
                          <a:pt x="12" y="1164"/>
                          <a:pt x="12" y="1164"/>
                          <a:pt x="12" y="1164"/>
                        </a:cubicBezTo>
                        <a:cubicBezTo>
                          <a:pt x="14" y="1163"/>
                          <a:pt x="11" y="1157"/>
                          <a:pt x="13" y="1154"/>
                        </a:cubicBezTo>
                        <a:cubicBezTo>
                          <a:pt x="14" y="1159"/>
                          <a:pt x="14" y="1153"/>
                          <a:pt x="15" y="1154"/>
                        </a:cubicBezTo>
                        <a:cubicBezTo>
                          <a:pt x="15" y="1142"/>
                          <a:pt x="15" y="1142"/>
                          <a:pt x="15" y="1142"/>
                        </a:cubicBezTo>
                        <a:cubicBezTo>
                          <a:pt x="16" y="1141"/>
                          <a:pt x="16" y="1145"/>
                          <a:pt x="16" y="1144"/>
                        </a:cubicBezTo>
                        <a:cubicBezTo>
                          <a:pt x="16" y="1141"/>
                          <a:pt x="15" y="1140"/>
                          <a:pt x="15" y="1139"/>
                        </a:cubicBezTo>
                        <a:cubicBezTo>
                          <a:pt x="16" y="1138"/>
                          <a:pt x="16" y="1130"/>
                          <a:pt x="17" y="1130"/>
                        </a:cubicBezTo>
                        <a:cubicBezTo>
                          <a:pt x="19" y="1122"/>
                          <a:pt x="15" y="1127"/>
                          <a:pt x="17" y="1119"/>
                        </a:cubicBezTo>
                        <a:cubicBezTo>
                          <a:pt x="18" y="1118"/>
                          <a:pt x="17" y="1125"/>
                          <a:pt x="18" y="1122"/>
                        </a:cubicBezTo>
                        <a:cubicBezTo>
                          <a:pt x="18" y="1114"/>
                          <a:pt x="18" y="1114"/>
                          <a:pt x="18" y="1114"/>
                        </a:cubicBezTo>
                        <a:cubicBezTo>
                          <a:pt x="18" y="1115"/>
                          <a:pt x="19" y="1116"/>
                          <a:pt x="19" y="1119"/>
                        </a:cubicBezTo>
                        <a:cubicBezTo>
                          <a:pt x="21" y="1098"/>
                          <a:pt x="26" y="1087"/>
                          <a:pt x="27" y="1067"/>
                        </a:cubicBezTo>
                        <a:cubicBezTo>
                          <a:pt x="28" y="1065"/>
                          <a:pt x="27" y="1069"/>
                          <a:pt x="28" y="1071"/>
                        </a:cubicBezTo>
                        <a:cubicBezTo>
                          <a:pt x="28" y="1057"/>
                          <a:pt x="32" y="1052"/>
                          <a:pt x="33" y="1040"/>
                        </a:cubicBezTo>
                        <a:cubicBezTo>
                          <a:pt x="32" y="1040"/>
                          <a:pt x="32" y="1040"/>
                          <a:pt x="32" y="1040"/>
                        </a:cubicBezTo>
                        <a:cubicBezTo>
                          <a:pt x="36" y="1024"/>
                          <a:pt x="37" y="1004"/>
                          <a:pt x="41" y="986"/>
                        </a:cubicBezTo>
                        <a:cubicBezTo>
                          <a:pt x="40" y="988"/>
                          <a:pt x="40" y="988"/>
                          <a:pt x="40" y="988"/>
                        </a:cubicBezTo>
                        <a:cubicBezTo>
                          <a:pt x="39" y="985"/>
                          <a:pt x="40" y="981"/>
                          <a:pt x="40" y="978"/>
                        </a:cubicBezTo>
                        <a:cubicBezTo>
                          <a:pt x="40" y="977"/>
                          <a:pt x="41" y="980"/>
                          <a:pt x="42" y="975"/>
                        </a:cubicBezTo>
                        <a:cubicBezTo>
                          <a:pt x="41" y="976"/>
                          <a:pt x="41" y="978"/>
                          <a:pt x="40" y="977"/>
                        </a:cubicBezTo>
                        <a:cubicBezTo>
                          <a:pt x="45" y="962"/>
                          <a:pt x="50" y="928"/>
                          <a:pt x="56" y="903"/>
                        </a:cubicBezTo>
                        <a:cubicBezTo>
                          <a:pt x="62" y="868"/>
                          <a:pt x="72" y="831"/>
                          <a:pt x="81" y="797"/>
                        </a:cubicBezTo>
                        <a:cubicBezTo>
                          <a:pt x="79" y="802"/>
                          <a:pt x="78" y="799"/>
                          <a:pt x="79" y="796"/>
                        </a:cubicBezTo>
                        <a:cubicBezTo>
                          <a:pt x="86" y="786"/>
                          <a:pt x="84" y="777"/>
                          <a:pt x="89" y="767"/>
                        </a:cubicBezTo>
                        <a:cubicBezTo>
                          <a:pt x="94" y="747"/>
                          <a:pt x="103" y="731"/>
                          <a:pt x="106" y="712"/>
                        </a:cubicBezTo>
                        <a:cubicBezTo>
                          <a:pt x="107" y="712"/>
                          <a:pt x="107" y="712"/>
                          <a:pt x="107" y="712"/>
                        </a:cubicBezTo>
                        <a:cubicBezTo>
                          <a:pt x="108" y="710"/>
                          <a:pt x="108" y="709"/>
                          <a:pt x="109" y="706"/>
                        </a:cubicBezTo>
                        <a:cubicBezTo>
                          <a:pt x="109" y="706"/>
                          <a:pt x="109" y="706"/>
                          <a:pt x="109" y="706"/>
                        </a:cubicBezTo>
                        <a:cubicBezTo>
                          <a:pt x="112" y="700"/>
                          <a:pt x="113" y="691"/>
                          <a:pt x="115" y="688"/>
                        </a:cubicBezTo>
                        <a:cubicBezTo>
                          <a:pt x="114" y="687"/>
                          <a:pt x="114" y="687"/>
                          <a:pt x="114" y="687"/>
                        </a:cubicBezTo>
                        <a:cubicBezTo>
                          <a:pt x="116" y="683"/>
                          <a:pt x="116" y="685"/>
                          <a:pt x="117" y="681"/>
                        </a:cubicBezTo>
                        <a:cubicBezTo>
                          <a:pt x="117" y="681"/>
                          <a:pt x="117" y="681"/>
                          <a:pt x="117" y="681"/>
                        </a:cubicBezTo>
                        <a:cubicBezTo>
                          <a:pt x="118" y="676"/>
                          <a:pt x="118" y="676"/>
                          <a:pt x="118" y="676"/>
                        </a:cubicBezTo>
                        <a:cubicBezTo>
                          <a:pt x="120" y="677"/>
                          <a:pt x="122" y="665"/>
                          <a:pt x="124" y="663"/>
                        </a:cubicBezTo>
                        <a:cubicBezTo>
                          <a:pt x="126" y="657"/>
                          <a:pt x="129" y="648"/>
                          <a:pt x="132" y="640"/>
                        </a:cubicBezTo>
                        <a:cubicBezTo>
                          <a:pt x="134" y="639"/>
                          <a:pt x="137" y="630"/>
                          <a:pt x="140" y="624"/>
                        </a:cubicBezTo>
                        <a:cubicBezTo>
                          <a:pt x="145" y="613"/>
                          <a:pt x="151" y="596"/>
                          <a:pt x="158" y="582"/>
                        </a:cubicBezTo>
                        <a:cubicBezTo>
                          <a:pt x="157" y="582"/>
                          <a:pt x="157" y="582"/>
                          <a:pt x="157" y="582"/>
                        </a:cubicBezTo>
                        <a:cubicBezTo>
                          <a:pt x="159" y="578"/>
                          <a:pt x="159" y="578"/>
                          <a:pt x="159" y="578"/>
                        </a:cubicBezTo>
                        <a:cubicBezTo>
                          <a:pt x="159" y="578"/>
                          <a:pt x="159" y="578"/>
                          <a:pt x="159" y="578"/>
                        </a:cubicBezTo>
                        <a:cubicBezTo>
                          <a:pt x="162" y="576"/>
                          <a:pt x="163" y="569"/>
                          <a:pt x="165" y="567"/>
                        </a:cubicBezTo>
                        <a:cubicBezTo>
                          <a:pt x="163" y="568"/>
                          <a:pt x="164" y="569"/>
                          <a:pt x="163" y="572"/>
                        </a:cubicBezTo>
                        <a:cubicBezTo>
                          <a:pt x="161" y="574"/>
                          <a:pt x="161" y="571"/>
                          <a:pt x="163" y="567"/>
                        </a:cubicBezTo>
                        <a:cubicBezTo>
                          <a:pt x="164" y="567"/>
                          <a:pt x="164" y="567"/>
                          <a:pt x="164" y="567"/>
                        </a:cubicBezTo>
                        <a:cubicBezTo>
                          <a:pt x="164" y="564"/>
                          <a:pt x="164" y="564"/>
                          <a:pt x="164" y="564"/>
                        </a:cubicBezTo>
                        <a:cubicBezTo>
                          <a:pt x="165" y="564"/>
                          <a:pt x="167" y="562"/>
                          <a:pt x="168" y="562"/>
                        </a:cubicBezTo>
                        <a:cubicBezTo>
                          <a:pt x="174" y="550"/>
                          <a:pt x="176" y="541"/>
                          <a:pt x="183" y="528"/>
                        </a:cubicBezTo>
                        <a:cubicBezTo>
                          <a:pt x="183" y="530"/>
                          <a:pt x="187" y="519"/>
                          <a:pt x="188" y="523"/>
                        </a:cubicBezTo>
                        <a:cubicBezTo>
                          <a:pt x="191" y="515"/>
                          <a:pt x="186" y="523"/>
                          <a:pt x="186" y="519"/>
                        </a:cubicBezTo>
                        <a:cubicBezTo>
                          <a:pt x="188" y="517"/>
                          <a:pt x="188" y="515"/>
                          <a:pt x="189" y="515"/>
                        </a:cubicBezTo>
                        <a:cubicBezTo>
                          <a:pt x="189" y="516"/>
                          <a:pt x="191" y="513"/>
                          <a:pt x="190" y="515"/>
                        </a:cubicBezTo>
                        <a:cubicBezTo>
                          <a:pt x="193" y="510"/>
                          <a:pt x="193" y="510"/>
                          <a:pt x="193" y="510"/>
                        </a:cubicBezTo>
                        <a:cubicBezTo>
                          <a:pt x="193" y="510"/>
                          <a:pt x="193" y="511"/>
                          <a:pt x="193" y="512"/>
                        </a:cubicBezTo>
                        <a:cubicBezTo>
                          <a:pt x="197" y="501"/>
                          <a:pt x="203" y="494"/>
                          <a:pt x="207" y="485"/>
                        </a:cubicBezTo>
                        <a:cubicBezTo>
                          <a:pt x="207" y="484"/>
                          <a:pt x="205" y="488"/>
                          <a:pt x="205" y="487"/>
                        </a:cubicBezTo>
                        <a:cubicBezTo>
                          <a:pt x="209" y="478"/>
                          <a:pt x="211" y="480"/>
                          <a:pt x="215" y="471"/>
                        </a:cubicBezTo>
                        <a:cubicBezTo>
                          <a:pt x="214" y="473"/>
                          <a:pt x="214" y="473"/>
                          <a:pt x="214" y="473"/>
                        </a:cubicBezTo>
                        <a:cubicBezTo>
                          <a:pt x="215" y="470"/>
                          <a:pt x="215" y="469"/>
                          <a:pt x="219" y="465"/>
                        </a:cubicBezTo>
                        <a:cubicBezTo>
                          <a:pt x="220" y="465"/>
                          <a:pt x="217" y="469"/>
                          <a:pt x="216" y="471"/>
                        </a:cubicBezTo>
                        <a:cubicBezTo>
                          <a:pt x="218" y="468"/>
                          <a:pt x="223" y="461"/>
                          <a:pt x="220" y="462"/>
                        </a:cubicBezTo>
                        <a:cubicBezTo>
                          <a:pt x="222" y="459"/>
                          <a:pt x="224" y="458"/>
                          <a:pt x="225" y="456"/>
                        </a:cubicBezTo>
                        <a:cubicBezTo>
                          <a:pt x="225" y="456"/>
                          <a:pt x="223" y="459"/>
                          <a:pt x="223" y="457"/>
                        </a:cubicBezTo>
                        <a:cubicBezTo>
                          <a:pt x="227" y="452"/>
                          <a:pt x="231" y="444"/>
                          <a:pt x="235" y="439"/>
                        </a:cubicBezTo>
                        <a:cubicBezTo>
                          <a:pt x="235" y="439"/>
                          <a:pt x="236" y="439"/>
                          <a:pt x="236" y="439"/>
                        </a:cubicBezTo>
                        <a:cubicBezTo>
                          <a:pt x="238" y="434"/>
                          <a:pt x="239" y="436"/>
                          <a:pt x="243" y="429"/>
                        </a:cubicBezTo>
                        <a:close/>
                      </a:path>
                    </a:pathLst>
                  </a:custGeom>
                  <a:solidFill>
                    <a:schemeClr val="bg1">
                      <a:lumMod val="85000"/>
                    </a:schemeClr>
                  </a:solid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216" name="Freeform 156"/>
                  <p:cNvSpPr/>
                  <p:nvPr/>
                </p:nvSpPr>
                <p:spPr bwMode="auto">
                  <a:xfrm>
                    <a:off x="7526338" y="2025650"/>
                    <a:ext cx="7937" cy="7938"/>
                  </a:xfrm>
                  <a:custGeom>
                    <a:avLst/>
                    <a:gdLst/>
                    <a:ahLst/>
                    <a:cxnLst>
                      <a:cxn ang="0">
                        <a:pos x="3" y="0"/>
                      </a:cxn>
                      <a:cxn ang="0">
                        <a:pos x="0" y="1"/>
                      </a:cxn>
                      <a:cxn ang="0">
                        <a:pos x="0" y="3"/>
                      </a:cxn>
                      <a:cxn ang="0">
                        <a:pos x="3" y="0"/>
                      </a:cxn>
                    </a:cxnLst>
                    <a:rect l="0" t="0" r="r" b="b"/>
                    <a:pathLst>
                      <a:path w="3" h="3">
                        <a:moveTo>
                          <a:pt x="3" y="0"/>
                        </a:moveTo>
                        <a:cubicBezTo>
                          <a:pt x="0" y="1"/>
                          <a:pt x="0" y="1"/>
                          <a:pt x="0" y="1"/>
                        </a:cubicBezTo>
                        <a:cubicBezTo>
                          <a:pt x="1" y="2"/>
                          <a:pt x="1" y="2"/>
                          <a:pt x="0" y="3"/>
                        </a:cubicBezTo>
                        <a:lnTo>
                          <a:pt x="3" y="0"/>
                        </a:lnTo>
                        <a:close/>
                      </a:path>
                    </a:pathLst>
                  </a:custGeom>
                  <a:grp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217" name="Freeform 157"/>
                  <p:cNvSpPr/>
                  <p:nvPr/>
                </p:nvSpPr>
                <p:spPr bwMode="auto">
                  <a:xfrm>
                    <a:off x="7278688" y="2239963"/>
                    <a:ext cx="1587" cy="1588"/>
                  </a:xfrm>
                  <a:custGeom>
                    <a:avLst/>
                    <a:gdLst/>
                    <a:ahLst/>
                    <a:cxnLst>
                      <a:cxn ang="0">
                        <a:pos x="0" y="0"/>
                      </a:cxn>
                      <a:cxn ang="0">
                        <a:pos x="0" y="1"/>
                      </a:cxn>
                      <a:cxn ang="0">
                        <a:pos x="0" y="0"/>
                      </a:cxn>
                    </a:cxnLst>
                    <a:rect l="0" t="0" r="r" b="b"/>
                    <a:pathLst>
                      <a:path h="1">
                        <a:moveTo>
                          <a:pt x="0" y="0"/>
                        </a:moveTo>
                        <a:cubicBezTo>
                          <a:pt x="0" y="0"/>
                          <a:pt x="0" y="1"/>
                          <a:pt x="0" y="1"/>
                        </a:cubicBezTo>
                        <a:cubicBezTo>
                          <a:pt x="0" y="0"/>
                          <a:pt x="0" y="0"/>
                          <a:pt x="0" y="0"/>
                        </a:cubicBezTo>
                        <a:close/>
                      </a:path>
                    </a:pathLst>
                  </a:custGeom>
                  <a:grp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218" name="Freeform 158"/>
                  <p:cNvSpPr/>
                  <p:nvPr/>
                </p:nvSpPr>
                <p:spPr bwMode="auto">
                  <a:xfrm>
                    <a:off x="7221538" y="2297113"/>
                    <a:ext cx="7937" cy="4763"/>
                  </a:xfrm>
                  <a:custGeom>
                    <a:avLst/>
                    <a:gdLst/>
                    <a:ahLst/>
                    <a:cxnLst>
                      <a:cxn ang="0">
                        <a:pos x="2" y="2"/>
                      </a:cxn>
                      <a:cxn ang="0">
                        <a:pos x="0" y="2"/>
                      </a:cxn>
                      <a:cxn ang="0">
                        <a:pos x="2" y="2"/>
                      </a:cxn>
                    </a:cxnLst>
                    <a:rect l="0" t="0" r="r" b="b"/>
                    <a:pathLst>
                      <a:path w="3" h="2">
                        <a:moveTo>
                          <a:pt x="2" y="2"/>
                        </a:moveTo>
                        <a:cubicBezTo>
                          <a:pt x="3" y="0"/>
                          <a:pt x="1" y="1"/>
                          <a:pt x="0" y="2"/>
                        </a:cubicBezTo>
                        <a:cubicBezTo>
                          <a:pt x="1" y="2"/>
                          <a:pt x="1" y="2"/>
                          <a:pt x="2" y="2"/>
                        </a:cubicBezTo>
                        <a:close/>
                      </a:path>
                    </a:pathLst>
                  </a:custGeom>
                  <a:grp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219" name="Freeform 159"/>
                  <p:cNvSpPr/>
                  <p:nvPr/>
                </p:nvSpPr>
                <p:spPr bwMode="auto">
                  <a:xfrm>
                    <a:off x="7685088" y="1916113"/>
                    <a:ext cx="3175" cy="1588"/>
                  </a:xfrm>
                  <a:custGeom>
                    <a:avLst/>
                    <a:gdLst/>
                    <a:ahLst/>
                    <a:cxnLst>
                      <a:cxn ang="0">
                        <a:pos x="1" y="0"/>
                      </a:cxn>
                      <a:cxn ang="0">
                        <a:pos x="0" y="0"/>
                      </a:cxn>
                      <a:cxn ang="0">
                        <a:pos x="1" y="0"/>
                      </a:cxn>
                    </a:cxnLst>
                    <a:rect l="0" t="0" r="r" b="b"/>
                    <a:pathLst>
                      <a:path w="1">
                        <a:moveTo>
                          <a:pt x="1" y="0"/>
                        </a:moveTo>
                        <a:cubicBezTo>
                          <a:pt x="0" y="0"/>
                          <a:pt x="0" y="0"/>
                          <a:pt x="0" y="0"/>
                        </a:cubicBezTo>
                        <a:cubicBezTo>
                          <a:pt x="1" y="0"/>
                          <a:pt x="1" y="0"/>
                          <a:pt x="1" y="0"/>
                        </a:cubicBezTo>
                        <a:close/>
                      </a:path>
                    </a:pathLst>
                  </a:custGeom>
                  <a:grp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220" name="Freeform 160"/>
                  <p:cNvSpPr/>
                  <p:nvPr/>
                </p:nvSpPr>
                <p:spPr bwMode="auto">
                  <a:xfrm>
                    <a:off x="8167688" y="1717675"/>
                    <a:ext cx="1587" cy="158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221" name="Freeform 161"/>
                  <p:cNvSpPr/>
                  <p:nvPr/>
                </p:nvSpPr>
                <p:spPr bwMode="auto">
                  <a:xfrm>
                    <a:off x="8132763" y="1720850"/>
                    <a:ext cx="6350" cy="1588"/>
                  </a:xfrm>
                  <a:custGeom>
                    <a:avLst/>
                    <a:gdLst/>
                    <a:ahLst/>
                    <a:cxnLst>
                      <a:cxn ang="0">
                        <a:pos x="3" y="0"/>
                      </a:cxn>
                      <a:cxn ang="0">
                        <a:pos x="0" y="1"/>
                      </a:cxn>
                      <a:cxn ang="0">
                        <a:pos x="3" y="0"/>
                      </a:cxn>
                    </a:cxnLst>
                    <a:rect l="0" t="0" r="r" b="b"/>
                    <a:pathLst>
                      <a:path w="3" h="1">
                        <a:moveTo>
                          <a:pt x="3" y="0"/>
                        </a:moveTo>
                        <a:cubicBezTo>
                          <a:pt x="2" y="0"/>
                          <a:pt x="1" y="1"/>
                          <a:pt x="0" y="1"/>
                        </a:cubicBezTo>
                        <a:cubicBezTo>
                          <a:pt x="1" y="1"/>
                          <a:pt x="2" y="1"/>
                          <a:pt x="3" y="0"/>
                        </a:cubicBezTo>
                        <a:close/>
                      </a:path>
                    </a:pathLst>
                  </a:custGeom>
                  <a:grp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222" name="Freeform 162"/>
                  <p:cNvSpPr/>
                  <p:nvPr/>
                </p:nvSpPr>
                <p:spPr bwMode="auto">
                  <a:xfrm>
                    <a:off x="7577138" y="1984375"/>
                    <a:ext cx="4762" cy="4763"/>
                  </a:xfrm>
                  <a:custGeom>
                    <a:avLst/>
                    <a:gdLst/>
                    <a:ahLst/>
                    <a:cxnLst>
                      <a:cxn ang="0">
                        <a:pos x="2" y="0"/>
                      </a:cxn>
                      <a:cxn ang="0">
                        <a:pos x="0" y="2"/>
                      </a:cxn>
                      <a:cxn ang="0">
                        <a:pos x="2" y="0"/>
                      </a:cxn>
                    </a:cxnLst>
                    <a:rect l="0" t="0" r="r" b="b"/>
                    <a:pathLst>
                      <a:path w="2" h="2">
                        <a:moveTo>
                          <a:pt x="2" y="0"/>
                        </a:moveTo>
                        <a:cubicBezTo>
                          <a:pt x="1" y="1"/>
                          <a:pt x="1" y="1"/>
                          <a:pt x="0" y="2"/>
                        </a:cubicBezTo>
                        <a:cubicBezTo>
                          <a:pt x="1" y="1"/>
                          <a:pt x="2" y="1"/>
                          <a:pt x="2" y="0"/>
                        </a:cubicBezTo>
                        <a:close/>
                      </a:path>
                    </a:pathLst>
                  </a:custGeom>
                  <a:grp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223" name="Freeform 163"/>
                  <p:cNvSpPr/>
                  <p:nvPr/>
                </p:nvSpPr>
                <p:spPr bwMode="auto">
                  <a:xfrm>
                    <a:off x="8120063" y="1725613"/>
                    <a:ext cx="7937" cy="3175"/>
                  </a:xfrm>
                  <a:custGeom>
                    <a:avLst/>
                    <a:gdLst/>
                    <a:ahLst/>
                    <a:cxnLst>
                      <a:cxn ang="0">
                        <a:pos x="3" y="0"/>
                      </a:cxn>
                      <a:cxn ang="0">
                        <a:pos x="0" y="1"/>
                      </a:cxn>
                      <a:cxn ang="0">
                        <a:pos x="0" y="1"/>
                      </a:cxn>
                      <a:cxn ang="0">
                        <a:pos x="3" y="0"/>
                      </a:cxn>
                    </a:cxnLst>
                    <a:rect l="0" t="0" r="r" b="b"/>
                    <a:pathLst>
                      <a:path w="3" h="1">
                        <a:moveTo>
                          <a:pt x="3" y="0"/>
                        </a:moveTo>
                        <a:cubicBezTo>
                          <a:pt x="0" y="1"/>
                          <a:pt x="0" y="1"/>
                          <a:pt x="0" y="1"/>
                        </a:cubicBezTo>
                        <a:cubicBezTo>
                          <a:pt x="0" y="1"/>
                          <a:pt x="0" y="1"/>
                          <a:pt x="0" y="1"/>
                        </a:cubicBezTo>
                        <a:lnTo>
                          <a:pt x="3" y="0"/>
                        </a:lnTo>
                        <a:close/>
                      </a:path>
                    </a:pathLst>
                  </a:custGeom>
                  <a:grp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224" name="Freeform 164"/>
                  <p:cNvSpPr/>
                  <p:nvPr/>
                </p:nvSpPr>
                <p:spPr bwMode="auto">
                  <a:xfrm>
                    <a:off x="8167688" y="1716088"/>
                    <a:ext cx="9525" cy="1588"/>
                  </a:xfrm>
                  <a:custGeom>
                    <a:avLst/>
                    <a:gdLst/>
                    <a:ahLst/>
                    <a:cxnLst>
                      <a:cxn ang="0">
                        <a:pos x="4" y="0"/>
                      </a:cxn>
                      <a:cxn ang="0">
                        <a:pos x="0" y="1"/>
                      </a:cxn>
                      <a:cxn ang="0">
                        <a:pos x="4" y="0"/>
                      </a:cxn>
                    </a:cxnLst>
                    <a:rect l="0" t="0" r="r" b="b"/>
                    <a:pathLst>
                      <a:path w="4" h="1">
                        <a:moveTo>
                          <a:pt x="4" y="0"/>
                        </a:moveTo>
                        <a:cubicBezTo>
                          <a:pt x="3" y="1"/>
                          <a:pt x="1" y="1"/>
                          <a:pt x="0" y="1"/>
                        </a:cubicBezTo>
                        <a:cubicBezTo>
                          <a:pt x="2" y="1"/>
                          <a:pt x="3" y="1"/>
                          <a:pt x="4" y="0"/>
                        </a:cubicBezTo>
                        <a:close/>
                      </a:path>
                    </a:pathLst>
                  </a:custGeom>
                  <a:grp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225" name="Freeform 165"/>
                  <p:cNvSpPr/>
                  <p:nvPr/>
                </p:nvSpPr>
                <p:spPr bwMode="auto">
                  <a:xfrm>
                    <a:off x="7850188" y="1822450"/>
                    <a:ext cx="4762" cy="4763"/>
                  </a:xfrm>
                  <a:custGeom>
                    <a:avLst/>
                    <a:gdLst/>
                    <a:ahLst/>
                    <a:cxnLst>
                      <a:cxn ang="0">
                        <a:pos x="2" y="0"/>
                      </a:cxn>
                      <a:cxn ang="0">
                        <a:pos x="2" y="1"/>
                      </a:cxn>
                      <a:cxn ang="0">
                        <a:pos x="2" y="0"/>
                      </a:cxn>
                    </a:cxnLst>
                    <a:rect l="0" t="0" r="r" b="b"/>
                    <a:pathLst>
                      <a:path w="2" h="2">
                        <a:moveTo>
                          <a:pt x="2" y="0"/>
                        </a:moveTo>
                        <a:cubicBezTo>
                          <a:pt x="2" y="1"/>
                          <a:pt x="2" y="1"/>
                          <a:pt x="2" y="1"/>
                        </a:cubicBezTo>
                        <a:cubicBezTo>
                          <a:pt x="0" y="2"/>
                          <a:pt x="1" y="1"/>
                          <a:pt x="2" y="0"/>
                        </a:cubicBezTo>
                        <a:close/>
                      </a:path>
                    </a:pathLst>
                  </a:custGeom>
                  <a:grp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226" name="Freeform 166"/>
                  <p:cNvSpPr/>
                  <p:nvPr/>
                </p:nvSpPr>
                <p:spPr bwMode="auto">
                  <a:xfrm>
                    <a:off x="8094663" y="1738313"/>
                    <a:ext cx="3175" cy="1588"/>
                  </a:xfrm>
                  <a:custGeom>
                    <a:avLst/>
                    <a:gdLst/>
                    <a:ahLst/>
                    <a:cxnLst>
                      <a:cxn ang="0">
                        <a:pos x="2" y="0"/>
                      </a:cxn>
                      <a:cxn ang="0">
                        <a:pos x="2" y="0"/>
                      </a:cxn>
                      <a:cxn ang="0">
                        <a:pos x="0" y="1"/>
                      </a:cxn>
                      <a:cxn ang="0">
                        <a:pos x="2" y="0"/>
                      </a:cxn>
                    </a:cxnLst>
                    <a:rect l="0" t="0" r="r" b="b"/>
                    <a:pathLst>
                      <a:path w="2" h="1">
                        <a:moveTo>
                          <a:pt x="2" y="0"/>
                        </a:moveTo>
                        <a:lnTo>
                          <a:pt x="2" y="0"/>
                        </a:lnTo>
                        <a:lnTo>
                          <a:pt x="0" y="1"/>
                        </a:lnTo>
                        <a:lnTo>
                          <a:pt x="2" y="0"/>
                        </a:lnTo>
                        <a:close/>
                      </a:path>
                    </a:pathLst>
                  </a:custGeom>
                  <a:grp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227" name="Freeform 167"/>
                  <p:cNvSpPr/>
                  <p:nvPr/>
                </p:nvSpPr>
                <p:spPr bwMode="auto">
                  <a:xfrm>
                    <a:off x="8204200" y="1711325"/>
                    <a:ext cx="4762" cy="1588"/>
                  </a:xfrm>
                  <a:custGeom>
                    <a:avLst/>
                    <a:gdLst/>
                    <a:ahLst/>
                    <a:cxnLst>
                      <a:cxn ang="0">
                        <a:pos x="1" y="0"/>
                      </a:cxn>
                      <a:cxn ang="0">
                        <a:pos x="0" y="0"/>
                      </a:cxn>
                      <a:cxn ang="0">
                        <a:pos x="2" y="0"/>
                      </a:cxn>
                      <a:cxn ang="0">
                        <a:pos x="1" y="0"/>
                      </a:cxn>
                    </a:cxnLst>
                    <a:rect l="0" t="0" r="r" b="b"/>
                    <a:pathLst>
                      <a:path w="2">
                        <a:moveTo>
                          <a:pt x="1" y="0"/>
                        </a:moveTo>
                        <a:cubicBezTo>
                          <a:pt x="1" y="0"/>
                          <a:pt x="0" y="0"/>
                          <a:pt x="0" y="0"/>
                        </a:cubicBezTo>
                        <a:cubicBezTo>
                          <a:pt x="2" y="0"/>
                          <a:pt x="2" y="0"/>
                          <a:pt x="2" y="0"/>
                        </a:cubicBezTo>
                        <a:cubicBezTo>
                          <a:pt x="1" y="0"/>
                          <a:pt x="1" y="0"/>
                          <a:pt x="1" y="0"/>
                        </a:cubicBezTo>
                        <a:close/>
                      </a:path>
                    </a:pathLst>
                  </a:custGeom>
                  <a:grp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228" name="Freeform 168"/>
                  <p:cNvSpPr/>
                  <p:nvPr/>
                </p:nvSpPr>
                <p:spPr bwMode="auto">
                  <a:xfrm>
                    <a:off x="7956550" y="1779588"/>
                    <a:ext cx="1587" cy="4763"/>
                  </a:xfrm>
                  <a:custGeom>
                    <a:avLst/>
                    <a:gdLst/>
                    <a:ahLst/>
                    <a:cxnLst>
                      <a:cxn ang="0">
                        <a:pos x="1" y="2"/>
                      </a:cxn>
                      <a:cxn ang="0">
                        <a:pos x="1" y="0"/>
                      </a:cxn>
                      <a:cxn ang="0">
                        <a:pos x="1" y="2"/>
                      </a:cxn>
                    </a:cxnLst>
                    <a:rect l="0" t="0" r="r" b="b"/>
                    <a:pathLst>
                      <a:path w="1" h="2">
                        <a:moveTo>
                          <a:pt x="1" y="2"/>
                        </a:moveTo>
                        <a:cubicBezTo>
                          <a:pt x="1" y="1"/>
                          <a:pt x="1" y="1"/>
                          <a:pt x="1" y="0"/>
                        </a:cubicBezTo>
                        <a:cubicBezTo>
                          <a:pt x="0" y="1"/>
                          <a:pt x="0" y="1"/>
                          <a:pt x="1" y="2"/>
                        </a:cubicBezTo>
                        <a:close/>
                      </a:path>
                    </a:pathLst>
                  </a:custGeom>
                  <a:grp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grpSp>
          </p:grpSp>
          <p:grpSp>
            <p:nvGrpSpPr>
              <p:cNvPr id="166" name="Group 462"/>
              <p:cNvGrpSpPr/>
              <p:nvPr/>
            </p:nvGrpSpPr>
            <p:grpSpPr>
              <a:xfrm rot="806963">
                <a:off x="2008129" y="1047000"/>
                <a:ext cx="1683483" cy="1691701"/>
                <a:chOff x="4391025" y="1189038"/>
                <a:chExt cx="1952625" cy="1962150"/>
              </a:xfrm>
            </p:grpSpPr>
            <p:sp>
              <p:nvSpPr>
                <p:cNvPr id="167" name="Freeform 6"/>
                <p:cNvSpPr/>
                <p:nvPr/>
              </p:nvSpPr>
              <p:spPr bwMode="auto">
                <a:xfrm>
                  <a:off x="4856162" y="2362200"/>
                  <a:ext cx="342900" cy="342900"/>
                </a:xfrm>
                <a:custGeom>
                  <a:avLst/>
                  <a:gdLst/>
                  <a:ahLst/>
                  <a:cxnLst>
                    <a:cxn ang="0">
                      <a:pos x="0" y="54"/>
                    </a:cxn>
                    <a:cxn ang="0">
                      <a:pos x="164" y="216"/>
                    </a:cxn>
                    <a:cxn ang="0">
                      <a:pos x="216" y="163"/>
                    </a:cxn>
                    <a:cxn ang="0">
                      <a:pos x="52" y="0"/>
                    </a:cxn>
                    <a:cxn ang="0">
                      <a:pos x="0" y="54"/>
                    </a:cxn>
                  </a:cxnLst>
                  <a:rect l="0" t="0" r="r" b="b"/>
                  <a:pathLst>
                    <a:path w="216" h="216">
                      <a:moveTo>
                        <a:pt x="0" y="54"/>
                      </a:moveTo>
                      <a:lnTo>
                        <a:pt x="164" y="216"/>
                      </a:lnTo>
                      <a:lnTo>
                        <a:pt x="216" y="163"/>
                      </a:lnTo>
                      <a:lnTo>
                        <a:pt x="52" y="0"/>
                      </a:lnTo>
                      <a:lnTo>
                        <a:pt x="0" y="54"/>
                      </a:lnTo>
                      <a:close/>
                    </a:path>
                  </a:pathLst>
                </a:custGeom>
                <a:solidFill>
                  <a:schemeClr val="accent1"/>
                </a:solid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168" name="Freeform 7"/>
                <p:cNvSpPr/>
                <p:nvPr/>
              </p:nvSpPr>
              <p:spPr bwMode="auto">
                <a:xfrm>
                  <a:off x="4856162" y="2362200"/>
                  <a:ext cx="342900" cy="342900"/>
                </a:xfrm>
                <a:custGeom>
                  <a:avLst/>
                  <a:gdLst/>
                  <a:ahLst/>
                  <a:cxnLst>
                    <a:cxn ang="0">
                      <a:pos x="0" y="54"/>
                    </a:cxn>
                    <a:cxn ang="0">
                      <a:pos x="164" y="216"/>
                    </a:cxn>
                    <a:cxn ang="0">
                      <a:pos x="216" y="163"/>
                    </a:cxn>
                    <a:cxn ang="0">
                      <a:pos x="52" y="0"/>
                    </a:cxn>
                    <a:cxn ang="0">
                      <a:pos x="0" y="54"/>
                    </a:cxn>
                  </a:cxnLst>
                  <a:rect l="0" t="0" r="r" b="b"/>
                  <a:pathLst>
                    <a:path w="216" h="216">
                      <a:moveTo>
                        <a:pt x="0" y="54"/>
                      </a:moveTo>
                      <a:lnTo>
                        <a:pt x="164" y="216"/>
                      </a:lnTo>
                      <a:lnTo>
                        <a:pt x="216" y="163"/>
                      </a:lnTo>
                      <a:lnTo>
                        <a:pt x="52" y="0"/>
                      </a:lnTo>
                      <a:lnTo>
                        <a:pt x="0" y="54"/>
                      </a:lnTo>
                    </a:path>
                  </a:pathLst>
                </a:custGeom>
                <a:no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169" name="Freeform 8"/>
                <p:cNvSpPr/>
                <p:nvPr/>
              </p:nvSpPr>
              <p:spPr bwMode="auto">
                <a:xfrm>
                  <a:off x="4391025" y="1874838"/>
                  <a:ext cx="1284288" cy="1276350"/>
                </a:xfrm>
                <a:custGeom>
                  <a:avLst/>
                  <a:gdLst/>
                  <a:ahLst/>
                  <a:cxnLst>
                    <a:cxn ang="0">
                      <a:pos x="1114" y="270"/>
                    </a:cxn>
                    <a:cxn ang="0">
                      <a:pos x="140" y="268"/>
                    </a:cxn>
                    <a:cxn ang="0">
                      <a:pos x="0" y="479"/>
                    </a:cxn>
                    <a:cxn ang="0">
                      <a:pos x="766" y="624"/>
                    </a:cxn>
                    <a:cxn ang="0">
                      <a:pos x="922" y="1388"/>
                    </a:cxn>
                    <a:cxn ang="0">
                      <a:pos x="1130" y="1245"/>
                    </a:cxn>
                    <a:cxn ang="0">
                      <a:pos x="1114" y="270"/>
                    </a:cxn>
                  </a:cxnLst>
                  <a:rect l="0" t="0" r="r" b="b"/>
                  <a:pathLst>
                    <a:path w="1395" h="1388">
                      <a:moveTo>
                        <a:pt x="1114" y="270"/>
                      </a:moveTo>
                      <a:cubicBezTo>
                        <a:pt x="841" y="1"/>
                        <a:pt x="405" y="0"/>
                        <a:pt x="140" y="268"/>
                      </a:cubicBezTo>
                      <a:cubicBezTo>
                        <a:pt x="79" y="331"/>
                        <a:pt x="32" y="402"/>
                        <a:pt x="0" y="479"/>
                      </a:cubicBezTo>
                      <a:cubicBezTo>
                        <a:pt x="251" y="369"/>
                        <a:pt x="556" y="417"/>
                        <a:pt x="766" y="624"/>
                      </a:cubicBezTo>
                      <a:cubicBezTo>
                        <a:pt x="976" y="831"/>
                        <a:pt x="1028" y="1136"/>
                        <a:pt x="922" y="1388"/>
                      </a:cubicBezTo>
                      <a:cubicBezTo>
                        <a:pt x="998" y="1355"/>
                        <a:pt x="1069" y="1307"/>
                        <a:pt x="1130" y="1245"/>
                      </a:cubicBezTo>
                      <a:cubicBezTo>
                        <a:pt x="1395" y="976"/>
                        <a:pt x="1388" y="540"/>
                        <a:pt x="1114" y="270"/>
                      </a:cubicBezTo>
                    </a:path>
                  </a:pathLst>
                </a:custGeom>
                <a:solidFill>
                  <a:schemeClr val="accent1"/>
                </a:solid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170" name="Freeform 10"/>
                <p:cNvSpPr/>
                <p:nvPr/>
              </p:nvSpPr>
              <p:spPr bwMode="auto">
                <a:xfrm>
                  <a:off x="4854575" y="1189038"/>
                  <a:ext cx="1489075" cy="1501775"/>
                </a:xfrm>
                <a:custGeom>
                  <a:avLst/>
                  <a:gdLst/>
                  <a:ahLst/>
                  <a:cxnLst>
                    <a:cxn ang="0">
                      <a:pos x="462" y="557"/>
                    </a:cxn>
                    <a:cxn ang="0">
                      <a:pos x="0" y="1288"/>
                    </a:cxn>
                    <a:cxn ang="0">
                      <a:pos x="201" y="1433"/>
                    </a:cxn>
                    <a:cxn ang="0">
                      <a:pos x="349" y="1632"/>
                    </a:cxn>
                    <a:cxn ang="0">
                      <a:pos x="1073" y="1160"/>
                    </a:cxn>
                    <a:cxn ang="0">
                      <a:pos x="1589" y="24"/>
                    </a:cxn>
                    <a:cxn ang="0">
                      <a:pos x="462" y="557"/>
                    </a:cxn>
                  </a:cxnLst>
                  <a:rect l="0" t="0" r="r" b="b"/>
                  <a:pathLst>
                    <a:path w="1618" h="1632">
                      <a:moveTo>
                        <a:pt x="462" y="557"/>
                      </a:moveTo>
                      <a:cubicBezTo>
                        <a:pt x="236" y="786"/>
                        <a:pt x="78" y="1044"/>
                        <a:pt x="0" y="1288"/>
                      </a:cubicBezTo>
                      <a:cubicBezTo>
                        <a:pt x="72" y="1325"/>
                        <a:pt x="140" y="1373"/>
                        <a:pt x="201" y="1433"/>
                      </a:cubicBezTo>
                      <a:cubicBezTo>
                        <a:pt x="262" y="1493"/>
                        <a:pt x="311" y="1560"/>
                        <a:pt x="349" y="1632"/>
                      </a:cubicBezTo>
                      <a:cubicBezTo>
                        <a:pt x="591" y="1550"/>
                        <a:pt x="847" y="1389"/>
                        <a:pt x="1073" y="1160"/>
                      </a:cubicBezTo>
                      <a:cubicBezTo>
                        <a:pt x="1432" y="796"/>
                        <a:pt x="1618" y="358"/>
                        <a:pt x="1589" y="24"/>
                      </a:cubicBezTo>
                      <a:cubicBezTo>
                        <a:pt x="1255" y="0"/>
                        <a:pt x="820" y="193"/>
                        <a:pt x="462" y="557"/>
                      </a:cubicBezTo>
                    </a:path>
                  </a:pathLst>
                </a:custGeom>
                <a:solidFill>
                  <a:schemeClr val="tx1">
                    <a:lumMod val="10000"/>
                    <a:lumOff val="90000"/>
                  </a:schemeClr>
                </a:solid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171" name="Freeform 11"/>
                <p:cNvSpPr/>
                <p:nvPr/>
              </p:nvSpPr>
              <p:spPr bwMode="auto">
                <a:xfrm>
                  <a:off x="5029200" y="1208088"/>
                  <a:ext cx="1314450" cy="1482725"/>
                </a:xfrm>
                <a:custGeom>
                  <a:avLst/>
                  <a:gdLst/>
                  <a:ahLst/>
                  <a:cxnLst>
                    <a:cxn ang="0">
                      <a:pos x="1399" y="2"/>
                    </a:cxn>
                    <a:cxn ang="0">
                      <a:pos x="0" y="1401"/>
                    </a:cxn>
                    <a:cxn ang="0">
                      <a:pos x="11" y="1411"/>
                    </a:cxn>
                    <a:cxn ang="0">
                      <a:pos x="159" y="1610"/>
                    </a:cxn>
                    <a:cxn ang="0">
                      <a:pos x="883" y="1138"/>
                    </a:cxn>
                    <a:cxn ang="0">
                      <a:pos x="1399" y="2"/>
                    </a:cxn>
                  </a:cxnLst>
                  <a:rect l="0" t="0" r="r" b="b"/>
                  <a:pathLst>
                    <a:path w="1428" h="1610">
                      <a:moveTo>
                        <a:pt x="1399" y="2"/>
                      </a:moveTo>
                      <a:cubicBezTo>
                        <a:pt x="1361" y="0"/>
                        <a:pt x="0" y="1401"/>
                        <a:pt x="0" y="1401"/>
                      </a:cubicBezTo>
                      <a:cubicBezTo>
                        <a:pt x="4" y="1405"/>
                        <a:pt x="7" y="1408"/>
                        <a:pt x="11" y="1411"/>
                      </a:cubicBezTo>
                      <a:cubicBezTo>
                        <a:pt x="72" y="1471"/>
                        <a:pt x="121" y="1538"/>
                        <a:pt x="159" y="1610"/>
                      </a:cubicBezTo>
                      <a:cubicBezTo>
                        <a:pt x="401" y="1528"/>
                        <a:pt x="657" y="1367"/>
                        <a:pt x="883" y="1138"/>
                      </a:cubicBezTo>
                      <a:cubicBezTo>
                        <a:pt x="1242" y="774"/>
                        <a:pt x="1428" y="336"/>
                        <a:pt x="1399" y="2"/>
                      </a:cubicBezTo>
                    </a:path>
                  </a:pathLst>
                </a:custGeom>
                <a:solidFill>
                  <a:srgbClr val="CFCFCF"/>
                </a:solid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172" name="Freeform 12"/>
                <p:cNvSpPr/>
                <p:nvPr/>
              </p:nvSpPr>
              <p:spPr bwMode="auto">
                <a:xfrm>
                  <a:off x="4814887" y="2097088"/>
                  <a:ext cx="630238" cy="638175"/>
                </a:xfrm>
                <a:custGeom>
                  <a:avLst/>
                  <a:gdLst/>
                  <a:ahLst/>
                  <a:cxnLst>
                    <a:cxn ang="0">
                      <a:pos x="276" y="282"/>
                    </a:cxn>
                    <a:cxn ang="0">
                      <a:pos x="0" y="694"/>
                    </a:cxn>
                    <a:cxn ang="0">
                      <a:pos x="407" y="411"/>
                    </a:cxn>
                    <a:cxn ang="0">
                      <a:pos x="684" y="0"/>
                    </a:cxn>
                    <a:cxn ang="0">
                      <a:pos x="276" y="282"/>
                    </a:cxn>
                  </a:cxnLst>
                  <a:rect l="0" t="0" r="r" b="b"/>
                  <a:pathLst>
                    <a:path w="684" h="694">
                      <a:moveTo>
                        <a:pt x="276" y="282"/>
                      </a:moveTo>
                      <a:cubicBezTo>
                        <a:pt x="127" y="433"/>
                        <a:pt x="24" y="591"/>
                        <a:pt x="0" y="694"/>
                      </a:cubicBezTo>
                      <a:cubicBezTo>
                        <a:pt x="102" y="668"/>
                        <a:pt x="258" y="563"/>
                        <a:pt x="407" y="411"/>
                      </a:cubicBezTo>
                      <a:cubicBezTo>
                        <a:pt x="556" y="260"/>
                        <a:pt x="659" y="103"/>
                        <a:pt x="684" y="0"/>
                      </a:cubicBezTo>
                      <a:cubicBezTo>
                        <a:pt x="581" y="26"/>
                        <a:pt x="425" y="131"/>
                        <a:pt x="276" y="282"/>
                      </a:cubicBezTo>
                    </a:path>
                  </a:pathLst>
                </a:custGeom>
                <a:solidFill>
                  <a:schemeClr val="accent1"/>
                </a:solid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173" name="Freeform 23"/>
                <p:cNvSpPr/>
                <p:nvPr/>
              </p:nvSpPr>
              <p:spPr bwMode="auto">
                <a:xfrm>
                  <a:off x="5737225" y="1328738"/>
                  <a:ext cx="468312" cy="468313"/>
                </a:xfrm>
                <a:custGeom>
                  <a:avLst/>
                  <a:gdLst/>
                  <a:ahLst/>
                  <a:cxnLst>
                    <a:cxn ang="0">
                      <a:pos x="57" y="0"/>
                    </a:cxn>
                    <a:cxn ang="0">
                      <a:pos x="2" y="28"/>
                    </a:cxn>
                    <a:cxn ang="0">
                      <a:pos x="479" y="509"/>
                    </a:cxn>
                    <a:cxn ang="0">
                      <a:pos x="509" y="446"/>
                    </a:cxn>
                    <a:cxn ang="0">
                      <a:pos x="57" y="0"/>
                    </a:cxn>
                  </a:cxnLst>
                  <a:rect l="0" t="0" r="r" b="b"/>
                  <a:pathLst>
                    <a:path w="509" h="509">
                      <a:moveTo>
                        <a:pt x="57" y="0"/>
                      </a:moveTo>
                      <a:cubicBezTo>
                        <a:pt x="24" y="15"/>
                        <a:pt x="2" y="28"/>
                        <a:pt x="2" y="28"/>
                      </a:cubicBezTo>
                      <a:cubicBezTo>
                        <a:pt x="0" y="28"/>
                        <a:pt x="288" y="254"/>
                        <a:pt x="479" y="509"/>
                      </a:cubicBezTo>
                      <a:cubicBezTo>
                        <a:pt x="479" y="509"/>
                        <a:pt x="503" y="462"/>
                        <a:pt x="509" y="446"/>
                      </a:cubicBezTo>
                      <a:cubicBezTo>
                        <a:pt x="505" y="287"/>
                        <a:pt x="274" y="7"/>
                        <a:pt x="57" y="0"/>
                      </a:cubicBezTo>
                    </a:path>
                  </a:pathLst>
                </a:custGeom>
                <a:solidFill>
                  <a:schemeClr val="accent1">
                    <a:lumMod val="60000"/>
                    <a:lumOff val="40000"/>
                  </a:schemeClr>
                </a:solidFill>
                <a:ln w="9525">
                  <a:noFill/>
                  <a:round/>
                </a:ln>
              </p:spPr>
              <p:txBody>
                <a:bodyPr vert="horz" wrap="square" lIns="91440" tIns="45720" rIns="91440" bIns="45720" numCol="1" anchor="t" anchorCtr="0" compatLnSpc="1"/>
                <a:lstStyle/>
                <a:p>
                  <a:pPr>
                    <a:lnSpc>
                      <a:spcPct val="120000"/>
                    </a:lnSpc>
                  </a:pPr>
                  <a:endParaRPr lang="en-US" dirty="0">
                    <a:cs typeface="+mn-ea"/>
                    <a:sym typeface="+mn-lt"/>
                  </a:endParaRPr>
                </a:p>
              </p:txBody>
            </p:sp>
            <p:sp>
              <p:nvSpPr>
                <p:cNvPr id="174" name="Freeform 31"/>
                <p:cNvSpPr/>
                <p:nvPr/>
              </p:nvSpPr>
              <p:spPr bwMode="auto">
                <a:xfrm>
                  <a:off x="6318250" y="1219200"/>
                  <a:ext cx="1588" cy="158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C6C6C6"/>
                </a:solid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175" name="Oval 32"/>
                <p:cNvSpPr>
                  <a:spLocks noChangeArrowheads="1"/>
                </p:cNvSpPr>
                <p:nvPr/>
              </p:nvSpPr>
              <p:spPr bwMode="auto">
                <a:xfrm>
                  <a:off x="6318250" y="1220788"/>
                  <a:ext cx="1588" cy="1588"/>
                </a:xfrm>
                <a:prstGeom prst="ellipse">
                  <a:avLst/>
                </a:prstGeom>
                <a:solidFill>
                  <a:srgbClr val="C6C6C6"/>
                </a:solid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176" name="Freeform 33"/>
                <p:cNvSpPr/>
                <p:nvPr/>
              </p:nvSpPr>
              <p:spPr bwMode="auto">
                <a:xfrm>
                  <a:off x="6318250" y="1220788"/>
                  <a:ext cx="1588" cy="158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F2F2F2"/>
                </a:solid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177" name="Oval 34"/>
                <p:cNvSpPr>
                  <a:spLocks noChangeArrowheads="1"/>
                </p:cNvSpPr>
                <p:nvPr/>
              </p:nvSpPr>
              <p:spPr bwMode="auto">
                <a:xfrm>
                  <a:off x="6318250" y="1220788"/>
                  <a:ext cx="1588" cy="1588"/>
                </a:xfrm>
                <a:prstGeom prst="ellipse">
                  <a:avLst/>
                </a:prstGeom>
                <a:solidFill>
                  <a:srgbClr val="C6C6C6"/>
                </a:solid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178" name="Freeform 35"/>
                <p:cNvSpPr/>
                <p:nvPr/>
              </p:nvSpPr>
              <p:spPr bwMode="auto">
                <a:xfrm>
                  <a:off x="6318250" y="1220788"/>
                  <a:ext cx="1588" cy="158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F2F2F2"/>
                </a:solid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179" name="Freeform 36"/>
                <p:cNvSpPr/>
                <p:nvPr/>
              </p:nvSpPr>
              <p:spPr bwMode="auto">
                <a:xfrm>
                  <a:off x="6318250" y="1222375"/>
                  <a:ext cx="1588" cy="1588"/>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solidFill>
                  <a:srgbClr val="C6C6C6"/>
                </a:solid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180" name="Freeform 37"/>
                <p:cNvSpPr>
                  <a:spLocks noEditPoints="1"/>
                </p:cNvSpPr>
                <p:nvPr/>
              </p:nvSpPr>
              <p:spPr bwMode="auto">
                <a:xfrm>
                  <a:off x="6316662" y="1222375"/>
                  <a:ext cx="4763" cy="115888"/>
                </a:xfrm>
                <a:custGeom>
                  <a:avLst/>
                  <a:gdLst/>
                  <a:ahLst/>
                  <a:cxnLst>
                    <a:cxn ang="0">
                      <a:pos x="1" y="0"/>
                    </a:cxn>
                    <a:cxn ang="0">
                      <a:pos x="3" y="62"/>
                    </a:cxn>
                    <a:cxn ang="0">
                      <a:pos x="0" y="126"/>
                    </a:cxn>
                    <a:cxn ang="0">
                      <a:pos x="1" y="0"/>
                    </a:cxn>
                    <a:cxn ang="0">
                      <a:pos x="1" y="0"/>
                    </a:cxn>
                    <a:cxn ang="0">
                      <a:pos x="1" y="0"/>
                    </a:cxn>
                    <a:cxn ang="0">
                      <a:pos x="1" y="0"/>
                    </a:cxn>
                    <a:cxn ang="0">
                      <a:pos x="1" y="0"/>
                    </a:cxn>
                    <a:cxn ang="0">
                      <a:pos x="1" y="0"/>
                    </a:cxn>
                  </a:cxnLst>
                  <a:rect l="0" t="0" r="r" b="b"/>
                  <a:pathLst>
                    <a:path w="4" h="126">
                      <a:moveTo>
                        <a:pt x="1" y="0"/>
                      </a:moveTo>
                      <a:cubicBezTo>
                        <a:pt x="2" y="20"/>
                        <a:pt x="3" y="41"/>
                        <a:pt x="3" y="62"/>
                      </a:cubicBezTo>
                      <a:cubicBezTo>
                        <a:pt x="3" y="83"/>
                        <a:pt x="2" y="104"/>
                        <a:pt x="0" y="126"/>
                      </a:cubicBezTo>
                      <a:cubicBezTo>
                        <a:pt x="4" y="83"/>
                        <a:pt x="4" y="41"/>
                        <a:pt x="1" y="0"/>
                      </a:cubicBezTo>
                      <a:moveTo>
                        <a:pt x="1" y="0"/>
                      </a:moveTo>
                      <a:cubicBezTo>
                        <a:pt x="1" y="0"/>
                        <a:pt x="1" y="0"/>
                        <a:pt x="1" y="0"/>
                      </a:cubicBezTo>
                      <a:cubicBezTo>
                        <a:pt x="1" y="0"/>
                        <a:pt x="1" y="0"/>
                        <a:pt x="1" y="0"/>
                      </a:cubicBezTo>
                      <a:cubicBezTo>
                        <a:pt x="1" y="0"/>
                        <a:pt x="1" y="0"/>
                        <a:pt x="1" y="0"/>
                      </a:cubicBezTo>
                      <a:cubicBezTo>
                        <a:pt x="1" y="0"/>
                        <a:pt x="1" y="0"/>
                        <a:pt x="1" y="0"/>
                      </a:cubicBezTo>
                    </a:path>
                  </a:pathLst>
                </a:custGeom>
                <a:solidFill>
                  <a:srgbClr val="F2F2F2"/>
                </a:solid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181" name="Freeform 38"/>
                <p:cNvSpPr/>
                <p:nvPr/>
              </p:nvSpPr>
              <p:spPr bwMode="auto">
                <a:xfrm>
                  <a:off x="6316662" y="1211263"/>
                  <a:ext cx="3175" cy="68263"/>
                </a:xfrm>
                <a:custGeom>
                  <a:avLst/>
                  <a:gdLst/>
                  <a:ahLst/>
                  <a:cxnLst>
                    <a:cxn ang="0">
                      <a:pos x="1" y="0"/>
                    </a:cxn>
                    <a:cxn ang="0">
                      <a:pos x="0" y="0"/>
                    </a:cxn>
                    <a:cxn ang="0">
                      <a:pos x="1" y="1"/>
                    </a:cxn>
                    <a:cxn ang="0">
                      <a:pos x="4" y="74"/>
                    </a:cxn>
                    <a:cxn ang="0">
                      <a:pos x="2" y="12"/>
                    </a:cxn>
                    <a:cxn ang="0">
                      <a:pos x="2" y="12"/>
                    </a:cxn>
                    <a:cxn ang="0">
                      <a:pos x="2" y="12"/>
                    </a:cxn>
                    <a:cxn ang="0">
                      <a:pos x="2" y="12"/>
                    </a:cxn>
                    <a:cxn ang="0">
                      <a:pos x="2" y="12"/>
                    </a:cxn>
                    <a:cxn ang="0">
                      <a:pos x="2" y="11"/>
                    </a:cxn>
                    <a:cxn ang="0">
                      <a:pos x="2" y="11"/>
                    </a:cxn>
                    <a:cxn ang="0">
                      <a:pos x="2" y="11"/>
                    </a:cxn>
                    <a:cxn ang="0">
                      <a:pos x="2" y="11"/>
                    </a:cxn>
                    <a:cxn ang="0">
                      <a:pos x="2" y="11"/>
                    </a:cxn>
                    <a:cxn ang="0">
                      <a:pos x="2" y="11"/>
                    </a:cxn>
                    <a:cxn ang="0">
                      <a:pos x="2" y="11"/>
                    </a:cxn>
                    <a:cxn ang="0">
                      <a:pos x="2" y="11"/>
                    </a:cxn>
                    <a:cxn ang="0">
                      <a:pos x="2" y="11"/>
                    </a:cxn>
                    <a:cxn ang="0">
                      <a:pos x="2" y="11"/>
                    </a:cxn>
                    <a:cxn ang="0">
                      <a:pos x="2" y="11"/>
                    </a:cxn>
                    <a:cxn ang="0">
                      <a:pos x="2" y="11"/>
                    </a:cxn>
                    <a:cxn ang="0">
                      <a:pos x="2" y="10"/>
                    </a:cxn>
                    <a:cxn ang="0">
                      <a:pos x="2" y="10"/>
                    </a:cxn>
                    <a:cxn ang="0">
                      <a:pos x="2" y="10"/>
                    </a:cxn>
                    <a:cxn ang="0">
                      <a:pos x="2" y="10"/>
                    </a:cxn>
                    <a:cxn ang="0">
                      <a:pos x="1" y="0"/>
                    </a:cxn>
                    <a:cxn ang="0">
                      <a:pos x="1" y="0"/>
                    </a:cxn>
                  </a:cxnLst>
                  <a:rect l="0" t="0" r="r" b="b"/>
                  <a:pathLst>
                    <a:path w="4" h="74">
                      <a:moveTo>
                        <a:pt x="1" y="0"/>
                      </a:moveTo>
                      <a:cubicBezTo>
                        <a:pt x="1" y="0"/>
                        <a:pt x="0" y="0"/>
                        <a:pt x="0" y="0"/>
                      </a:cubicBezTo>
                      <a:cubicBezTo>
                        <a:pt x="0" y="0"/>
                        <a:pt x="1" y="1"/>
                        <a:pt x="1" y="1"/>
                      </a:cubicBezTo>
                      <a:cubicBezTo>
                        <a:pt x="3" y="25"/>
                        <a:pt x="4" y="49"/>
                        <a:pt x="4" y="74"/>
                      </a:cubicBezTo>
                      <a:cubicBezTo>
                        <a:pt x="4" y="53"/>
                        <a:pt x="3" y="32"/>
                        <a:pt x="2" y="12"/>
                      </a:cubicBezTo>
                      <a:cubicBezTo>
                        <a:pt x="2" y="12"/>
                        <a:pt x="2" y="12"/>
                        <a:pt x="2" y="12"/>
                      </a:cubicBezTo>
                      <a:cubicBezTo>
                        <a:pt x="2" y="12"/>
                        <a:pt x="2" y="12"/>
                        <a:pt x="2" y="12"/>
                      </a:cubicBezTo>
                      <a:cubicBezTo>
                        <a:pt x="2" y="12"/>
                        <a:pt x="2" y="12"/>
                        <a:pt x="2" y="12"/>
                      </a:cubicBezTo>
                      <a:cubicBezTo>
                        <a:pt x="2" y="12"/>
                        <a:pt x="2" y="12"/>
                        <a:pt x="2" y="12"/>
                      </a:cubicBezTo>
                      <a:cubicBezTo>
                        <a:pt x="2" y="11"/>
                        <a:pt x="2" y="11"/>
                        <a:pt x="2" y="11"/>
                      </a:cubicBezTo>
                      <a:cubicBezTo>
                        <a:pt x="2" y="11"/>
                        <a:pt x="2" y="11"/>
                        <a:pt x="2" y="11"/>
                      </a:cubicBezTo>
                      <a:cubicBezTo>
                        <a:pt x="2" y="11"/>
                        <a:pt x="2" y="11"/>
                        <a:pt x="2" y="11"/>
                      </a:cubicBezTo>
                      <a:cubicBezTo>
                        <a:pt x="2" y="11"/>
                        <a:pt x="2" y="11"/>
                        <a:pt x="2" y="11"/>
                      </a:cubicBezTo>
                      <a:cubicBezTo>
                        <a:pt x="2" y="11"/>
                        <a:pt x="2" y="11"/>
                        <a:pt x="2" y="11"/>
                      </a:cubicBezTo>
                      <a:cubicBezTo>
                        <a:pt x="2" y="11"/>
                        <a:pt x="2" y="11"/>
                        <a:pt x="2" y="11"/>
                      </a:cubicBezTo>
                      <a:cubicBezTo>
                        <a:pt x="2" y="11"/>
                        <a:pt x="2" y="11"/>
                        <a:pt x="2" y="11"/>
                      </a:cubicBezTo>
                      <a:cubicBezTo>
                        <a:pt x="2" y="11"/>
                        <a:pt x="2" y="11"/>
                        <a:pt x="2" y="11"/>
                      </a:cubicBezTo>
                      <a:cubicBezTo>
                        <a:pt x="2" y="11"/>
                        <a:pt x="2" y="11"/>
                        <a:pt x="2" y="11"/>
                      </a:cubicBezTo>
                      <a:cubicBezTo>
                        <a:pt x="2" y="11"/>
                        <a:pt x="2" y="11"/>
                        <a:pt x="2" y="11"/>
                      </a:cubicBezTo>
                      <a:cubicBezTo>
                        <a:pt x="2" y="11"/>
                        <a:pt x="2" y="11"/>
                        <a:pt x="2" y="11"/>
                      </a:cubicBezTo>
                      <a:cubicBezTo>
                        <a:pt x="2" y="11"/>
                        <a:pt x="2" y="11"/>
                        <a:pt x="2" y="11"/>
                      </a:cubicBezTo>
                      <a:cubicBezTo>
                        <a:pt x="2" y="10"/>
                        <a:pt x="2" y="10"/>
                        <a:pt x="2" y="10"/>
                      </a:cubicBezTo>
                      <a:cubicBezTo>
                        <a:pt x="2" y="10"/>
                        <a:pt x="2" y="10"/>
                        <a:pt x="2" y="10"/>
                      </a:cubicBezTo>
                      <a:cubicBezTo>
                        <a:pt x="2" y="10"/>
                        <a:pt x="2" y="10"/>
                        <a:pt x="2" y="10"/>
                      </a:cubicBezTo>
                      <a:cubicBezTo>
                        <a:pt x="2" y="10"/>
                        <a:pt x="2" y="10"/>
                        <a:pt x="2" y="10"/>
                      </a:cubicBezTo>
                      <a:cubicBezTo>
                        <a:pt x="2" y="7"/>
                        <a:pt x="1" y="4"/>
                        <a:pt x="1" y="0"/>
                      </a:cubicBezTo>
                      <a:cubicBezTo>
                        <a:pt x="1" y="0"/>
                        <a:pt x="1" y="0"/>
                        <a:pt x="1" y="0"/>
                      </a:cubicBezTo>
                    </a:path>
                  </a:pathLst>
                </a:custGeom>
                <a:solidFill>
                  <a:srgbClr val="B7352B"/>
                </a:solid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182" name="Freeform 40"/>
                <p:cNvSpPr/>
                <p:nvPr/>
              </p:nvSpPr>
              <p:spPr bwMode="auto">
                <a:xfrm>
                  <a:off x="6316662" y="1338263"/>
                  <a:ext cx="1588" cy="158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F2F2F2"/>
                </a:solid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183" name="Freeform 41"/>
                <p:cNvSpPr>
                  <a:spLocks noEditPoints="1"/>
                </p:cNvSpPr>
                <p:nvPr/>
              </p:nvSpPr>
              <p:spPr bwMode="auto">
                <a:xfrm>
                  <a:off x="5175250" y="1797050"/>
                  <a:ext cx="1001713" cy="893763"/>
                </a:xfrm>
                <a:custGeom>
                  <a:avLst/>
                  <a:gdLst/>
                  <a:ahLst/>
                  <a:cxnLst>
                    <a:cxn ang="0">
                      <a:pos x="72" y="943"/>
                    </a:cxn>
                    <a:cxn ang="0">
                      <a:pos x="0" y="970"/>
                    </a:cxn>
                    <a:cxn ang="0">
                      <a:pos x="0" y="970"/>
                    </a:cxn>
                    <a:cxn ang="0">
                      <a:pos x="72" y="943"/>
                    </a:cxn>
                    <a:cxn ang="0">
                      <a:pos x="72" y="943"/>
                    </a:cxn>
                    <a:cxn ang="0">
                      <a:pos x="1088" y="0"/>
                    </a:cxn>
                    <a:cxn ang="0">
                      <a:pos x="724" y="498"/>
                    </a:cxn>
                    <a:cxn ang="0">
                      <a:pos x="1088" y="0"/>
                    </a:cxn>
                    <a:cxn ang="0">
                      <a:pos x="1088" y="0"/>
                    </a:cxn>
                  </a:cxnLst>
                  <a:rect l="0" t="0" r="r" b="b"/>
                  <a:pathLst>
                    <a:path w="1088" h="970">
                      <a:moveTo>
                        <a:pt x="72" y="943"/>
                      </a:moveTo>
                      <a:cubicBezTo>
                        <a:pt x="48" y="953"/>
                        <a:pt x="24" y="962"/>
                        <a:pt x="0" y="970"/>
                      </a:cubicBezTo>
                      <a:cubicBezTo>
                        <a:pt x="0" y="970"/>
                        <a:pt x="0" y="970"/>
                        <a:pt x="0" y="970"/>
                      </a:cubicBezTo>
                      <a:cubicBezTo>
                        <a:pt x="24" y="962"/>
                        <a:pt x="48" y="953"/>
                        <a:pt x="72" y="943"/>
                      </a:cubicBezTo>
                      <a:cubicBezTo>
                        <a:pt x="72" y="943"/>
                        <a:pt x="72" y="943"/>
                        <a:pt x="72" y="943"/>
                      </a:cubicBezTo>
                      <a:moveTo>
                        <a:pt x="1088" y="0"/>
                      </a:moveTo>
                      <a:cubicBezTo>
                        <a:pt x="1001" y="170"/>
                        <a:pt x="879" y="341"/>
                        <a:pt x="724" y="498"/>
                      </a:cubicBezTo>
                      <a:cubicBezTo>
                        <a:pt x="879" y="341"/>
                        <a:pt x="1001" y="170"/>
                        <a:pt x="1088" y="0"/>
                      </a:cubicBezTo>
                      <a:cubicBezTo>
                        <a:pt x="1088" y="0"/>
                        <a:pt x="1088" y="0"/>
                        <a:pt x="1088" y="0"/>
                      </a:cubicBezTo>
                    </a:path>
                  </a:pathLst>
                </a:custGeom>
                <a:solidFill>
                  <a:srgbClr val="C6C6C6"/>
                </a:solid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184" name="Freeform 42"/>
                <p:cNvSpPr/>
                <p:nvPr/>
              </p:nvSpPr>
              <p:spPr bwMode="auto">
                <a:xfrm>
                  <a:off x="5241925" y="2493963"/>
                  <a:ext cx="317500" cy="171450"/>
                </a:xfrm>
                <a:custGeom>
                  <a:avLst/>
                  <a:gdLst/>
                  <a:ahLst/>
                  <a:cxnLst>
                    <a:cxn ang="0">
                      <a:pos x="344" y="0"/>
                    </a:cxn>
                    <a:cxn ang="0">
                      <a:pos x="0" y="186"/>
                    </a:cxn>
                    <a:cxn ang="0">
                      <a:pos x="0" y="186"/>
                    </a:cxn>
                    <a:cxn ang="0">
                      <a:pos x="344" y="0"/>
                    </a:cxn>
                  </a:cxnLst>
                  <a:rect l="0" t="0" r="r" b="b"/>
                  <a:pathLst>
                    <a:path w="344" h="186">
                      <a:moveTo>
                        <a:pt x="344" y="0"/>
                      </a:moveTo>
                      <a:cubicBezTo>
                        <a:pt x="230" y="79"/>
                        <a:pt x="114" y="141"/>
                        <a:pt x="0" y="186"/>
                      </a:cubicBezTo>
                      <a:cubicBezTo>
                        <a:pt x="0" y="186"/>
                        <a:pt x="0" y="186"/>
                        <a:pt x="0" y="186"/>
                      </a:cubicBezTo>
                      <a:cubicBezTo>
                        <a:pt x="114" y="141"/>
                        <a:pt x="230" y="79"/>
                        <a:pt x="344" y="0"/>
                      </a:cubicBezTo>
                    </a:path>
                  </a:pathLst>
                </a:custGeom>
                <a:solidFill>
                  <a:srgbClr val="264561"/>
                </a:solid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185" name="Freeform 14"/>
                <p:cNvSpPr/>
                <p:nvPr/>
              </p:nvSpPr>
              <p:spPr bwMode="auto">
                <a:xfrm>
                  <a:off x="5788023" y="1203327"/>
                  <a:ext cx="541338" cy="539750"/>
                </a:xfrm>
                <a:custGeom>
                  <a:avLst/>
                  <a:gdLst/>
                  <a:ahLst/>
                  <a:cxnLst>
                    <a:cxn ang="0">
                      <a:pos x="0" y="142"/>
                    </a:cxn>
                    <a:cxn ang="0">
                      <a:pos x="233" y="357"/>
                    </a:cxn>
                    <a:cxn ang="0">
                      <a:pos x="452" y="587"/>
                    </a:cxn>
                    <a:cxn ang="0">
                      <a:pos x="573" y="12"/>
                    </a:cxn>
                    <a:cxn ang="0">
                      <a:pos x="0" y="142"/>
                    </a:cxn>
                  </a:cxnLst>
                  <a:rect l="0" t="0" r="r" b="b"/>
                  <a:pathLst>
                    <a:path w="588" h="587">
                      <a:moveTo>
                        <a:pt x="0" y="142"/>
                      </a:moveTo>
                      <a:cubicBezTo>
                        <a:pt x="79" y="210"/>
                        <a:pt x="157" y="281"/>
                        <a:pt x="233" y="357"/>
                      </a:cubicBezTo>
                      <a:cubicBezTo>
                        <a:pt x="310" y="433"/>
                        <a:pt x="383" y="510"/>
                        <a:pt x="452" y="587"/>
                      </a:cubicBezTo>
                      <a:cubicBezTo>
                        <a:pt x="546" y="384"/>
                        <a:pt x="588" y="184"/>
                        <a:pt x="573" y="12"/>
                      </a:cubicBezTo>
                      <a:cubicBezTo>
                        <a:pt x="401" y="0"/>
                        <a:pt x="202" y="45"/>
                        <a:pt x="0" y="142"/>
                      </a:cubicBezTo>
                    </a:path>
                  </a:pathLst>
                </a:custGeom>
                <a:solidFill>
                  <a:schemeClr val="accent1"/>
                </a:solid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grpSp>
        </p:grpSp>
        <p:grpSp>
          <p:nvGrpSpPr>
            <p:cNvPr id="18" name="Group 605"/>
            <p:cNvGrpSpPr/>
            <p:nvPr/>
          </p:nvGrpSpPr>
          <p:grpSpPr>
            <a:xfrm>
              <a:off x="7456057" y="2515711"/>
              <a:ext cx="1496171" cy="1630379"/>
              <a:chOff x="654280" y="1047000"/>
              <a:chExt cx="3037332" cy="3309787"/>
            </a:xfrm>
          </p:grpSpPr>
          <p:grpSp>
            <p:nvGrpSpPr>
              <p:cNvPr id="22" name="Group 606"/>
              <p:cNvGrpSpPr/>
              <p:nvPr/>
            </p:nvGrpSpPr>
            <p:grpSpPr>
              <a:xfrm>
                <a:off x="654280" y="2079826"/>
                <a:ext cx="3024555" cy="2276961"/>
                <a:chOff x="604505" y="1981058"/>
                <a:chExt cx="3153719" cy="2374200"/>
              </a:xfrm>
            </p:grpSpPr>
            <p:grpSp>
              <p:nvGrpSpPr>
                <p:cNvPr id="43" name="Group 628"/>
                <p:cNvGrpSpPr/>
                <p:nvPr/>
              </p:nvGrpSpPr>
              <p:grpSpPr>
                <a:xfrm rot="15155533" flipH="1">
                  <a:off x="773232" y="1812331"/>
                  <a:ext cx="2374200" cy="2711653"/>
                  <a:chOff x="6326188" y="1654175"/>
                  <a:chExt cx="2410644" cy="3082384"/>
                </a:xfrm>
                <a:solidFill>
                  <a:schemeClr val="bg2">
                    <a:lumMod val="75000"/>
                  </a:schemeClr>
                </a:solidFill>
              </p:grpSpPr>
              <p:sp>
                <p:nvSpPr>
                  <p:cNvPr id="125" name="Freeform 129"/>
                  <p:cNvSpPr/>
                  <p:nvPr/>
                </p:nvSpPr>
                <p:spPr bwMode="auto">
                  <a:xfrm>
                    <a:off x="8027988" y="1720850"/>
                    <a:ext cx="3175" cy="1588"/>
                  </a:xfrm>
                  <a:custGeom>
                    <a:avLst/>
                    <a:gdLst/>
                    <a:ahLst/>
                    <a:cxnLst>
                      <a:cxn ang="0">
                        <a:pos x="0" y="0"/>
                      </a:cxn>
                      <a:cxn ang="0">
                        <a:pos x="0" y="0"/>
                      </a:cxn>
                      <a:cxn ang="0">
                        <a:pos x="0" y="0"/>
                      </a:cxn>
                    </a:cxnLst>
                    <a:rect l="0" t="0" r="r" b="b"/>
                    <a:pathLst>
                      <a:path w="1">
                        <a:moveTo>
                          <a:pt x="0" y="0"/>
                        </a:moveTo>
                        <a:cubicBezTo>
                          <a:pt x="0" y="0"/>
                          <a:pt x="1" y="0"/>
                          <a:pt x="0" y="0"/>
                        </a:cubicBezTo>
                        <a:cubicBezTo>
                          <a:pt x="0" y="0"/>
                          <a:pt x="0" y="0"/>
                          <a:pt x="0" y="0"/>
                        </a:cubicBezTo>
                        <a:close/>
                      </a:path>
                    </a:pathLst>
                  </a:custGeom>
                  <a:grp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126" name="Freeform 130"/>
                  <p:cNvSpPr/>
                  <p:nvPr/>
                </p:nvSpPr>
                <p:spPr bwMode="auto">
                  <a:xfrm>
                    <a:off x="7724775" y="1841500"/>
                    <a:ext cx="3175" cy="3175"/>
                  </a:xfrm>
                  <a:custGeom>
                    <a:avLst/>
                    <a:gdLst/>
                    <a:ahLst/>
                    <a:cxnLst>
                      <a:cxn ang="0">
                        <a:pos x="0" y="1"/>
                      </a:cxn>
                      <a:cxn ang="0">
                        <a:pos x="1" y="0"/>
                      </a:cxn>
                      <a:cxn ang="0">
                        <a:pos x="0" y="1"/>
                      </a:cxn>
                    </a:cxnLst>
                    <a:rect l="0" t="0" r="r" b="b"/>
                    <a:pathLst>
                      <a:path w="1" h="1">
                        <a:moveTo>
                          <a:pt x="0" y="1"/>
                        </a:moveTo>
                        <a:cubicBezTo>
                          <a:pt x="1" y="0"/>
                          <a:pt x="1" y="0"/>
                          <a:pt x="1" y="0"/>
                        </a:cubicBezTo>
                        <a:cubicBezTo>
                          <a:pt x="0" y="1"/>
                          <a:pt x="0" y="1"/>
                          <a:pt x="0" y="1"/>
                        </a:cubicBezTo>
                        <a:close/>
                      </a:path>
                    </a:pathLst>
                  </a:custGeom>
                  <a:grp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127" name="Freeform 131"/>
                  <p:cNvSpPr/>
                  <p:nvPr/>
                </p:nvSpPr>
                <p:spPr bwMode="auto">
                  <a:xfrm>
                    <a:off x="8218488" y="1671638"/>
                    <a:ext cx="12700" cy="1588"/>
                  </a:xfrm>
                  <a:custGeom>
                    <a:avLst/>
                    <a:gdLst/>
                    <a:ahLst/>
                    <a:cxnLst>
                      <a:cxn ang="0">
                        <a:pos x="0" y="1"/>
                      </a:cxn>
                      <a:cxn ang="0">
                        <a:pos x="0" y="1"/>
                      </a:cxn>
                      <a:cxn ang="0">
                        <a:pos x="5" y="0"/>
                      </a:cxn>
                      <a:cxn ang="0">
                        <a:pos x="0" y="1"/>
                      </a:cxn>
                    </a:cxnLst>
                    <a:rect l="0" t="0" r="r" b="b"/>
                    <a:pathLst>
                      <a:path w="5" h="1">
                        <a:moveTo>
                          <a:pt x="0" y="1"/>
                        </a:moveTo>
                        <a:cubicBezTo>
                          <a:pt x="0" y="1"/>
                          <a:pt x="0" y="1"/>
                          <a:pt x="0" y="1"/>
                        </a:cubicBezTo>
                        <a:cubicBezTo>
                          <a:pt x="5" y="0"/>
                          <a:pt x="5" y="0"/>
                          <a:pt x="5" y="0"/>
                        </a:cubicBezTo>
                        <a:lnTo>
                          <a:pt x="0" y="1"/>
                        </a:lnTo>
                        <a:close/>
                      </a:path>
                    </a:pathLst>
                  </a:custGeom>
                  <a:grp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128" name="Freeform 132"/>
                  <p:cNvSpPr/>
                  <p:nvPr/>
                </p:nvSpPr>
                <p:spPr bwMode="auto">
                  <a:xfrm>
                    <a:off x="7169150" y="2263775"/>
                    <a:ext cx="3175" cy="3175"/>
                  </a:xfrm>
                  <a:custGeom>
                    <a:avLst/>
                    <a:gdLst/>
                    <a:ahLst/>
                    <a:cxnLst>
                      <a:cxn ang="0">
                        <a:pos x="0" y="1"/>
                      </a:cxn>
                      <a:cxn ang="0">
                        <a:pos x="1" y="0"/>
                      </a:cxn>
                      <a:cxn ang="0">
                        <a:pos x="0" y="1"/>
                      </a:cxn>
                    </a:cxnLst>
                    <a:rect l="0" t="0" r="r" b="b"/>
                    <a:pathLst>
                      <a:path w="1" h="1">
                        <a:moveTo>
                          <a:pt x="0" y="1"/>
                        </a:moveTo>
                        <a:cubicBezTo>
                          <a:pt x="1" y="0"/>
                          <a:pt x="1" y="0"/>
                          <a:pt x="1" y="0"/>
                        </a:cubicBezTo>
                        <a:cubicBezTo>
                          <a:pt x="1" y="1"/>
                          <a:pt x="0" y="1"/>
                          <a:pt x="0" y="1"/>
                        </a:cubicBezTo>
                        <a:close/>
                      </a:path>
                    </a:pathLst>
                  </a:custGeom>
                  <a:grp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129" name="Freeform 133"/>
                  <p:cNvSpPr/>
                  <p:nvPr/>
                </p:nvSpPr>
                <p:spPr bwMode="auto">
                  <a:xfrm>
                    <a:off x="7480300" y="1995488"/>
                    <a:ext cx="4762" cy="4763"/>
                  </a:xfrm>
                  <a:custGeom>
                    <a:avLst/>
                    <a:gdLst/>
                    <a:ahLst/>
                    <a:cxnLst>
                      <a:cxn ang="0">
                        <a:pos x="2" y="0"/>
                      </a:cxn>
                      <a:cxn ang="0">
                        <a:pos x="0" y="2"/>
                      </a:cxn>
                      <a:cxn ang="0">
                        <a:pos x="2" y="0"/>
                      </a:cxn>
                    </a:cxnLst>
                    <a:rect l="0" t="0" r="r" b="b"/>
                    <a:pathLst>
                      <a:path w="2" h="2">
                        <a:moveTo>
                          <a:pt x="2" y="0"/>
                        </a:moveTo>
                        <a:cubicBezTo>
                          <a:pt x="1" y="0"/>
                          <a:pt x="1" y="1"/>
                          <a:pt x="0" y="2"/>
                        </a:cubicBezTo>
                        <a:cubicBezTo>
                          <a:pt x="1" y="1"/>
                          <a:pt x="2" y="0"/>
                          <a:pt x="2" y="0"/>
                        </a:cubicBezTo>
                        <a:close/>
                      </a:path>
                    </a:pathLst>
                  </a:custGeom>
                  <a:grp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130" name="Freeform 134"/>
                  <p:cNvSpPr/>
                  <p:nvPr/>
                </p:nvSpPr>
                <p:spPr bwMode="auto">
                  <a:xfrm>
                    <a:off x="8318500" y="1681163"/>
                    <a:ext cx="7937" cy="1588"/>
                  </a:xfrm>
                  <a:custGeom>
                    <a:avLst/>
                    <a:gdLst/>
                    <a:ahLst/>
                    <a:cxnLst>
                      <a:cxn ang="0">
                        <a:pos x="3" y="0"/>
                      </a:cxn>
                      <a:cxn ang="0">
                        <a:pos x="0" y="0"/>
                      </a:cxn>
                      <a:cxn ang="0">
                        <a:pos x="3" y="0"/>
                      </a:cxn>
                    </a:cxnLst>
                    <a:rect l="0" t="0" r="r" b="b"/>
                    <a:pathLst>
                      <a:path w="3">
                        <a:moveTo>
                          <a:pt x="3" y="0"/>
                        </a:moveTo>
                        <a:cubicBezTo>
                          <a:pt x="0" y="0"/>
                          <a:pt x="0" y="0"/>
                          <a:pt x="0" y="0"/>
                        </a:cubicBezTo>
                        <a:cubicBezTo>
                          <a:pt x="0" y="0"/>
                          <a:pt x="1" y="0"/>
                          <a:pt x="3" y="0"/>
                        </a:cubicBezTo>
                        <a:close/>
                      </a:path>
                    </a:pathLst>
                  </a:custGeom>
                  <a:grp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131" name="Freeform 135"/>
                  <p:cNvSpPr/>
                  <p:nvPr/>
                </p:nvSpPr>
                <p:spPr bwMode="auto">
                  <a:xfrm>
                    <a:off x="8516938" y="1655763"/>
                    <a:ext cx="1587" cy="1588"/>
                  </a:xfrm>
                  <a:custGeom>
                    <a:avLst/>
                    <a:gdLst/>
                    <a:ahLst/>
                    <a:cxnLst>
                      <a:cxn ang="0">
                        <a:pos x="1" y="0"/>
                      </a:cxn>
                      <a:cxn ang="0">
                        <a:pos x="1" y="0"/>
                      </a:cxn>
                      <a:cxn ang="0">
                        <a:pos x="1" y="0"/>
                      </a:cxn>
                    </a:cxnLst>
                    <a:rect l="0" t="0" r="r" b="b"/>
                    <a:pathLst>
                      <a:path w="1">
                        <a:moveTo>
                          <a:pt x="1" y="0"/>
                        </a:moveTo>
                        <a:cubicBezTo>
                          <a:pt x="1" y="0"/>
                          <a:pt x="1" y="0"/>
                          <a:pt x="1" y="0"/>
                        </a:cubicBezTo>
                        <a:cubicBezTo>
                          <a:pt x="0" y="0"/>
                          <a:pt x="1" y="0"/>
                          <a:pt x="1" y="0"/>
                        </a:cubicBezTo>
                        <a:close/>
                      </a:path>
                    </a:pathLst>
                  </a:custGeom>
                  <a:grp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132" name="Freeform 136"/>
                  <p:cNvSpPr/>
                  <p:nvPr/>
                </p:nvSpPr>
                <p:spPr bwMode="auto">
                  <a:xfrm>
                    <a:off x="8434388" y="1654175"/>
                    <a:ext cx="7937" cy="1588"/>
                  </a:xfrm>
                  <a:custGeom>
                    <a:avLst/>
                    <a:gdLst/>
                    <a:ahLst/>
                    <a:cxnLst>
                      <a:cxn ang="0">
                        <a:pos x="3" y="0"/>
                      </a:cxn>
                      <a:cxn ang="0">
                        <a:pos x="0" y="0"/>
                      </a:cxn>
                      <a:cxn ang="0">
                        <a:pos x="3" y="0"/>
                      </a:cxn>
                    </a:cxnLst>
                    <a:rect l="0" t="0" r="r" b="b"/>
                    <a:pathLst>
                      <a:path w="3">
                        <a:moveTo>
                          <a:pt x="3" y="0"/>
                        </a:moveTo>
                        <a:cubicBezTo>
                          <a:pt x="2" y="0"/>
                          <a:pt x="1" y="0"/>
                          <a:pt x="0" y="0"/>
                        </a:cubicBezTo>
                        <a:cubicBezTo>
                          <a:pt x="1" y="0"/>
                          <a:pt x="3" y="0"/>
                          <a:pt x="3" y="0"/>
                        </a:cubicBezTo>
                        <a:close/>
                      </a:path>
                    </a:pathLst>
                  </a:custGeom>
                  <a:grp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133" name="Freeform 137"/>
                  <p:cNvSpPr/>
                  <p:nvPr/>
                </p:nvSpPr>
                <p:spPr bwMode="auto">
                  <a:xfrm>
                    <a:off x="8432800" y="1654175"/>
                    <a:ext cx="1587" cy="1588"/>
                  </a:xfrm>
                  <a:custGeom>
                    <a:avLst/>
                    <a:gdLst/>
                    <a:ahLst/>
                    <a:cxnLst>
                      <a:cxn ang="0">
                        <a:pos x="0" y="0"/>
                      </a:cxn>
                      <a:cxn ang="0">
                        <a:pos x="1" y="0"/>
                      </a:cxn>
                      <a:cxn ang="0">
                        <a:pos x="0" y="0"/>
                      </a:cxn>
                    </a:cxnLst>
                    <a:rect l="0" t="0" r="r" b="b"/>
                    <a:pathLst>
                      <a:path w="1">
                        <a:moveTo>
                          <a:pt x="0" y="0"/>
                        </a:moveTo>
                        <a:cubicBezTo>
                          <a:pt x="1" y="0"/>
                          <a:pt x="1" y="0"/>
                          <a:pt x="1" y="0"/>
                        </a:cubicBezTo>
                        <a:cubicBezTo>
                          <a:pt x="1" y="0"/>
                          <a:pt x="0" y="0"/>
                          <a:pt x="0" y="0"/>
                        </a:cubicBezTo>
                        <a:close/>
                      </a:path>
                    </a:pathLst>
                  </a:custGeom>
                  <a:grp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134" name="Freeform 138"/>
                  <p:cNvSpPr/>
                  <p:nvPr/>
                </p:nvSpPr>
                <p:spPr bwMode="auto">
                  <a:xfrm>
                    <a:off x="6326188" y="4597400"/>
                    <a:ext cx="3175" cy="17463"/>
                  </a:xfrm>
                  <a:custGeom>
                    <a:avLst/>
                    <a:gdLst/>
                    <a:ahLst/>
                    <a:cxnLst>
                      <a:cxn ang="0">
                        <a:pos x="0" y="0"/>
                      </a:cxn>
                      <a:cxn ang="0">
                        <a:pos x="1" y="7"/>
                      </a:cxn>
                      <a:cxn ang="0">
                        <a:pos x="0" y="0"/>
                      </a:cxn>
                    </a:cxnLst>
                    <a:rect l="0" t="0" r="r" b="b"/>
                    <a:pathLst>
                      <a:path w="1" h="7">
                        <a:moveTo>
                          <a:pt x="0" y="0"/>
                        </a:moveTo>
                        <a:cubicBezTo>
                          <a:pt x="0" y="3"/>
                          <a:pt x="0" y="5"/>
                          <a:pt x="1" y="7"/>
                        </a:cubicBezTo>
                        <a:lnTo>
                          <a:pt x="0" y="0"/>
                        </a:lnTo>
                        <a:close/>
                      </a:path>
                    </a:pathLst>
                  </a:custGeom>
                  <a:grp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135" name="Freeform 139"/>
                  <p:cNvSpPr/>
                  <p:nvPr/>
                </p:nvSpPr>
                <p:spPr bwMode="auto">
                  <a:xfrm>
                    <a:off x="6789738" y="2773363"/>
                    <a:ext cx="3175" cy="1588"/>
                  </a:xfrm>
                  <a:custGeom>
                    <a:avLst/>
                    <a:gdLst/>
                    <a:ahLst/>
                    <a:cxnLst>
                      <a:cxn ang="0">
                        <a:pos x="1" y="1"/>
                      </a:cxn>
                      <a:cxn ang="0">
                        <a:pos x="1" y="0"/>
                      </a:cxn>
                      <a:cxn ang="0">
                        <a:pos x="1" y="1"/>
                      </a:cxn>
                    </a:cxnLst>
                    <a:rect l="0" t="0" r="r" b="b"/>
                    <a:pathLst>
                      <a:path w="1" h="1">
                        <a:moveTo>
                          <a:pt x="1" y="1"/>
                        </a:moveTo>
                        <a:cubicBezTo>
                          <a:pt x="1" y="0"/>
                          <a:pt x="1" y="0"/>
                          <a:pt x="1" y="0"/>
                        </a:cubicBezTo>
                        <a:cubicBezTo>
                          <a:pt x="0" y="1"/>
                          <a:pt x="0" y="1"/>
                          <a:pt x="1" y="1"/>
                        </a:cubicBezTo>
                        <a:close/>
                      </a:path>
                    </a:pathLst>
                  </a:custGeom>
                  <a:grp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136" name="Freeform 140"/>
                  <p:cNvSpPr/>
                  <p:nvPr/>
                </p:nvSpPr>
                <p:spPr bwMode="auto">
                  <a:xfrm>
                    <a:off x="6342063" y="4603750"/>
                    <a:ext cx="1587" cy="4763"/>
                  </a:xfrm>
                  <a:custGeom>
                    <a:avLst/>
                    <a:gdLst/>
                    <a:ahLst/>
                    <a:cxnLst>
                      <a:cxn ang="0">
                        <a:pos x="0" y="0"/>
                      </a:cxn>
                      <a:cxn ang="0">
                        <a:pos x="0" y="2"/>
                      </a:cxn>
                      <a:cxn ang="0">
                        <a:pos x="0" y="0"/>
                      </a:cxn>
                    </a:cxnLst>
                    <a:rect l="0" t="0" r="r" b="b"/>
                    <a:pathLst>
                      <a:path h="2">
                        <a:moveTo>
                          <a:pt x="0" y="0"/>
                        </a:moveTo>
                        <a:cubicBezTo>
                          <a:pt x="0" y="2"/>
                          <a:pt x="0" y="2"/>
                          <a:pt x="0" y="2"/>
                        </a:cubicBezTo>
                        <a:cubicBezTo>
                          <a:pt x="0" y="1"/>
                          <a:pt x="0" y="1"/>
                          <a:pt x="0" y="0"/>
                        </a:cubicBezTo>
                        <a:close/>
                      </a:path>
                    </a:pathLst>
                  </a:custGeom>
                  <a:grp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137" name="Freeform 141"/>
                  <p:cNvSpPr/>
                  <p:nvPr/>
                </p:nvSpPr>
                <p:spPr bwMode="auto">
                  <a:xfrm>
                    <a:off x="8207375" y="1704975"/>
                    <a:ext cx="17462" cy="6350"/>
                  </a:xfrm>
                  <a:custGeom>
                    <a:avLst/>
                    <a:gdLst/>
                    <a:ahLst/>
                    <a:cxnLst>
                      <a:cxn ang="0">
                        <a:pos x="7" y="0"/>
                      </a:cxn>
                      <a:cxn ang="0">
                        <a:pos x="0" y="2"/>
                      </a:cxn>
                      <a:cxn ang="0">
                        <a:pos x="7" y="0"/>
                      </a:cxn>
                    </a:cxnLst>
                    <a:rect l="0" t="0" r="r" b="b"/>
                    <a:pathLst>
                      <a:path w="7" h="2">
                        <a:moveTo>
                          <a:pt x="7" y="0"/>
                        </a:moveTo>
                        <a:cubicBezTo>
                          <a:pt x="5" y="1"/>
                          <a:pt x="0" y="1"/>
                          <a:pt x="0" y="2"/>
                        </a:cubicBezTo>
                        <a:cubicBezTo>
                          <a:pt x="3" y="1"/>
                          <a:pt x="6" y="1"/>
                          <a:pt x="7" y="0"/>
                        </a:cubicBezTo>
                        <a:close/>
                      </a:path>
                    </a:pathLst>
                  </a:custGeom>
                  <a:grp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138" name="Freeform 142"/>
                  <p:cNvSpPr/>
                  <p:nvPr/>
                </p:nvSpPr>
                <p:spPr bwMode="auto">
                  <a:xfrm>
                    <a:off x="6788150" y="2924175"/>
                    <a:ext cx="1587" cy="4763"/>
                  </a:xfrm>
                  <a:custGeom>
                    <a:avLst/>
                    <a:gdLst/>
                    <a:ahLst/>
                    <a:cxnLst>
                      <a:cxn ang="0">
                        <a:pos x="0" y="0"/>
                      </a:cxn>
                      <a:cxn ang="0">
                        <a:pos x="0" y="2"/>
                      </a:cxn>
                      <a:cxn ang="0">
                        <a:pos x="0" y="0"/>
                      </a:cxn>
                    </a:cxnLst>
                    <a:rect l="0" t="0" r="r" b="b"/>
                    <a:pathLst>
                      <a:path h="2">
                        <a:moveTo>
                          <a:pt x="0" y="0"/>
                        </a:moveTo>
                        <a:cubicBezTo>
                          <a:pt x="0" y="2"/>
                          <a:pt x="0" y="2"/>
                          <a:pt x="0" y="2"/>
                        </a:cubicBezTo>
                        <a:cubicBezTo>
                          <a:pt x="0" y="1"/>
                          <a:pt x="0" y="1"/>
                          <a:pt x="0" y="0"/>
                        </a:cubicBezTo>
                        <a:close/>
                      </a:path>
                    </a:pathLst>
                  </a:custGeom>
                  <a:grp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139" name="Freeform 143"/>
                  <p:cNvSpPr/>
                  <p:nvPr/>
                </p:nvSpPr>
                <p:spPr bwMode="auto">
                  <a:xfrm>
                    <a:off x="6342063" y="4602163"/>
                    <a:ext cx="1587" cy="1588"/>
                  </a:xfrm>
                  <a:custGeom>
                    <a:avLst/>
                    <a:gdLst/>
                    <a:ahLst/>
                    <a:cxnLst>
                      <a:cxn ang="0">
                        <a:pos x="0" y="1"/>
                      </a:cxn>
                      <a:cxn ang="0">
                        <a:pos x="0" y="0"/>
                      </a:cxn>
                      <a:cxn ang="0">
                        <a:pos x="0" y="0"/>
                      </a:cxn>
                      <a:cxn ang="0">
                        <a:pos x="0" y="1"/>
                      </a:cxn>
                    </a:cxnLst>
                    <a:rect l="0" t="0" r="r" b="b"/>
                    <a:pathLst>
                      <a:path h="1">
                        <a:moveTo>
                          <a:pt x="0" y="1"/>
                        </a:moveTo>
                        <a:cubicBezTo>
                          <a:pt x="0" y="0"/>
                          <a:pt x="0" y="0"/>
                          <a:pt x="0" y="0"/>
                        </a:cubicBezTo>
                        <a:cubicBezTo>
                          <a:pt x="0" y="0"/>
                          <a:pt x="0" y="0"/>
                          <a:pt x="0" y="0"/>
                        </a:cubicBezTo>
                        <a:cubicBezTo>
                          <a:pt x="0" y="0"/>
                          <a:pt x="0" y="1"/>
                          <a:pt x="0" y="1"/>
                        </a:cubicBezTo>
                        <a:close/>
                      </a:path>
                    </a:pathLst>
                  </a:custGeom>
                  <a:grp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140" name="Rectangle 144"/>
                  <p:cNvSpPr>
                    <a:spLocks noChangeArrowheads="1"/>
                  </p:cNvSpPr>
                  <p:nvPr/>
                </p:nvSpPr>
                <p:spPr bwMode="auto">
                  <a:xfrm>
                    <a:off x="6518275" y="3373438"/>
                    <a:ext cx="1587" cy="1588"/>
                  </a:xfrm>
                  <a:prstGeom prst="rect">
                    <a:avLst/>
                  </a:prstGeom>
                  <a:grpFill/>
                  <a:ln w="9525">
                    <a:noFill/>
                    <a:miter lim="800000"/>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141" name="Freeform 145"/>
                  <p:cNvSpPr/>
                  <p:nvPr/>
                </p:nvSpPr>
                <p:spPr bwMode="auto">
                  <a:xfrm>
                    <a:off x="6505575" y="3398838"/>
                    <a:ext cx="1587" cy="6350"/>
                  </a:xfrm>
                  <a:custGeom>
                    <a:avLst/>
                    <a:gdLst/>
                    <a:ahLst/>
                    <a:cxnLst>
                      <a:cxn ang="0">
                        <a:pos x="0" y="3"/>
                      </a:cxn>
                      <a:cxn ang="0">
                        <a:pos x="0" y="0"/>
                      </a:cxn>
                      <a:cxn ang="0">
                        <a:pos x="0" y="3"/>
                      </a:cxn>
                    </a:cxnLst>
                    <a:rect l="0" t="0" r="r" b="b"/>
                    <a:pathLst>
                      <a:path h="3">
                        <a:moveTo>
                          <a:pt x="0" y="3"/>
                        </a:moveTo>
                        <a:cubicBezTo>
                          <a:pt x="0" y="0"/>
                          <a:pt x="0" y="0"/>
                          <a:pt x="0" y="0"/>
                        </a:cubicBezTo>
                        <a:cubicBezTo>
                          <a:pt x="0" y="2"/>
                          <a:pt x="0" y="3"/>
                          <a:pt x="0" y="3"/>
                        </a:cubicBezTo>
                        <a:close/>
                      </a:path>
                    </a:pathLst>
                  </a:custGeom>
                  <a:grp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142" name="Freeform 146"/>
                  <p:cNvSpPr/>
                  <p:nvPr/>
                </p:nvSpPr>
                <p:spPr bwMode="auto">
                  <a:xfrm>
                    <a:off x="6329363" y="4614863"/>
                    <a:ext cx="1587" cy="6350"/>
                  </a:xfrm>
                  <a:custGeom>
                    <a:avLst/>
                    <a:gdLst/>
                    <a:ahLst/>
                    <a:cxnLst>
                      <a:cxn ang="0">
                        <a:pos x="0" y="0"/>
                      </a:cxn>
                      <a:cxn ang="0">
                        <a:pos x="0" y="3"/>
                      </a:cxn>
                      <a:cxn ang="0">
                        <a:pos x="0" y="0"/>
                      </a:cxn>
                    </a:cxnLst>
                    <a:rect l="0" t="0" r="r" b="b"/>
                    <a:pathLst>
                      <a:path h="3">
                        <a:moveTo>
                          <a:pt x="0" y="0"/>
                        </a:moveTo>
                        <a:cubicBezTo>
                          <a:pt x="0" y="3"/>
                          <a:pt x="0" y="3"/>
                          <a:pt x="0" y="3"/>
                        </a:cubicBezTo>
                        <a:cubicBezTo>
                          <a:pt x="0" y="2"/>
                          <a:pt x="0" y="1"/>
                          <a:pt x="0" y="0"/>
                        </a:cubicBezTo>
                        <a:close/>
                      </a:path>
                    </a:pathLst>
                  </a:custGeom>
                  <a:grp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143" name="Freeform 147"/>
                  <p:cNvSpPr/>
                  <p:nvPr/>
                </p:nvSpPr>
                <p:spPr bwMode="auto">
                  <a:xfrm>
                    <a:off x="6405563" y="3765550"/>
                    <a:ext cx="3175" cy="4763"/>
                  </a:xfrm>
                  <a:custGeom>
                    <a:avLst/>
                    <a:gdLst/>
                    <a:ahLst/>
                    <a:cxnLst>
                      <a:cxn ang="0">
                        <a:pos x="0" y="2"/>
                      </a:cxn>
                      <a:cxn ang="0">
                        <a:pos x="1" y="0"/>
                      </a:cxn>
                      <a:cxn ang="0">
                        <a:pos x="0" y="2"/>
                      </a:cxn>
                    </a:cxnLst>
                    <a:rect l="0" t="0" r="r" b="b"/>
                    <a:pathLst>
                      <a:path w="1" h="2">
                        <a:moveTo>
                          <a:pt x="0" y="2"/>
                        </a:moveTo>
                        <a:cubicBezTo>
                          <a:pt x="1" y="0"/>
                          <a:pt x="1" y="0"/>
                          <a:pt x="1" y="0"/>
                        </a:cubicBezTo>
                        <a:cubicBezTo>
                          <a:pt x="0" y="1"/>
                          <a:pt x="0" y="2"/>
                          <a:pt x="0" y="2"/>
                        </a:cubicBezTo>
                        <a:close/>
                      </a:path>
                    </a:pathLst>
                  </a:custGeom>
                  <a:grp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144" name="Freeform 148"/>
                  <p:cNvSpPr/>
                  <p:nvPr/>
                </p:nvSpPr>
                <p:spPr bwMode="auto">
                  <a:xfrm>
                    <a:off x="7507288" y="1978025"/>
                    <a:ext cx="3175" cy="3175"/>
                  </a:xfrm>
                  <a:custGeom>
                    <a:avLst/>
                    <a:gdLst/>
                    <a:ahLst/>
                    <a:cxnLst>
                      <a:cxn ang="0">
                        <a:pos x="0" y="1"/>
                      </a:cxn>
                      <a:cxn ang="0">
                        <a:pos x="1" y="0"/>
                      </a:cxn>
                      <a:cxn ang="0">
                        <a:pos x="0" y="1"/>
                      </a:cxn>
                    </a:cxnLst>
                    <a:rect l="0" t="0" r="r" b="b"/>
                    <a:pathLst>
                      <a:path w="1" h="1">
                        <a:moveTo>
                          <a:pt x="0" y="1"/>
                        </a:moveTo>
                        <a:cubicBezTo>
                          <a:pt x="0" y="1"/>
                          <a:pt x="0" y="1"/>
                          <a:pt x="1" y="0"/>
                        </a:cubicBezTo>
                        <a:cubicBezTo>
                          <a:pt x="1" y="0"/>
                          <a:pt x="1" y="0"/>
                          <a:pt x="0" y="1"/>
                        </a:cubicBezTo>
                        <a:close/>
                      </a:path>
                    </a:pathLst>
                  </a:custGeom>
                  <a:grp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145" name="Freeform 149"/>
                  <p:cNvSpPr/>
                  <p:nvPr/>
                </p:nvSpPr>
                <p:spPr bwMode="auto">
                  <a:xfrm>
                    <a:off x="7335838" y="2182813"/>
                    <a:ext cx="3175" cy="1588"/>
                  </a:xfrm>
                  <a:custGeom>
                    <a:avLst/>
                    <a:gdLst/>
                    <a:ahLst/>
                    <a:cxnLst>
                      <a:cxn ang="0">
                        <a:pos x="1" y="0"/>
                      </a:cxn>
                      <a:cxn ang="0">
                        <a:pos x="0" y="0"/>
                      </a:cxn>
                      <a:cxn ang="0">
                        <a:pos x="0" y="0"/>
                      </a:cxn>
                      <a:cxn ang="0">
                        <a:pos x="1" y="0"/>
                      </a:cxn>
                    </a:cxnLst>
                    <a:rect l="0" t="0" r="r" b="b"/>
                    <a:pathLst>
                      <a:path w="1">
                        <a:moveTo>
                          <a:pt x="1" y="0"/>
                        </a:moveTo>
                        <a:cubicBezTo>
                          <a:pt x="0" y="0"/>
                          <a:pt x="0" y="0"/>
                          <a:pt x="0" y="0"/>
                        </a:cubicBezTo>
                        <a:cubicBezTo>
                          <a:pt x="0" y="0"/>
                          <a:pt x="0" y="0"/>
                          <a:pt x="0" y="0"/>
                        </a:cubicBezTo>
                        <a:cubicBezTo>
                          <a:pt x="0" y="0"/>
                          <a:pt x="1" y="0"/>
                          <a:pt x="1" y="0"/>
                        </a:cubicBezTo>
                        <a:close/>
                      </a:path>
                    </a:pathLst>
                  </a:custGeom>
                  <a:grp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146" name="Freeform 150"/>
                  <p:cNvSpPr/>
                  <p:nvPr/>
                </p:nvSpPr>
                <p:spPr bwMode="auto">
                  <a:xfrm>
                    <a:off x="7339013" y="2171700"/>
                    <a:ext cx="6350" cy="11113"/>
                  </a:xfrm>
                  <a:custGeom>
                    <a:avLst/>
                    <a:gdLst/>
                    <a:ahLst/>
                    <a:cxnLst>
                      <a:cxn ang="0">
                        <a:pos x="3" y="0"/>
                      </a:cxn>
                      <a:cxn ang="0">
                        <a:pos x="0" y="4"/>
                      </a:cxn>
                      <a:cxn ang="0">
                        <a:pos x="3" y="0"/>
                      </a:cxn>
                    </a:cxnLst>
                    <a:rect l="0" t="0" r="r" b="b"/>
                    <a:pathLst>
                      <a:path w="3" h="4">
                        <a:moveTo>
                          <a:pt x="3" y="0"/>
                        </a:moveTo>
                        <a:cubicBezTo>
                          <a:pt x="2" y="1"/>
                          <a:pt x="0" y="3"/>
                          <a:pt x="0" y="4"/>
                        </a:cubicBezTo>
                        <a:cubicBezTo>
                          <a:pt x="1" y="3"/>
                          <a:pt x="2" y="2"/>
                          <a:pt x="3" y="0"/>
                        </a:cubicBezTo>
                        <a:close/>
                      </a:path>
                    </a:pathLst>
                  </a:custGeom>
                  <a:grp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147" name="Freeform 151"/>
                  <p:cNvSpPr/>
                  <p:nvPr/>
                </p:nvSpPr>
                <p:spPr bwMode="auto">
                  <a:xfrm>
                    <a:off x="7316788" y="2200275"/>
                    <a:ext cx="1587" cy="1588"/>
                  </a:xfrm>
                  <a:custGeom>
                    <a:avLst/>
                    <a:gdLst/>
                    <a:ahLst/>
                    <a:cxnLst>
                      <a:cxn ang="0">
                        <a:pos x="0" y="1"/>
                      </a:cxn>
                      <a:cxn ang="0">
                        <a:pos x="0" y="0"/>
                      </a:cxn>
                      <a:cxn ang="0">
                        <a:pos x="0" y="1"/>
                      </a:cxn>
                    </a:cxnLst>
                    <a:rect l="0" t="0" r="r" b="b"/>
                    <a:pathLst>
                      <a:path h="1">
                        <a:moveTo>
                          <a:pt x="0" y="1"/>
                        </a:moveTo>
                        <a:cubicBezTo>
                          <a:pt x="0" y="0"/>
                          <a:pt x="0" y="0"/>
                          <a:pt x="0" y="0"/>
                        </a:cubicBezTo>
                        <a:cubicBezTo>
                          <a:pt x="0" y="0"/>
                          <a:pt x="0" y="1"/>
                          <a:pt x="0" y="1"/>
                        </a:cubicBezTo>
                        <a:close/>
                      </a:path>
                    </a:pathLst>
                  </a:custGeom>
                  <a:grp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148" name="Freeform 152"/>
                  <p:cNvSpPr/>
                  <p:nvPr/>
                </p:nvSpPr>
                <p:spPr bwMode="auto">
                  <a:xfrm>
                    <a:off x="7526338" y="2028825"/>
                    <a:ext cx="1587" cy="158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149" name="Freeform 153"/>
                  <p:cNvSpPr/>
                  <p:nvPr/>
                </p:nvSpPr>
                <p:spPr bwMode="auto">
                  <a:xfrm>
                    <a:off x="7481888" y="2063750"/>
                    <a:ext cx="3175" cy="1588"/>
                  </a:xfrm>
                  <a:custGeom>
                    <a:avLst/>
                    <a:gdLst/>
                    <a:ahLst/>
                    <a:cxnLst>
                      <a:cxn ang="0">
                        <a:pos x="1" y="0"/>
                      </a:cxn>
                      <a:cxn ang="0">
                        <a:pos x="0" y="0"/>
                      </a:cxn>
                      <a:cxn ang="0">
                        <a:pos x="1" y="0"/>
                      </a:cxn>
                    </a:cxnLst>
                    <a:rect l="0" t="0" r="r" b="b"/>
                    <a:pathLst>
                      <a:path w="1">
                        <a:moveTo>
                          <a:pt x="1" y="0"/>
                        </a:moveTo>
                        <a:cubicBezTo>
                          <a:pt x="1" y="0"/>
                          <a:pt x="0" y="0"/>
                          <a:pt x="0" y="0"/>
                        </a:cubicBezTo>
                        <a:cubicBezTo>
                          <a:pt x="0" y="0"/>
                          <a:pt x="1" y="0"/>
                          <a:pt x="1" y="0"/>
                        </a:cubicBezTo>
                        <a:close/>
                      </a:path>
                    </a:pathLst>
                  </a:custGeom>
                  <a:grp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150" name="Freeform 154"/>
                  <p:cNvSpPr/>
                  <p:nvPr/>
                </p:nvSpPr>
                <p:spPr bwMode="auto">
                  <a:xfrm>
                    <a:off x="7221538" y="2301875"/>
                    <a:ext cx="1587" cy="158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151" name="Freeform 155"/>
                  <p:cNvSpPr/>
                  <p:nvPr/>
                </p:nvSpPr>
                <p:spPr bwMode="auto">
                  <a:xfrm>
                    <a:off x="6471470" y="1748884"/>
                    <a:ext cx="2265362" cy="2987675"/>
                  </a:xfrm>
                  <a:custGeom>
                    <a:avLst/>
                    <a:gdLst/>
                    <a:ahLst/>
                    <a:cxnLst>
                      <a:cxn ang="0">
                        <a:pos x="295" y="351"/>
                      </a:cxn>
                      <a:cxn ang="0">
                        <a:pos x="339" y="296"/>
                      </a:cxn>
                      <a:cxn ang="0">
                        <a:pos x="362" y="265"/>
                      </a:cxn>
                      <a:cxn ang="0">
                        <a:pos x="377" y="249"/>
                      </a:cxn>
                      <a:cxn ang="0">
                        <a:pos x="403" y="224"/>
                      </a:cxn>
                      <a:cxn ang="0">
                        <a:pos x="411" y="216"/>
                      </a:cxn>
                      <a:cxn ang="0">
                        <a:pos x="427" y="202"/>
                      </a:cxn>
                      <a:cxn ang="0">
                        <a:pos x="458" y="180"/>
                      </a:cxn>
                      <a:cxn ang="0">
                        <a:pos x="477" y="162"/>
                      </a:cxn>
                      <a:cxn ang="0">
                        <a:pos x="512" y="134"/>
                      </a:cxn>
                      <a:cxn ang="0">
                        <a:pos x="530" y="124"/>
                      </a:cxn>
                      <a:cxn ang="0">
                        <a:pos x="558" y="106"/>
                      </a:cxn>
                      <a:cxn ang="0">
                        <a:pos x="583" y="94"/>
                      </a:cxn>
                      <a:cxn ang="0">
                        <a:pos x="620" y="71"/>
                      </a:cxn>
                      <a:cxn ang="0">
                        <a:pos x="662" y="54"/>
                      </a:cxn>
                      <a:cxn ang="0">
                        <a:pos x="704" y="40"/>
                      </a:cxn>
                      <a:cxn ang="0">
                        <a:pos x="735" y="30"/>
                      </a:cxn>
                      <a:cxn ang="0">
                        <a:pos x="758" y="25"/>
                      </a:cxn>
                      <a:cxn ang="0">
                        <a:pos x="759" y="26"/>
                      </a:cxn>
                      <a:cxn ang="0">
                        <a:pos x="785" y="19"/>
                      </a:cxn>
                      <a:cxn ang="0">
                        <a:pos x="800" y="15"/>
                      </a:cxn>
                      <a:cxn ang="0">
                        <a:pos x="820" y="12"/>
                      </a:cxn>
                      <a:cxn ang="0">
                        <a:pos x="870" y="10"/>
                      </a:cxn>
                      <a:cxn ang="0">
                        <a:pos x="906" y="8"/>
                      </a:cxn>
                      <a:cxn ang="0">
                        <a:pos x="880" y="2"/>
                      </a:cxn>
                      <a:cxn ang="0">
                        <a:pos x="860" y="3"/>
                      </a:cxn>
                      <a:cxn ang="0">
                        <a:pos x="836" y="3"/>
                      </a:cxn>
                      <a:cxn ang="0">
                        <a:pos x="793" y="6"/>
                      </a:cxn>
                      <a:cxn ang="0">
                        <a:pos x="772" y="11"/>
                      </a:cxn>
                      <a:cxn ang="0">
                        <a:pos x="753" y="14"/>
                      </a:cxn>
                      <a:cxn ang="0">
                        <a:pos x="685" y="33"/>
                      </a:cxn>
                      <a:cxn ang="0">
                        <a:pos x="652" y="43"/>
                      </a:cxn>
                      <a:cxn ang="0">
                        <a:pos x="635" y="50"/>
                      </a:cxn>
                      <a:cxn ang="0">
                        <a:pos x="605" y="64"/>
                      </a:cxn>
                      <a:cxn ang="0">
                        <a:pos x="569" y="81"/>
                      </a:cxn>
                      <a:cxn ang="0">
                        <a:pos x="547" y="90"/>
                      </a:cxn>
                      <a:cxn ang="0">
                        <a:pos x="500" y="120"/>
                      </a:cxn>
                      <a:cxn ang="0">
                        <a:pos x="454" y="152"/>
                      </a:cxn>
                      <a:cxn ang="0">
                        <a:pos x="418" y="183"/>
                      </a:cxn>
                      <a:cxn ang="0">
                        <a:pos x="399" y="199"/>
                      </a:cxn>
                      <a:cxn ang="0">
                        <a:pos x="372" y="223"/>
                      </a:cxn>
                      <a:cxn ang="0">
                        <a:pos x="333" y="260"/>
                      </a:cxn>
                      <a:cxn ang="0">
                        <a:pos x="303" y="297"/>
                      </a:cxn>
                      <a:cxn ang="0">
                        <a:pos x="252" y="360"/>
                      </a:cxn>
                      <a:cxn ang="0">
                        <a:pos x="200" y="442"/>
                      </a:cxn>
                      <a:cxn ang="0">
                        <a:pos x="184" y="468"/>
                      </a:cxn>
                      <a:cxn ang="0">
                        <a:pos x="168" y="498"/>
                      </a:cxn>
                      <a:cxn ang="0">
                        <a:pos x="143" y="549"/>
                      </a:cxn>
                      <a:cxn ang="0">
                        <a:pos x="99" y="648"/>
                      </a:cxn>
                      <a:cxn ang="0">
                        <a:pos x="68" y="741"/>
                      </a:cxn>
                      <a:cxn ang="0">
                        <a:pos x="38" y="844"/>
                      </a:cxn>
                      <a:cxn ang="0">
                        <a:pos x="0" y="1116"/>
                      </a:cxn>
                      <a:cxn ang="0">
                        <a:pos x="9" y="1197"/>
                      </a:cxn>
                      <a:cxn ang="0">
                        <a:pos x="11" y="1180"/>
                      </a:cxn>
                      <a:cxn ang="0">
                        <a:pos x="15" y="1154"/>
                      </a:cxn>
                      <a:cxn ang="0">
                        <a:pos x="18" y="1114"/>
                      </a:cxn>
                      <a:cxn ang="0">
                        <a:pos x="40" y="988"/>
                      </a:cxn>
                      <a:cxn ang="0">
                        <a:pos x="89" y="767"/>
                      </a:cxn>
                      <a:cxn ang="0">
                        <a:pos x="117" y="681"/>
                      </a:cxn>
                      <a:cxn ang="0">
                        <a:pos x="157" y="582"/>
                      </a:cxn>
                      <a:cxn ang="0">
                        <a:pos x="164" y="564"/>
                      </a:cxn>
                      <a:cxn ang="0">
                        <a:pos x="193" y="510"/>
                      </a:cxn>
                      <a:cxn ang="0">
                        <a:pos x="216" y="471"/>
                      </a:cxn>
                    </a:cxnLst>
                    <a:rect l="0" t="0" r="r" b="b"/>
                    <a:pathLst>
                      <a:path w="913" h="1204">
                        <a:moveTo>
                          <a:pt x="243" y="429"/>
                        </a:moveTo>
                        <a:cubicBezTo>
                          <a:pt x="254" y="411"/>
                          <a:pt x="268" y="388"/>
                          <a:pt x="280" y="372"/>
                        </a:cubicBezTo>
                        <a:cubicBezTo>
                          <a:pt x="282" y="368"/>
                          <a:pt x="286" y="362"/>
                          <a:pt x="289" y="357"/>
                        </a:cubicBezTo>
                        <a:cubicBezTo>
                          <a:pt x="291" y="358"/>
                          <a:pt x="291" y="358"/>
                          <a:pt x="291" y="358"/>
                        </a:cubicBezTo>
                        <a:cubicBezTo>
                          <a:pt x="294" y="353"/>
                          <a:pt x="294" y="353"/>
                          <a:pt x="294" y="353"/>
                        </a:cubicBezTo>
                        <a:cubicBezTo>
                          <a:pt x="296" y="351"/>
                          <a:pt x="292" y="356"/>
                          <a:pt x="295" y="354"/>
                        </a:cubicBezTo>
                        <a:cubicBezTo>
                          <a:pt x="295" y="351"/>
                          <a:pt x="295" y="351"/>
                          <a:pt x="295" y="351"/>
                        </a:cubicBezTo>
                        <a:cubicBezTo>
                          <a:pt x="296" y="351"/>
                          <a:pt x="304" y="341"/>
                          <a:pt x="299" y="349"/>
                        </a:cubicBezTo>
                        <a:cubicBezTo>
                          <a:pt x="304" y="343"/>
                          <a:pt x="308" y="338"/>
                          <a:pt x="313" y="332"/>
                        </a:cubicBezTo>
                        <a:cubicBezTo>
                          <a:pt x="316" y="329"/>
                          <a:pt x="313" y="329"/>
                          <a:pt x="317" y="325"/>
                        </a:cubicBezTo>
                        <a:cubicBezTo>
                          <a:pt x="318" y="325"/>
                          <a:pt x="316" y="327"/>
                          <a:pt x="317" y="327"/>
                        </a:cubicBezTo>
                        <a:cubicBezTo>
                          <a:pt x="328" y="316"/>
                          <a:pt x="325" y="311"/>
                          <a:pt x="335" y="300"/>
                        </a:cubicBezTo>
                        <a:cubicBezTo>
                          <a:pt x="334" y="301"/>
                          <a:pt x="334" y="301"/>
                          <a:pt x="334" y="301"/>
                        </a:cubicBezTo>
                        <a:cubicBezTo>
                          <a:pt x="336" y="299"/>
                          <a:pt x="339" y="296"/>
                          <a:pt x="339" y="296"/>
                        </a:cubicBezTo>
                        <a:cubicBezTo>
                          <a:pt x="336" y="296"/>
                          <a:pt x="338" y="298"/>
                          <a:pt x="334" y="301"/>
                        </a:cubicBezTo>
                        <a:cubicBezTo>
                          <a:pt x="333" y="299"/>
                          <a:pt x="337" y="296"/>
                          <a:pt x="336" y="295"/>
                        </a:cubicBezTo>
                        <a:cubicBezTo>
                          <a:pt x="338" y="293"/>
                          <a:pt x="339" y="291"/>
                          <a:pt x="341" y="289"/>
                        </a:cubicBezTo>
                        <a:cubicBezTo>
                          <a:pt x="345" y="286"/>
                          <a:pt x="349" y="280"/>
                          <a:pt x="353" y="278"/>
                        </a:cubicBezTo>
                        <a:cubicBezTo>
                          <a:pt x="354" y="276"/>
                          <a:pt x="355" y="273"/>
                          <a:pt x="358" y="269"/>
                        </a:cubicBezTo>
                        <a:cubicBezTo>
                          <a:pt x="362" y="267"/>
                          <a:pt x="359" y="270"/>
                          <a:pt x="363" y="267"/>
                        </a:cubicBezTo>
                        <a:cubicBezTo>
                          <a:pt x="362" y="265"/>
                          <a:pt x="362" y="265"/>
                          <a:pt x="362" y="265"/>
                        </a:cubicBezTo>
                        <a:cubicBezTo>
                          <a:pt x="365" y="262"/>
                          <a:pt x="365" y="263"/>
                          <a:pt x="365" y="264"/>
                        </a:cubicBezTo>
                        <a:cubicBezTo>
                          <a:pt x="369" y="260"/>
                          <a:pt x="367" y="260"/>
                          <a:pt x="371" y="256"/>
                        </a:cubicBezTo>
                        <a:cubicBezTo>
                          <a:pt x="370" y="259"/>
                          <a:pt x="370" y="259"/>
                          <a:pt x="370" y="259"/>
                        </a:cubicBezTo>
                        <a:cubicBezTo>
                          <a:pt x="373" y="256"/>
                          <a:pt x="374" y="255"/>
                          <a:pt x="378" y="251"/>
                        </a:cubicBezTo>
                        <a:cubicBezTo>
                          <a:pt x="378" y="251"/>
                          <a:pt x="377" y="253"/>
                          <a:pt x="375" y="254"/>
                        </a:cubicBezTo>
                        <a:cubicBezTo>
                          <a:pt x="379" y="253"/>
                          <a:pt x="379" y="250"/>
                          <a:pt x="380" y="248"/>
                        </a:cubicBezTo>
                        <a:cubicBezTo>
                          <a:pt x="379" y="249"/>
                          <a:pt x="376" y="251"/>
                          <a:pt x="377" y="249"/>
                        </a:cubicBezTo>
                        <a:cubicBezTo>
                          <a:pt x="379" y="247"/>
                          <a:pt x="381" y="244"/>
                          <a:pt x="383" y="243"/>
                        </a:cubicBezTo>
                        <a:cubicBezTo>
                          <a:pt x="381" y="246"/>
                          <a:pt x="381" y="246"/>
                          <a:pt x="381" y="246"/>
                        </a:cubicBezTo>
                        <a:cubicBezTo>
                          <a:pt x="385" y="241"/>
                          <a:pt x="383" y="243"/>
                          <a:pt x="388" y="238"/>
                        </a:cubicBezTo>
                        <a:cubicBezTo>
                          <a:pt x="388" y="239"/>
                          <a:pt x="388" y="239"/>
                          <a:pt x="388" y="239"/>
                        </a:cubicBezTo>
                        <a:cubicBezTo>
                          <a:pt x="390" y="235"/>
                          <a:pt x="395" y="232"/>
                          <a:pt x="400" y="227"/>
                        </a:cubicBezTo>
                        <a:cubicBezTo>
                          <a:pt x="399" y="228"/>
                          <a:pt x="399" y="228"/>
                          <a:pt x="399" y="228"/>
                        </a:cubicBezTo>
                        <a:cubicBezTo>
                          <a:pt x="401" y="226"/>
                          <a:pt x="402" y="225"/>
                          <a:pt x="403" y="224"/>
                        </a:cubicBezTo>
                        <a:cubicBezTo>
                          <a:pt x="399" y="226"/>
                          <a:pt x="400" y="225"/>
                          <a:pt x="399" y="224"/>
                        </a:cubicBezTo>
                        <a:cubicBezTo>
                          <a:pt x="404" y="222"/>
                          <a:pt x="403" y="218"/>
                          <a:pt x="410" y="213"/>
                        </a:cubicBezTo>
                        <a:cubicBezTo>
                          <a:pt x="410" y="214"/>
                          <a:pt x="409" y="216"/>
                          <a:pt x="407" y="217"/>
                        </a:cubicBezTo>
                        <a:cubicBezTo>
                          <a:pt x="406" y="220"/>
                          <a:pt x="407" y="221"/>
                          <a:pt x="404" y="225"/>
                        </a:cubicBezTo>
                        <a:cubicBezTo>
                          <a:pt x="406" y="223"/>
                          <a:pt x="408" y="220"/>
                          <a:pt x="408" y="221"/>
                        </a:cubicBezTo>
                        <a:cubicBezTo>
                          <a:pt x="408" y="219"/>
                          <a:pt x="408" y="219"/>
                          <a:pt x="408" y="219"/>
                        </a:cubicBezTo>
                        <a:cubicBezTo>
                          <a:pt x="409" y="218"/>
                          <a:pt x="410" y="217"/>
                          <a:pt x="411" y="216"/>
                        </a:cubicBezTo>
                        <a:cubicBezTo>
                          <a:pt x="411" y="215"/>
                          <a:pt x="408" y="217"/>
                          <a:pt x="410" y="214"/>
                        </a:cubicBezTo>
                        <a:cubicBezTo>
                          <a:pt x="414" y="210"/>
                          <a:pt x="413" y="213"/>
                          <a:pt x="413" y="212"/>
                        </a:cubicBezTo>
                        <a:cubicBezTo>
                          <a:pt x="418" y="208"/>
                          <a:pt x="414" y="209"/>
                          <a:pt x="419" y="205"/>
                        </a:cubicBezTo>
                        <a:cubicBezTo>
                          <a:pt x="419" y="206"/>
                          <a:pt x="418" y="207"/>
                          <a:pt x="418" y="207"/>
                        </a:cubicBezTo>
                        <a:cubicBezTo>
                          <a:pt x="422" y="205"/>
                          <a:pt x="426" y="200"/>
                          <a:pt x="428" y="200"/>
                        </a:cubicBezTo>
                        <a:cubicBezTo>
                          <a:pt x="428" y="201"/>
                          <a:pt x="428" y="201"/>
                          <a:pt x="427" y="202"/>
                        </a:cubicBezTo>
                        <a:cubicBezTo>
                          <a:pt x="427" y="202"/>
                          <a:pt x="427" y="202"/>
                          <a:pt x="427" y="202"/>
                        </a:cubicBezTo>
                        <a:cubicBezTo>
                          <a:pt x="424" y="207"/>
                          <a:pt x="430" y="199"/>
                          <a:pt x="430" y="201"/>
                        </a:cubicBezTo>
                        <a:cubicBezTo>
                          <a:pt x="429" y="201"/>
                          <a:pt x="434" y="197"/>
                          <a:pt x="436" y="195"/>
                        </a:cubicBezTo>
                        <a:cubicBezTo>
                          <a:pt x="435" y="195"/>
                          <a:pt x="435" y="195"/>
                          <a:pt x="435" y="195"/>
                        </a:cubicBezTo>
                        <a:cubicBezTo>
                          <a:pt x="440" y="186"/>
                          <a:pt x="436" y="197"/>
                          <a:pt x="443" y="190"/>
                        </a:cubicBezTo>
                        <a:cubicBezTo>
                          <a:pt x="447" y="186"/>
                          <a:pt x="441" y="192"/>
                          <a:pt x="443" y="189"/>
                        </a:cubicBezTo>
                        <a:cubicBezTo>
                          <a:pt x="446" y="186"/>
                          <a:pt x="448" y="186"/>
                          <a:pt x="452" y="182"/>
                        </a:cubicBezTo>
                        <a:cubicBezTo>
                          <a:pt x="454" y="181"/>
                          <a:pt x="457" y="180"/>
                          <a:pt x="458" y="180"/>
                        </a:cubicBezTo>
                        <a:cubicBezTo>
                          <a:pt x="461" y="178"/>
                          <a:pt x="467" y="174"/>
                          <a:pt x="468" y="172"/>
                        </a:cubicBezTo>
                        <a:cubicBezTo>
                          <a:pt x="462" y="175"/>
                          <a:pt x="464" y="177"/>
                          <a:pt x="457" y="180"/>
                        </a:cubicBezTo>
                        <a:cubicBezTo>
                          <a:pt x="458" y="178"/>
                          <a:pt x="458" y="178"/>
                          <a:pt x="458" y="178"/>
                        </a:cubicBezTo>
                        <a:cubicBezTo>
                          <a:pt x="462" y="174"/>
                          <a:pt x="467" y="170"/>
                          <a:pt x="470" y="168"/>
                        </a:cubicBezTo>
                        <a:cubicBezTo>
                          <a:pt x="469" y="168"/>
                          <a:pt x="469" y="168"/>
                          <a:pt x="469" y="168"/>
                        </a:cubicBezTo>
                        <a:cubicBezTo>
                          <a:pt x="474" y="163"/>
                          <a:pt x="475" y="161"/>
                          <a:pt x="481" y="157"/>
                        </a:cubicBezTo>
                        <a:cubicBezTo>
                          <a:pt x="482" y="157"/>
                          <a:pt x="479" y="160"/>
                          <a:pt x="477" y="162"/>
                        </a:cubicBezTo>
                        <a:cubicBezTo>
                          <a:pt x="481" y="160"/>
                          <a:pt x="480" y="159"/>
                          <a:pt x="486" y="155"/>
                        </a:cubicBezTo>
                        <a:cubicBezTo>
                          <a:pt x="487" y="156"/>
                          <a:pt x="482" y="158"/>
                          <a:pt x="482" y="159"/>
                        </a:cubicBezTo>
                        <a:cubicBezTo>
                          <a:pt x="488" y="154"/>
                          <a:pt x="488" y="154"/>
                          <a:pt x="488" y="154"/>
                        </a:cubicBezTo>
                        <a:cubicBezTo>
                          <a:pt x="488" y="154"/>
                          <a:pt x="488" y="154"/>
                          <a:pt x="488" y="154"/>
                        </a:cubicBezTo>
                        <a:cubicBezTo>
                          <a:pt x="488" y="152"/>
                          <a:pt x="493" y="151"/>
                          <a:pt x="497" y="148"/>
                        </a:cubicBezTo>
                        <a:cubicBezTo>
                          <a:pt x="506" y="141"/>
                          <a:pt x="506" y="139"/>
                          <a:pt x="510" y="134"/>
                        </a:cubicBezTo>
                        <a:cubicBezTo>
                          <a:pt x="512" y="133"/>
                          <a:pt x="513" y="134"/>
                          <a:pt x="512" y="134"/>
                        </a:cubicBezTo>
                        <a:cubicBezTo>
                          <a:pt x="510" y="135"/>
                          <a:pt x="510" y="135"/>
                          <a:pt x="510" y="136"/>
                        </a:cubicBezTo>
                        <a:cubicBezTo>
                          <a:pt x="513" y="134"/>
                          <a:pt x="518" y="133"/>
                          <a:pt x="516" y="135"/>
                        </a:cubicBezTo>
                        <a:cubicBezTo>
                          <a:pt x="521" y="131"/>
                          <a:pt x="514" y="135"/>
                          <a:pt x="517" y="133"/>
                        </a:cubicBezTo>
                        <a:cubicBezTo>
                          <a:pt x="524" y="128"/>
                          <a:pt x="524" y="128"/>
                          <a:pt x="524" y="128"/>
                        </a:cubicBezTo>
                        <a:cubicBezTo>
                          <a:pt x="522" y="128"/>
                          <a:pt x="520" y="130"/>
                          <a:pt x="523" y="127"/>
                        </a:cubicBezTo>
                        <a:cubicBezTo>
                          <a:pt x="526" y="125"/>
                          <a:pt x="527" y="124"/>
                          <a:pt x="531" y="121"/>
                        </a:cubicBezTo>
                        <a:cubicBezTo>
                          <a:pt x="531" y="122"/>
                          <a:pt x="533" y="122"/>
                          <a:pt x="530" y="124"/>
                        </a:cubicBezTo>
                        <a:cubicBezTo>
                          <a:pt x="533" y="123"/>
                          <a:pt x="536" y="121"/>
                          <a:pt x="536" y="119"/>
                        </a:cubicBezTo>
                        <a:cubicBezTo>
                          <a:pt x="531" y="121"/>
                          <a:pt x="543" y="114"/>
                          <a:pt x="539" y="115"/>
                        </a:cubicBezTo>
                        <a:cubicBezTo>
                          <a:pt x="544" y="113"/>
                          <a:pt x="544" y="113"/>
                          <a:pt x="544" y="113"/>
                        </a:cubicBezTo>
                        <a:cubicBezTo>
                          <a:pt x="543" y="114"/>
                          <a:pt x="543" y="114"/>
                          <a:pt x="541" y="115"/>
                        </a:cubicBezTo>
                        <a:cubicBezTo>
                          <a:pt x="543" y="115"/>
                          <a:pt x="545" y="112"/>
                          <a:pt x="546" y="111"/>
                        </a:cubicBezTo>
                        <a:cubicBezTo>
                          <a:pt x="548" y="111"/>
                          <a:pt x="552" y="108"/>
                          <a:pt x="553" y="109"/>
                        </a:cubicBezTo>
                        <a:cubicBezTo>
                          <a:pt x="554" y="108"/>
                          <a:pt x="557" y="106"/>
                          <a:pt x="558" y="106"/>
                        </a:cubicBezTo>
                        <a:cubicBezTo>
                          <a:pt x="560" y="105"/>
                          <a:pt x="558" y="105"/>
                          <a:pt x="559" y="104"/>
                        </a:cubicBezTo>
                        <a:cubicBezTo>
                          <a:pt x="566" y="100"/>
                          <a:pt x="566" y="100"/>
                          <a:pt x="566" y="100"/>
                        </a:cubicBezTo>
                        <a:cubicBezTo>
                          <a:pt x="567" y="101"/>
                          <a:pt x="568" y="102"/>
                          <a:pt x="567" y="103"/>
                        </a:cubicBezTo>
                        <a:cubicBezTo>
                          <a:pt x="570" y="101"/>
                          <a:pt x="567" y="101"/>
                          <a:pt x="571" y="98"/>
                        </a:cubicBezTo>
                        <a:cubicBezTo>
                          <a:pt x="570" y="101"/>
                          <a:pt x="577" y="96"/>
                          <a:pt x="575" y="100"/>
                        </a:cubicBezTo>
                        <a:cubicBezTo>
                          <a:pt x="577" y="99"/>
                          <a:pt x="584" y="96"/>
                          <a:pt x="588" y="93"/>
                        </a:cubicBezTo>
                        <a:cubicBezTo>
                          <a:pt x="589" y="91"/>
                          <a:pt x="583" y="95"/>
                          <a:pt x="583" y="94"/>
                        </a:cubicBezTo>
                        <a:cubicBezTo>
                          <a:pt x="593" y="88"/>
                          <a:pt x="592" y="85"/>
                          <a:pt x="601" y="81"/>
                        </a:cubicBezTo>
                        <a:cubicBezTo>
                          <a:pt x="598" y="82"/>
                          <a:pt x="598" y="82"/>
                          <a:pt x="598" y="82"/>
                        </a:cubicBezTo>
                        <a:cubicBezTo>
                          <a:pt x="603" y="79"/>
                          <a:pt x="602" y="80"/>
                          <a:pt x="605" y="77"/>
                        </a:cubicBezTo>
                        <a:cubicBezTo>
                          <a:pt x="604" y="79"/>
                          <a:pt x="612" y="78"/>
                          <a:pt x="620" y="74"/>
                        </a:cubicBezTo>
                        <a:cubicBezTo>
                          <a:pt x="620" y="73"/>
                          <a:pt x="615" y="75"/>
                          <a:pt x="616" y="73"/>
                        </a:cubicBezTo>
                        <a:cubicBezTo>
                          <a:pt x="621" y="70"/>
                          <a:pt x="621" y="70"/>
                          <a:pt x="621" y="70"/>
                        </a:cubicBezTo>
                        <a:cubicBezTo>
                          <a:pt x="622" y="70"/>
                          <a:pt x="621" y="71"/>
                          <a:pt x="620" y="71"/>
                        </a:cubicBezTo>
                        <a:cubicBezTo>
                          <a:pt x="625" y="69"/>
                          <a:pt x="630" y="69"/>
                          <a:pt x="631" y="67"/>
                        </a:cubicBezTo>
                        <a:cubicBezTo>
                          <a:pt x="637" y="67"/>
                          <a:pt x="637" y="67"/>
                          <a:pt x="637" y="67"/>
                        </a:cubicBezTo>
                        <a:cubicBezTo>
                          <a:pt x="634" y="67"/>
                          <a:pt x="634" y="67"/>
                          <a:pt x="634" y="67"/>
                        </a:cubicBezTo>
                        <a:cubicBezTo>
                          <a:pt x="635" y="66"/>
                          <a:pt x="640" y="63"/>
                          <a:pt x="641" y="62"/>
                        </a:cubicBezTo>
                        <a:cubicBezTo>
                          <a:pt x="646" y="59"/>
                          <a:pt x="649" y="59"/>
                          <a:pt x="652" y="59"/>
                        </a:cubicBezTo>
                        <a:cubicBezTo>
                          <a:pt x="651" y="58"/>
                          <a:pt x="648" y="58"/>
                          <a:pt x="652" y="56"/>
                        </a:cubicBezTo>
                        <a:cubicBezTo>
                          <a:pt x="653" y="58"/>
                          <a:pt x="662" y="53"/>
                          <a:pt x="662" y="54"/>
                        </a:cubicBezTo>
                        <a:cubicBezTo>
                          <a:pt x="664" y="54"/>
                          <a:pt x="668" y="53"/>
                          <a:pt x="667" y="52"/>
                        </a:cubicBezTo>
                        <a:cubicBezTo>
                          <a:pt x="668" y="54"/>
                          <a:pt x="668" y="54"/>
                          <a:pt x="668" y="54"/>
                        </a:cubicBezTo>
                        <a:cubicBezTo>
                          <a:pt x="667" y="52"/>
                          <a:pt x="674" y="49"/>
                          <a:pt x="679" y="47"/>
                        </a:cubicBezTo>
                        <a:cubicBezTo>
                          <a:pt x="679" y="50"/>
                          <a:pt x="684" y="45"/>
                          <a:pt x="688" y="46"/>
                        </a:cubicBezTo>
                        <a:cubicBezTo>
                          <a:pt x="688" y="44"/>
                          <a:pt x="696" y="43"/>
                          <a:pt x="697" y="41"/>
                        </a:cubicBezTo>
                        <a:cubicBezTo>
                          <a:pt x="701" y="39"/>
                          <a:pt x="701" y="41"/>
                          <a:pt x="702" y="41"/>
                        </a:cubicBezTo>
                        <a:cubicBezTo>
                          <a:pt x="704" y="40"/>
                          <a:pt x="704" y="40"/>
                          <a:pt x="704" y="40"/>
                        </a:cubicBezTo>
                        <a:cubicBezTo>
                          <a:pt x="706" y="40"/>
                          <a:pt x="713" y="38"/>
                          <a:pt x="718" y="37"/>
                        </a:cubicBezTo>
                        <a:cubicBezTo>
                          <a:pt x="722" y="35"/>
                          <a:pt x="722" y="35"/>
                          <a:pt x="722" y="35"/>
                        </a:cubicBezTo>
                        <a:cubicBezTo>
                          <a:pt x="723" y="35"/>
                          <a:pt x="723" y="35"/>
                          <a:pt x="723" y="35"/>
                        </a:cubicBezTo>
                        <a:cubicBezTo>
                          <a:pt x="724" y="34"/>
                          <a:pt x="727" y="33"/>
                          <a:pt x="725" y="33"/>
                        </a:cubicBezTo>
                        <a:cubicBezTo>
                          <a:pt x="727" y="33"/>
                          <a:pt x="727" y="33"/>
                          <a:pt x="727" y="33"/>
                        </a:cubicBezTo>
                        <a:cubicBezTo>
                          <a:pt x="727" y="31"/>
                          <a:pt x="730" y="31"/>
                          <a:pt x="735" y="29"/>
                        </a:cubicBezTo>
                        <a:cubicBezTo>
                          <a:pt x="736" y="29"/>
                          <a:pt x="736" y="30"/>
                          <a:pt x="735" y="30"/>
                        </a:cubicBezTo>
                        <a:cubicBezTo>
                          <a:pt x="737" y="30"/>
                          <a:pt x="736" y="31"/>
                          <a:pt x="738" y="31"/>
                        </a:cubicBezTo>
                        <a:cubicBezTo>
                          <a:pt x="736" y="31"/>
                          <a:pt x="745" y="26"/>
                          <a:pt x="739" y="27"/>
                        </a:cubicBezTo>
                        <a:cubicBezTo>
                          <a:pt x="738" y="26"/>
                          <a:pt x="741" y="25"/>
                          <a:pt x="744" y="24"/>
                        </a:cubicBezTo>
                        <a:cubicBezTo>
                          <a:pt x="745" y="26"/>
                          <a:pt x="745" y="26"/>
                          <a:pt x="745" y="26"/>
                        </a:cubicBezTo>
                        <a:cubicBezTo>
                          <a:pt x="748" y="23"/>
                          <a:pt x="748" y="23"/>
                          <a:pt x="748" y="23"/>
                        </a:cubicBezTo>
                        <a:cubicBezTo>
                          <a:pt x="751" y="22"/>
                          <a:pt x="753" y="23"/>
                          <a:pt x="756" y="22"/>
                        </a:cubicBezTo>
                        <a:cubicBezTo>
                          <a:pt x="753" y="23"/>
                          <a:pt x="750" y="27"/>
                          <a:pt x="758" y="25"/>
                        </a:cubicBezTo>
                        <a:cubicBezTo>
                          <a:pt x="754" y="26"/>
                          <a:pt x="752" y="28"/>
                          <a:pt x="750" y="28"/>
                        </a:cubicBezTo>
                        <a:cubicBezTo>
                          <a:pt x="752" y="28"/>
                          <a:pt x="752" y="28"/>
                          <a:pt x="750" y="29"/>
                        </a:cubicBezTo>
                        <a:cubicBezTo>
                          <a:pt x="756" y="27"/>
                          <a:pt x="752" y="28"/>
                          <a:pt x="758" y="26"/>
                        </a:cubicBezTo>
                        <a:cubicBezTo>
                          <a:pt x="758" y="28"/>
                          <a:pt x="759" y="28"/>
                          <a:pt x="764" y="27"/>
                        </a:cubicBezTo>
                        <a:cubicBezTo>
                          <a:pt x="760" y="27"/>
                          <a:pt x="760" y="27"/>
                          <a:pt x="760" y="27"/>
                        </a:cubicBezTo>
                        <a:cubicBezTo>
                          <a:pt x="761" y="27"/>
                          <a:pt x="761" y="27"/>
                          <a:pt x="761" y="26"/>
                        </a:cubicBezTo>
                        <a:cubicBezTo>
                          <a:pt x="760" y="27"/>
                          <a:pt x="759" y="26"/>
                          <a:pt x="759" y="26"/>
                        </a:cubicBezTo>
                        <a:cubicBezTo>
                          <a:pt x="760" y="26"/>
                          <a:pt x="765" y="23"/>
                          <a:pt x="766" y="23"/>
                        </a:cubicBezTo>
                        <a:cubicBezTo>
                          <a:pt x="760" y="22"/>
                          <a:pt x="776" y="19"/>
                          <a:pt x="772" y="19"/>
                        </a:cubicBezTo>
                        <a:cubicBezTo>
                          <a:pt x="773" y="18"/>
                          <a:pt x="777" y="17"/>
                          <a:pt x="777" y="18"/>
                        </a:cubicBezTo>
                        <a:cubicBezTo>
                          <a:pt x="772" y="20"/>
                          <a:pt x="781" y="19"/>
                          <a:pt x="781" y="20"/>
                        </a:cubicBezTo>
                        <a:cubicBezTo>
                          <a:pt x="782" y="19"/>
                          <a:pt x="777" y="20"/>
                          <a:pt x="779" y="19"/>
                        </a:cubicBezTo>
                        <a:cubicBezTo>
                          <a:pt x="782" y="18"/>
                          <a:pt x="784" y="19"/>
                          <a:pt x="786" y="19"/>
                        </a:cubicBezTo>
                        <a:cubicBezTo>
                          <a:pt x="785" y="19"/>
                          <a:pt x="785" y="19"/>
                          <a:pt x="785" y="19"/>
                        </a:cubicBezTo>
                        <a:cubicBezTo>
                          <a:pt x="789" y="19"/>
                          <a:pt x="789" y="19"/>
                          <a:pt x="789" y="19"/>
                        </a:cubicBezTo>
                        <a:cubicBezTo>
                          <a:pt x="790" y="18"/>
                          <a:pt x="785" y="19"/>
                          <a:pt x="789" y="17"/>
                        </a:cubicBezTo>
                        <a:cubicBezTo>
                          <a:pt x="790" y="18"/>
                          <a:pt x="794" y="16"/>
                          <a:pt x="794" y="17"/>
                        </a:cubicBezTo>
                        <a:cubicBezTo>
                          <a:pt x="792" y="18"/>
                          <a:pt x="794" y="19"/>
                          <a:pt x="790" y="20"/>
                        </a:cubicBezTo>
                        <a:cubicBezTo>
                          <a:pt x="793" y="20"/>
                          <a:pt x="802" y="18"/>
                          <a:pt x="798" y="17"/>
                        </a:cubicBezTo>
                        <a:cubicBezTo>
                          <a:pt x="802" y="17"/>
                          <a:pt x="802" y="17"/>
                          <a:pt x="802" y="17"/>
                        </a:cubicBezTo>
                        <a:cubicBezTo>
                          <a:pt x="800" y="16"/>
                          <a:pt x="793" y="16"/>
                          <a:pt x="800" y="15"/>
                        </a:cubicBezTo>
                        <a:cubicBezTo>
                          <a:pt x="800" y="15"/>
                          <a:pt x="800" y="15"/>
                          <a:pt x="800" y="15"/>
                        </a:cubicBezTo>
                        <a:cubicBezTo>
                          <a:pt x="805" y="13"/>
                          <a:pt x="805" y="13"/>
                          <a:pt x="805" y="13"/>
                        </a:cubicBezTo>
                        <a:cubicBezTo>
                          <a:pt x="807" y="14"/>
                          <a:pt x="807" y="14"/>
                          <a:pt x="807" y="14"/>
                        </a:cubicBezTo>
                        <a:cubicBezTo>
                          <a:pt x="807" y="13"/>
                          <a:pt x="808" y="13"/>
                          <a:pt x="810" y="13"/>
                        </a:cubicBezTo>
                        <a:cubicBezTo>
                          <a:pt x="810" y="13"/>
                          <a:pt x="812" y="13"/>
                          <a:pt x="812" y="14"/>
                        </a:cubicBezTo>
                        <a:cubicBezTo>
                          <a:pt x="817" y="13"/>
                          <a:pt x="817" y="12"/>
                          <a:pt x="817" y="12"/>
                        </a:cubicBezTo>
                        <a:cubicBezTo>
                          <a:pt x="820" y="11"/>
                          <a:pt x="821" y="11"/>
                          <a:pt x="820" y="12"/>
                        </a:cubicBezTo>
                        <a:cubicBezTo>
                          <a:pt x="824" y="12"/>
                          <a:pt x="831" y="11"/>
                          <a:pt x="834" y="11"/>
                        </a:cubicBezTo>
                        <a:cubicBezTo>
                          <a:pt x="839" y="10"/>
                          <a:pt x="833" y="11"/>
                          <a:pt x="836" y="10"/>
                        </a:cubicBezTo>
                        <a:cubicBezTo>
                          <a:pt x="841" y="12"/>
                          <a:pt x="854" y="9"/>
                          <a:pt x="863" y="8"/>
                        </a:cubicBezTo>
                        <a:cubicBezTo>
                          <a:pt x="860" y="6"/>
                          <a:pt x="865" y="7"/>
                          <a:pt x="867" y="5"/>
                        </a:cubicBezTo>
                        <a:cubicBezTo>
                          <a:pt x="865" y="6"/>
                          <a:pt x="875" y="7"/>
                          <a:pt x="868" y="8"/>
                        </a:cubicBezTo>
                        <a:cubicBezTo>
                          <a:pt x="872" y="7"/>
                          <a:pt x="872" y="7"/>
                          <a:pt x="872" y="7"/>
                        </a:cubicBezTo>
                        <a:cubicBezTo>
                          <a:pt x="876" y="8"/>
                          <a:pt x="865" y="9"/>
                          <a:pt x="870" y="10"/>
                        </a:cubicBezTo>
                        <a:cubicBezTo>
                          <a:pt x="875" y="9"/>
                          <a:pt x="878" y="7"/>
                          <a:pt x="884" y="7"/>
                        </a:cubicBezTo>
                        <a:cubicBezTo>
                          <a:pt x="882" y="9"/>
                          <a:pt x="889" y="7"/>
                          <a:pt x="888" y="9"/>
                        </a:cubicBezTo>
                        <a:cubicBezTo>
                          <a:pt x="887" y="9"/>
                          <a:pt x="885" y="9"/>
                          <a:pt x="883" y="9"/>
                        </a:cubicBezTo>
                        <a:cubicBezTo>
                          <a:pt x="884" y="9"/>
                          <a:pt x="884" y="9"/>
                          <a:pt x="884" y="9"/>
                        </a:cubicBezTo>
                        <a:cubicBezTo>
                          <a:pt x="896" y="9"/>
                          <a:pt x="887" y="7"/>
                          <a:pt x="894" y="6"/>
                        </a:cubicBezTo>
                        <a:cubicBezTo>
                          <a:pt x="901" y="6"/>
                          <a:pt x="899" y="7"/>
                          <a:pt x="900" y="8"/>
                        </a:cubicBezTo>
                        <a:cubicBezTo>
                          <a:pt x="901" y="8"/>
                          <a:pt x="904" y="8"/>
                          <a:pt x="906" y="8"/>
                        </a:cubicBezTo>
                        <a:cubicBezTo>
                          <a:pt x="902" y="9"/>
                          <a:pt x="898" y="7"/>
                          <a:pt x="900" y="6"/>
                        </a:cubicBezTo>
                        <a:cubicBezTo>
                          <a:pt x="903" y="7"/>
                          <a:pt x="911" y="6"/>
                          <a:pt x="913" y="5"/>
                        </a:cubicBezTo>
                        <a:cubicBezTo>
                          <a:pt x="902" y="3"/>
                          <a:pt x="906" y="5"/>
                          <a:pt x="896" y="3"/>
                        </a:cubicBezTo>
                        <a:cubicBezTo>
                          <a:pt x="895" y="4"/>
                          <a:pt x="895" y="5"/>
                          <a:pt x="889" y="5"/>
                        </a:cubicBezTo>
                        <a:cubicBezTo>
                          <a:pt x="893" y="4"/>
                          <a:pt x="889" y="4"/>
                          <a:pt x="888" y="4"/>
                        </a:cubicBezTo>
                        <a:cubicBezTo>
                          <a:pt x="889" y="5"/>
                          <a:pt x="884" y="4"/>
                          <a:pt x="882" y="5"/>
                        </a:cubicBezTo>
                        <a:cubicBezTo>
                          <a:pt x="880" y="4"/>
                          <a:pt x="885" y="2"/>
                          <a:pt x="880" y="2"/>
                        </a:cubicBezTo>
                        <a:cubicBezTo>
                          <a:pt x="879" y="5"/>
                          <a:pt x="879" y="5"/>
                          <a:pt x="879" y="5"/>
                        </a:cubicBezTo>
                        <a:cubicBezTo>
                          <a:pt x="876" y="4"/>
                          <a:pt x="879" y="3"/>
                          <a:pt x="875" y="4"/>
                        </a:cubicBezTo>
                        <a:cubicBezTo>
                          <a:pt x="877" y="2"/>
                          <a:pt x="874" y="2"/>
                          <a:pt x="880" y="1"/>
                        </a:cubicBezTo>
                        <a:cubicBezTo>
                          <a:pt x="872" y="0"/>
                          <a:pt x="868" y="3"/>
                          <a:pt x="862" y="4"/>
                        </a:cubicBezTo>
                        <a:cubicBezTo>
                          <a:pt x="863" y="4"/>
                          <a:pt x="863" y="4"/>
                          <a:pt x="864" y="4"/>
                        </a:cubicBezTo>
                        <a:cubicBezTo>
                          <a:pt x="862" y="4"/>
                          <a:pt x="860" y="4"/>
                          <a:pt x="858" y="5"/>
                        </a:cubicBezTo>
                        <a:cubicBezTo>
                          <a:pt x="854" y="4"/>
                          <a:pt x="861" y="3"/>
                          <a:pt x="860" y="3"/>
                        </a:cubicBezTo>
                        <a:cubicBezTo>
                          <a:pt x="854" y="3"/>
                          <a:pt x="854" y="3"/>
                          <a:pt x="854" y="3"/>
                        </a:cubicBezTo>
                        <a:cubicBezTo>
                          <a:pt x="853" y="3"/>
                          <a:pt x="853" y="3"/>
                          <a:pt x="853" y="3"/>
                        </a:cubicBezTo>
                        <a:cubicBezTo>
                          <a:pt x="852" y="4"/>
                          <a:pt x="850" y="4"/>
                          <a:pt x="850" y="4"/>
                        </a:cubicBezTo>
                        <a:cubicBezTo>
                          <a:pt x="851" y="3"/>
                          <a:pt x="852" y="2"/>
                          <a:pt x="853" y="1"/>
                        </a:cubicBezTo>
                        <a:cubicBezTo>
                          <a:pt x="847" y="3"/>
                          <a:pt x="847" y="3"/>
                          <a:pt x="847" y="3"/>
                        </a:cubicBezTo>
                        <a:cubicBezTo>
                          <a:pt x="847" y="3"/>
                          <a:pt x="841" y="3"/>
                          <a:pt x="846" y="2"/>
                        </a:cubicBezTo>
                        <a:cubicBezTo>
                          <a:pt x="836" y="3"/>
                          <a:pt x="836" y="3"/>
                          <a:pt x="836" y="3"/>
                        </a:cubicBezTo>
                        <a:cubicBezTo>
                          <a:pt x="835" y="2"/>
                          <a:pt x="835" y="2"/>
                          <a:pt x="835" y="2"/>
                        </a:cubicBezTo>
                        <a:cubicBezTo>
                          <a:pt x="832" y="2"/>
                          <a:pt x="832" y="3"/>
                          <a:pt x="835" y="2"/>
                        </a:cubicBezTo>
                        <a:cubicBezTo>
                          <a:pt x="832" y="2"/>
                          <a:pt x="820" y="7"/>
                          <a:pt x="821" y="4"/>
                        </a:cubicBezTo>
                        <a:cubicBezTo>
                          <a:pt x="814" y="6"/>
                          <a:pt x="811" y="6"/>
                          <a:pt x="801" y="8"/>
                        </a:cubicBezTo>
                        <a:cubicBezTo>
                          <a:pt x="808" y="6"/>
                          <a:pt x="793" y="8"/>
                          <a:pt x="800" y="6"/>
                        </a:cubicBezTo>
                        <a:cubicBezTo>
                          <a:pt x="796" y="6"/>
                          <a:pt x="795" y="8"/>
                          <a:pt x="791" y="9"/>
                        </a:cubicBezTo>
                        <a:cubicBezTo>
                          <a:pt x="788" y="9"/>
                          <a:pt x="789" y="7"/>
                          <a:pt x="793" y="6"/>
                        </a:cubicBezTo>
                        <a:cubicBezTo>
                          <a:pt x="789" y="7"/>
                          <a:pt x="789" y="7"/>
                          <a:pt x="789" y="7"/>
                        </a:cubicBezTo>
                        <a:cubicBezTo>
                          <a:pt x="789" y="7"/>
                          <a:pt x="789" y="7"/>
                          <a:pt x="789" y="7"/>
                        </a:cubicBezTo>
                        <a:cubicBezTo>
                          <a:pt x="785" y="9"/>
                          <a:pt x="785" y="9"/>
                          <a:pt x="785" y="9"/>
                        </a:cubicBezTo>
                        <a:cubicBezTo>
                          <a:pt x="781" y="9"/>
                          <a:pt x="784" y="7"/>
                          <a:pt x="780" y="8"/>
                        </a:cubicBezTo>
                        <a:cubicBezTo>
                          <a:pt x="779" y="9"/>
                          <a:pt x="779" y="9"/>
                          <a:pt x="779" y="9"/>
                        </a:cubicBezTo>
                        <a:cubicBezTo>
                          <a:pt x="776" y="9"/>
                          <a:pt x="776" y="9"/>
                          <a:pt x="776" y="9"/>
                        </a:cubicBezTo>
                        <a:cubicBezTo>
                          <a:pt x="777" y="9"/>
                          <a:pt x="775" y="10"/>
                          <a:pt x="772" y="11"/>
                        </a:cubicBezTo>
                        <a:cubicBezTo>
                          <a:pt x="772" y="11"/>
                          <a:pt x="772" y="11"/>
                          <a:pt x="772" y="11"/>
                        </a:cubicBezTo>
                        <a:cubicBezTo>
                          <a:pt x="769" y="12"/>
                          <a:pt x="769" y="12"/>
                          <a:pt x="769" y="12"/>
                        </a:cubicBezTo>
                        <a:cubicBezTo>
                          <a:pt x="772" y="10"/>
                          <a:pt x="765" y="12"/>
                          <a:pt x="767" y="11"/>
                        </a:cubicBezTo>
                        <a:cubicBezTo>
                          <a:pt x="764" y="11"/>
                          <a:pt x="764" y="11"/>
                          <a:pt x="758" y="13"/>
                        </a:cubicBezTo>
                        <a:cubicBezTo>
                          <a:pt x="759" y="14"/>
                          <a:pt x="759" y="14"/>
                          <a:pt x="759" y="14"/>
                        </a:cubicBezTo>
                        <a:cubicBezTo>
                          <a:pt x="752" y="16"/>
                          <a:pt x="759" y="12"/>
                          <a:pt x="753" y="14"/>
                        </a:cubicBezTo>
                        <a:cubicBezTo>
                          <a:pt x="753" y="14"/>
                          <a:pt x="753" y="14"/>
                          <a:pt x="753" y="14"/>
                        </a:cubicBezTo>
                        <a:cubicBezTo>
                          <a:pt x="745" y="15"/>
                          <a:pt x="740" y="19"/>
                          <a:pt x="733" y="19"/>
                        </a:cubicBezTo>
                        <a:cubicBezTo>
                          <a:pt x="737" y="18"/>
                          <a:pt x="735" y="17"/>
                          <a:pt x="735" y="18"/>
                        </a:cubicBezTo>
                        <a:cubicBezTo>
                          <a:pt x="730" y="19"/>
                          <a:pt x="722" y="22"/>
                          <a:pt x="716" y="24"/>
                        </a:cubicBezTo>
                        <a:cubicBezTo>
                          <a:pt x="714" y="24"/>
                          <a:pt x="713" y="23"/>
                          <a:pt x="708" y="24"/>
                        </a:cubicBezTo>
                        <a:cubicBezTo>
                          <a:pt x="704" y="26"/>
                          <a:pt x="703" y="26"/>
                          <a:pt x="702" y="27"/>
                        </a:cubicBezTo>
                        <a:cubicBezTo>
                          <a:pt x="698" y="28"/>
                          <a:pt x="691" y="31"/>
                          <a:pt x="690" y="30"/>
                        </a:cubicBezTo>
                        <a:cubicBezTo>
                          <a:pt x="690" y="31"/>
                          <a:pt x="687" y="31"/>
                          <a:pt x="685" y="33"/>
                        </a:cubicBezTo>
                        <a:cubicBezTo>
                          <a:pt x="684" y="32"/>
                          <a:pt x="684" y="32"/>
                          <a:pt x="684" y="32"/>
                        </a:cubicBezTo>
                        <a:cubicBezTo>
                          <a:pt x="685" y="33"/>
                          <a:pt x="685" y="33"/>
                          <a:pt x="685" y="33"/>
                        </a:cubicBezTo>
                        <a:cubicBezTo>
                          <a:pt x="677" y="33"/>
                          <a:pt x="674" y="38"/>
                          <a:pt x="666" y="39"/>
                        </a:cubicBezTo>
                        <a:cubicBezTo>
                          <a:pt x="667" y="39"/>
                          <a:pt x="667" y="39"/>
                          <a:pt x="667" y="39"/>
                        </a:cubicBezTo>
                        <a:cubicBezTo>
                          <a:pt x="665" y="40"/>
                          <a:pt x="665" y="40"/>
                          <a:pt x="665" y="40"/>
                        </a:cubicBezTo>
                        <a:cubicBezTo>
                          <a:pt x="664" y="40"/>
                          <a:pt x="665" y="39"/>
                          <a:pt x="665" y="38"/>
                        </a:cubicBezTo>
                        <a:cubicBezTo>
                          <a:pt x="661" y="40"/>
                          <a:pt x="656" y="42"/>
                          <a:pt x="652" y="43"/>
                        </a:cubicBezTo>
                        <a:cubicBezTo>
                          <a:pt x="654" y="43"/>
                          <a:pt x="654" y="43"/>
                          <a:pt x="654" y="43"/>
                        </a:cubicBezTo>
                        <a:cubicBezTo>
                          <a:pt x="652" y="44"/>
                          <a:pt x="650" y="46"/>
                          <a:pt x="647" y="47"/>
                        </a:cubicBezTo>
                        <a:cubicBezTo>
                          <a:pt x="651" y="43"/>
                          <a:pt x="642" y="48"/>
                          <a:pt x="641" y="48"/>
                        </a:cubicBezTo>
                        <a:cubicBezTo>
                          <a:pt x="644" y="46"/>
                          <a:pt x="644" y="46"/>
                          <a:pt x="644" y="46"/>
                        </a:cubicBezTo>
                        <a:cubicBezTo>
                          <a:pt x="640" y="48"/>
                          <a:pt x="640" y="48"/>
                          <a:pt x="641" y="49"/>
                        </a:cubicBezTo>
                        <a:cubicBezTo>
                          <a:pt x="636" y="51"/>
                          <a:pt x="636" y="48"/>
                          <a:pt x="632" y="51"/>
                        </a:cubicBezTo>
                        <a:cubicBezTo>
                          <a:pt x="635" y="50"/>
                          <a:pt x="635" y="50"/>
                          <a:pt x="635" y="50"/>
                        </a:cubicBezTo>
                        <a:cubicBezTo>
                          <a:pt x="637" y="50"/>
                          <a:pt x="635" y="52"/>
                          <a:pt x="632" y="53"/>
                        </a:cubicBezTo>
                        <a:cubicBezTo>
                          <a:pt x="632" y="53"/>
                          <a:pt x="630" y="53"/>
                          <a:pt x="632" y="52"/>
                        </a:cubicBezTo>
                        <a:cubicBezTo>
                          <a:pt x="628" y="54"/>
                          <a:pt x="622" y="57"/>
                          <a:pt x="620" y="58"/>
                        </a:cubicBezTo>
                        <a:cubicBezTo>
                          <a:pt x="618" y="58"/>
                          <a:pt x="618" y="57"/>
                          <a:pt x="619" y="57"/>
                        </a:cubicBezTo>
                        <a:cubicBezTo>
                          <a:pt x="611" y="61"/>
                          <a:pt x="616" y="58"/>
                          <a:pt x="608" y="63"/>
                        </a:cubicBezTo>
                        <a:cubicBezTo>
                          <a:pt x="607" y="62"/>
                          <a:pt x="607" y="62"/>
                          <a:pt x="607" y="62"/>
                        </a:cubicBezTo>
                        <a:cubicBezTo>
                          <a:pt x="605" y="64"/>
                          <a:pt x="605" y="64"/>
                          <a:pt x="605" y="64"/>
                        </a:cubicBezTo>
                        <a:cubicBezTo>
                          <a:pt x="600" y="65"/>
                          <a:pt x="600" y="65"/>
                          <a:pt x="600" y="65"/>
                        </a:cubicBezTo>
                        <a:cubicBezTo>
                          <a:pt x="602" y="65"/>
                          <a:pt x="602" y="65"/>
                          <a:pt x="602" y="65"/>
                        </a:cubicBezTo>
                        <a:cubicBezTo>
                          <a:pt x="599" y="67"/>
                          <a:pt x="598" y="68"/>
                          <a:pt x="595" y="69"/>
                        </a:cubicBezTo>
                        <a:cubicBezTo>
                          <a:pt x="595" y="68"/>
                          <a:pt x="595" y="68"/>
                          <a:pt x="595" y="68"/>
                        </a:cubicBezTo>
                        <a:cubicBezTo>
                          <a:pt x="588" y="72"/>
                          <a:pt x="586" y="71"/>
                          <a:pt x="579" y="76"/>
                        </a:cubicBezTo>
                        <a:cubicBezTo>
                          <a:pt x="579" y="76"/>
                          <a:pt x="580" y="75"/>
                          <a:pt x="580" y="74"/>
                        </a:cubicBezTo>
                        <a:cubicBezTo>
                          <a:pt x="574" y="79"/>
                          <a:pt x="575" y="76"/>
                          <a:pt x="569" y="81"/>
                        </a:cubicBezTo>
                        <a:cubicBezTo>
                          <a:pt x="569" y="80"/>
                          <a:pt x="568" y="80"/>
                          <a:pt x="568" y="80"/>
                        </a:cubicBezTo>
                        <a:cubicBezTo>
                          <a:pt x="565" y="82"/>
                          <a:pt x="565" y="82"/>
                          <a:pt x="565" y="82"/>
                        </a:cubicBezTo>
                        <a:cubicBezTo>
                          <a:pt x="565" y="81"/>
                          <a:pt x="565" y="81"/>
                          <a:pt x="565" y="81"/>
                        </a:cubicBezTo>
                        <a:cubicBezTo>
                          <a:pt x="563" y="84"/>
                          <a:pt x="563" y="84"/>
                          <a:pt x="563" y="84"/>
                        </a:cubicBezTo>
                        <a:cubicBezTo>
                          <a:pt x="561" y="84"/>
                          <a:pt x="561" y="84"/>
                          <a:pt x="561" y="84"/>
                        </a:cubicBezTo>
                        <a:cubicBezTo>
                          <a:pt x="560" y="85"/>
                          <a:pt x="560" y="85"/>
                          <a:pt x="560" y="85"/>
                        </a:cubicBezTo>
                        <a:cubicBezTo>
                          <a:pt x="556" y="85"/>
                          <a:pt x="552" y="89"/>
                          <a:pt x="547" y="90"/>
                        </a:cubicBezTo>
                        <a:cubicBezTo>
                          <a:pt x="548" y="91"/>
                          <a:pt x="548" y="91"/>
                          <a:pt x="548" y="91"/>
                        </a:cubicBezTo>
                        <a:cubicBezTo>
                          <a:pt x="539" y="100"/>
                          <a:pt x="522" y="104"/>
                          <a:pt x="510" y="114"/>
                        </a:cubicBezTo>
                        <a:cubicBezTo>
                          <a:pt x="510" y="113"/>
                          <a:pt x="510" y="113"/>
                          <a:pt x="510" y="113"/>
                        </a:cubicBezTo>
                        <a:cubicBezTo>
                          <a:pt x="505" y="118"/>
                          <a:pt x="505" y="118"/>
                          <a:pt x="505" y="118"/>
                        </a:cubicBezTo>
                        <a:cubicBezTo>
                          <a:pt x="502" y="119"/>
                          <a:pt x="507" y="116"/>
                          <a:pt x="505" y="116"/>
                        </a:cubicBezTo>
                        <a:cubicBezTo>
                          <a:pt x="500" y="120"/>
                          <a:pt x="504" y="119"/>
                          <a:pt x="498" y="123"/>
                        </a:cubicBezTo>
                        <a:cubicBezTo>
                          <a:pt x="494" y="125"/>
                          <a:pt x="498" y="122"/>
                          <a:pt x="500" y="120"/>
                        </a:cubicBezTo>
                        <a:cubicBezTo>
                          <a:pt x="494" y="125"/>
                          <a:pt x="485" y="132"/>
                          <a:pt x="481" y="134"/>
                        </a:cubicBezTo>
                        <a:cubicBezTo>
                          <a:pt x="481" y="135"/>
                          <a:pt x="480" y="135"/>
                          <a:pt x="481" y="135"/>
                        </a:cubicBezTo>
                        <a:cubicBezTo>
                          <a:pt x="477" y="138"/>
                          <a:pt x="472" y="142"/>
                          <a:pt x="467" y="145"/>
                        </a:cubicBezTo>
                        <a:cubicBezTo>
                          <a:pt x="467" y="144"/>
                          <a:pt x="468" y="143"/>
                          <a:pt x="469" y="143"/>
                        </a:cubicBezTo>
                        <a:cubicBezTo>
                          <a:pt x="467" y="144"/>
                          <a:pt x="465" y="145"/>
                          <a:pt x="464" y="146"/>
                        </a:cubicBezTo>
                        <a:cubicBezTo>
                          <a:pt x="465" y="144"/>
                          <a:pt x="465" y="144"/>
                          <a:pt x="465" y="144"/>
                        </a:cubicBezTo>
                        <a:cubicBezTo>
                          <a:pt x="462" y="147"/>
                          <a:pt x="456" y="152"/>
                          <a:pt x="454" y="152"/>
                        </a:cubicBezTo>
                        <a:cubicBezTo>
                          <a:pt x="455" y="152"/>
                          <a:pt x="455" y="153"/>
                          <a:pt x="453" y="155"/>
                        </a:cubicBezTo>
                        <a:cubicBezTo>
                          <a:pt x="450" y="155"/>
                          <a:pt x="445" y="162"/>
                          <a:pt x="440" y="165"/>
                        </a:cubicBezTo>
                        <a:cubicBezTo>
                          <a:pt x="440" y="164"/>
                          <a:pt x="444" y="161"/>
                          <a:pt x="443" y="162"/>
                        </a:cubicBezTo>
                        <a:cubicBezTo>
                          <a:pt x="440" y="163"/>
                          <a:pt x="439" y="166"/>
                          <a:pt x="437" y="168"/>
                        </a:cubicBezTo>
                        <a:cubicBezTo>
                          <a:pt x="437" y="167"/>
                          <a:pt x="437" y="167"/>
                          <a:pt x="437" y="167"/>
                        </a:cubicBezTo>
                        <a:cubicBezTo>
                          <a:pt x="427" y="176"/>
                          <a:pt x="427" y="176"/>
                          <a:pt x="427" y="176"/>
                        </a:cubicBezTo>
                        <a:cubicBezTo>
                          <a:pt x="425" y="176"/>
                          <a:pt x="418" y="184"/>
                          <a:pt x="418" y="183"/>
                        </a:cubicBezTo>
                        <a:cubicBezTo>
                          <a:pt x="414" y="186"/>
                          <a:pt x="421" y="181"/>
                          <a:pt x="417" y="185"/>
                        </a:cubicBezTo>
                        <a:cubicBezTo>
                          <a:pt x="415" y="185"/>
                          <a:pt x="413" y="189"/>
                          <a:pt x="412" y="188"/>
                        </a:cubicBezTo>
                        <a:cubicBezTo>
                          <a:pt x="413" y="187"/>
                          <a:pt x="413" y="187"/>
                          <a:pt x="413" y="187"/>
                        </a:cubicBezTo>
                        <a:cubicBezTo>
                          <a:pt x="410" y="190"/>
                          <a:pt x="410" y="190"/>
                          <a:pt x="410" y="190"/>
                        </a:cubicBezTo>
                        <a:cubicBezTo>
                          <a:pt x="411" y="187"/>
                          <a:pt x="411" y="187"/>
                          <a:pt x="411" y="187"/>
                        </a:cubicBezTo>
                        <a:cubicBezTo>
                          <a:pt x="408" y="190"/>
                          <a:pt x="407" y="193"/>
                          <a:pt x="408" y="193"/>
                        </a:cubicBezTo>
                        <a:cubicBezTo>
                          <a:pt x="405" y="195"/>
                          <a:pt x="401" y="199"/>
                          <a:pt x="399" y="199"/>
                        </a:cubicBezTo>
                        <a:cubicBezTo>
                          <a:pt x="400" y="198"/>
                          <a:pt x="400" y="198"/>
                          <a:pt x="400" y="198"/>
                        </a:cubicBezTo>
                        <a:cubicBezTo>
                          <a:pt x="393" y="205"/>
                          <a:pt x="386" y="207"/>
                          <a:pt x="382" y="214"/>
                        </a:cubicBezTo>
                        <a:cubicBezTo>
                          <a:pt x="381" y="214"/>
                          <a:pt x="381" y="214"/>
                          <a:pt x="382" y="213"/>
                        </a:cubicBezTo>
                        <a:cubicBezTo>
                          <a:pt x="378" y="217"/>
                          <a:pt x="378" y="217"/>
                          <a:pt x="378" y="217"/>
                        </a:cubicBezTo>
                        <a:cubicBezTo>
                          <a:pt x="378" y="215"/>
                          <a:pt x="378" y="215"/>
                          <a:pt x="378" y="215"/>
                        </a:cubicBezTo>
                        <a:cubicBezTo>
                          <a:pt x="372" y="223"/>
                          <a:pt x="372" y="223"/>
                          <a:pt x="372" y="223"/>
                        </a:cubicBezTo>
                        <a:cubicBezTo>
                          <a:pt x="372" y="223"/>
                          <a:pt x="372" y="223"/>
                          <a:pt x="372" y="223"/>
                        </a:cubicBezTo>
                        <a:cubicBezTo>
                          <a:pt x="367" y="227"/>
                          <a:pt x="360" y="235"/>
                          <a:pt x="354" y="241"/>
                        </a:cubicBezTo>
                        <a:cubicBezTo>
                          <a:pt x="355" y="240"/>
                          <a:pt x="355" y="240"/>
                          <a:pt x="355" y="240"/>
                        </a:cubicBezTo>
                        <a:cubicBezTo>
                          <a:pt x="349" y="247"/>
                          <a:pt x="348" y="246"/>
                          <a:pt x="344" y="251"/>
                        </a:cubicBezTo>
                        <a:cubicBezTo>
                          <a:pt x="344" y="251"/>
                          <a:pt x="344" y="251"/>
                          <a:pt x="344" y="250"/>
                        </a:cubicBezTo>
                        <a:cubicBezTo>
                          <a:pt x="340" y="255"/>
                          <a:pt x="340" y="255"/>
                          <a:pt x="340" y="255"/>
                        </a:cubicBezTo>
                        <a:cubicBezTo>
                          <a:pt x="340" y="253"/>
                          <a:pt x="340" y="253"/>
                          <a:pt x="340" y="253"/>
                        </a:cubicBezTo>
                        <a:cubicBezTo>
                          <a:pt x="338" y="258"/>
                          <a:pt x="331" y="262"/>
                          <a:pt x="333" y="260"/>
                        </a:cubicBezTo>
                        <a:cubicBezTo>
                          <a:pt x="332" y="263"/>
                          <a:pt x="329" y="266"/>
                          <a:pt x="329" y="267"/>
                        </a:cubicBezTo>
                        <a:cubicBezTo>
                          <a:pt x="325" y="272"/>
                          <a:pt x="328" y="268"/>
                          <a:pt x="325" y="271"/>
                        </a:cubicBezTo>
                        <a:cubicBezTo>
                          <a:pt x="321" y="274"/>
                          <a:pt x="322" y="276"/>
                          <a:pt x="317" y="280"/>
                        </a:cubicBezTo>
                        <a:cubicBezTo>
                          <a:pt x="317" y="280"/>
                          <a:pt x="317" y="280"/>
                          <a:pt x="317" y="280"/>
                        </a:cubicBezTo>
                        <a:cubicBezTo>
                          <a:pt x="315" y="282"/>
                          <a:pt x="314" y="284"/>
                          <a:pt x="311" y="287"/>
                        </a:cubicBezTo>
                        <a:cubicBezTo>
                          <a:pt x="312" y="286"/>
                          <a:pt x="312" y="286"/>
                          <a:pt x="312" y="286"/>
                        </a:cubicBezTo>
                        <a:cubicBezTo>
                          <a:pt x="308" y="292"/>
                          <a:pt x="305" y="291"/>
                          <a:pt x="303" y="297"/>
                        </a:cubicBezTo>
                        <a:cubicBezTo>
                          <a:pt x="301" y="299"/>
                          <a:pt x="298" y="304"/>
                          <a:pt x="297" y="303"/>
                        </a:cubicBezTo>
                        <a:cubicBezTo>
                          <a:pt x="283" y="322"/>
                          <a:pt x="283" y="322"/>
                          <a:pt x="283" y="322"/>
                        </a:cubicBezTo>
                        <a:cubicBezTo>
                          <a:pt x="281" y="322"/>
                          <a:pt x="282" y="324"/>
                          <a:pt x="278" y="327"/>
                        </a:cubicBezTo>
                        <a:cubicBezTo>
                          <a:pt x="279" y="328"/>
                          <a:pt x="279" y="328"/>
                          <a:pt x="279" y="328"/>
                        </a:cubicBezTo>
                        <a:cubicBezTo>
                          <a:pt x="272" y="337"/>
                          <a:pt x="262" y="347"/>
                          <a:pt x="254" y="358"/>
                        </a:cubicBezTo>
                        <a:cubicBezTo>
                          <a:pt x="253" y="357"/>
                          <a:pt x="253" y="357"/>
                          <a:pt x="253" y="357"/>
                        </a:cubicBezTo>
                        <a:cubicBezTo>
                          <a:pt x="252" y="360"/>
                          <a:pt x="252" y="360"/>
                          <a:pt x="252" y="360"/>
                        </a:cubicBezTo>
                        <a:cubicBezTo>
                          <a:pt x="244" y="372"/>
                          <a:pt x="233" y="387"/>
                          <a:pt x="226" y="396"/>
                        </a:cubicBezTo>
                        <a:cubicBezTo>
                          <a:pt x="225" y="400"/>
                          <a:pt x="223" y="405"/>
                          <a:pt x="219" y="410"/>
                        </a:cubicBezTo>
                        <a:cubicBezTo>
                          <a:pt x="219" y="409"/>
                          <a:pt x="219" y="409"/>
                          <a:pt x="219" y="409"/>
                        </a:cubicBezTo>
                        <a:cubicBezTo>
                          <a:pt x="214" y="418"/>
                          <a:pt x="209" y="428"/>
                          <a:pt x="202" y="437"/>
                        </a:cubicBezTo>
                        <a:cubicBezTo>
                          <a:pt x="202" y="436"/>
                          <a:pt x="202" y="437"/>
                          <a:pt x="202" y="436"/>
                        </a:cubicBezTo>
                        <a:cubicBezTo>
                          <a:pt x="202" y="439"/>
                          <a:pt x="199" y="442"/>
                          <a:pt x="197" y="444"/>
                        </a:cubicBezTo>
                        <a:cubicBezTo>
                          <a:pt x="200" y="442"/>
                          <a:pt x="200" y="442"/>
                          <a:pt x="200" y="442"/>
                        </a:cubicBezTo>
                        <a:cubicBezTo>
                          <a:pt x="199" y="445"/>
                          <a:pt x="196" y="448"/>
                          <a:pt x="194" y="449"/>
                        </a:cubicBezTo>
                        <a:cubicBezTo>
                          <a:pt x="192" y="454"/>
                          <a:pt x="192" y="454"/>
                          <a:pt x="192" y="454"/>
                        </a:cubicBezTo>
                        <a:cubicBezTo>
                          <a:pt x="192" y="455"/>
                          <a:pt x="192" y="455"/>
                          <a:pt x="192" y="455"/>
                        </a:cubicBezTo>
                        <a:cubicBezTo>
                          <a:pt x="192" y="456"/>
                          <a:pt x="192" y="456"/>
                          <a:pt x="192" y="456"/>
                        </a:cubicBezTo>
                        <a:cubicBezTo>
                          <a:pt x="189" y="458"/>
                          <a:pt x="189" y="458"/>
                          <a:pt x="189" y="458"/>
                        </a:cubicBezTo>
                        <a:cubicBezTo>
                          <a:pt x="189" y="459"/>
                          <a:pt x="186" y="465"/>
                          <a:pt x="186" y="467"/>
                        </a:cubicBezTo>
                        <a:cubicBezTo>
                          <a:pt x="185" y="467"/>
                          <a:pt x="182" y="471"/>
                          <a:pt x="184" y="468"/>
                        </a:cubicBezTo>
                        <a:cubicBezTo>
                          <a:pt x="175" y="484"/>
                          <a:pt x="175" y="484"/>
                          <a:pt x="175" y="484"/>
                        </a:cubicBezTo>
                        <a:cubicBezTo>
                          <a:pt x="176" y="482"/>
                          <a:pt x="176" y="482"/>
                          <a:pt x="176" y="482"/>
                        </a:cubicBezTo>
                        <a:cubicBezTo>
                          <a:pt x="178" y="482"/>
                          <a:pt x="175" y="487"/>
                          <a:pt x="174" y="489"/>
                        </a:cubicBezTo>
                        <a:cubicBezTo>
                          <a:pt x="175" y="486"/>
                          <a:pt x="172" y="488"/>
                          <a:pt x="171" y="490"/>
                        </a:cubicBezTo>
                        <a:cubicBezTo>
                          <a:pt x="170" y="492"/>
                          <a:pt x="173" y="488"/>
                          <a:pt x="173" y="489"/>
                        </a:cubicBezTo>
                        <a:cubicBezTo>
                          <a:pt x="172" y="493"/>
                          <a:pt x="169" y="499"/>
                          <a:pt x="168" y="500"/>
                        </a:cubicBezTo>
                        <a:cubicBezTo>
                          <a:pt x="168" y="498"/>
                          <a:pt x="168" y="498"/>
                          <a:pt x="168" y="498"/>
                        </a:cubicBezTo>
                        <a:cubicBezTo>
                          <a:pt x="167" y="502"/>
                          <a:pt x="164" y="503"/>
                          <a:pt x="162" y="507"/>
                        </a:cubicBezTo>
                        <a:cubicBezTo>
                          <a:pt x="161" y="511"/>
                          <a:pt x="159" y="513"/>
                          <a:pt x="161" y="513"/>
                        </a:cubicBezTo>
                        <a:cubicBezTo>
                          <a:pt x="159" y="518"/>
                          <a:pt x="159" y="514"/>
                          <a:pt x="158" y="516"/>
                        </a:cubicBezTo>
                        <a:cubicBezTo>
                          <a:pt x="158" y="518"/>
                          <a:pt x="154" y="525"/>
                          <a:pt x="153" y="525"/>
                        </a:cubicBezTo>
                        <a:cubicBezTo>
                          <a:pt x="153" y="529"/>
                          <a:pt x="145" y="538"/>
                          <a:pt x="147" y="540"/>
                        </a:cubicBezTo>
                        <a:cubicBezTo>
                          <a:pt x="143" y="544"/>
                          <a:pt x="143" y="544"/>
                          <a:pt x="143" y="544"/>
                        </a:cubicBezTo>
                        <a:cubicBezTo>
                          <a:pt x="144" y="544"/>
                          <a:pt x="145" y="545"/>
                          <a:pt x="143" y="549"/>
                        </a:cubicBezTo>
                        <a:cubicBezTo>
                          <a:pt x="141" y="552"/>
                          <a:pt x="141" y="551"/>
                          <a:pt x="140" y="551"/>
                        </a:cubicBezTo>
                        <a:cubicBezTo>
                          <a:pt x="141" y="554"/>
                          <a:pt x="141" y="554"/>
                          <a:pt x="141" y="554"/>
                        </a:cubicBezTo>
                        <a:cubicBezTo>
                          <a:pt x="130" y="571"/>
                          <a:pt x="121" y="596"/>
                          <a:pt x="111" y="615"/>
                        </a:cubicBezTo>
                        <a:cubicBezTo>
                          <a:pt x="107" y="624"/>
                          <a:pt x="104" y="636"/>
                          <a:pt x="99" y="647"/>
                        </a:cubicBezTo>
                        <a:cubicBezTo>
                          <a:pt x="100" y="645"/>
                          <a:pt x="100" y="645"/>
                          <a:pt x="100" y="645"/>
                        </a:cubicBezTo>
                        <a:cubicBezTo>
                          <a:pt x="95" y="656"/>
                          <a:pt x="95" y="656"/>
                          <a:pt x="95" y="656"/>
                        </a:cubicBezTo>
                        <a:cubicBezTo>
                          <a:pt x="99" y="648"/>
                          <a:pt x="99" y="648"/>
                          <a:pt x="99" y="648"/>
                        </a:cubicBezTo>
                        <a:cubicBezTo>
                          <a:pt x="98" y="651"/>
                          <a:pt x="98" y="653"/>
                          <a:pt x="97" y="655"/>
                        </a:cubicBezTo>
                        <a:cubicBezTo>
                          <a:pt x="92" y="666"/>
                          <a:pt x="85" y="681"/>
                          <a:pt x="81" y="696"/>
                        </a:cubicBezTo>
                        <a:cubicBezTo>
                          <a:pt x="80" y="706"/>
                          <a:pt x="77" y="702"/>
                          <a:pt x="76" y="711"/>
                        </a:cubicBezTo>
                        <a:cubicBezTo>
                          <a:pt x="76" y="710"/>
                          <a:pt x="76" y="710"/>
                          <a:pt x="76" y="709"/>
                        </a:cubicBezTo>
                        <a:cubicBezTo>
                          <a:pt x="73" y="719"/>
                          <a:pt x="72" y="725"/>
                          <a:pt x="70" y="735"/>
                        </a:cubicBezTo>
                        <a:cubicBezTo>
                          <a:pt x="68" y="733"/>
                          <a:pt x="68" y="741"/>
                          <a:pt x="67" y="740"/>
                        </a:cubicBezTo>
                        <a:cubicBezTo>
                          <a:pt x="68" y="741"/>
                          <a:pt x="68" y="741"/>
                          <a:pt x="68" y="741"/>
                        </a:cubicBezTo>
                        <a:cubicBezTo>
                          <a:pt x="67" y="743"/>
                          <a:pt x="65" y="748"/>
                          <a:pt x="65" y="747"/>
                        </a:cubicBezTo>
                        <a:cubicBezTo>
                          <a:pt x="64" y="752"/>
                          <a:pt x="64" y="752"/>
                          <a:pt x="64" y="752"/>
                        </a:cubicBezTo>
                        <a:cubicBezTo>
                          <a:pt x="63" y="752"/>
                          <a:pt x="63" y="752"/>
                          <a:pt x="63" y="752"/>
                        </a:cubicBezTo>
                        <a:cubicBezTo>
                          <a:pt x="62" y="757"/>
                          <a:pt x="59" y="770"/>
                          <a:pt x="56" y="772"/>
                        </a:cubicBezTo>
                        <a:cubicBezTo>
                          <a:pt x="53" y="787"/>
                          <a:pt x="47" y="809"/>
                          <a:pt x="42" y="827"/>
                        </a:cubicBezTo>
                        <a:cubicBezTo>
                          <a:pt x="43" y="830"/>
                          <a:pt x="41" y="835"/>
                          <a:pt x="40" y="839"/>
                        </a:cubicBezTo>
                        <a:cubicBezTo>
                          <a:pt x="38" y="844"/>
                          <a:pt x="38" y="844"/>
                          <a:pt x="38" y="844"/>
                        </a:cubicBezTo>
                        <a:cubicBezTo>
                          <a:pt x="38" y="848"/>
                          <a:pt x="38" y="853"/>
                          <a:pt x="36" y="856"/>
                        </a:cubicBezTo>
                        <a:cubicBezTo>
                          <a:pt x="36" y="856"/>
                          <a:pt x="36" y="856"/>
                          <a:pt x="36" y="856"/>
                        </a:cubicBezTo>
                        <a:cubicBezTo>
                          <a:pt x="36" y="860"/>
                          <a:pt x="34" y="864"/>
                          <a:pt x="34" y="868"/>
                        </a:cubicBezTo>
                        <a:cubicBezTo>
                          <a:pt x="33" y="873"/>
                          <a:pt x="32" y="877"/>
                          <a:pt x="31" y="876"/>
                        </a:cubicBezTo>
                        <a:cubicBezTo>
                          <a:pt x="33" y="877"/>
                          <a:pt x="29" y="886"/>
                          <a:pt x="29" y="886"/>
                        </a:cubicBezTo>
                        <a:cubicBezTo>
                          <a:pt x="29" y="886"/>
                          <a:pt x="15" y="946"/>
                          <a:pt x="7" y="1014"/>
                        </a:cubicBezTo>
                        <a:cubicBezTo>
                          <a:pt x="3" y="1049"/>
                          <a:pt x="1" y="1085"/>
                          <a:pt x="0" y="1116"/>
                        </a:cubicBezTo>
                        <a:cubicBezTo>
                          <a:pt x="0" y="1148"/>
                          <a:pt x="1" y="1175"/>
                          <a:pt x="4" y="1189"/>
                        </a:cubicBezTo>
                        <a:cubicBezTo>
                          <a:pt x="5" y="1191"/>
                          <a:pt x="5" y="1197"/>
                          <a:pt x="6" y="1195"/>
                        </a:cubicBezTo>
                        <a:cubicBezTo>
                          <a:pt x="7" y="1199"/>
                          <a:pt x="5" y="1201"/>
                          <a:pt x="6" y="1202"/>
                        </a:cubicBezTo>
                        <a:cubicBezTo>
                          <a:pt x="7" y="1196"/>
                          <a:pt x="9" y="1204"/>
                          <a:pt x="10" y="1198"/>
                        </a:cubicBezTo>
                        <a:cubicBezTo>
                          <a:pt x="10" y="1202"/>
                          <a:pt x="10" y="1202"/>
                          <a:pt x="10" y="1202"/>
                        </a:cubicBezTo>
                        <a:cubicBezTo>
                          <a:pt x="11" y="1203"/>
                          <a:pt x="9" y="1197"/>
                          <a:pt x="11" y="1198"/>
                        </a:cubicBezTo>
                        <a:cubicBezTo>
                          <a:pt x="9" y="1197"/>
                          <a:pt x="9" y="1197"/>
                          <a:pt x="9" y="1197"/>
                        </a:cubicBezTo>
                        <a:cubicBezTo>
                          <a:pt x="9" y="1194"/>
                          <a:pt x="9" y="1192"/>
                          <a:pt x="10" y="1191"/>
                        </a:cubicBezTo>
                        <a:cubicBezTo>
                          <a:pt x="9" y="1188"/>
                          <a:pt x="7" y="1186"/>
                          <a:pt x="8" y="1180"/>
                        </a:cubicBezTo>
                        <a:cubicBezTo>
                          <a:pt x="8" y="1182"/>
                          <a:pt x="8" y="1182"/>
                          <a:pt x="8" y="1182"/>
                        </a:cubicBezTo>
                        <a:cubicBezTo>
                          <a:pt x="8" y="1176"/>
                          <a:pt x="9" y="1178"/>
                          <a:pt x="10" y="1177"/>
                        </a:cubicBezTo>
                        <a:cubicBezTo>
                          <a:pt x="10" y="1178"/>
                          <a:pt x="10" y="1178"/>
                          <a:pt x="10" y="1178"/>
                        </a:cubicBezTo>
                        <a:cubicBezTo>
                          <a:pt x="11" y="1174"/>
                          <a:pt x="11" y="1174"/>
                          <a:pt x="11" y="1174"/>
                        </a:cubicBezTo>
                        <a:cubicBezTo>
                          <a:pt x="10" y="1177"/>
                          <a:pt x="11" y="1183"/>
                          <a:pt x="11" y="1180"/>
                        </a:cubicBezTo>
                        <a:cubicBezTo>
                          <a:pt x="12" y="1174"/>
                          <a:pt x="11" y="1182"/>
                          <a:pt x="11" y="1177"/>
                        </a:cubicBezTo>
                        <a:cubicBezTo>
                          <a:pt x="11" y="1174"/>
                          <a:pt x="12" y="1175"/>
                          <a:pt x="12" y="1175"/>
                        </a:cubicBezTo>
                        <a:cubicBezTo>
                          <a:pt x="12" y="1170"/>
                          <a:pt x="12" y="1170"/>
                          <a:pt x="12" y="1170"/>
                        </a:cubicBezTo>
                        <a:cubicBezTo>
                          <a:pt x="13" y="1170"/>
                          <a:pt x="12" y="1173"/>
                          <a:pt x="13" y="1171"/>
                        </a:cubicBezTo>
                        <a:cubicBezTo>
                          <a:pt x="12" y="1164"/>
                          <a:pt x="12" y="1164"/>
                          <a:pt x="12" y="1164"/>
                        </a:cubicBezTo>
                        <a:cubicBezTo>
                          <a:pt x="14" y="1163"/>
                          <a:pt x="11" y="1157"/>
                          <a:pt x="13" y="1154"/>
                        </a:cubicBezTo>
                        <a:cubicBezTo>
                          <a:pt x="14" y="1159"/>
                          <a:pt x="14" y="1153"/>
                          <a:pt x="15" y="1154"/>
                        </a:cubicBezTo>
                        <a:cubicBezTo>
                          <a:pt x="15" y="1142"/>
                          <a:pt x="15" y="1142"/>
                          <a:pt x="15" y="1142"/>
                        </a:cubicBezTo>
                        <a:cubicBezTo>
                          <a:pt x="16" y="1141"/>
                          <a:pt x="16" y="1145"/>
                          <a:pt x="16" y="1144"/>
                        </a:cubicBezTo>
                        <a:cubicBezTo>
                          <a:pt x="16" y="1141"/>
                          <a:pt x="15" y="1140"/>
                          <a:pt x="15" y="1139"/>
                        </a:cubicBezTo>
                        <a:cubicBezTo>
                          <a:pt x="16" y="1138"/>
                          <a:pt x="16" y="1130"/>
                          <a:pt x="17" y="1130"/>
                        </a:cubicBezTo>
                        <a:cubicBezTo>
                          <a:pt x="19" y="1122"/>
                          <a:pt x="15" y="1127"/>
                          <a:pt x="17" y="1119"/>
                        </a:cubicBezTo>
                        <a:cubicBezTo>
                          <a:pt x="18" y="1118"/>
                          <a:pt x="17" y="1125"/>
                          <a:pt x="18" y="1122"/>
                        </a:cubicBezTo>
                        <a:cubicBezTo>
                          <a:pt x="18" y="1114"/>
                          <a:pt x="18" y="1114"/>
                          <a:pt x="18" y="1114"/>
                        </a:cubicBezTo>
                        <a:cubicBezTo>
                          <a:pt x="18" y="1115"/>
                          <a:pt x="19" y="1116"/>
                          <a:pt x="19" y="1119"/>
                        </a:cubicBezTo>
                        <a:cubicBezTo>
                          <a:pt x="21" y="1098"/>
                          <a:pt x="26" y="1087"/>
                          <a:pt x="27" y="1067"/>
                        </a:cubicBezTo>
                        <a:cubicBezTo>
                          <a:pt x="28" y="1065"/>
                          <a:pt x="27" y="1069"/>
                          <a:pt x="28" y="1071"/>
                        </a:cubicBezTo>
                        <a:cubicBezTo>
                          <a:pt x="28" y="1057"/>
                          <a:pt x="32" y="1052"/>
                          <a:pt x="33" y="1040"/>
                        </a:cubicBezTo>
                        <a:cubicBezTo>
                          <a:pt x="32" y="1040"/>
                          <a:pt x="32" y="1040"/>
                          <a:pt x="32" y="1040"/>
                        </a:cubicBezTo>
                        <a:cubicBezTo>
                          <a:pt x="36" y="1024"/>
                          <a:pt x="37" y="1004"/>
                          <a:pt x="41" y="986"/>
                        </a:cubicBezTo>
                        <a:cubicBezTo>
                          <a:pt x="40" y="988"/>
                          <a:pt x="40" y="988"/>
                          <a:pt x="40" y="988"/>
                        </a:cubicBezTo>
                        <a:cubicBezTo>
                          <a:pt x="39" y="985"/>
                          <a:pt x="40" y="981"/>
                          <a:pt x="40" y="978"/>
                        </a:cubicBezTo>
                        <a:cubicBezTo>
                          <a:pt x="40" y="977"/>
                          <a:pt x="41" y="980"/>
                          <a:pt x="42" y="975"/>
                        </a:cubicBezTo>
                        <a:cubicBezTo>
                          <a:pt x="41" y="976"/>
                          <a:pt x="41" y="978"/>
                          <a:pt x="40" y="977"/>
                        </a:cubicBezTo>
                        <a:cubicBezTo>
                          <a:pt x="45" y="962"/>
                          <a:pt x="50" y="928"/>
                          <a:pt x="56" y="903"/>
                        </a:cubicBezTo>
                        <a:cubicBezTo>
                          <a:pt x="62" y="868"/>
                          <a:pt x="72" y="831"/>
                          <a:pt x="81" y="797"/>
                        </a:cubicBezTo>
                        <a:cubicBezTo>
                          <a:pt x="79" y="802"/>
                          <a:pt x="78" y="799"/>
                          <a:pt x="79" y="796"/>
                        </a:cubicBezTo>
                        <a:cubicBezTo>
                          <a:pt x="86" y="786"/>
                          <a:pt x="84" y="777"/>
                          <a:pt x="89" y="767"/>
                        </a:cubicBezTo>
                        <a:cubicBezTo>
                          <a:pt x="94" y="747"/>
                          <a:pt x="103" y="731"/>
                          <a:pt x="106" y="712"/>
                        </a:cubicBezTo>
                        <a:cubicBezTo>
                          <a:pt x="107" y="712"/>
                          <a:pt x="107" y="712"/>
                          <a:pt x="107" y="712"/>
                        </a:cubicBezTo>
                        <a:cubicBezTo>
                          <a:pt x="108" y="710"/>
                          <a:pt x="108" y="709"/>
                          <a:pt x="109" y="706"/>
                        </a:cubicBezTo>
                        <a:cubicBezTo>
                          <a:pt x="109" y="706"/>
                          <a:pt x="109" y="706"/>
                          <a:pt x="109" y="706"/>
                        </a:cubicBezTo>
                        <a:cubicBezTo>
                          <a:pt x="112" y="700"/>
                          <a:pt x="113" y="691"/>
                          <a:pt x="115" y="688"/>
                        </a:cubicBezTo>
                        <a:cubicBezTo>
                          <a:pt x="114" y="687"/>
                          <a:pt x="114" y="687"/>
                          <a:pt x="114" y="687"/>
                        </a:cubicBezTo>
                        <a:cubicBezTo>
                          <a:pt x="116" y="683"/>
                          <a:pt x="116" y="685"/>
                          <a:pt x="117" y="681"/>
                        </a:cubicBezTo>
                        <a:cubicBezTo>
                          <a:pt x="117" y="681"/>
                          <a:pt x="117" y="681"/>
                          <a:pt x="117" y="681"/>
                        </a:cubicBezTo>
                        <a:cubicBezTo>
                          <a:pt x="118" y="676"/>
                          <a:pt x="118" y="676"/>
                          <a:pt x="118" y="676"/>
                        </a:cubicBezTo>
                        <a:cubicBezTo>
                          <a:pt x="120" y="677"/>
                          <a:pt x="122" y="665"/>
                          <a:pt x="124" y="663"/>
                        </a:cubicBezTo>
                        <a:cubicBezTo>
                          <a:pt x="126" y="657"/>
                          <a:pt x="129" y="648"/>
                          <a:pt x="132" y="640"/>
                        </a:cubicBezTo>
                        <a:cubicBezTo>
                          <a:pt x="134" y="639"/>
                          <a:pt x="137" y="630"/>
                          <a:pt x="140" y="624"/>
                        </a:cubicBezTo>
                        <a:cubicBezTo>
                          <a:pt x="145" y="613"/>
                          <a:pt x="151" y="596"/>
                          <a:pt x="158" y="582"/>
                        </a:cubicBezTo>
                        <a:cubicBezTo>
                          <a:pt x="157" y="582"/>
                          <a:pt x="157" y="582"/>
                          <a:pt x="157" y="582"/>
                        </a:cubicBezTo>
                        <a:cubicBezTo>
                          <a:pt x="159" y="578"/>
                          <a:pt x="159" y="578"/>
                          <a:pt x="159" y="578"/>
                        </a:cubicBezTo>
                        <a:cubicBezTo>
                          <a:pt x="159" y="578"/>
                          <a:pt x="159" y="578"/>
                          <a:pt x="159" y="578"/>
                        </a:cubicBezTo>
                        <a:cubicBezTo>
                          <a:pt x="162" y="576"/>
                          <a:pt x="163" y="569"/>
                          <a:pt x="165" y="567"/>
                        </a:cubicBezTo>
                        <a:cubicBezTo>
                          <a:pt x="163" y="568"/>
                          <a:pt x="164" y="569"/>
                          <a:pt x="163" y="572"/>
                        </a:cubicBezTo>
                        <a:cubicBezTo>
                          <a:pt x="161" y="574"/>
                          <a:pt x="161" y="571"/>
                          <a:pt x="163" y="567"/>
                        </a:cubicBezTo>
                        <a:cubicBezTo>
                          <a:pt x="164" y="567"/>
                          <a:pt x="164" y="567"/>
                          <a:pt x="164" y="567"/>
                        </a:cubicBezTo>
                        <a:cubicBezTo>
                          <a:pt x="164" y="564"/>
                          <a:pt x="164" y="564"/>
                          <a:pt x="164" y="564"/>
                        </a:cubicBezTo>
                        <a:cubicBezTo>
                          <a:pt x="165" y="564"/>
                          <a:pt x="167" y="562"/>
                          <a:pt x="168" y="562"/>
                        </a:cubicBezTo>
                        <a:cubicBezTo>
                          <a:pt x="174" y="550"/>
                          <a:pt x="176" y="541"/>
                          <a:pt x="183" y="528"/>
                        </a:cubicBezTo>
                        <a:cubicBezTo>
                          <a:pt x="183" y="530"/>
                          <a:pt x="187" y="519"/>
                          <a:pt x="188" y="523"/>
                        </a:cubicBezTo>
                        <a:cubicBezTo>
                          <a:pt x="191" y="515"/>
                          <a:pt x="186" y="523"/>
                          <a:pt x="186" y="519"/>
                        </a:cubicBezTo>
                        <a:cubicBezTo>
                          <a:pt x="188" y="517"/>
                          <a:pt x="188" y="515"/>
                          <a:pt x="189" y="515"/>
                        </a:cubicBezTo>
                        <a:cubicBezTo>
                          <a:pt x="189" y="516"/>
                          <a:pt x="191" y="513"/>
                          <a:pt x="190" y="515"/>
                        </a:cubicBezTo>
                        <a:cubicBezTo>
                          <a:pt x="193" y="510"/>
                          <a:pt x="193" y="510"/>
                          <a:pt x="193" y="510"/>
                        </a:cubicBezTo>
                        <a:cubicBezTo>
                          <a:pt x="193" y="510"/>
                          <a:pt x="193" y="511"/>
                          <a:pt x="193" y="512"/>
                        </a:cubicBezTo>
                        <a:cubicBezTo>
                          <a:pt x="197" y="501"/>
                          <a:pt x="203" y="494"/>
                          <a:pt x="207" y="485"/>
                        </a:cubicBezTo>
                        <a:cubicBezTo>
                          <a:pt x="207" y="484"/>
                          <a:pt x="205" y="488"/>
                          <a:pt x="205" y="487"/>
                        </a:cubicBezTo>
                        <a:cubicBezTo>
                          <a:pt x="209" y="478"/>
                          <a:pt x="211" y="480"/>
                          <a:pt x="215" y="471"/>
                        </a:cubicBezTo>
                        <a:cubicBezTo>
                          <a:pt x="214" y="473"/>
                          <a:pt x="214" y="473"/>
                          <a:pt x="214" y="473"/>
                        </a:cubicBezTo>
                        <a:cubicBezTo>
                          <a:pt x="215" y="470"/>
                          <a:pt x="215" y="469"/>
                          <a:pt x="219" y="465"/>
                        </a:cubicBezTo>
                        <a:cubicBezTo>
                          <a:pt x="220" y="465"/>
                          <a:pt x="217" y="469"/>
                          <a:pt x="216" y="471"/>
                        </a:cubicBezTo>
                        <a:cubicBezTo>
                          <a:pt x="218" y="468"/>
                          <a:pt x="223" y="461"/>
                          <a:pt x="220" y="462"/>
                        </a:cubicBezTo>
                        <a:cubicBezTo>
                          <a:pt x="222" y="459"/>
                          <a:pt x="224" y="458"/>
                          <a:pt x="225" y="456"/>
                        </a:cubicBezTo>
                        <a:cubicBezTo>
                          <a:pt x="225" y="456"/>
                          <a:pt x="223" y="459"/>
                          <a:pt x="223" y="457"/>
                        </a:cubicBezTo>
                        <a:cubicBezTo>
                          <a:pt x="227" y="452"/>
                          <a:pt x="231" y="444"/>
                          <a:pt x="235" y="439"/>
                        </a:cubicBezTo>
                        <a:cubicBezTo>
                          <a:pt x="235" y="439"/>
                          <a:pt x="236" y="439"/>
                          <a:pt x="236" y="439"/>
                        </a:cubicBezTo>
                        <a:cubicBezTo>
                          <a:pt x="238" y="434"/>
                          <a:pt x="239" y="436"/>
                          <a:pt x="243" y="429"/>
                        </a:cubicBezTo>
                        <a:close/>
                      </a:path>
                    </a:pathLst>
                  </a:custGeom>
                  <a:solidFill>
                    <a:schemeClr val="bg1">
                      <a:lumMod val="85000"/>
                    </a:schemeClr>
                  </a:solid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152" name="Freeform 156"/>
                  <p:cNvSpPr/>
                  <p:nvPr/>
                </p:nvSpPr>
                <p:spPr bwMode="auto">
                  <a:xfrm>
                    <a:off x="7526338" y="2025650"/>
                    <a:ext cx="7937" cy="7938"/>
                  </a:xfrm>
                  <a:custGeom>
                    <a:avLst/>
                    <a:gdLst/>
                    <a:ahLst/>
                    <a:cxnLst>
                      <a:cxn ang="0">
                        <a:pos x="3" y="0"/>
                      </a:cxn>
                      <a:cxn ang="0">
                        <a:pos x="0" y="1"/>
                      </a:cxn>
                      <a:cxn ang="0">
                        <a:pos x="0" y="3"/>
                      </a:cxn>
                      <a:cxn ang="0">
                        <a:pos x="3" y="0"/>
                      </a:cxn>
                    </a:cxnLst>
                    <a:rect l="0" t="0" r="r" b="b"/>
                    <a:pathLst>
                      <a:path w="3" h="3">
                        <a:moveTo>
                          <a:pt x="3" y="0"/>
                        </a:moveTo>
                        <a:cubicBezTo>
                          <a:pt x="0" y="1"/>
                          <a:pt x="0" y="1"/>
                          <a:pt x="0" y="1"/>
                        </a:cubicBezTo>
                        <a:cubicBezTo>
                          <a:pt x="1" y="2"/>
                          <a:pt x="1" y="2"/>
                          <a:pt x="0" y="3"/>
                        </a:cubicBezTo>
                        <a:lnTo>
                          <a:pt x="3" y="0"/>
                        </a:lnTo>
                        <a:close/>
                      </a:path>
                    </a:pathLst>
                  </a:custGeom>
                  <a:grp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153" name="Freeform 157"/>
                  <p:cNvSpPr/>
                  <p:nvPr/>
                </p:nvSpPr>
                <p:spPr bwMode="auto">
                  <a:xfrm>
                    <a:off x="7278688" y="2239963"/>
                    <a:ext cx="1587" cy="1588"/>
                  </a:xfrm>
                  <a:custGeom>
                    <a:avLst/>
                    <a:gdLst/>
                    <a:ahLst/>
                    <a:cxnLst>
                      <a:cxn ang="0">
                        <a:pos x="0" y="0"/>
                      </a:cxn>
                      <a:cxn ang="0">
                        <a:pos x="0" y="1"/>
                      </a:cxn>
                      <a:cxn ang="0">
                        <a:pos x="0" y="0"/>
                      </a:cxn>
                    </a:cxnLst>
                    <a:rect l="0" t="0" r="r" b="b"/>
                    <a:pathLst>
                      <a:path h="1">
                        <a:moveTo>
                          <a:pt x="0" y="0"/>
                        </a:moveTo>
                        <a:cubicBezTo>
                          <a:pt x="0" y="0"/>
                          <a:pt x="0" y="1"/>
                          <a:pt x="0" y="1"/>
                        </a:cubicBezTo>
                        <a:cubicBezTo>
                          <a:pt x="0" y="0"/>
                          <a:pt x="0" y="0"/>
                          <a:pt x="0" y="0"/>
                        </a:cubicBezTo>
                        <a:close/>
                      </a:path>
                    </a:pathLst>
                  </a:custGeom>
                  <a:grp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154" name="Freeform 158"/>
                  <p:cNvSpPr/>
                  <p:nvPr/>
                </p:nvSpPr>
                <p:spPr bwMode="auto">
                  <a:xfrm>
                    <a:off x="7221538" y="2297113"/>
                    <a:ext cx="7937" cy="4763"/>
                  </a:xfrm>
                  <a:custGeom>
                    <a:avLst/>
                    <a:gdLst/>
                    <a:ahLst/>
                    <a:cxnLst>
                      <a:cxn ang="0">
                        <a:pos x="2" y="2"/>
                      </a:cxn>
                      <a:cxn ang="0">
                        <a:pos x="0" y="2"/>
                      </a:cxn>
                      <a:cxn ang="0">
                        <a:pos x="2" y="2"/>
                      </a:cxn>
                    </a:cxnLst>
                    <a:rect l="0" t="0" r="r" b="b"/>
                    <a:pathLst>
                      <a:path w="3" h="2">
                        <a:moveTo>
                          <a:pt x="2" y="2"/>
                        </a:moveTo>
                        <a:cubicBezTo>
                          <a:pt x="3" y="0"/>
                          <a:pt x="1" y="1"/>
                          <a:pt x="0" y="2"/>
                        </a:cubicBezTo>
                        <a:cubicBezTo>
                          <a:pt x="1" y="2"/>
                          <a:pt x="1" y="2"/>
                          <a:pt x="2" y="2"/>
                        </a:cubicBezTo>
                        <a:close/>
                      </a:path>
                    </a:pathLst>
                  </a:custGeom>
                  <a:grp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155" name="Freeform 159"/>
                  <p:cNvSpPr/>
                  <p:nvPr/>
                </p:nvSpPr>
                <p:spPr bwMode="auto">
                  <a:xfrm>
                    <a:off x="7685088" y="1916113"/>
                    <a:ext cx="3175" cy="1588"/>
                  </a:xfrm>
                  <a:custGeom>
                    <a:avLst/>
                    <a:gdLst/>
                    <a:ahLst/>
                    <a:cxnLst>
                      <a:cxn ang="0">
                        <a:pos x="1" y="0"/>
                      </a:cxn>
                      <a:cxn ang="0">
                        <a:pos x="0" y="0"/>
                      </a:cxn>
                      <a:cxn ang="0">
                        <a:pos x="1" y="0"/>
                      </a:cxn>
                    </a:cxnLst>
                    <a:rect l="0" t="0" r="r" b="b"/>
                    <a:pathLst>
                      <a:path w="1">
                        <a:moveTo>
                          <a:pt x="1" y="0"/>
                        </a:moveTo>
                        <a:cubicBezTo>
                          <a:pt x="0" y="0"/>
                          <a:pt x="0" y="0"/>
                          <a:pt x="0" y="0"/>
                        </a:cubicBezTo>
                        <a:cubicBezTo>
                          <a:pt x="1" y="0"/>
                          <a:pt x="1" y="0"/>
                          <a:pt x="1" y="0"/>
                        </a:cubicBezTo>
                        <a:close/>
                      </a:path>
                    </a:pathLst>
                  </a:custGeom>
                  <a:grp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156" name="Freeform 160"/>
                  <p:cNvSpPr/>
                  <p:nvPr/>
                </p:nvSpPr>
                <p:spPr bwMode="auto">
                  <a:xfrm>
                    <a:off x="8167688" y="1717675"/>
                    <a:ext cx="1587" cy="158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157" name="Freeform 161"/>
                  <p:cNvSpPr/>
                  <p:nvPr/>
                </p:nvSpPr>
                <p:spPr bwMode="auto">
                  <a:xfrm>
                    <a:off x="8132763" y="1720850"/>
                    <a:ext cx="6350" cy="1588"/>
                  </a:xfrm>
                  <a:custGeom>
                    <a:avLst/>
                    <a:gdLst/>
                    <a:ahLst/>
                    <a:cxnLst>
                      <a:cxn ang="0">
                        <a:pos x="3" y="0"/>
                      </a:cxn>
                      <a:cxn ang="0">
                        <a:pos x="0" y="1"/>
                      </a:cxn>
                      <a:cxn ang="0">
                        <a:pos x="3" y="0"/>
                      </a:cxn>
                    </a:cxnLst>
                    <a:rect l="0" t="0" r="r" b="b"/>
                    <a:pathLst>
                      <a:path w="3" h="1">
                        <a:moveTo>
                          <a:pt x="3" y="0"/>
                        </a:moveTo>
                        <a:cubicBezTo>
                          <a:pt x="2" y="0"/>
                          <a:pt x="1" y="1"/>
                          <a:pt x="0" y="1"/>
                        </a:cubicBezTo>
                        <a:cubicBezTo>
                          <a:pt x="1" y="1"/>
                          <a:pt x="2" y="1"/>
                          <a:pt x="3" y="0"/>
                        </a:cubicBezTo>
                        <a:close/>
                      </a:path>
                    </a:pathLst>
                  </a:custGeom>
                  <a:grp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158" name="Freeform 162"/>
                  <p:cNvSpPr/>
                  <p:nvPr/>
                </p:nvSpPr>
                <p:spPr bwMode="auto">
                  <a:xfrm>
                    <a:off x="7577138" y="1984375"/>
                    <a:ext cx="4762" cy="4763"/>
                  </a:xfrm>
                  <a:custGeom>
                    <a:avLst/>
                    <a:gdLst/>
                    <a:ahLst/>
                    <a:cxnLst>
                      <a:cxn ang="0">
                        <a:pos x="2" y="0"/>
                      </a:cxn>
                      <a:cxn ang="0">
                        <a:pos x="0" y="2"/>
                      </a:cxn>
                      <a:cxn ang="0">
                        <a:pos x="2" y="0"/>
                      </a:cxn>
                    </a:cxnLst>
                    <a:rect l="0" t="0" r="r" b="b"/>
                    <a:pathLst>
                      <a:path w="2" h="2">
                        <a:moveTo>
                          <a:pt x="2" y="0"/>
                        </a:moveTo>
                        <a:cubicBezTo>
                          <a:pt x="1" y="1"/>
                          <a:pt x="1" y="1"/>
                          <a:pt x="0" y="2"/>
                        </a:cubicBezTo>
                        <a:cubicBezTo>
                          <a:pt x="1" y="1"/>
                          <a:pt x="2" y="1"/>
                          <a:pt x="2" y="0"/>
                        </a:cubicBezTo>
                        <a:close/>
                      </a:path>
                    </a:pathLst>
                  </a:custGeom>
                  <a:grp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159" name="Freeform 163"/>
                  <p:cNvSpPr/>
                  <p:nvPr/>
                </p:nvSpPr>
                <p:spPr bwMode="auto">
                  <a:xfrm>
                    <a:off x="8120063" y="1725613"/>
                    <a:ext cx="7937" cy="3175"/>
                  </a:xfrm>
                  <a:custGeom>
                    <a:avLst/>
                    <a:gdLst/>
                    <a:ahLst/>
                    <a:cxnLst>
                      <a:cxn ang="0">
                        <a:pos x="3" y="0"/>
                      </a:cxn>
                      <a:cxn ang="0">
                        <a:pos x="0" y="1"/>
                      </a:cxn>
                      <a:cxn ang="0">
                        <a:pos x="0" y="1"/>
                      </a:cxn>
                      <a:cxn ang="0">
                        <a:pos x="3" y="0"/>
                      </a:cxn>
                    </a:cxnLst>
                    <a:rect l="0" t="0" r="r" b="b"/>
                    <a:pathLst>
                      <a:path w="3" h="1">
                        <a:moveTo>
                          <a:pt x="3" y="0"/>
                        </a:moveTo>
                        <a:cubicBezTo>
                          <a:pt x="0" y="1"/>
                          <a:pt x="0" y="1"/>
                          <a:pt x="0" y="1"/>
                        </a:cubicBezTo>
                        <a:cubicBezTo>
                          <a:pt x="0" y="1"/>
                          <a:pt x="0" y="1"/>
                          <a:pt x="0" y="1"/>
                        </a:cubicBezTo>
                        <a:lnTo>
                          <a:pt x="3" y="0"/>
                        </a:lnTo>
                        <a:close/>
                      </a:path>
                    </a:pathLst>
                  </a:custGeom>
                  <a:grp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160" name="Freeform 164"/>
                  <p:cNvSpPr/>
                  <p:nvPr/>
                </p:nvSpPr>
                <p:spPr bwMode="auto">
                  <a:xfrm>
                    <a:off x="8167688" y="1716088"/>
                    <a:ext cx="9525" cy="1588"/>
                  </a:xfrm>
                  <a:custGeom>
                    <a:avLst/>
                    <a:gdLst/>
                    <a:ahLst/>
                    <a:cxnLst>
                      <a:cxn ang="0">
                        <a:pos x="4" y="0"/>
                      </a:cxn>
                      <a:cxn ang="0">
                        <a:pos x="0" y="1"/>
                      </a:cxn>
                      <a:cxn ang="0">
                        <a:pos x="4" y="0"/>
                      </a:cxn>
                    </a:cxnLst>
                    <a:rect l="0" t="0" r="r" b="b"/>
                    <a:pathLst>
                      <a:path w="4" h="1">
                        <a:moveTo>
                          <a:pt x="4" y="0"/>
                        </a:moveTo>
                        <a:cubicBezTo>
                          <a:pt x="3" y="1"/>
                          <a:pt x="1" y="1"/>
                          <a:pt x="0" y="1"/>
                        </a:cubicBezTo>
                        <a:cubicBezTo>
                          <a:pt x="2" y="1"/>
                          <a:pt x="3" y="1"/>
                          <a:pt x="4" y="0"/>
                        </a:cubicBezTo>
                        <a:close/>
                      </a:path>
                    </a:pathLst>
                  </a:custGeom>
                  <a:grp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161" name="Freeform 165"/>
                  <p:cNvSpPr/>
                  <p:nvPr/>
                </p:nvSpPr>
                <p:spPr bwMode="auto">
                  <a:xfrm>
                    <a:off x="7850188" y="1822450"/>
                    <a:ext cx="4762" cy="4763"/>
                  </a:xfrm>
                  <a:custGeom>
                    <a:avLst/>
                    <a:gdLst/>
                    <a:ahLst/>
                    <a:cxnLst>
                      <a:cxn ang="0">
                        <a:pos x="2" y="0"/>
                      </a:cxn>
                      <a:cxn ang="0">
                        <a:pos x="2" y="1"/>
                      </a:cxn>
                      <a:cxn ang="0">
                        <a:pos x="2" y="0"/>
                      </a:cxn>
                    </a:cxnLst>
                    <a:rect l="0" t="0" r="r" b="b"/>
                    <a:pathLst>
                      <a:path w="2" h="2">
                        <a:moveTo>
                          <a:pt x="2" y="0"/>
                        </a:moveTo>
                        <a:cubicBezTo>
                          <a:pt x="2" y="1"/>
                          <a:pt x="2" y="1"/>
                          <a:pt x="2" y="1"/>
                        </a:cubicBezTo>
                        <a:cubicBezTo>
                          <a:pt x="0" y="2"/>
                          <a:pt x="1" y="1"/>
                          <a:pt x="2" y="0"/>
                        </a:cubicBezTo>
                        <a:close/>
                      </a:path>
                    </a:pathLst>
                  </a:custGeom>
                  <a:grp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162" name="Freeform 166"/>
                  <p:cNvSpPr/>
                  <p:nvPr/>
                </p:nvSpPr>
                <p:spPr bwMode="auto">
                  <a:xfrm>
                    <a:off x="8094663" y="1738313"/>
                    <a:ext cx="3175" cy="1588"/>
                  </a:xfrm>
                  <a:custGeom>
                    <a:avLst/>
                    <a:gdLst/>
                    <a:ahLst/>
                    <a:cxnLst>
                      <a:cxn ang="0">
                        <a:pos x="2" y="0"/>
                      </a:cxn>
                      <a:cxn ang="0">
                        <a:pos x="2" y="0"/>
                      </a:cxn>
                      <a:cxn ang="0">
                        <a:pos x="0" y="1"/>
                      </a:cxn>
                      <a:cxn ang="0">
                        <a:pos x="2" y="0"/>
                      </a:cxn>
                    </a:cxnLst>
                    <a:rect l="0" t="0" r="r" b="b"/>
                    <a:pathLst>
                      <a:path w="2" h="1">
                        <a:moveTo>
                          <a:pt x="2" y="0"/>
                        </a:moveTo>
                        <a:lnTo>
                          <a:pt x="2" y="0"/>
                        </a:lnTo>
                        <a:lnTo>
                          <a:pt x="0" y="1"/>
                        </a:lnTo>
                        <a:lnTo>
                          <a:pt x="2" y="0"/>
                        </a:lnTo>
                        <a:close/>
                      </a:path>
                    </a:pathLst>
                  </a:custGeom>
                  <a:grp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163" name="Freeform 167"/>
                  <p:cNvSpPr/>
                  <p:nvPr/>
                </p:nvSpPr>
                <p:spPr bwMode="auto">
                  <a:xfrm>
                    <a:off x="8204200" y="1711325"/>
                    <a:ext cx="4762" cy="1588"/>
                  </a:xfrm>
                  <a:custGeom>
                    <a:avLst/>
                    <a:gdLst/>
                    <a:ahLst/>
                    <a:cxnLst>
                      <a:cxn ang="0">
                        <a:pos x="1" y="0"/>
                      </a:cxn>
                      <a:cxn ang="0">
                        <a:pos x="0" y="0"/>
                      </a:cxn>
                      <a:cxn ang="0">
                        <a:pos x="2" y="0"/>
                      </a:cxn>
                      <a:cxn ang="0">
                        <a:pos x="1" y="0"/>
                      </a:cxn>
                    </a:cxnLst>
                    <a:rect l="0" t="0" r="r" b="b"/>
                    <a:pathLst>
                      <a:path w="2">
                        <a:moveTo>
                          <a:pt x="1" y="0"/>
                        </a:moveTo>
                        <a:cubicBezTo>
                          <a:pt x="1" y="0"/>
                          <a:pt x="0" y="0"/>
                          <a:pt x="0" y="0"/>
                        </a:cubicBezTo>
                        <a:cubicBezTo>
                          <a:pt x="2" y="0"/>
                          <a:pt x="2" y="0"/>
                          <a:pt x="2" y="0"/>
                        </a:cubicBezTo>
                        <a:cubicBezTo>
                          <a:pt x="1" y="0"/>
                          <a:pt x="1" y="0"/>
                          <a:pt x="1" y="0"/>
                        </a:cubicBezTo>
                        <a:close/>
                      </a:path>
                    </a:pathLst>
                  </a:custGeom>
                  <a:grp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164" name="Freeform 168"/>
                  <p:cNvSpPr/>
                  <p:nvPr/>
                </p:nvSpPr>
                <p:spPr bwMode="auto">
                  <a:xfrm>
                    <a:off x="7956550" y="1779588"/>
                    <a:ext cx="1587" cy="4763"/>
                  </a:xfrm>
                  <a:custGeom>
                    <a:avLst/>
                    <a:gdLst/>
                    <a:ahLst/>
                    <a:cxnLst>
                      <a:cxn ang="0">
                        <a:pos x="1" y="2"/>
                      </a:cxn>
                      <a:cxn ang="0">
                        <a:pos x="1" y="0"/>
                      </a:cxn>
                      <a:cxn ang="0">
                        <a:pos x="1" y="2"/>
                      </a:cxn>
                    </a:cxnLst>
                    <a:rect l="0" t="0" r="r" b="b"/>
                    <a:pathLst>
                      <a:path w="1" h="2">
                        <a:moveTo>
                          <a:pt x="1" y="2"/>
                        </a:moveTo>
                        <a:cubicBezTo>
                          <a:pt x="1" y="1"/>
                          <a:pt x="1" y="1"/>
                          <a:pt x="1" y="0"/>
                        </a:cubicBezTo>
                        <a:cubicBezTo>
                          <a:pt x="0" y="1"/>
                          <a:pt x="0" y="1"/>
                          <a:pt x="1" y="2"/>
                        </a:cubicBezTo>
                        <a:close/>
                      </a:path>
                    </a:pathLst>
                  </a:custGeom>
                  <a:grp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grpSp>
            <p:grpSp>
              <p:nvGrpSpPr>
                <p:cNvPr id="44" name="Group 629"/>
                <p:cNvGrpSpPr/>
                <p:nvPr/>
              </p:nvGrpSpPr>
              <p:grpSpPr>
                <a:xfrm rot="15155533" flipH="1">
                  <a:off x="1114059" y="1803071"/>
                  <a:ext cx="2159193" cy="2610180"/>
                  <a:chOff x="6326188" y="1654175"/>
                  <a:chExt cx="2192337" cy="2967038"/>
                </a:xfrm>
                <a:solidFill>
                  <a:schemeClr val="bg2">
                    <a:lumMod val="75000"/>
                  </a:schemeClr>
                </a:solidFill>
              </p:grpSpPr>
              <p:sp>
                <p:nvSpPr>
                  <p:cNvPr id="86" name="Freeform 129"/>
                  <p:cNvSpPr/>
                  <p:nvPr/>
                </p:nvSpPr>
                <p:spPr bwMode="auto">
                  <a:xfrm>
                    <a:off x="8027988" y="1720850"/>
                    <a:ext cx="3175" cy="1588"/>
                  </a:xfrm>
                  <a:custGeom>
                    <a:avLst/>
                    <a:gdLst/>
                    <a:ahLst/>
                    <a:cxnLst>
                      <a:cxn ang="0">
                        <a:pos x="0" y="0"/>
                      </a:cxn>
                      <a:cxn ang="0">
                        <a:pos x="0" y="0"/>
                      </a:cxn>
                      <a:cxn ang="0">
                        <a:pos x="0" y="0"/>
                      </a:cxn>
                    </a:cxnLst>
                    <a:rect l="0" t="0" r="r" b="b"/>
                    <a:pathLst>
                      <a:path w="1">
                        <a:moveTo>
                          <a:pt x="0" y="0"/>
                        </a:moveTo>
                        <a:cubicBezTo>
                          <a:pt x="0" y="0"/>
                          <a:pt x="1" y="0"/>
                          <a:pt x="0" y="0"/>
                        </a:cubicBezTo>
                        <a:cubicBezTo>
                          <a:pt x="0" y="0"/>
                          <a:pt x="0" y="0"/>
                          <a:pt x="0" y="0"/>
                        </a:cubicBezTo>
                        <a:close/>
                      </a:path>
                    </a:pathLst>
                  </a:custGeom>
                  <a:grp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87" name="Freeform 130"/>
                  <p:cNvSpPr/>
                  <p:nvPr/>
                </p:nvSpPr>
                <p:spPr bwMode="auto">
                  <a:xfrm>
                    <a:off x="7724775" y="1841500"/>
                    <a:ext cx="3175" cy="3175"/>
                  </a:xfrm>
                  <a:custGeom>
                    <a:avLst/>
                    <a:gdLst/>
                    <a:ahLst/>
                    <a:cxnLst>
                      <a:cxn ang="0">
                        <a:pos x="0" y="1"/>
                      </a:cxn>
                      <a:cxn ang="0">
                        <a:pos x="1" y="0"/>
                      </a:cxn>
                      <a:cxn ang="0">
                        <a:pos x="0" y="1"/>
                      </a:cxn>
                    </a:cxnLst>
                    <a:rect l="0" t="0" r="r" b="b"/>
                    <a:pathLst>
                      <a:path w="1" h="1">
                        <a:moveTo>
                          <a:pt x="0" y="1"/>
                        </a:moveTo>
                        <a:cubicBezTo>
                          <a:pt x="1" y="0"/>
                          <a:pt x="1" y="0"/>
                          <a:pt x="1" y="0"/>
                        </a:cubicBezTo>
                        <a:cubicBezTo>
                          <a:pt x="0" y="1"/>
                          <a:pt x="0" y="1"/>
                          <a:pt x="0" y="1"/>
                        </a:cubicBezTo>
                        <a:close/>
                      </a:path>
                    </a:pathLst>
                  </a:custGeom>
                  <a:grp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88" name="Freeform 131"/>
                  <p:cNvSpPr/>
                  <p:nvPr/>
                </p:nvSpPr>
                <p:spPr bwMode="auto">
                  <a:xfrm>
                    <a:off x="8218488" y="1671638"/>
                    <a:ext cx="12700" cy="1588"/>
                  </a:xfrm>
                  <a:custGeom>
                    <a:avLst/>
                    <a:gdLst/>
                    <a:ahLst/>
                    <a:cxnLst>
                      <a:cxn ang="0">
                        <a:pos x="0" y="1"/>
                      </a:cxn>
                      <a:cxn ang="0">
                        <a:pos x="0" y="1"/>
                      </a:cxn>
                      <a:cxn ang="0">
                        <a:pos x="5" y="0"/>
                      </a:cxn>
                      <a:cxn ang="0">
                        <a:pos x="0" y="1"/>
                      </a:cxn>
                    </a:cxnLst>
                    <a:rect l="0" t="0" r="r" b="b"/>
                    <a:pathLst>
                      <a:path w="5" h="1">
                        <a:moveTo>
                          <a:pt x="0" y="1"/>
                        </a:moveTo>
                        <a:cubicBezTo>
                          <a:pt x="0" y="1"/>
                          <a:pt x="0" y="1"/>
                          <a:pt x="0" y="1"/>
                        </a:cubicBezTo>
                        <a:cubicBezTo>
                          <a:pt x="5" y="0"/>
                          <a:pt x="5" y="0"/>
                          <a:pt x="5" y="0"/>
                        </a:cubicBezTo>
                        <a:lnTo>
                          <a:pt x="0" y="1"/>
                        </a:lnTo>
                        <a:close/>
                      </a:path>
                    </a:pathLst>
                  </a:custGeom>
                  <a:grp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89" name="Freeform 132"/>
                  <p:cNvSpPr/>
                  <p:nvPr/>
                </p:nvSpPr>
                <p:spPr bwMode="auto">
                  <a:xfrm>
                    <a:off x="7169150" y="2263775"/>
                    <a:ext cx="3175" cy="3175"/>
                  </a:xfrm>
                  <a:custGeom>
                    <a:avLst/>
                    <a:gdLst/>
                    <a:ahLst/>
                    <a:cxnLst>
                      <a:cxn ang="0">
                        <a:pos x="0" y="1"/>
                      </a:cxn>
                      <a:cxn ang="0">
                        <a:pos x="1" y="0"/>
                      </a:cxn>
                      <a:cxn ang="0">
                        <a:pos x="0" y="1"/>
                      </a:cxn>
                    </a:cxnLst>
                    <a:rect l="0" t="0" r="r" b="b"/>
                    <a:pathLst>
                      <a:path w="1" h="1">
                        <a:moveTo>
                          <a:pt x="0" y="1"/>
                        </a:moveTo>
                        <a:cubicBezTo>
                          <a:pt x="1" y="0"/>
                          <a:pt x="1" y="0"/>
                          <a:pt x="1" y="0"/>
                        </a:cubicBezTo>
                        <a:cubicBezTo>
                          <a:pt x="1" y="1"/>
                          <a:pt x="0" y="1"/>
                          <a:pt x="0" y="1"/>
                        </a:cubicBezTo>
                        <a:close/>
                      </a:path>
                    </a:pathLst>
                  </a:custGeom>
                  <a:grp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90" name="Freeform 133"/>
                  <p:cNvSpPr/>
                  <p:nvPr/>
                </p:nvSpPr>
                <p:spPr bwMode="auto">
                  <a:xfrm>
                    <a:off x="7480300" y="1995488"/>
                    <a:ext cx="4762" cy="4763"/>
                  </a:xfrm>
                  <a:custGeom>
                    <a:avLst/>
                    <a:gdLst/>
                    <a:ahLst/>
                    <a:cxnLst>
                      <a:cxn ang="0">
                        <a:pos x="2" y="0"/>
                      </a:cxn>
                      <a:cxn ang="0">
                        <a:pos x="0" y="2"/>
                      </a:cxn>
                      <a:cxn ang="0">
                        <a:pos x="2" y="0"/>
                      </a:cxn>
                    </a:cxnLst>
                    <a:rect l="0" t="0" r="r" b="b"/>
                    <a:pathLst>
                      <a:path w="2" h="2">
                        <a:moveTo>
                          <a:pt x="2" y="0"/>
                        </a:moveTo>
                        <a:cubicBezTo>
                          <a:pt x="1" y="0"/>
                          <a:pt x="1" y="1"/>
                          <a:pt x="0" y="2"/>
                        </a:cubicBezTo>
                        <a:cubicBezTo>
                          <a:pt x="1" y="1"/>
                          <a:pt x="2" y="0"/>
                          <a:pt x="2" y="0"/>
                        </a:cubicBezTo>
                        <a:close/>
                      </a:path>
                    </a:pathLst>
                  </a:custGeom>
                  <a:grp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91" name="Freeform 134"/>
                  <p:cNvSpPr/>
                  <p:nvPr/>
                </p:nvSpPr>
                <p:spPr bwMode="auto">
                  <a:xfrm>
                    <a:off x="8318500" y="1681163"/>
                    <a:ext cx="7937" cy="1588"/>
                  </a:xfrm>
                  <a:custGeom>
                    <a:avLst/>
                    <a:gdLst/>
                    <a:ahLst/>
                    <a:cxnLst>
                      <a:cxn ang="0">
                        <a:pos x="3" y="0"/>
                      </a:cxn>
                      <a:cxn ang="0">
                        <a:pos x="0" y="0"/>
                      </a:cxn>
                      <a:cxn ang="0">
                        <a:pos x="3" y="0"/>
                      </a:cxn>
                    </a:cxnLst>
                    <a:rect l="0" t="0" r="r" b="b"/>
                    <a:pathLst>
                      <a:path w="3">
                        <a:moveTo>
                          <a:pt x="3" y="0"/>
                        </a:moveTo>
                        <a:cubicBezTo>
                          <a:pt x="0" y="0"/>
                          <a:pt x="0" y="0"/>
                          <a:pt x="0" y="0"/>
                        </a:cubicBezTo>
                        <a:cubicBezTo>
                          <a:pt x="0" y="0"/>
                          <a:pt x="1" y="0"/>
                          <a:pt x="3" y="0"/>
                        </a:cubicBezTo>
                        <a:close/>
                      </a:path>
                    </a:pathLst>
                  </a:custGeom>
                  <a:grp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92" name="Freeform 135"/>
                  <p:cNvSpPr/>
                  <p:nvPr/>
                </p:nvSpPr>
                <p:spPr bwMode="auto">
                  <a:xfrm>
                    <a:off x="8516938" y="1655763"/>
                    <a:ext cx="1587" cy="1588"/>
                  </a:xfrm>
                  <a:custGeom>
                    <a:avLst/>
                    <a:gdLst/>
                    <a:ahLst/>
                    <a:cxnLst>
                      <a:cxn ang="0">
                        <a:pos x="1" y="0"/>
                      </a:cxn>
                      <a:cxn ang="0">
                        <a:pos x="1" y="0"/>
                      </a:cxn>
                      <a:cxn ang="0">
                        <a:pos x="1" y="0"/>
                      </a:cxn>
                    </a:cxnLst>
                    <a:rect l="0" t="0" r="r" b="b"/>
                    <a:pathLst>
                      <a:path w="1">
                        <a:moveTo>
                          <a:pt x="1" y="0"/>
                        </a:moveTo>
                        <a:cubicBezTo>
                          <a:pt x="1" y="0"/>
                          <a:pt x="1" y="0"/>
                          <a:pt x="1" y="0"/>
                        </a:cubicBezTo>
                        <a:cubicBezTo>
                          <a:pt x="0" y="0"/>
                          <a:pt x="1" y="0"/>
                          <a:pt x="1" y="0"/>
                        </a:cubicBezTo>
                        <a:close/>
                      </a:path>
                    </a:pathLst>
                  </a:custGeom>
                  <a:grp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93" name="Freeform 136"/>
                  <p:cNvSpPr/>
                  <p:nvPr/>
                </p:nvSpPr>
                <p:spPr bwMode="auto">
                  <a:xfrm>
                    <a:off x="8434388" y="1654175"/>
                    <a:ext cx="7937" cy="1588"/>
                  </a:xfrm>
                  <a:custGeom>
                    <a:avLst/>
                    <a:gdLst/>
                    <a:ahLst/>
                    <a:cxnLst>
                      <a:cxn ang="0">
                        <a:pos x="3" y="0"/>
                      </a:cxn>
                      <a:cxn ang="0">
                        <a:pos x="0" y="0"/>
                      </a:cxn>
                      <a:cxn ang="0">
                        <a:pos x="3" y="0"/>
                      </a:cxn>
                    </a:cxnLst>
                    <a:rect l="0" t="0" r="r" b="b"/>
                    <a:pathLst>
                      <a:path w="3">
                        <a:moveTo>
                          <a:pt x="3" y="0"/>
                        </a:moveTo>
                        <a:cubicBezTo>
                          <a:pt x="2" y="0"/>
                          <a:pt x="1" y="0"/>
                          <a:pt x="0" y="0"/>
                        </a:cubicBezTo>
                        <a:cubicBezTo>
                          <a:pt x="1" y="0"/>
                          <a:pt x="3" y="0"/>
                          <a:pt x="3" y="0"/>
                        </a:cubicBezTo>
                        <a:close/>
                      </a:path>
                    </a:pathLst>
                  </a:custGeom>
                  <a:grp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94" name="Freeform 137"/>
                  <p:cNvSpPr/>
                  <p:nvPr/>
                </p:nvSpPr>
                <p:spPr bwMode="auto">
                  <a:xfrm>
                    <a:off x="8432800" y="1654175"/>
                    <a:ext cx="1587" cy="1588"/>
                  </a:xfrm>
                  <a:custGeom>
                    <a:avLst/>
                    <a:gdLst/>
                    <a:ahLst/>
                    <a:cxnLst>
                      <a:cxn ang="0">
                        <a:pos x="0" y="0"/>
                      </a:cxn>
                      <a:cxn ang="0">
                        <a:pos x="1" y="0"/>
                      </a:cxn>
                      <a:cxn ang="0">
                        <a:pos x="0" y="0"/>
                      </a:cxn>
                    </a:cxnLst>
                    <a:rect l="0" t="0" r="r" b="b"/>
                    <a:pathLst>
                      <a:path w="1">
                        <a:moveTo>
                          <a:pt x="0" y="0"/>
                        </a:moveTo>
                        <a:cubicBezTo>
                          <a:pt x="1" y="0"/>
                          <a:pt x="1" y="0"/>
                          <a:pt x="1" y="0"/>
                        </a:cubicBezTo>
                        <a:cubicBezTo>
                          <a:pt x="1" y="0"/>
                          <a:pt x="0" y="0"/>
                          <a:pt x="0" y="0"/>
                        </a:cubicBezTo>
                        <a:close/>
                      </a:path>
                    </a:pathLst>
                  </a:custGeom>
                  <a:grp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95" name="Freeform 138"/>
                  <p:cNvSpPr/>
                  <p:nvPr/>
                </p:nvSpPr>
                <p:spPr bwMode="auto">
                  <a:xfrm>
                    <a:off x="6326188" y="4597400"/>
                    <a:ext cx="3175" cy="17463"/>
                  </a:xfrm>
                  <a:custGeom>
                    <a:avLst/>
                    <a:gdLst/>
                    <a:ahLst/>
                    <a:cxnLst>
                      <a:cxn ang="0">
                        <a:pos x="0" y="0"/>
                      </a:cxn>
                      <a:cxn ang="0">
                        <a:pos x="1" y="7"/>
                      </a:cxn>
                      <a:cxn ang="0">
                        <a:pos x="0" y="0"/>
                      </a:cxn>
                    </a:cxnLst>
                    <a:rect l="0" t="0" r="r" b="b"/>
                    <a:pathLst>
                      <a:path w="1" h="7">
                        <a:moveTo>
                          <a:pt x="0" y="0"/>
                        </a:moveTo>
                        <a:cubicBezTo>
                          <a:pt x="0" y="3"/>
                          <a:pt x="0" y="5"/>
                          <a:pt x="1" y="7"/>
                        </a:cubicBezTo>
                        <a:lnTo>
                          <a:pt x="0" y="0"/>
                        </a:lnTo>
                        <a:close/>
                      </a:path>
                    </a:pathLst>
                  </a:custGeom>
                  <a:grp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96" name="Freeform 139"/>
                  <p:cNvSpPr/>
                  <p:nvPr/>
                </p:nvSpPr>
                <p:spPr bwMode="auto">
                  <a:xfrm>
                    <a:off x="6789738" y="2773363"/>
                    <a:ext cx="3175" cy="1588"/>
                  </a:xfrm>
                  <a:custGeom>
                    <a:avLst/>
                    <a:gdLst/>
                    <a:ahLst/>
                    <a:cxnLst>
                      <a:cxn ang="0">
                        <a:pos x="1" y="1"/>
                      </a:cxn>
                      <a:cxn ang="0">
                        <a:pos x="1" y="0"/>
                      </a:cxn>
                      <a:cxn ang="0">
                        <a:pos x="1" y="1"/>
                      </a:cxn>
                    </a:cxnLst>
                    <a:rect l="0" t="0" r="r" b="b"/>
                    <a:pathLst>
                      <a:path w="1" h="1">
                        <a:moveTo>
                          <a:pt x="1" y="1"/>
                        </a:moveTo>
                        <a:cubicBezTo>
                          <a:pt x="1" y="0"/>
                          <a:pt x="1" y="0"/>
                          <a:pt x="1" y="0"/>
                        </a:cubicBezTo>
                        <a:cubicBezTo>
                          <a:pt x="0" y="1"/>
                          <a:pt x="0" y="1"/>
                          <a:pt x="1" y="1"/>
                        </a:cubicBezTo>
                        <a:close/>
                      </a:path>
                    </a:pathLst>
                  </a:custGeom>
                  <a:grp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97" name="Freeform 140"/>
                  <p:cNvSpPr/>
                  <p:nvPr/>
                </p:nvSpPr>
                <p:spPr bwMode="auto">
                  <a:xfrm>
                    <a:off x="6342063" y="4603750"/>
                    <a:ext cx="1587" cy="4763"/>
                  </a:xfrm>
                  <a:custGeom>
                    <a:avLst/>
                    <a:gdLst/>
                    <a:ahLst/>
                    <a:cxnLst>
                      <a:cxn ang="0">
                        <a:pos x="0" y="0"/>
                      </a:cxn>
                      <a:cxn ang="0">
                        <a:pos x="0" y="2"/>
                      </a:cxn>
                      <a:cxn ang="0">
                        <a:pos x="0" y="0"/>
                      </a:cxn>
                    </a:cxnLst>
                    <a:rect l="0" t="0" r="r" b="b"/>
                    <a:pathLst>
                      <a:path h="2">
                        <a:moveTo>
                          <a:pt x="0" y="0"/>
                        </a:moveTo>
                        <a:cubicBezTo>
                          <a:pt x="0" y="2"/>
                          <a:pt x="0" y="2"/>
                          <a:pt x="0" y="2"/>
                        </a:cubicBezTo>
                        <a:cubicBezTo>
                          <a:pt x="0" y="1"/>
                          <a:pt x="0" y="1"/>
                          <a:pt x="0" y="0"/>
                        </a:cubicBezTo>
                        <a:close/>
                      </a:path>
                    </a:pathLst>
                  </a:custGeom>
                  <a:grp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98" name="Freeform 141"/>
                  <p:cNvSpPr/>
                  <p:nvPr/>
                </p:nvSpPr>
                <p:spPr bwMode="auto">
                  <a:xfrm>
                    <a:off x="8207375" y="1704975"/>
                    <a:ext cx="17462" cy="6350"/>
                  </a:xfrm>
                  <a:custGeom>
                    <a:avLst/>
                    <a:gdLst/>
                    <a:ahLst/>
                    <a:cxnLst>
                      <a:cxn ang="0">
                        <a:pos x="7" y="0"/>
                      </a:cxn>
                      <a:cxn ang="0">
                        <a:pos x="0" y="2"/>
                      </a:cxn>
                      <a:cxn ang="0">
                        <a:pos x="7" y="0"/>
                      </a:cxn>
                    </a:cxnLst>
                    <a:rect l="0" t="0" r="r" b="b"/>
                    <a:pathLst>
                      <a:path w="7" h="2">
                        <a:moveTo>
                          <a:pt x="7" y="0"/>
                        </a:moveTo>
                        <a:cubicBezTo>
                          <a:pt x="5" y="1"/>
                          <a:pt x="0" y="1"/>
                          <a:pt x="0" y="2"/>
                        </a:cubicBezTo>
                        <a:cubicBezTo>
                          <a:pt x="3" y="1"/>
                          <a:pt x="6" y="1"/>
                          <a:pt x="7" y="0"/>
                        </a:cubicBezTo>
                        <a:close/>
                      </a:path>
                    </a:pathLst>
                  </a:custGeom>
                  <a:grp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99" name="Freeform 142"/>
                  <p:cNvSpPr/>
                  <p:nvPr/>
                </p:nvSpPr>
                <p:spPr bwMode="auto">
                  <a:xfrm>
                    <a:off x="6788150" y="2924175"/>
                    <a:ext cx="1587" cy="4763"/>
                  </a:xfrm>
                  <a:custGeom>
                    <a:avLst/>
                    <a:gdLst/>
                    <a:ahLst/>
                    <a:cxnLst>
                      <a:cxn ang="0">
                        <a:pos x="0" y="0"/>
                      </a:cxn>
                      <a:cxn ang="0">
                        <a:pos x="0" y="2"/>
                      </a:cxn>
                      <a:cxn ang="0">
                        <a:pos x="0" y="0"/>
                      </a:cxn>
                    </a:cxnLst>
                    <a:rect l="0" t="0" r="r" b="b"/>
                    <a:pathLst>
                      <a:path h="2">
                        <a:moveTo>
                          <a:pt x="0" y="0"/>
                        </a:moveTo>
                        <a:cubicBezTo>
                          <a:pt x="0" y="2"/>
                          <a:pt x="0" y="2"/>
                          <a:pt x="0" y="2"/>
                        </a:cubicBezTo>
                        <a:cubicBezTo>
                          <a:pt x="0" y="1"/>
                          <a:pt x="0" y="1"/>
                          <a:pt x="0" y="0"/>
                        </a:cubicBezTo>
                        <a:close/>
                      </a:path>
                    </a:pathLst>
                  </a:custGeom>
                  <a:grp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100" name="Freeform 143"/>
                  <p:cNvSpPr/>
                  <p:nvPr/>
                </p:nvSpPr>
                <p:spPr bwMode="auto">
                  <a:xfrm>
                    <a:off x="6342063" y="4602163"/>
                    <a:ext cx="1587" cy="1588"/>
                  </a:xfrm>
                  <a:custGeom>
                    <a:avLst/>
                    <a:gdLst/>
                    <a:ahLst/>
                    <a:cxnLst>
                      <a:cxn ang="0">
                        <a:pos x="0" y="1"/>
                      </a:cxn>
                      <a:cxn ang="0">
                        <a:pos x="0" y="0"/>
                      </a:cxn>
                      <a:cxn ang="0">
                        <a:pos x="0" y="0"/>
                      </a:cxn>
                      <a:cxn ang="0">
                        <a:pos x="0" y="1"/>
                      </a:cxn>
                    </a:cxnLst>
                    <a:rect l="0" t="0" r="r" b="b"/>
                    <a:pathLst>
                      <a:path h="1">
                        <a:moveTo>
                          <a:pt x="0" y="1"/>
                        </a:moveTo>
                        <a:cubicBezTo>
                          <a:pt x="0" y="0"/>
                          <a:pt x="0" y="0"/>
                          <a:pt x="0" y="0"/>
                        </a:cubicBezTo>
                        <a:cubicBezTo>
                          <a:pt x="0" y="0"/>
                          <a:pt x="0" y="0"/>
                          <a:pt x="0" y="0"/>
                        </a:cubicBezTo>
                        <a:cubicBezTo>
                          <a:pt x="0" y="0"/>
                          <a:pt x="0" y="1"/>
                          <a:pt x="0" y="1"/>
                        </a:cubicBezTo>
                        <a:close/>
                      </a:path>
                    </a:pathLst>
                  </a:custGeom>
                  <a:grp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101" name="Rectangle 144"/>
                  <p:cNvSpPr>
                    <a:spLocks noChangeArrowheads="1"/>
                  </p:cNvSpPr>
                  <p:nvPr/>
                </p:nvSpPr>
                <p:spPr bwMode="auto">
                  <a:xfrm>
                    <a:off x="6518275" y="3373438"/>
                    <a:ext cx="1587" cy="1588"/>
                  </a:xfrm>
                  <a:prstGeom prst="rect">
                    <a:avLst/>
                  </a:prstGeom>
                  <a:grpFill/>
                  <a:ln w="9525">
                    <a:noFill/>
                    <a:miter lim="800000"/>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102" name="Freeform 145"/>
                  <p:cNvSpPr/>
                  <p:nvPr/>
                </p:nvSpPr>
                <p:spPr bwMode="auto">
                  <a:xfrm>
                    <a:off x="6505575" y="3398838"/>
                    <a:ext cx="1587" cy="6350"/>
                  </a:xfrm>
                  <a:custGeom>
                    <a:avLst/>
                    <a:gdLst/>
                    <a:ahLst/>
                    <a:cxnLst>
                      <a:cxn ang="0">
                        <a:pos x="0" y="3"/>
                      </a:cxn>
                      <a:cxn ang="0">
                        <a:pos x="0" y="0"/>
                      </a:cxn>
                      <a:cxn ang="0">
                        <a:pos x="0" y="3"/>
                      </a:cxn>
                    </a:cxnLst>
                    <a:rect l="0" t="0" r="r" b="b"/>
                    <a:pathLst>
                      <a:path h="3">
                        <a:moveTo>
                          <a:pt x="0" y="3"/>
                        </a:moveTo>
                        <a:cubicBezTo>
                          <a:pt x="0" y="0"/>
                          <a:pt x="0" y="0"/>
                          <a:pt x="0" y="0"/>
                        </a:cubicBezTo>
                        <a:cubicBezTo>
                          <a:pt x="0" y="2"/>
                          <a:pt x="0" y="3"/>
                          <a:pt x="0" y="3"/>
                        </a:cubicBezTo>
                        <a:close/>
                      </a:path>
                    </a:pathLst>
                  </a:custGeom>
                  <a:grp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103" name="Freeform 146"/>
                  <p:cNvSpPr/>
                  <p:nvPr/>
                </p:nvSpPr>
                <p:spPr bwMode="auto">
                  <a:xfrm>
                    <a:off x="6329363" y="4614863"/>
                    <a:ext cx="1587" cy="6350"/>
                  </a:xfrm>
                  <a:custGeom>
                    <a:avLst/>
                    <a:gdLst/>
                    <a:ahLst/>
                    <a:cxnLst>
                      <a:cxn ang="0">
                        <a:pos x="0" y="0"/>
                      </a:cxn>
                      <a:cxn ang="0">
                        <a:pos x="0" y="3"/>
                      </a:cxn>
                      <a:cxn ang="0">
                        <a:pos x="0" y="0"/>
                      </a:cxn>
                    </a:cxnLst>
                    <a:rect l="0" t="0" r="r" b="b"/>
                    <a:pathLst>
                      <a:path h="3">
                        <a:moveTo>
                          <a:pt x="0" y="0"/>
                        </a:moveTo>
                        <a:cubicBezTo>
                          <a:pt x="0" y="3"/>
                          <a:pt x="0" y="3"/>
                          <a:pt x="0" y="3"/>
                        </a:cubicBezTo>
                        <a:cubicBezTo>
                          <a:pt x="0" y="2"/>
                          <a:pt x="0" y="1"/>
                          <a:pt x="0" y="0"/>
                        </a:cubicBezTo>
                        <a:close/>
                      </a:path>
                    </a:pathLst>
                  </a:custGeom>
                  <a:grp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104" name="Freeform 147"/>
                  <p:cNvSpPr/>
                  <p:nvPr/>
                </p:nvSpPr>
                <p:spPr bwMode="auto">
                  <a:xfrm>
                    <a:off x="6405563" y="3765550"/>
                    <a:ext cx="3175" cy="4763"/>
                  </a:xfrm>
                  <a:custGeom>
                    <a:avLst/>
                    <a:gdLst/>
                    <a:ahLst/>
                    <a:cxnLst>
                      <a:cxn ang="0">
                        <a:pos x="0" y="2"/>
                      </a:cxn>
                      <a:cxn ang="0">
                        <a:pos x="1" y="0"/>
                      </a:cxn>
                      <a:cxn ang="0">
                        <a:pos x="0" y="2"/>
                      </a:cxn>
                    </a:cxnLst>
                    <a:rect l="0" t="0" r="r" b="b"/>
                    <a:pathLst>
                      <a:path w="1" h="2">
                        <a:moveTo>
                          <a:pt x="0" y="2"/>
                        </a:moveTo>
                        <a:cubicBezTo>
                          <a:pt x="1" y="0"/>
                          <a:pt x="1" y="0"/>
                          <a:pt x="1" y="0"/>
                        </a:cubicBezTo>
                        <a:cubicBezTo>
                          <a:pt x="0" y="1"/>
                          <a:pt x="0" y="2"/>
                          <a:pt x="0" y="2"/>
                        </a:cubicBezTo>
                        <a:close/>
                      </a:path>
                    </a:pathLst>
                  </a:custGeom>
                  <a:grp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105" name="Freeform 148"/>
                  <p:cNvSpPr/>
                  <p:nvPr/>
                </p:nvSpPr>
                <p:spPr bwMode="auto">
                  <a:xfrm>
                    <a:off x="7507288" y="1978025"/>
                    <a:ext cx="3175" cy="3175"/>
                  </a:xfrm>
                  <a:custGeom>
                    <a:avLst/>
                    <a:gdLst/>
                    <a:ahLst/>
                    <a:cxnLst>
                      <a:cxn ang="0">
                        <a:pos x="0" y="1"/>
                      </a:cxn>
                      <a:cxn ang="0">
                        <a:pos x="1" y="0"/>
                      </a:cxn>
                      <a:cxn ang="0">
                        <a:pos x="0" y="1"/>
                      </a:cxn>
                    </a:cxnLst>
                    <a:rect l="0" t="0" r="r" b="b"/>
                    <a:pathLst>
                      <a:path w="1" h="1">
                        <a:moveTo>
                          <a:pt x="0" y="1"/>
                        </a:moveTo>
                        <a:cubicBezTo>
                          <a:pt x="0" y="1"/>
                          <a:pt x="0" y="1"/>
                          <a:pt x="1" y="0"/>
                        </a:cubicBezTo>
                        <a:cubicBezTo>
                          <a:pt x="1" y="0"/>
                          <a:pt x="1" y="0"/>
                          <a:pt x="0" y="1"/>
                        </a:cubicBezTo>
                        <a:close/>
                      </a:path>
                    </a:pathLst>
                  </a:custGeom>
                  <a:grp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106" name="Freeform 149"/>
                  <p:cNvSpPr/>
                  <p:nvPr/>
                </p:nvSpPr>
                <p:spPr bwMode="auto">
                  <a:xfrm>
                    <a:off x="7335838" y="2182813"/>
                    <a:ext cx="3175" cy="1588"/>
                  </a:xfrm>
                  <a:custGeom>
                    <a:avLst/>
                    <a:gdLst/>
                    <a:ahLst/>
                    <a:cxnLst>
                      <a:cxn ang="0">
                        <a:pos x="1" y="0"/>
                      </a:cxn>
                      <a:cxn ang="0">
                        <a:pos x="0" y="0"/>
                      </a:cxn>
                      <a:cxn ang="0">
                        <a:pos x="0" y="0"/>
                      </a:cxn>
                      <a:cxn ang="0">
                        <a:pos x="1" y="0"/>
                      </a:cxn>
                    </a:cxnLst>
                    <a:rect l="0" t="0" r="r" b="b"/>
                    <a:pathLst>
                      <a:path w="1">
                        <a:moveTo>
                          <a:pt x="1" y="0"/>
                        </a:moveTo>
                        <a:cubicBezTo>
                          <a:pt x="0" y="0"/>
                          <a:pt x="0" y="0"/>
                          <a:pt x="0" y="0"/>
                        </a:cubicBezTo>
                        <a:cubicBezTo>
                          <a:pt x="0" y="0"/>
                          <a:pt x="0" y="0"/>
                          <a:pt x="0" y="0"/>
                        </a:cubicBezTo>
                        <a:cubicBezTo>
                          <a:pt x="0" y="0"/>
                          <a:pt x="1" y="0"/>
                          <a:pt x="1" y="0"/>
                        </a:cubicBezTo>
                        <a:close/>
                      </a:path>
                    </a:pathLst>
                  </a:custGeom>
                  <a:grp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107" name="Freeform 150"/>
                  <p:cNvSpPr/>
                  <p:nvPr/>
                </p:nvSpPr>
                <p:spPr bwMode="auto">
                  <a:xfrm>
                    <a:off x="7339013" y="2171700"/>
                    <a:ext cx="6350" cy="11113"/>
                  </a:xfrm>
                  <a:custGeom>
                    <a:avLst/>
                    <a:gdLst/>
                    <a:ahLst/>
                    <a:cxnLst>
                      <a:cxn ang="0">
                        <a:pos x="3" y="0"/>
                      </a:cxn>
                      <a:cxn ang="0">
                        <a:pos x="0" y="4"/>
                      </a:cxn>
                      <a:cxn ang="0">
                        <a:pos x="3" y="0"/>
                      </a:cxn>
                    </a:cxnLst>
                    <a:rect l="0" t="0" r="r" b="b"/>
                    <a:pathLst>
                      <a:path w="3" h="4">
                        <a:moveTo>
                          <a:pt x="3" y="0"/>
                        </a:moveTo>
                        <a:cubicBezTo>
                          <a:pt x="2" y="1"/>
                          <a:pt x="0" y="3"/>
                          <a:pt x="0" y="4"/>
                        </a:cubicBezTo>
                        <a:cubicBezTo>
                          <a:pt x="1" y="3"/>
                          <a:pt x="2" y="2"/>
                          <a:pt x="3" y="0"/>
                        </a:cubicBezTo>
                        <a:close/>
                      </a:path>
                    </a:pathLst>
                  </a:custGeom>
                  <a:grp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108" name="Freeform 151"/>
                  <p:cNvSpPr/>
                  <p:nvPr/>
                </p:nvSpPr>
                <p:spPr bwMode="auto">
                  <a:xfrm>
                    <a:off x="7316788" y="2200275"/>
                    <a:ext cx="1587" cy="1588"/>
                  </a:xfrm>
                  <a:custGeom>
                    <a:avLst/>
                    <a:gdLst/>
                    <a:ahLst/>
                    <a:cxnLst>
                      <a:cxn ang="0">
                        <a:pos x="0" y="1"/>
                      </a:cxn>
                      <a:cxn ang="0">
                        <a:pos x="0" y="0"/>
                      </a:cxn>
                      <a:cxn ang="0">
                        <a:pos x="0" y="1"/>
                      </a:cxn>
                    </a:cxnLst>
                    <a:rect l="0" t="0" r="r" b="b"/>
                    <a:pathLst>
                      <a:path h="1">
                        <a:moveTo>
                          <a:pt x="0" y="1"/>
                        </a:moveTo>
                        <a:cubicBezTo>
                          <a:pt x="0" y="0"/>
                          <a:pt x="0" y="0"/>
                          <a:pt x="0" y="0"/>
                        </a:cubicBezTo>
                        <a:cubicBezTo>
                          <a:pt x="0" y="0"/>
                          <a:pt x="0" y="1"/>
                          <a:pt x="0" y="1"/>
                        </a:cubicBezTo>
                        <a:close/>
                      </a:path>
                    </a:pathLst>
                  </a:custGeom>
                  <a:grp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109" name="Freeform 152"/>
                  <p:cNvSpPr/>
                  <p:nvPr/>
                </p:nvSpPr>
                <p:spPr bwMode="auto">
                  <a:xfrm>
                    <a:off x="7526338" y="2028825"/>
                    <a:ext cx="1587" cy="158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110" name="Freeform 153"/>
                  <p:cNvSpPr/>
                  <p:nvPr/>
                </p:nvSpPr>
                <p:spPr bwMode="auto">
                  <a:xfrm>
                    <a:off x="7481888" y="2063750"/>
                    <a:ext cx="3175" cy="1588"/>
                  </a:xfrm>
                  <a:custGeom>
                    <a:avLst/>
                    <a:gdLst/>
                    <a:ahLst/>
                    <a:cxnLst>
                      <a:cxn ang="0">
                        <a:pos x="1" y="0"/>
                      </a:cxn>
                      <a:cxn ang="0">
                        <a:pos x="0" y="0"/>
                      </a:cxn>
                      <a:cxn ang="0">
                        <a:pos x="1" y="0"/>
                      </a:cxn>
                    </a:cxnLst>
                    <a:rect l="0" t="0" r="r" b="b"/>
                    <a:pathLst>
                      <a:path w="1">
                        <a:moveTo>
                          <a:pt x="1" y="0"/>
                        </a:moveTo>
                        <a:cubicBezTo>
                          <a:pt x="1" y="0"/>
                          <a:pt x="0" y="0"/>
                          <a:pt x="0" y="0"/>
                        </a:cubicBezTo>
                        <a:cubicBezTo>
                          <a:pt x="0" y="0"/>
                          <a:pt x="1" y="0"/>
                          <a:pt x="1" y="0"/>
                        </a:cubicBezTo>
                        <a:close/>
                      </a:path>
                    </a:pathLst>
                  </a:custGeom>
                  <a:grp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111" name="Freeform 154"/>
                  <p:cNvSpPr/>
                  <p:nvPr/>
                </p:nvSpPr>
                <p:spPr bwMode="auto">
                  <a:xfrm>
                    <a:off x="7221538" y="2301875"/>
                    <a:ext cx="1587" cy="158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112" name="Freeform 156"/>
                  <p:cNvSpPr/>
                  <p:nvPr/>
                </p:nvSpPr>
                <p:spPr bwMode="auto">
                  <a:xfrm>
                    <a:off x="7526338" y="2025650"/>
                    <a:ext cx="7937" cy="7938"/>
                  </a:xfrm>
                  <a:custGeom>
                    <a:avLst/>
                    <a:gdLst/>
                    <a:ahLst/>
                    <a:cxnLst>
                      <a:cxn ang="0">
                        <a:pos x="3" y="0"/>
                      </a:cxn>
                      <a:cxn ang="0">
                        <a:pos x="0" y="1"/>
                      </a:cxn>
                      <a:cxn ang="0">
                        <a:pos x="0" y="3"/>
                      </a:cxn>
                      <a:cxn ang="0">
                        <a:pos x="3" y="0"/>
                      </a:cxn>
                    </a:cxnLst>
                    <a:rect l="0" t="0" r="r" b="b"/>
                    <a:pathLst>
                      <a:path w="3" h="3">
                        <a:moveTo>
                          <a:pt x="3" y="0"/>
                        </a:moveTo>
                        <a:cubicBezTo>
                          <a:pt x="0" y="1"/>
                          <a:pt x="0" y="1"/>
                          <a:pt x="0" y="1"/>
                        </a:cubicBezTo>
                        <a:cubicBezTo>
                          <a:pt x="1" y="2"/>
                          <a:pt x="1" y="2"/>
                          <a:pt x="0" y="3"/>
                        </a:cubicBezTo>
                        <a:lnTo>
                          <a:pt x="3" y="0"/>
                        </a:lnTo>
                        <a:close/>
                      </a:path>
                    </a:pathLst>
                  </a:custGeom>
                  <a:grp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113" name="Freeform 157"/>
                  <p:cNvSpPr/>
                  <p:nvPr/>
                </p:nvSpPr>
                <p:spPr bwMode="auto">
                  <a:xfrm>
                    <a:off x="7278688" y="2239963"/>
                    <a:ext cx="1587" cy="1588"/>
                  </a:xfrm>
                  <a:custGeom>
                    <a:avLst/>
                    <a:gdLst/>
                    <a:ahLst/>
                    <a:cxnLst>
                      <a:cxn ang="0">
                        <a:pos x="0" y="0"/>
                      </a:cxn>
                      <a:cxn ang="0">
                        <a:pos x="0" y="1"/>
                      </a:cxn>
                      <a:cxn ang="0">
                        <a:pos x="0" y="0"/>
                      </a:cxn>
                    </a:cxnLst>
                    <a:rect l="0" t="0" r="r" b="b"/>
                    <a:pathLst>
                      <a:path h="1">
                        <a:moveTo>
                          <a:pt x="0" y="0"/>
                        </a:moveTo>
                        <a:cubicBezTo>
                          <a:pt x="0" y="0"/>
                          <a:pt x="0" y="1"/>
                          <a:pt x="0" y="1"/>
                        </a:cubicBezTo>
                        <a:cubicBezTo>
                          <a:pt x="0" y="0"/>
                          <a:pt x="0" y="0"/>
                          <a:pt x="0" y="0"/>
                        </a:cubicBezTo>
                        <a:close/>
                      </a:path>
                    </a:pathLst>
                  </a:custGeom>
                  <a:grp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114" name="Freeform 158"/>
                  <p:cNvSpPr/>
                  <p:nvPr/>
                </p:nvSpPr>
                <p:spPr bwMode="auto">
                  <a:xfrm>
                    <a:off x="7221538" y="2297113"/>
                    <a:ext cx="7937" cy="4763"/>
                  </a:xfrm>
                  <a:custGeom>
                    <a:avLst/>
                    <a:gdLst/>
                    <a:ahLst/>
                    <a:cxnLst>
                      <a:cxn ang="0">
                        <a:pos x="2" y="2"/>
                      </a:cxn>
                      <a:cxn ang="0">
                        <a:pos x="0" y="2"/>
                      </a:cxn>
                      <a:cxn ang="0">
                        <a:pos x="2" y="2"/>
                      </a:cxn>
                    </a:cxnLst>
                    <a:rect l="0" t="0" r="r" b="b"/>
                    <a:pathLst>
                      <a:path w="3" h="2">
                        <a:moveTo>
                          <a:pt x="2" y="2"/>
                        </a:moveTo>
                        <a:cubicBezTo>
                          <a:pt x="3" y="0"/>
                          <a:pt x="1" y="1"/>
                          <a:pt x="0" y="2"/>
                        </a:cubicBezTo>
                        <a:cubicBezTo>
                          <a:pt x="1" y="2"/>
                          <a:pt x="1" y="2"/>
                          <a:pt x="2" y="2"/>
                        </a:cubicBezTo>
                        <a:close/>
                      </a:path>
                    </a:pathLst>
                  </a:custGeom>
                  <a:grp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115" name="Freeform 159"/>
                  <p:cNvSpPr/>
                  <p:nvPr/>
                </p:nvSpPr>
                <p:spPr bwMode="auto">
                  <a:xfrm>
                    <a:off x="7685088" y="1916113"/>
                    <a:ext cx="3175" cy="1588"/>
                  </a:xfrm>
                  <a:custGeom>
                    <a:avLst/>
                    <a:gdLst/>
                    <a:ahLst/>
                    <a:cxnLst>
                      <a:cxn ang="0">
                        <a:pos x="1" y="0"/>
                      </a:cxn>
                      <a:cxn ang="0">
                        <a:pos x="0" y="0"/>
                      </a:cxn>
                      <a:cxn ang="0">
                        <a:pos x="1" y="0"/>
                      </a:cxn>
                    </a:cxnLst>
                    <a:rect l="0" t="0" r="r" b="b"/>
                    <a:pathLst>
                      <a:path w="1">
                        <a:moveTo>
                          <a:pt x="1" y="0"/>
                        </a:moveTo>
                        <a:cubicBezTo>
                          <a:pt x="0" y="0"/>
                          <a:pt x="0" y="0"/>
                          <a:pt x="0" y="0"/>
                        </a:cubicBezTo>
                        <a:cubicBezTo>
                          <a:pt x="1" y="0"/>
                          <a:pt x="1" y="0"/>
                          <a:pt x="1" y="0"/>
                        </a:cubicBezTo>
                        <a:close/>
                      </a:path>
                    </a:pathLst>
                  </a:custGeom>
                  <a:grp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116" name="Freeform 160"/>
                  <p:cNvSpPr/>
                  <p:nvPr/>
                </p:nvSpPr>
                <p:spPr bwMode="auto">
                  <a:xfrm>
                    <a:off x="8167688" y="1717675"/>
                    <a:ext cx="1587" cy="158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117" name="Freeform 161"/>
                  <p:cNvSpPr/>
                  <p:nvPr/>
                </p:nvSpPr>
                <p:spPr bwMode="auto">
                  <a:xfrm>
                    <a:off x="8132763" y="1720850"/>
                    <a:ext cx="6350" cy="1588"/>
                  </a:xfrm>
                  <a:custGeom>
                    <a:avLst/>
                    <a:gdLst/>
                    <a:ahLst/>
                    <a:cxnLst>
                      <a:cxn ang="0">
                        <a:pos x="3" y="0"/>
                      </a:cxn>
                      <a:cxn ang="0">
                        <a:pos x="0" y="1"/>
                      </a:cxn>
                      <a:cxn ang="0">
                        <a:pos x="3" y="0"/>
                      </a:cxn>
                    </a:cxnLst>
                    <a:rect l="0" t="0" r="r" b="b"/>
                    <a:pathLst>
                      <a:path w="3" h="1">
                        <a:moveTo>
                          <a:pt x="3" y="0"/>
                        </a:moveTo>
                        <a:cubicBezTo>
                          <a:pt x="2" y="0"/>
                          <a:pt x="1" y="1"/>
                          <a:pt x="0" y="1"/>
                        </a:cubicBezTo>
                        <a:cubicBezTo>
                          <a:pt x="1" y="1"/>
                          <a:pt x="2" y="1"/>
                          <a:pt x="3" y="0"/>
                        </a:cubicBezTo>
                        <a:close/>
                      </a:path>
                    </a:pathLst>
                  </a:custGeom>
                  <a:grp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118" name="Freeform 162"/>
                  <p:cNvSpPr/>
                  <p:nvPr/>
                </p:nvSpPr>
                <p:spPr bwMode="auto">
                  <a:xfrm>
                    <a:off x="7577138" y="1984375"/>
                    <a:ext cx="4762" cy="4763"/>
                  </a:xfrm>
                  <a:custGeom>
                    <a:avLst/>
                    <a:gdLst/>
                    <a:ahLst/>
                    <a:cxnLst>
                      <a:cxn ang="0">
                        <a:pos x="2" y="0"/>
                      </a:cxn>
                      <a:cxn ang="0">
                        <a:pos x="0" y="2"/>
                      </a:cxn>
                      <a:cxn ang="0">
                        <a:pos x="2" y="0"/>
                      </a:cxn>
                    </a:cxnLst>
                    <a:rect l="0" t="0" r="r" b="b"/>
                    <a:pathLst>
                      <a:path w="2" h="2">
                        <a:moveTo>
                          <a:pt x="2" y="0"/>
                        </a:moveTo>
                        <a:cubicBezTo>
                          <a:pt x="1" y="1"/>
                          <a:pt x="1" y="1"/>
                          <a:pt x="0" y="2"/>
                        </a:cubicBezTo>
                        <a:cubicBezTo>
                          <a:pt x="1" y="1"/>
                          <a:pt x="2" y="1"/>
                          <a:pt x="2" y="0"/>
                        </a:cubicBezTo>
                        <a:close/>
                      </a:path>
                    </a:pathLst>
                  </a:custGeom>
                  <a:grp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119" name="Freeform 163"/>
                  <p:cNvSpPr/>
                  <p:nvPr/>
                </p:nvSpPr>
                <p:spPr bwMode="auto">
                  <a:xfrm>
                    <a:off x="8120063" y="1725613"/>
                    <a:ext cx="7937" cy="3175"/>
                  </a:xfrm>
                  <a:custGeom>
                    <a:avLst/>
                    <a:gdLst/>
                    <a:ahLst/>
                    <a:cxnLst>
                      <a:cxn ang="0">
                        <a:pos x="3" y="0"/>
                      </a:cxn>
                      <a:cxn ang="0">
                        <a:pos x="0" y="1"/>
                      </a:cxn>
                      <a:cxn ang="0">
                        <a:pos x="0" y="1"/>
                      </a:cxn>
                      <a:cxn ang="0">
                        <a:pos x="3" y="0"/>
                      </a:cxn>
                    </a:cxnLst>
                    <a:rect l="0" t="0" r="r" b="b"/>
                    <a:pathLst>
                      <a:path w="3" h="1">
                        <a:moveTo>
                          <a:pt x="3" y="0"/>
                        </a:moveTo>
                        <a:cubicBezTo>
                          <a:pt x="0" y="1"/>
                          <a:pt x="0" y="1"/>
                          <a:pt x="0" y="1"/>
                        </a:cubicBezTo>
                        <a:cubicBezTo>
                          <a:pt x="0" y="1"/>
                          <a:pt x="0" y="1"/>
                          <a:pt x="0" y="1"/>
                        </a:cubicBezTo>
                        <a:lnTo>
                          <a:pt x="3" y="0"/>
                        </a:lnTo>
                        <a:close/>
                      </a:path>
                    </a:pathLst>
                  </a:custGeom>
                  <a:grp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120" name="Freeform 164"/>
                  <p:cNvSpPr/>
                  <p:nvPr/>
                </p:nvSpPr>
                <p:spPr bwMode="auto">
                  <a:xfrm>
                    <a:off x="8167688" y="1716088"/>
                    <a:ext cx="9525" cy="1588"/>
                  </a:xfrm>
                  <a:custGeom>
                    <a:avLst/>
                    <a:gdLst/>
                    <a:ahLst/>
                    <a:cxnLst>
                      <a:cxn ang="0">
                        <a:pos x="4" y="0"/>
                      </a:cxn>
                      <a:cxn ang="0">
                        <a:pos x="0" y="1"/>
                      </a:cxn>
                      <a:cxn ang="0">
                        <a:pos x="4" y="0"/>
                      </a:cxn>
                    </a:cxnLst>
                    <a:rect l="0" t="0" r="r" b="b"/>
                    <a:pathLst>
                      <a:path w="4" h="1">
                        <a:moveTo>
                          <a:pt x="4" y="0"/>
                        </a:moveTo>
                        <a:cubicBezTo>
                          <a:pt x="3" y="1"/>
                          <a:pt x="1" y="1"/>
                          <a:pt x="0" y="1"/>
                        </a:cubicBezTo>
                        <a:cubicBezTo>
                          <a:pt x="2" y="1"/>
                          <a:pt x="3" y="1"/>
                          <a:pt x="4" y="0"/>
                        </a:cubicBezTo>
                        <a:close/>
                      </a:path>
                    </a:pathLst>
                  </a:custGeom>
                  <a:grp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121" name="Freeform 165"/>
                  <p:cNvSpPr/>
                  <p:nvPr/>
                </p:nvSpPr>
                <p:spPr bwMode="auto">
                  <a:xfrm>
                    <a:off x="7850188" y="1822450"/>
                    <a:ext cx="4762" cy="4763"/>
                  </a:xfrm>
                  <a:custGeom>
                    <a:avLst/>
                    <a:gdLst/>
                    <a:ahLst/>
                    <a:cxnLst>
                      <a:cxn ang="0">
                        <a:pos x="2" y="0"/>
                      </a:cxn>
                      <a:cxn ang="0">
                        <a:pos x="2" y="1"/>
                      </a:cxn>
                      <a:cxn ang="0">
                        <a:pos x="2" y="0"/>
                      </a:cxn>
                    </a:cxnLst>
                    <a:rect l="0" t="0" r="r" b="b"/>
                    <a:pathLst>
                      <a:path w="2" h="2">
                        <a:moveTo>
                          <a:pt x="2" y="0"/>
                        </a:moveTo>
                        <a:cubicBezTo>
                          <a:pt x="2" y="1"/>
                          <a:pt x="2" y="1"/>
                          <a:pt x="2" y="1"/>
                        </a:cubicBezTo>
                        <a:cubicBezTo>
                          <a:pt x="0" y="2"/>
                          <a:pt x="1" y="1"/>
                          <a:pt x="2" y="0"/>
                        </a:cubicBezTo>
                        <a:close/>
                      </a:path>
                    </a:pathLst>
                  </a:custGeom>
                  <a:grp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122" name="Freeform 166"/>
                  <p:cNvSpPr/>
                  <p:nvPr/>
                </p:nvSpPr>
                <p:spPr bwMode="auto">
                  <a:xfrm>
                    <a:off x="8094663" y="1738313"/>
                    <a:ext cx="3175" cy="1588"/>
                  </a:xfrm>
                  <a:custGeom>
                    <a:avLst/>
                    <a:gdLst/>
                    <a:ahLst/>
                    <a:cxnLst>
                      <a:cxn ang="0">
                        <a:pos x="2" y="0"/>
                      </a:cxn>
                      <a:cxn ang="0">
                        <a:pos x="2" y="0"/>
                      </a:cxn>
                      <a:cxn ang="0">
                        <a:pos x="0" y="1"/>
                      </a:cxn>
                      <a:cxn ang="0">
                        <a:pos x="2" y="0"/>
                      </a:cxn>
                    </a:cxnLst>
                    <a:rect l="0" t="0" r="r" b="b"/>
                    <a:pathLst>
                      <a:path w="2" h="1">
                        <a:moveTo>
                          <a:pt x="2" y="0"/>
                        </a:moveTo>
                        <a:lnTo>
                          <a:pt x="2" y="0"/>
                        </a:lnTo>
                        <a:lnTo>
                          <a:pt x="0" y="1"/>
                        </a:lnTo>
                        <a:lnTo>
                          <a:pt x="2" y="0"/>
                        </a:lnTo>
                        <a:close/>
                      </a:path>
                    </a:pathLst>
                  </a:custGeom>
                  <a:grp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123" name="Freeform 167"/>
                  <p:cNvSpPr/>
                  <p:nvPr/>
                </p:nvSpPr>
                <p:spPr bwMode="auto">
                  <a:xfrm>
                    <a:off x="8204200" y="1711325"/>
                    <a:ext cx="4762" cy="1588"/>
                  </a:xfrm>
                  <a:custGeom>
                    <a:avLst/>
                    <a:gdLst/>
                    <a:ahLst/>
                    <a:cxnLst>
                      <a:cxn ang="0">
                        <a:pos x="1" y="0"/>
                      </a:cxn>
                      <a:cxn ang="0">
                        <a:pos x="0" y="0"/>
                      </a:cxn>
                      <a:cxn ang="0">
                        <a:pos x="2" y="0"/>
                      </a:cxn>
                      <a:cxn ang="0">
                        <a:pos x="1" y="0"/>
                      </a:cxn>
                    </a:cxnLst>
                    <a:rect l="0" t="0" r="r" b="b"/>
                    <a:pathLst>
                      <a:path w="2">
                        <a:moveTo>
                          <a:pt x="1" y="0"/>
                        </a:moveTo>
                        <a:cubicBezTo>
                          <a:pt x="1" y="0"/>
                          <a:pt x="0" y="0"/>
                          <a:pt x="0" y="0"/>
                        </a:cubicBezTo>
                        <a:cubicBezTo>
                          <a:pt x="2" y="0"/>
                          <a:pt x="2" y="0"/>
                          <a:pt x="2" y="0"/>
                        </a:cubicBezTo>
                        <a:cubicBezTo>
                          <a:pt x="1" y="0"/>
                          <a:pt x="1" y="0"/>
                          <a:pt x="1" y="0"/>
                        </a:cubicBezTo>
                        <a:close/>
                      </a:path>
                    </a:pathLst>
                  </a:custGeom>
                  <a:grp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124" name="Freeform 168"/>
                  <p:cNvSpPr/>
                  <p:nvPr/>
                </p:nvSpPr>
                <p:spPr bwMode="auto">
                  <a:xfrm>
                    <a:off x="7956550" y="1779588"/>
                    <a:ext cx="1587" cy="4763"/>
                  </a:xfrm>
                  <a:custGeom>
                    <a:avLst/>
                    <a:gdLst/>
                    <a:ahLst/>
                    <a:cxnLst>
                      <a:cxn ang="0">
                        <a:pos x="1" y="2"/>
                      </a:cxn>
                      <a:cxn ang="0">
                        <a:pos x="1" y="0"/>
                      </a:cxn>
                      <a:cxn ang="0">
                        <a:pos x="1" y="2"/>
                      </a:cxn>
                    </a:cxnLst>
                    <a:rect l="0" t="0" r="r" b="b"/>
                    <a:pathLst>
                      <a:path w="1" h="2">
                        <a:moveTo>
                          <a:pt x="1" y="2"/>
                        </a:moveTo>
                        <a:cubicBezTo>
                          <a:pt x="1" y="1"/>
                          <a:pt x="1" y="1"/>
                          <a:pt x="1" y="0"/>
                        </a:cubicBezTo>
                        <a:cubicBezTo>
                          <a:pt x="0" y="1"/>
                          <a:pt x="0" y="1"/>
                          <a:pt x="1" y="2"/>
                        </a:cubicBezTo>
                        <a:close/>
                      </a:path>
                    </a:pathLst>
                  </a:custGeom>
                  <a:grp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grpSp>
            <p:grpSp>
              <p:nvGrpSpPr>
                <p:cNvPr id="45" name="Group 630"/>
                <p:cNvGrpSpPr/>
                <p:nvPr/>
              </p:nvGrpSpPr>
              <p:grpSpPr>
                <a:xfrm rot="15155533" flipH="1">
                  <a:off x="1264410" y="1845476"/>
                  <a:ext cx="2259435" cy="2728193"/>
                  <a:chOff x="6224407" y="1520027"/>
                  <a:chExt cx="2294118" cy="3101186"/>
                </a:xfrm>
                <a:solidFill>
                  <a:schemeClr val="bg2">
                    <a:lumMod val="75000"/>
                  </a:schemeClr>
                </a:solidFill>
              </p:grpSpPr>
              <p:sp>
                <p:nvSpPr>
                  <p:cNvPr id="46" name="Freeform 129"/>
                  <p:cNvSpPr/>
                  <p:nvPr/>
                </p:nvSpPr>
                <p:spPr bwMode="auto">
                  <a:xfrm>
                    <a:off x="8027988" y="1720850"/>
                    <a:ext cx="3175" cy="1588"/>
                  </a:xfrm>
                  <a:custGeom>
                    <a:avLst/>
                    <a:gdLst/>
                    <a:ahLst/>
                    <a:cxnLst>
                      <a:cxn ang="0">
                        <a:pos x="0" y="0"/>
                      </a:cxn>
                      <a:cxn ang="0">
                        <a:pos x="0" y="0"/>
                      </a:cxn>
                      <a:cxn ang="0">
                        <a:pos x="0" y="0"/>
                      </a:cxn>
                    </a:cxnLst>
                    <a:rect l="0" t="0" r="r" b="b"/>
                    <a:pathLst>
                      <a:path w="1">
                        <a:moveTo>
                          <a:pt x="0" y="0"/>
                        </a:moveTo>
                        <a:cubicBezTo>
                          <a:pt x="0" y="0"/>
                          <a:pt x="1" y="0"/>
                          <a:pt x="0" y="0"/>
                        </a:cubicBezTo>
                        <a:cubicBezTo>
                          <a:pt x="0" y="0"/>
                          <a:pt x="0" y="0"/>
                          <a:pt x="0" y="0"/>
                        </a:cubicBezTo>
                        <a:close/>
                      </a:path>
                    </a:pathLst>
                  </a:custGeom>
                  <a:grp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47" name="Freeform 130"/>
                  <p:cNvSpPr/>
                  <p:nvPr/>
                </p:nvSpPr>
                <p:spPr bwMode="auto">
                  <a:xfrm>
                    <a:off x="7724775" y="1841500"/>
                    <a:ext cx="3175" cy="3175"/>
                  </a:xfrm>
                  <a:custGeom>
                    <a:avLst/>
                    <a:gdLst/>
                    <a:ahLst/>
                    <a:cxnLst>
                      <a:cxn ang="0">
                        <a:pos x="0" y="1"/>
                      </a:cxn>
                      <a:cxn ang="0">
                        <a:pos x="1" y="0"/>
                      </a:cxn>
                      <a:cxn ang="0">
                        <a:pos x="0" y="1"/>
                      </a:cxn>
                    </a:cxnLst>
                    <a:rect l="0" t="0" r="r" b="b"/>
                    <a:pathLst>
                      <a:path w="1" h="1">
                        <a:moveTo>
                          <a:pt x="0" y="1"/>
                        </a:moveTo>
                        <a:cubicBezTo>
                          <a:pt x="1" y="0"/>
                          <a:pt x="1" y="0"/>
                          <a:pt x="1" y="0"/>
                        </a:cubicBezTo>
                        <a:cubicBezTo>
                          <a:pt x="0" y="1"/>
                          <a:pt x="0" y="1"/>
                          <a:pt x="0" y="1"/>
                        </a:cubicBezTo>
                        <a:close/>
                      </a:path>
                    </a:pathLst>
                  </a:custGeom>
                  <a:grp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48" name="Freeform 131"/>
                  <p:cNvSpPr/>
                  <p:nvPr/>
                </p:nvSpPr>
                <p:spPr bwMode="auto">
                  <a:xfrm>
                    <a:off x="8218488" y="1671638"/>
                    <a:ext cx="12700" cy="1588"/>
                  </a:xfrm>
                  <a:custGeom>
                    <a:avLst/>
                    <a:gdLst/>
                    <a:ahLst/>
                    <a:cxnLst>
                      <a:cxn ang="0">
                        <a:pos x="0" y="1"/>
                      </a:cxn>
                      <a:cxn ang="0">
                        <a:pos x="0" y="1"/>
                      </a:cxn>
                      <a:cxn ang="0">
                        <a:pos x="5" y="0"/>
                      </a:cxn>
                      <a:cxn ang="0">
                        <a:pos x="0" y="1"/>
                      </a:cxn>
                    </a:cxnLst>
                    <a:rect l="0" t="0" r="r" b="b"/>
                    <a:pathLst>
                      <a:path w="5" h="1">
                        <a:moveTo>
                          <a:pt x="0" y="1"/>
                        </a:moveTo>
                        <a:cubicBezTo>
                          <a:pt x="0" y="1"/>
                          <a:pt x="0" y="1"/>
                          <a:pt x="0" y="1"/>
                        </a:cubicBezTo>
                        <a:cubicBezTo>
                          <a:pt x="5" y="0"/>
                          <a:pt x="5" y="0"/>
                          <a:pt x="5" y="0"/>
                        </a:cubicBezTo>
                        <a:lnTo>
                          <a:pt x="0" y="1"/>
                        </a:lnTo>
                        <a:close/>
                      </a:path>
                    </a:pathLst>
                  </a:custGeom>
                  <a:grp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49" name="Freeform 132"/>
                  <p:cNvSpPr/>
                  <p:nvPr/>
                </p:nvSpPr>
                <p:spPr bwMode="auto">
                  <a:xfrm>
                    <a:off x="7169150" y="2263775"/>
                    <a:ext cx="3175" cy="3175"/>
                  </a:xfrm>
                  <a:custGeom>
                    <a:avLst/>
                    <a:gdLst/>
                    <a:ahLst/>
                    <a:cxnLst>
                      <a:cxn ang="0">
                        <a:pos x="0" y="1"/>
                      </a:cxn>
                      <a:cxn ang="0">
                        <a:pos x="1" y="0"/>
                      </a:cxn>
                      <a:cxn ang="0">
                        <a:pos x="0" y="1"/>
                      </a:cxn>
                    </a:cxnLst>
                    <a:rect l="0" t="0" r="r" b="b"/>
                    <a:pathLst>
                      <a:path w="1" h="1">
                        <a:moveTo>
                          <a:pt x="0" y="1"/>
                        </a:moveTo>
                        <a:cubicBezTo>
                          <a:pt x="1" y="0"/>
                          <a:pt x="1" y="0"/>
                          <a:pt x="1" y="0"/>
                        </a:cubicBezTo>
                        <a:cubicBezTo>
                          <a:pt x="1" y="1"/>
                          <a:pt x="0" y="1"/>
                          <a:pt x="0" y="1"/>
                        </a:cubicBezTo>
                        <a:close/>
                      </a:path>
                    </a:pathLst>
                  </a:custGeom>
                  <a:grp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50" name="Freeform 133"/>
                  <p:cNvSpPr/>
                  <p:nvPr/>
                </p:nvSpPr>
                <p:spPr bwMode="auto">
                  <a:xfrm>
                    <a:off x="7480300" y="1995488"/>
                    <a:ext cx="4762" cy="4763"/>
                  </a:xfrm>
                  <a:custGeom>
                    <a:avLst/>
                    <a:gdLst/>
                    <a:ahLst/>
                    <a:cxnLst>
                      <a:cxn ang="0">
                        <a:pos x="2" y="0"/>
                      </a:cxn>
                      <a:cxn ang="0">
                        <a:pos x="0" y="2"/>
                      </a:cxn>
                      <a:cxn ang="0">
                        <a:pos x="2" y="0"/>
                      </a:cxn>
                    </a:cxnLst>
                    <a:rect l="0" t="0" r="r" b="b"/>
                    <a:pathLst>
                      <a:path w="2" h="2">
                        <a:moveTo>
                          <a:pt x="2" y="0"/>
                        </a:moveTo>
                        <a:cubicBezTo>
                          <a:pt x="1" y="0"/>
                          <a:pt x="1" y="1"/>
                          <a:pt x="0" y="2"/>
                        </a:cubicBezTo>
                        <a:cubicBezTo>
                          <a:pt x="1" y="1"/>
                          <a:pt x="2" y="0"/>
                          <a:pt x="2" y="0"/>
                        </a:cubicBezTo>
                        <a:close/>
                      </a:path>
                    </a:pathLst>
                  </a:custGeom>
                  <a:grp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51" name="Freeform 134"/>
                  <p:cNvSpPr/>
                  <p:nvPr/>
                </p:nvSpPr>
                <p:spPr bwMode="auto">
                  <a:xfrm>
                    <a:off x="8318500" y="1681163"/>
                    <a:ext cx="7937" cy="1588"/>
                  </a:xfrm>
                  <a:custGeom>
                    <a:avLst/>
                    <a:gdLst/>
                    <a:ahLst/>
                    <a:cxnLst>
                      <a:cxn ang="0">
                        <a:pos x="3" y="0"/>
                      </a:cxn>
                      <a:cxn ang="0">
                        <a:pos x="0" y="0"/>
                      </a:cxn>
                      <a:cxn ang="0">
                        <a:pos x="3" y="0"/>
                      </a:cxn>
                    </a:cxnLst>
                    <a:rect l="0" t="0" r="r" b="b"/>
                    <a:pathLst>
                      <a:path w="3">
                        <a:moveTo>
                          <a:pt x="3" y="0"/>
                        </a:moveTo>
                        <a:cubicBezTo>
                          <a:pt x="0" y="0"/>
                          <a:pt x="0" y="0"/>
                          <a:pt x="0" y="0"/>
                        </a:cubicBezTo>
                        <a:cubicBezTo>
                          <a:pt x="0" y="0"/>
                          <a:pt x="1" y="0"/>
                          <a:pt x="3" y="0"/>
                        </a:cubicBezTo>
                        <a:close/>
                      </a:path>
                    </a:pathLst>
                  </a:custGeom>
                  <a:grp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52" name="Freeform 135"/>
                  <p:cNvSpPr/>
                  <p:nvPr/>
                </p:nvSpPr>
                <p:spPr bwMode="auto">
                  <a:xfrm>
                    <a:off x="8516938" y="1655763"/>
                    <a:ext cx="1587" cy="1588"/>
                  </a:xfrm>
                  <a:custGeom>
                    <a:avLst/>
                    <a:gdLst/>
                    <a:ahLst/>
                    <a:cxnLst>
                      <a:cxn ang="0">
                        <a:pos x="1" y="0"/>
                      </a:cxn>
                      <a:cxn ang="0">
                        <a:pos x="1" y="0"/>
                      </a:cxn>
                      <a:cxn ang="0">
                        <a:pos x="1" y="0"/>
                      </a:cxn>
                    </a:cxnLst>
                    <a:rect l="0" t="0" r="r" b="b"/>
                    <a:pathLst>
                      <a:path w="1">
                        <a:moveTo>
                          <a:pt x="1" y="0"/>
                        </a:moveTo>
                        <a:cubicBezTo>
                          <a:pt x="1" y="0"/>
                          <a:pt x="1" y="0"/>
                          <a:pt x="1" y="0"/>
                        </a:cubicBezTo>
                        <a:cubicBezTo>
                          <a:pt x="0" y="0"/>
                          <a:pt x="1" y="0"/>
                          <a:pt x="1" y="0"/>
                        </a:cubicBezTo>
                        <a:close/>
                      </a:path>
                    </a:pathLst>
                  </a:custGeom>
                  <a:grp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53" name="Freeform 136"/>
                  <p:cNvSpPr/>
                  <p:nvPr/>
                </p:nvSpPr>
                <p:spPr bwMode="auto">
                  <a:xfrm>
                    <a:off x="8434388" y="1654175"/>
                    <a:ext cx="7937" cy="1588"/>
                  </a:xfrm>
                  <a:custGeom>
                    <a:avLst/>
                    <a:gdLst/>
                    <a:ahLst/>
                    <a:cxnLst>
                      <a:cxn ang="0">
                        <a:pos x="3" y="0"/>
                      </a:cxn>
                      <a:cxn ang="0">
                        <a:pos x="0" y="0"/>
                      </a:cxn>
                      <a:cxn ang="0">
                        <a:pos x="3" y="0"/>
                      </a:cxn>
                    </a:cxnLst>
                    <a:rect l="0" t="0" r="r" b="b"/>
                    <a:pathLst>
                      <a:path w="3">
                        <a:moveTo>
                          <a:pt x="3" y="0"/>
                        </a:moveTo>
                        <a:cubicBezTo>
                          <a:pt x="2" y="0"/>
                          <a:pt x="1" y="0"/>
                          <a:pt x="0" y="0"/>
                        </a:cubicBezTo>
                        <a:cubicBezTo>
                          <a:pt x="1" y="0"/>
                          <a:pt x="3" y="0"/>
                          <a:pt x="3" y="0"/>
                        </a:cubicBezTo>
                        <a:close/>
                      </a:path>
                    </a:pathLst>
                  </a:custGeom>
                  <a:grp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54" name="Freeform 137"/>
                  <p:cNvSpPr/>
                  <p:nvPr/>
                </p:nvSpPr>
                <p:spPr bwMode="auto">
                  <a:xfrm>
                    <a:off x="8432800" y="1654175"/>
                    <a:ext cx="1587" cy="1588"/>
                  </a:xfrm>
                  <a:custGeom>
                    <a:avLst/>
                    <a:gdLst/>
                    <a:ahLst/>
                    <a:cxnLst>
                      <a:cxn ang="0">
                        <a:pos x="0" y="0"/>
                      </a:cxn>
                      <a:cxn ang="0">
                        <a:pos x="1" y="0"/>
                      </a:cxn>
                      <a:cxn ang="0">
                        <a:pos x="0" y="0"/>
                      </a:cxn>
                    </a:cxnLst>
                    <a:rect l="0" t="0" r="r" b="b"/>
                    <a:pathLst>
                      <a:path w="1">
                        <a:moveTo>
                          <a:pt x="0" y="0"/>
                        </a:moveTo>
                        <a:cubicBezTo>
                          <a:pt x="1" y="0"/>
                          <a:pt x="1" y="0"/>
                          <a:pt x="1" y="0"/>
                        </a:cubicBezTo>
                        <a:cubicBezTo>
                          <a:pt x="1" y="0"/>
                          <a:pt x="0" y="0"/>
                          <a:pt x="0" y="0"/>
                        </a:cubicBezTo>
                        <a:close/>
                      </a:path>
                    </a:pathLst>
                  </a:custGeom>
                  <a:grp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55" name="Freeform 138"/>
                  <p:cNvSpPr/>
                  <p:nvPr/>
                </p:nvSpPr>
                <p:spPr bwMode="auto">
                  <a:xfrm>
                    <a:off x="6326188" y="4597400"/>
                    <a:ext cx="3175" cy="17463"/>
                  </a:xfrm>
                  <a:custGeom>
                    <a:avLst/>
                    <a:gdLst/>
                    <a:ahLst/>
                    <a:cxnLst>
                      <a:cxn ang="0">
                        <a:pos x="0" y="0"/>
                      </a:cxn>
                      <a:cxn ang="0">
                        <a:pos x="1" y="7"/>
                      </a:cxn>
                      <a:cxn ang="0">
                        <a:pos x="0" y="0"/>
                      </a:cxn>
                    </a:cxnLst>
                    <a:rect l="0" t="0" r="r" b="b"/>
                    <a:pathLst>
                      <a:path w="1" h="7">
                        <a:moveTo>
                          <a:pt x="0" y="0"/>
                        </a:moveTo>
                        <a:cubicBezTo>
                          <a:pt x="0" y="3"/>
                          <a:pt x="0" y="5"/>
                          <a:pt x="1" y="7"/>
                        </a:cubicBezTo>
                        <a:lnTo>
                          <a:pt x="0" y="0"/>
                        </a:lnTo>
                        <a:close/>
                      </a:path>
                    </a:pathLst>
                  </a:custGeom>
                  <a:grp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56" name="Freeform 139"/>
                  <p:cNvSpPr/>
                  <p:nvPr/>
                </p:nvSpPr>
                <p:spPr bwMode="auto">
                  <a:xfrm>
                    <a:off x="6789738" y="2773363"/>
                    <a:ext cx="3175" cy="1588"/>
                  </a:xfrm>
                  <a:custGeom>
                    <a:avLst/>
                    <a:gdLst/>
                    <a:ahLst/>
                    <a:cxnLst>
                      <a:cxn ang="0">
                        <a:pos x="1" y="1"/>
                      </a:cxn>
                      <a:cxn ang="0">
                        <a:pos x="1" y="0"/>
                      </a:cxn>
                      <a:cxn ang="0">
                        <a:pos x="1" y="1"/>
                      </a:cxn>
                    </a:cxnLst>
                    <a:rect l="0" t="0" r="r" b="b"/>
                    <a:pathLst>
                      <a:path w="1" h="1">
                        <a:moveTo>
                          <a:pt x="1" y="1"/>
                        </a:moveTo>
                        <a:cubicBezTo>
                          <a:pt x="1" y="0"/>
                          <a:pt x="1" y="0"/>
                          <a:pt x="1" y="0"/>
                        </a:cubicBezTo>
                        <a:cubicBezTo>
                          <a:pt x="0" y="1"/>
                          <a:pt x="0" y="1"/>
                          <a:pt x="1" y="1"/>
                        </a:cubicBezTo>
                        <a:close/>
                      </a:path>
                    </a:pathLst>
                  </a:custGeom>
                  <a:grp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57" name="Freeform 140"/>
                  <p:cNvSpPr/>
                  <p:nvPr/>
                </p:nvSpPr>
                <p:spPr bwMode="auto">
                  <a:xfrm>
                    <a:off x="6342063" y="4603750"/>
                    <a:ext cx="1587" cy="4763"/>
                  </a:xfrm>
                  <a:custGeom>
                    <a:avLst/>
                    <a:gdLst/>
                    <a:ahLst/>
                    <a:cxnLst>
                      <a:cxn ang="0">
                        <a:pos x="0" y="0"/>
                      </a:cxn>
                      <a:cxn ang="0">
                        <a:pos x="0" y="2"/>
                      </a:cxn>
                      <a:cxn ang="0">
                        <a:pos x="0" y="0"/>
                      </a:cxn>
                    </a:cxnLst>
                    <a:rect l="0" t="0" r="r" b="b"/>
                    <a:pathLst>
                      <a:path h="2">
                        <a:moveTo>
                          <a:pt x="0" y="0"/>
                        </a:moveTo>
                        <a:cubicBezTo>
                          <a:pt x="0" y="2"/>
                          <a:pt x="0" y="2"/>
                          <a:pt x="0" y="2"/>
                        </a:cubicBezTo>
                        <a:cubicBezTo>
                          <a:pt x="0" y="1"/>
                          <a:pt x="0" y="1"/>
                          <a:pt x="0" y="0"/>
                        </a:cubicBezTo>
                        <a:close/>
                      </a:path>
                    </a:pathLst>
                  </a:custGeom>
                  <a:grp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58" name="Freeform 141"/>
                  <p:cNvSpPr/>
                  <p:nvPr/>
                </p:nvSpPr>
                <p:spPr bwMode="auto">
                  <a:xfrm>
                    <a:off x="8207375" y="1704975"/>
                    <a:ext cx="17462" cy="6350"/>
                  </a:xfrm>
                  <a:custGeom>
                    <a:avLst/>
                    <a:gdLst/>
                    <a:ahLst/>
                    <a:cxnLst>
                      <a:cxn ang="0">
                        <a:pos x="7" y="0"/>
                      </a:cxn>
                      <a:cxn ang="0">
                        <a:pos x="0" y="2"/>
                      </a:cxn>
                      <a:cxn ang="0">
                        <a:pos x="7" y="0"/>
                      </a:cxn>
                    </a:cxnLst>
                    <a:rect l="0" t="0" r="r" b="b"/>
                    <a:pathLst>
                      <a:path w="7" h="2">
                        <a:moveTo>
                          <a:pt x="7" y="0"/>
                        </a:moveTo>
                        <a:cubicBezTo>
                          <a:pt x="5" y="1"/>
                          <a:pt x="0" y="1"/>
                          <a:pt x="0" y="2"/>
                        </a:cubicBezTo>
                        <a:cubicBezTo>
                          <a:pt x="3" y="1"/>
                          <a:pt x="6" y="1"/>
                          <a:pt x="7" y="0"/>
                        </a:cubicBezTo>
                        <a:close/>
                      </a:path>
                    </a:pathLst>
                  </a:custGeom>
                  <a:grp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59" name="Freeform 142"/>
                  <p:cNvSpPr/>
                  <p:nvPr/>
                </p:nvSpPr>
                <p:spPr bwMode="auto">
                  <a:xfrm>
                    <a:off x="6788150" y="2924175"/>
                    <a:ext cx="1587" cy="4763"/>
                  </a:xfrm>
                  <a:custGeom>
                    <a:avLst/>
                    <a:gdLst/>
                    <a:ahLst/>
                    <a:cxnLst>
                      <a:cxn ang="0">
                        <a:pos x="0" y="0"/>
                      </a:cxn>
                      <a:cxn ang="0">
                        <a:pos x="0" y="2"/>
                      </a:cxn>
                      <a:cxn ang="0">
                        <a:pos x="0" y="0"/>
                      </a:cxn>
                    </a:cxnLst>
                    <a:rect l="0" t="0" r="r" b="b"/>
                    <a:pathLst>
                      <a:path h="2">
                        <a:moveTo>
                          <a:pt x="0" y="0"/>
                        </a:moveTo>
                        <a:cubicBezTo>
                          <a:pt x="0" y="2"/>
                          <a:pt x="0" y="2"/>
                          <a:pt x="0" y="2"/>
                        </a:cubicBezTo>
                        <a:cubicBezTo>
                          <a:pt x="0" y="1"/>
                          <a:pt x="0" y="1"/>
                          <a:pt x="0" y="0"/>
                        </a:cubicBezTo>
                        <a:close/>
                      </a:path>
                    </a:pathLst>
                  </a:custGeom>
                  <a:grp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60" name="Freeform 143"/>
                  <p:cNvSpPr/>
                  <p:nvPr/>
                </p:nvSpPr>
                <p:spPr bwMode="auto">
                  <a:xfrm>
                    <a:off x="6342063" y="4602163"/>
                    <a:ext cx="1587" cy="1588"/>
                  </a:xfrm>
                  <a:custGeom>
                    <a:avLst/>
                    <a:gdLst/>
                    <a:ahLst/>
                    <a:cxnLst>
                      <a:cxn ang="0">
                        <a:pos x="0" y="1"/>
                      </a:cxn>
                      <a:cxn ang="0">
                        <a:pos x="0" y="0"/>
                      </a:cxn>
                      <a:cxn ang="0">
                        <a:pos x="0" y="0"/>
                      </a:cxn>
                      <a:cxn ang="0">
                        <a:pos x="0" y="1"/>
                      </a:cxn>
                    </a:cxnLst>
                    <a:rect l="0" t="0" r="r" b="b"/>
                    <a:pathLst>
                      <a:path h="1">
                        <a:moveTo>
                          <a:pt x="0" y="1"/>
                        </a:moveTo>
                        <a:cubicBezTo>
                          <a:pt x="0" y="0"/>
                          <a:pt x="0" y="0"/>
                          <a:pt x="0" y="0"/>
                        </a:cubicBezTo>
                        <a:cubicBezTo>
                          <a:pt x="0" y="0"/>
                          <a:pt x="0" y="0"/>
                          <a:pt x="0" y="0"/>
                        </a:cubicBezTo>
                        <a:cubicBezTo>
                          <a:pt x="0" y="0"/>
                          <a:pt x="0" y="1"/>
                          <a:pt x="0" y="1"/>
                        </a:cubicBezTo>
                        <a:close/>
                      </a:path>
                    </a:pathLst>
                  </a:custGeom>
                  <a:grp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61" name="Rectangle 144"/>
                  <p:cNvSpPr>
                    <a:spLocks noChangeArrowheads="1"/>
                  </p:cNvSpPr>
                  <p:nvPr/>
                </p:nvSpPr>
                <p:spPr bwMode="auto">
                  <a:xfrm>
                    <a:off x="6518275" y="3373438"/>
                    <a:ext cx="1587" cy="1588"/>
                  </a:xfrm>
                  <a:prstGeom prst="rect">
                    <a:avLst/>
                  </a:prstGeom>
                  <a:grpFill/>
                  <a:ln w="9525">
                    <a:noFill/>
                    <a:miter lim="800000"/>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62" name="Freeform 145"/>
                  <p:cNvSpPr/>
                  <p:nvPr/>
                </p:nvSpPr>
                <p:spPr bwMode="auto">
                  <a:xfrm>
                    <a:off x="6505575" y="3398838"/>
                    <a:ext cx="1587" cy="6350"/>
                  </a:xfrm>
                  <a:custGeom>
                    <a:avLst/>
                    <a:gdLst/>
                    <a:ahLst/>
                    <a:cxnLst>
                      <a:cxn ang="0">
                        <a:pos x="0" y="3"/>
                      </a:cxn>
                      <a:cxn ang="0">
                        <a:pos x="0" y="0"/>
                      </a:cxn>
                      <a:cxn ang="0">
                        <a:pos x="0" y="3"/>
                      </a:cxn>
                    </a:cxnLst>
                    <a:rect l="0" t="0" r="r" b="b"/>
                    <a:pathLst>
                      <a:path h="3">
                        <a:moveTo>
                          <a:pt x="0" y="3"/>
                        </a:moveTo>
                        <a:cubicBezTo>
                          <a:pt x="0" y="0"/>
                          <a:pt x="0" y="0"/>
                          <a:pt x="0" y="0"/>
                        </a:cubicBezTo>
                        <a:cubicBezTo>
                          <a:pt x="0" y="2"/>
                          <a:pt x="0" y="3"/>
                          <a:pt x="0" y="3"/>
                        </a:cubicBezTo>
                        <a:close/>
                      </a:path>
                    </a:pathLst>
                  </a:custGeom>
                  <a:grp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63" name="Freeform 146"/>
                  <p:cNvSpPr/>
                  <p:nvPr/>
                </p:nvSpPr>
                <p:spPr bwMode="auto">
                  <a:xfrm>
                    <a:off x="6329363" y="4614863"/>
                    <a:ext cx="1587" cy="6350"/>
                  </a:xfrm>
                  <a:custGeom>
                    <a:avLst/>
                    <a:gdLst/>
                    <a:ahLst/>
                    <a:cxnLst>
                      <a:cxn ang="0">
                        <a:pos x="0" y="0"/>
                      </a:cxn>
                      <a:cxn ang="0">
                        <a:pos x="0" y="3"/>
                      </a:cxn>
                      <a:cxn ang="0">
                        <a:pos x="0" y="0"/>
                      </a:cxn>
                    </a:cxnLst>
                    <a:rect l="0" t="0" r="r" b="b"/>
                    <a:pathLst>
                      <a:path h="3">
                        <a:moveTo>
                          <a:pt x="0" y="0"/>
                        </a:moveTo>
                        <a:cubicBezTo>
                          <a:pt x="0" y="3"/>
                          <a:pt x="0" y="3"/>
                          <a:pt x="0" y="3"/>
                        </a:cubicBezTo>
                        <a:cubicBezTo>
                          <a:pt x="0" y="2"/>
                          <a:pt x="0" y="1"/>
                          <a:pt x="0" y="0"/>
                        </a:cubicBezTo>
                        <a:close/>
                      </a:path>
                    </a:pathLst>
                  </a:custGeom>
                  <a:grp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64" name="Freeform 147"/>
                  <p:cNvSpPr/>
                  <p:nvPr/>
                </p:nvSpPr>
                <p:spPr bwMode="auto">
                  <a:xfrm>
                    <a:off x="6405563" y="3765550"/>
                    <a:ext cx="3175" cy="4763"/>
                  </a:xfrm>
                  <a:custGeom>
                    <a:avLst/>
                    <a:gdLst/>
                    <a:ahLst/>
                    <a:cxnLst>
                      <a:cxn ang="0">
                        <a:pos x="0" y="2"/>
                      </a:cxn>
                      <a:cxn ang="0">
                        <a:pos x="1" y="0"/>
                      </a:cxn>
                      <a:cxn ang="0">
                        <a:pos x="0" y="2"/>
                      </a:cxn>
                    </a:cxnLst>
                    <a:rect l="0" t="0" r="r" b="b"/>
                    <a:pathLst>
                      <a:path w="1" h="2">
                        <a:moveTo>
                          <a:pt x="0" y="2"/>
                        </a:moveTo>
                        <a:cubicBezTo>
                          <a:pt x="1" y="0"/>
                          <a:pt x="1" y="0"/>
                          <a:pt x="1" y="0"/>
                        </a:cubicBezTo>
                        <a:cubicBezTo>
                          <a:pt x="0" y="1"/>
                          <a:pt x="0" y="2"/>
                          <a:pt x="0" y="2"/>
                        </a:cubicBezTo>
                        <a:close/>
                      </a:path>
                    </a:pathLst>
                  </a:custGeom>
                  <a:grp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65" name="Freeform 148"/>
                  <p:cNvSpPr/>
                  <p:nvPr/>
                </p:nvSpPr>
                <p:spPr bwMode="auto">
                  <a:xfrm>
                    <a:off x="7507288" y="1978025"/>
                    <a:ext cx="3175" cy="3175"/>
                  </a:xfrm>
                  <a:custGeom>
                    <a:avLst/>
                    <a:gdLst/>
                    <a:ahLst/>
                    <a:cxnLst>
                      <a:cxn ang="0">
                        <a:pos x="0" y="1"/>
                      </a:cxn>
                      <a:cxn ang="0">
                        <a:pos x="1" y="0"/>
                      </a:cxn>
                      <a:cxn ang="0">
                        <a:pos x="0" y="1"/>
                      </a:cxn>
                    </a:cxnLst>
                    <a:rect l="0" t="0" r="r" b="b"/>
                    <a:pathLst>
                      <a:path w="1" h="1">
                        <a:moveTo>
                          <a:pt x="0" y="1"/>
                        </a:moveTo>
                        <a:cubicBezTo>
                          <a:pt x="0" y="1"/>
                          <a:pt x="0" y="1"/>
                          <a:pt x="1" y="0"/>
                        </a:cubicBezTo>
                        <a:cubicBezTo>
                          <a:pt x="1" y="0"/>
                          <a:pt x="1" y="0"/>
                          <a:pt x="0" y="1"/>
                        </a:cubicBezTo>
                        <a:close/>
                      </a:path>
                    </a:pathLst>
                  </a:custGeom>
                  <a:grp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66" name="Freeform 149"/>
                  <p:cNvSpPr/>
                  <p:nvPr/>
                </p:nvSpPr>
                <p:spPr bwMode="auto">
                  <a:xfrm>
                    <a:off x="7335838" y="2182813"/>
                    <a:ext cx="3175" cy="1588"/>
                  </a:xfrm>
                  <a:custGeom>
                    <a:avLst/>
                    <a:gdLst/>
                    <a:ahLst/>
                    <a:cxnLst>
                      <a:cxn ang="0">
                        <a:pos x="1" y="0"/>
                      </a:cxn>
                      <a:cxn ang="0">
                        <a:pos x="0" y="0"/>
                      </a:cxn>
                      <a:cxn ang="0">
                        <a:pos x="0" y="0"/>
                      </a:cxn>
                      <a:cxn ang="0">
                        <a:pos x="1" y="0"/>
                      </a:cxn>
                    </a:cxnLst>
                    <a:rect l="0" t="0" r="r" b="b"/>
                    <a:pathLst>
                      <a:path w="1">
                        <a:moveTo>
                          <a:pt x="1" y="0"/>
                        </a:moveTo>
                        <a:cubicBezTo>
                          <a:pt x="0" y="0"/>
                          <a:pt x="0" y="0"/>
                          <a:pt x="0" y="0"/>
                        </a:cubicBezTo>
                        <a:cubicBezTo>
                          <a:pt x="0" y="0"/>
                          <a:pt x="0" y="0"/>
                          <a:pt x="0" y="0"/>
                        </a:cubicBezTo>
                        <a:cubicBezTo>
                          <a:pt x="0" y="0"/>
                          <a:pt x="1" y="0"/>
                          <a:pt x="1" y="0"/>
                        </a:cubicBezTo>
                        <a:close/>
                      </a:path>
                    </a:pathLst>
                  </a:custGeom>
                  <a:grp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67" name="Freeform 150"/>
                  <p:cNvSpPr/>
                  <p:nvPr/>
                </p:nvSpPr>
                <p:spPr bwMode="auto">
                  <a:xfrm>
                    <a:off x="7339013" y="2171700"/>
                    <a:ext cx="6350" cy="11113"/>
                  </a:xfrm>
                  <a:custGeom>
                    <a:avLst/>
                    <a:gdLst/>
                    <a:ahLst/>
                    <a:cxnLst>
                      <a:cxn ang="0">
                        <a:pos x="3" y="0"/>
                      </a:cxn>
                      <a:cxn ang="0">
                        <a:pos x="0" y="4"/>
                      </a:cxn>
                      <a:cxn ang="0">
                        <a:pos x="3" y="0"/>
                      </a:cxn>
                    </a:cxnLst>
                    <a:rect l="0" t="0" r="r" b="b"/>
                    <a:pathLst>
                      <a:path w="3" h="4">
                        <a:moveTo>
                          <a:pt x="3" y="0"/>
                        </a:moveTo>
                        <a:cubicBezTo>
                          <a:pt x="2" y="1"/>
                          <a:pt x="0" y="3"/>
                          <a:pt x="0" y="4"/>
                        </a:cubicBezTo>
                        <a:cubicBezTo>
                          <a:pt x="1" y="3"/>
                          <a:pt x="2" y="2"/>
                          <a:pt x="3" y="0"/>
                        </a:cubicBezTo>
                        <a:close/>
                      </a:path>
                    </a:pathLst>
                  </a:custGeom>
                  <a:grp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68" name="Freeform 151"/>
                  <p:cNvSpPr/>
                  <p:nvPr/>
                </p:nvSpPr>
                <p:spPr bwMode="auto">
                  <a:xfrm>
                    <a:off x="7316788" y="2200275"/>
                    <a:ext cx="1587" cy="1588"/>
                  </a:xfrm>
                  <a:custGeom>
                    <a:avLst/>
                    <a:gdLst/>
                    <a:ahLst/>
                    <a:cxnLst>
                      <a:cxn ang="0">
                        <a:pos x="0" y="1"/>
                      </a:cxn>
                      <a:cxn ang="0">
                        <a:pos x="0" y="0"/>
                      </a:cxn>
                      <a:cxn ang="0">
                        <a:pos x="0" y="1"/>
                      </a:cxn>
                    </a:cxnLst>
                    <a:rect l="0" t="0" r="r" b="b"/>
                    <a:pathLst>
                      <a:path h="1">
                        <a:moveTo>
                          <a:pt x="0" y="1"/>
                        </a:moveTo>
                        <a:cubicBezTo>
                          <a:pt x="0" y="0"/>
                          <a:pt x="0" y="0"/>
                          <a:pt x="0" y="0"/>
                        </a:cubicBezTo>
                        <a:cubicBezTo>
                          <a:pt x="0" y="0"/>
                          <a:pt x="0" y="1"/>
                          <a:pt x="0" y="1"/>
                        </a:cubicBezTo>
                        <a:close/>
                      </a:path>
                    </a:pathLst>
                  </a:custGeom>
                  <a:grp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69" name="Freeform 152"/>
                  <p:cNvSpPr/>
                  <p:nvPr/>
                </p:nvSpPr>
                <p:spPr bwMode="auto">
                  <a:xfrm>
                    <a:off x="7526338" y="2028825"/>
                    <a:ext cx="1587" cy="158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70" name="Freeform 153"/>
                  <p:cNvSpPr/>
                  <p:nvPr/>
                </p:nvSpPr>
                <p:spPr bwMode="auto">
                  <a:xfrm>
                    <a:off x="7481888" y="2063750"/>
                    <a:ext cx="3175" cy="1588"/>
                  </a:xfrm>
                  <a:custGeom>
                    <a:avLst/>
                    <a:gdLst/>
                    <a:ahLst/>
                    <a:cxnLst>
                      <a:cxn ang="0">
                        <a:pos x="1" y="0"/>
                      </a:cxn>
                      <a:cxn ang="0">
                        <a:pos x="0" y="0"/>
                      </a:cxn>
                      <a:cxn ang="0">
                        <a:pos x="1" y="0"/>
                      </a:cxn>
                    </a:cxnLst>
                    <a:rect l="0" t="0" r="r" b="b"/>
                    <a:pathLst>
                      <a:path w="1">
                        <a:moveTo>
                          <a:pt x="1" y="0"/>
                        </a:moveTo>
                        <a:cubicBezTo>
                          <a:pt x="1" y="0"/>
                          <a:pt x="0" y="0"/>
                          <a:pt x="0" y="0"/>
                        </a:cubicBezTo>
                        <a:cubicBezTo>
                          <a:pt x="0" y="0"/>
                          <a:pt x="1" y="0"/>
                          <a:pt x="1" y="0"/>
                        </a:cubicBezTo>
                        <a:close/>
                      </a:path>
                    </a:pathLst>
                  </a:custGeom>
                  <a:grp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71" name="Freeform 154"/>
                  <p:cNvSpPr/>
                  <p:nvPr/>
                </p:nvSpPr>
                <p:spPr bwMode="auto">
                  <a:xfrm>
                    <a:off x="7221538" y="2301875"/>
                    <a:ext cx="1587" cy="158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72" name="Freeform 155"/>
                  <p:cNvSpPr/>
                  <p:nvPr/>
                </p:nvSpPr>
                <p:spPr bwMode="auto">
                  <a:xfrm>
                    <a:off x="6224407" y="1520027"/>
                    <a:ext cx="2265362" cy="2987675"/>
                  </a:xfrm>
                  <a:custGeom>
                    <a:avLst/>
                    <a:gdLst/>
                    <a:ahLst/>
                    <a:cxnLst>
                      <a:cxn ang="0">
                        <a:pos x="295" y="351"/>
                      </a:cxn>
                      <a:cxn ang="0">
                        <a:pos x="339" y="296"/>
                      </a:cxn>
                      <a:cxn ang="0">
                        <a:pos x="362" y="265"/>
                      </a:cxn>
                      <a:cxn ang="0">
                        <a:pos x="377" y="249"/>
                      </a:cxn>
                      <a:cxn ang="0">
                        <a:pos x="403" y="224"/>
                      </a:cxn>
                      <a:cxn ang="0">
                        <a:pos x="411" y="216"/>
                      </a:cxn>
                      <a:cxn ang="0">
                        <a:pos x="427" y="202"/>
                      </a:cxn>
                      <a:cxn ang="0">
                        <a:pos x="458" y="180"/>
                      </a:cxn>
                      <a:cxn ang="0">
                        <a:pos x="477" y="162"/>
                      </a:cxn>
                      <a:cxn ang="0">
                        <a:pos x="512" y="134"/>
                      </a:cxn>
                      <a:cxn ang="0">
                        <a:pos x="530" y="124"/>
                      </a:cxn>
                      <a:cxn ang="0">
                        <a:pos x="558" y="106"/>
                      </a:cxn>
                      <a:cxn ang="0">
                        <a:pos x="583" y="94"/>
                      </a:cxn>
                      <a:cxn ang="0">
                        <a:pos x="620" y="71"/>
                      </a:cxn>
                      <a:cxn ang="0">
                        <a:pos x="662" y="54"/>
                      </a:cxn>
                      <a:cxn ang="0">
                        <a:pos x="704" y="40"/>
                      </a:cxn>
                      <a:cxn ang="0">
                        <a:pos x="735" y="30"/>
                      </a:cxn>
                      <a:cxn ang="0">
                        <a:pos x="758" y="25"/>
                      </a:cxn>
                      <a:cxn ang="0">
                        <a:pos x="759" y="26"/>
                      </a:cxn>
                      <a:cxn ang="0">
                        <a:pos x="785" y="19"/>
                      </a:cxn>
                      <a:cxn ang="0">
                        <a:pos x="800" y="15"/>
                      </a:cxn>
                      <a:cxn ang="0">
                        <a:pos x="820" y="12"/>
                      </a:cxn>
                      <a:cxn ang="0">
                        <a:pos x="870" y="10"/>
                      </a:cxn>
                      <a:cxn ang="0">
                        <a:pos x="906" y="8"/>
                      </a:cxn>
                      <a:cxn ang="0">
                        <a:pos x="880" y="2"/>
                      </a:cxn>
                      <a:cxn ang="0">
                        <a:pos x="860" y="3"/>
                      </a:cxn>
                      <a:cxn ang="0">
                        <a:pos x="836" y="3"/>
                      </a:cxn>
                      <a:cxn ang="0">
                        <a:pos x="793" y="6"/>
                      </a:cxn>
                      <a:cxn ang="0">
                        <a:pos x="772" y="11"/>
                      </a:cxn>
                      <a:cxn ang="0">
                        <a:pos x="753" y="14"/>
                      </a:cxn>
                      <a:cxn ang="0">
                        <a:pos x="685" y="33"/>
                      </a:cxn>
                      <a:cxn ang="0">
                        <a:pos x="652" y="43"/>
                      </a:cxn>
                      <a:cxn ang="0">
                        <a:pos x="635" y="50"/>
                      </a:cxn>
                      <a:cxn ang="0">
                        <a:pos x="605" y="64"/>
                      </a:cxn>
                      <a:cxn ang="0">
                        <a:pos x="569" y="81"/>
                      </a:cxn>
                      <a:cxn ang="0">
                        <a:pos x="547" y="90"/>
                      </a:cxn>
                      <a:cxn ang="0">
                        <a:pos x="500" y="120"/>
                      </a:cxn>
                      <a:cxn ang="0">
                        <a:pos x="454" y="152"/>
                      </a:cxn>
                      <a:cxn ang="0">
                        <a:pos x="418" y="183"/>
                      </a:cxn>
                      <a:cxn ang="0">
                        <a:pos x="399" y="199"/>
                      </a:cxn>
                      <a:cxn ang="0">
                        <a:pos x="372" y="223"/>
                      </a:cxn>
                      <a:cxn ang="0">
                        <a:pos x="333" y="260"/>
                      </a:cxn>
                      <a:cxn ang="0">
                        <a:pos x="303" y="297"/>
                      </a:cxn>
                      <a:cxn ang="0">
                        <a:pos x="252" y="360"/>
                      </a:cxn>
                      <a:cxn ang="0">
                        <a:pos x="200" y="442"/>
                      </a:cxn>
                      <a:cxn ang="0">
                        <a:pos x="184" y="468"/>
                      </a:cxn>
                      <a:cxn ang="0">
                        <a:pos x="168" y="498"/>
                      </a:cxn>
                      <a:cxn ang="0">
                        <a:pos x="143" y="549"/>
                      </a:cxn>
                      <a:cxn ang="0">
                        <a:pos x="99" y="648"/>
                      </a:cxn>
                      <a:cxn ang="0">
                        <a:pos x="68" y="741"/>
                      </a:cxn>
                      <a:cxn ang="0">
                        <a:pos x="38" y="844"/>
                      </a:cxn>
                      <a:cxn ang="0">
                        <a:pos x="0" y="1116"/>
                      </a:cxn>
                      <a:cxn ang="0">
                        <a:pos x="9" y="1197"/>
                      </a:cxn>
                      <a:cxn ang="0">
                        <a:pos x="11" y="1180"/>
                      </a:cxn>
                      <a:cxn ang="0">
                        <a:pos x="15" y="1154"/>
                      </a:cxn>
                      <a:cxn ang="0">
                        <a:pos x="18" y="1114"/>
                      </a:cxn>
                      <a:cxn ang="0">
                        <a:pos x="40" y="988"/>
                      </a:cxn>
                      <a:cxn ang="0">
                        <a:pos x="89" y="767"/>
                      </a:cxn>
                      <a:cxn ang="0">
                        <a:pos x="117" y="681"/>
                      </a:cxn>
                      <a:cxn ang="0">
                        <a:pos x="157" y="582"/>
                      </a:cxn>
                      <a:cxn ang="0">
                        <a:pos x="164" y="564"/>
                      </a:cxn>
                      <a:cxn ang="0">
                        <a:pos x="193" y="510"/>
                      </a:cxn>
                      <a:cxn ang="0">
                        <a:pos x="216" y="471"/>
                      </a:cxn>
                    </a:cxnLst>
                    <a:rect l="0" t="0" r="r" b="b"/>
                    <a:pathLst>
                      <a:path w="913" h="1204">
                        <a:moveTo>
                          <a:pt x="243" y="429"/>
                        </a:moveTo>
                        <a:cubicBezTo>
                          <a:pt x="254" y="411"/>
                          <a:pt x="268" y="388"/>
                          <a:pt x="280" y="372"/>
                        </a:cubicBezTo>
                        <a:cubicBezTo>
                          <a:pt x="282" y="368"/>
                          <a:pt x="286" y="362"/>
                          <a:pt x="289" y="357"/>
                        </a:cubicBezTo>
                        <a:cubicBezTo>
                          <a:pt x="291" y="358"/>
                          <a:pt x="291" y="358"/>
                          <a:pt x="291" y="358"/>
                        </a:cubicBezTo>
                        <a:cubicBezTo>
                          <a:pt x="294" y="353"/>
                          <a:pt x="294" y="353"/>
                          <a:pt x="294" y="353"/>
                        </a:cubicBezTo>
                        <a:cubicBezTo>
                          <a:pt x="296" y="351"/>
                          <a:pt x="292" y="356"/>
                          <a:pt x="295" y="354"/>
                        </a:cubicBezTo>
                        <a:cubicBezTo>
                          <a:pt x="295" y="351"/>
                          <a:pt x="295" y="351"/>
                          <a:pt x="295" y="351"/>
                        </a:cubicBezTo>
                        <a:cubicBezTo>
                          <a:pt x="296" y="351"/>
                          <a:pt x="304" y="341"/>
                          <a:pt x="299" y="349"/>
                        </a:cubicBezTo>
                        <a:cubicBezTo>
                          <a:pt x="304" y="343"/>
                          <a:pt x="308" y="338"/>
                          <a:pt x="313" y="332"/>
                        </a:cubicBezTo>
                        <a:cubicBezTo>
                          <a:pt x="316" y="329"/>
                          <a:pt x="313" y="329"/>
                          <a:pt x="317" y="325"/>
                        </a:cubicBezTo>
                        <a:cubicBezTo>
                          <a:pt x="318" y="325"/>
                          <a:pt x="316" y="327"/>
                          <a:pt x="317" y="327"/>
                        </a:cubicBezTo>
                        <a:cubicBezTo>
                          <a:pt x="328" y="316"/>
                          <a:pt x="325" y="311"/>
                          <a:pt x="335" y="300"/>
                        </a:cubicBezTo>
                        <a:cubicBezTo>
                          <a:pt x="334" y="301"/>
                          <a:pt x="334" y="301"/>
                          <a:pt x="334" y="301"/>
                        </a:cubicBezTo>
                        <a:cubicBezTo>
                          <a:pt x="336" y="299"/>
                          <a:pt x="339" y="296"/>
                          <a:pt x="339" y="296"/>
                        </a:cubicBezTo>
                        <a:cubicBezTo>
                          <a:pt x="336" y="296"/>
                          <a:pt x="338" y="298"/>
                          <a:pt x="334" y="301"/>
                        </a:cubicBezTo>
                        <a:cubicBezTo>
                          <a:pt x="333" y="299"/>
                          <a:pt x="337" y="296"/>
                          <a:pt x="336" y="295"/>
                        </a:cubicBezTo>
                        <a:cubicBezTo>
                          <a:pt x="338" y="293"/>
                          <a:pt x="339" y="291"/>
                          <a:pt x="341" y="289"/>
                        </a:cubicBezTo>
                        <a:cubicBezTo>
                          <a:pt x="345" y="286"/>
                          <a:pt x="349" y="280"/>
                          <a:pt x="353" y="278"/>
                        </a:cubicBezTo>
                        <a:cubicBezTo>
                          <a:pt x="354" y="276"/>
                          <a:pt x="355" y="273"/>
                          <a:pt x="358" y="269"/>
                        </a:cubicBezTo>
                        <a:cubicBezTo>
                          <a:pt x="362" y="267"/>
                          <a:pt x="359" y="270"/>
                          <a:pt x="363" y="267"/>
                        </a:cubicBezTo>
                        <a:cubicBezTo>
                          <a:pt x="362" y="265"/>
                          <a:pt x="362" y="265"/>
                          <a:pt x="362" y="265"/>
                        </a:cubicBezTo>
                        <a:cubicBezTo>
                          <a:pt x="365" y="262"/>
                          <a:pt x="365" y="263"/>
                          <a:pt x="365" y="264"/>
                        </a:cubicBezTo>
                        <a:cubicBezTo>
                          <a:pt x="369" y="260"/>
                          <a:pt x="367" y="260"/>
                          <a:pt x="371" y="256"/>
                        </a:cubicBezTo>
                        <a:cubicBezTo>
                          <a:pt x="370" y="259"/>
                          <a:pt x="370" y="259"/>
                          <a:pt x="370" y="259"/>
                        </a:cubicBezTo>
                        <a:cubicBezTo>
                          <a:pt x="373" y="256"/>
                          <a:pt x="374" y="255"/>
                          <a:pt x="378" y="251"/>
                        </a:cubicBezTo>
                        <a:cubicBezTo>
                          <a:pt x="378" y="251"/>
                          <a:pt x="377" y="253"/>
                          <a:pt x="375" y="254"/>
                        </a:cubicBezTo>
                        <a:cubicBezTo>
                          <a:pt x="379" y="253"/>
                          <a:pt x="379" y="250"/>
                          <a:pt x="380" y="248"/>
                        </a:cubicBezTo>
                        <a:cubicBezTo>
                          <a:pt x="379" y="249"/>
                          <a:pt x="376" y="251"/>
                          <a:pt x="377" y="249"/>
                        </a:cubicBezTo>
                        <a:cubicBezTo>
                          <a:pt x="379" y="247"/>
                          <a:pt x="381" y="244"/>
                          <a:pt x="383" y="243"/>
                        </a:cubicBezTo>
                        <a:cubicBezTo>
                          <a:pt x="381" y="246"/>
                          <a:pt x="381" y="246"/>
                          <a:pt x="381" y="246"/>
                        </a:cubicBezTo>
                        <a:cubicBezTo>
                          <a:pt x="385" y="241"/>
                          <a:pt x="383" y="243"/>
                          <a:pt x="388" y="238"/>
                        </a:cubicBezTo>
                        <a:cubicBezTo>
                          <a:pt x="388" y="239"/>
                          <a:pt x="388" y="239"/>
                          <a:pt x="388" y="239"/>
                        </a:cubicBezTo>
                        <a:cubicBezTo>
                          <a:pt x="390" y="235"/>
                          <a:pt x="395" y="232"/>
                          <a:pt x="400" y="227"/>
                        </a:cubicBezTo>
                        <a:cubicBezTo>
                          <a:pt x="399" y="228"/>
                          <a:pt x="399" y="228"/>
                          <a:pt x="399" y="228"/>
                        </a:cubicBezTo>
                        <a:cubicBezTo>
                          <a:pt x="401" y="226"/>
                          <a:pt x="402" y="225"/>
                          <a:pt x="403" y="224"/>
                        </a:cubicBezTo>
                        <a:cubicBezTo>
                          <a:pt x="399" y="226"/>
                          <a:pt x="400" y="225"/>
                          <a:pt x="399" y="224"/>
                        </a:cubicBezTo>
                        <a:cubicBezTo>
                          <a:pt x="404" y="222"/>
                          <a:pt x="403" y="218"/>
                          <a:pt x="410" y="213"/>
                        </a:cubicBezTo>
                        <a:cubicBezTo>
                          <a:pt x="410" y="214"/>
                          <a:pt x="409" y="216"/>
                          <a:pt x="407" y="217"/>
                        </a:cubicBezTo>
                        <a:cubicBezTo>
                          <a:pt x="406" y="220"/>
                          <a:pt x="407" y="221"/>
                          <a:pt x="404" y="225"/>
                        </a:cubicBezTo>
                        <a:cubicBezTo>
                          <a:pt x="406" y="223"/>
                          <a:pt x="408" y="220"/>
                          <a:pt x="408" y="221"/>
                        </a:cubicBezTo>
                        <a:cubicBezTo>
                          <a:pt x="408" y="219"/>
                          <a:pt x="408" y="219"/>
                          <a:pt x="408" y="219"/>
                        </a:cubicBezTo>
                        <a:cubicBezTo>
                          <a:pt x="409" y="218"/>
                          <a:pt x="410" y="217"/>
                          <a:pt x="411" y="216"/>
                        </a:cubicBezTo>
                        <a:cubicBezTo>
                          <a:pt x="411" y="215"/>
                          <a:pt x="408" y="217"/>
                          <a:pt x="410" y="214"/>
                        </a:cubicBezTo>
                        <a:cubicBezTo>
                          <a:pt x="414" y="210"/>
                          <a:pt x="413" y="213"/>
                          <a:pt x="413" y="212"/>
                        </a:cubicBezTo>
                        <a:cubicBezTo>
                          <a:pt x="418" y="208"/>
                          <a:pt x="414" y="209"/>
                          <a:pt x="419" y="205"/>
                        </a:cubicBezTo>
                        <a:cubicBezTo>
                          <a:pt x="419" y="206"/>
                          <a:pt x="418" y="207"/>
                          <a:pt x="418" y="207"/>
                        </a:cubicBezTo>
                        <a:cubicBezTo>
                          <a:pt x="422" y="205"/>
                          <a:pt x="426" y="200"/>
                          <a:pt x="428" y="200"/>
                        </a:cubicBezTo>
                        <a:cubicBezTo>
                          <a:pt x="428" y="201"/>
                          <a:pt x="428" y="201"/>
                          <a:pt x="427" y="202"/>
                        </a:cubicBezTo>
                        <a:cubicBezTo>
                          <a:pt x="427" y="202"/>
                          <a:pt x="427" y="202"/>
                          <a:pt x="427" y="202"/>
                        </a:cubicBezTo>
                        <a:cubicBezTo>
                          <a:pt x="424" y="207"/>
                          <a:pt x="430" y="199"/>
                          <a:pt x="430" y="201"/>
                        </a:cubicBezTo>
                        <a:cubicBezTo>
                          <a:pt x="429" y="201"/>
                          <a:pt x="434" y="197"/>
                          <a:pt x="436" y="195"/>
                        </a:cubicBezTo>
                        <a:cubicBezTo>
                          <a:pt x="435" y="195"/>
                          <a:pt x="435" y="195"/>
                          <a:pt x="435" y="195"/>
                        </a:cubicBezTo>
                        <a:cubicBezTo>
                          <a:pt x="440" y="186"/>
                          <a:pt x="436" y="197"/>
                          <a:pt x="443" y="190"/>
                        </a:cubicBezTo>
                        <a:cubicBezTo>
                          <a:pt x="447" y="186"/>
                          <a:pt x="441" y="192"/>
                          <a:pt x="443" y="189"/>
                        </a:cubicBezTo>
                        <a:cubicBezTo>
                          <a:pt x="446" y="186"/>
                          <a:pt x="448" y="186"/>
                          <a:pt x="452" y="182"/>
                        </a:cubicBezTo>
                        <a:cubicBezTo>
                          <a:pt x="454" y="181"/>
                          <a:pt x="457" y="180"/>
                          <a:pt x="458" y="180"/>
                        </a:cubicBezTo>
                        <a:cubicBezTo>
                          <a:pt x="461" y="178"/>
                          <a:pt x="467" y="174"/>
                          <a:pt x="468" y="172"/>
                        </a:cubicBezTo>
                        <a:cubicBezTo>
                          <a:pt x="462" y="175"/>
                          <a:pt x="464" y="177"/>
                          <a:pt x="457" y="180"/>
                        </a:cubicBezTo>
                        <a:cubicBezTo>
                          <a:pt x="458" y="178"/>
                          <a:pt x="458" y="178"/>
                          <a:pt x="458" y="178"/>
                        </a:cubicBezTo>
                        <a:cubicBezTo>
                          <a:pt x="462" y="174"/>
                          <a:pt x="467" y="170"/>
                          <a:pt x="470" y="168"/>
                        </a:cubicBezTo>
                        <a:cubicBezTo>
                          <a:pt x="469" y="168"/>
                          <a:pt x="469" y="168"/>
                          <a:pt x="469" y="168"/>
                        </a:cubicBezTo>
                        <a:cubicBezTo>
                          <a:pt x="474" y="163"/>
                          <a:pt x="475" y="161"/>
                          <a:pt x="481" y="157"/>
                        </a:cubicBezTo>
                        <a:cubicBezTo>
                          <a:pt x="482" y="157"/>
                          <a:pt x="479" y="160"/>
                          <a:pt x="477" y="162"/>
                        </a:cubicBezTo>
                        <a:cubicBezTo>
                          <a:pt x="481" y="160"/>
                          <a:pt x="480" y="159"/>
                          <a:pt x="486" y="155"/>
                        </a:cubicBezTo>
                        <a:cubicBezTo>
                          <a:pt x="487" y="156"/>
                          <a:pt x="482" y="158"/>
                          <a:pt x="482" y="159"/>
                        </a:cubicBezTo>
                        <a:cubicBezTo>
                          <a:pt x="488" y="154"/>
                          <a:pt x="488" y="154"/>
                          <a:pt x="488" y="154"/>
                        </a:cubicBezTo>
                        <a:cubicBezTo>
                          <a:pt x="488" y="154"/>
                          <a:pt x="488" y="154"/>
                          <a:pt x="488" y="154"/>
                        </a:cubicBezTo>
                        <a:cubicBezTo>
                          <a:pt x="488" y="152"/>
                          <a:pt x="493" y="151"/>
                          <a:pt x="497" y="148"/>
                        </a:cubicBezTo>
                        <a:cubicBezTo>
                          <a:pt x="506" y="141"/>
                          <a:pt x="506" y="139"/>
                          <a:pt x="510" y="134"/>
                        </a:cubicBezTo>
                        <a:cubicBezTo>
                          <a:pt x="512" y="133"/>
                          <a:pt x="513" y="134"/>
                          <a:pt x="512" y="134"/>
                        </a:cubicBezTo>
                        <a:cubicBezTo>
                          <a:pt x="510" y="135"/>
                          <a:pt x="510" y="135"/>
                          <a:pt x="510" y="136"/>
                        </a:cubicBezTo>
                        <a:cubicBezTo>
                          <a:pt x="513" y="134"/>
                          <a:pt x="518" y="133"/>
                          <a:pt x="516" y="135"/>
                        </a:cubicBezTo>
                        <a:cubicBezTo>
                          <a:pt x="521" y="131"/>
                          <a:pt x="514" y="135"/>
                          <a:pt x="517" y="133"/>
                        </a:cubicBezTo>
                        <a:cubicBezTo>
                          <a:pt x="524" y="128"/>
                          <a:pt x="524" y="128"/>
                          <a:pt x="524" y="128"/>
                        </a:cubicBezTo>
                        <a:cubicBezTo>
                          <a:pt x="522" y="128"/>
                          <a:pt x="520" y="130"/>
                          <a:pt x="523" y="127"/>
                        </a:cubicBezTo>
                        <a:cubicBezTo>
                          <a:pt x="526" y="125"/>
                          <a:pt x="527" y="124"/>
                          <a:pt x="531" y="121"/>
                        </a:cubicBezTo>
                        <a:cubicBezTo>
                          <a:pt x="531" y="122"/>
                          <a:pt x="533" y="122"/>
                          <a:pt x="530" y="124"/>
                        </a:cubicBezTo>
                        <a:cubicBezTo>
                          <a:pt x="533" y="123"/>
                          <a:pt x="536" y="121"/>
                          <a:pt x="536" y="119"/>
                        </a:cubicBezTo>
                        <a:cubicBezTo>
                          <a:pt x="531" y="121"/>
                          <a:pt x="543" y="114"/>
                          <a:pt x="539" y="115"/>
                        </a:cubicBezTo>
                        <a:cubicBezTo>
                          <a:pt x="544" y="113"/>
                          <a:pt x="544" y="113"/>
                          <a:pt x="544" y="113"/>
                        </a:cubicBezTo>
                        <a:cubicBezTo>
                          <a:pt x="543" y="114"/>
                          <a:pt x="543" y="114"/>
                          <a:pt x="541" y="115"/>
                        </a:cubicBezTo>
                        <a:cubicBezTo>
                          <a:pt x="543" y="115"/>
                          <a:pt x="545" y="112"/>
                          <a:pt x="546" y="111"/>
                        </a:cubicBezTo>
                        <a:cubicBezTo>
                          <a:pt x="548" y="111"/>
                          <a:pt x="552" y="108"/>
                          <a:pt x="553" y="109"/>
                        </a:cubicBezTo>
                        <a:cubicBezTo>
                          <a:pt x="554" y="108"/>
                          <a:pt x="557" y="106"/>
                          <a:pt x="558" y="106"/>
                        </a:cubicBezTo>
                        <a:cubicBezTo>
                          <a:pt x="560" y="105"/>
                          <a:pt x="558" y="105"/>
                          <a:pt x="559" y="104"/>
                        </a:cubicBezTo>
                        <a:cubicBezTo>
                          <a:pt x="566" y="100"/>
                          <a:pt x="566" y="100"/>
                          <a:pt x="566" y="100"/>
                        </a:cubicBezTo>
                        <a:cubicBezTo>
                          <a:pt x="567" y="101"/>
                          <a:pt x="568" y="102"/>
                          <a:pt x="567" y="103"/>
                        </a:cubicBezTo>
                        <a:cubicBezTo>
                          <a:pt x="570" y="101"/>
                          <a:pt x="567" y="101"/>
                          <a:pt x="571" y="98"/>
                        </a:cubicBezTo>
                        <a:cubicBezTo>
                          <a:pt x="570" y="101"/>
                          <a:pt x="577" y="96"/>
                          <a:pt x="575" y="100"/>
                        </a:cubicBezTo>
                        <a:cubicBezTo>
                          <a:pt x="577" y="99"/>
                          <a:pt x="584" y="96"/>
                          <a:pt x="588" y="93"/>
                        </a:cubicBezTo>
                        <a:cubicBezTo>
                          <a:pt x="589" y="91"/>
                          <a:pt x="583" y="95"/>
                          <a:pt x="583" y="94"/>
                        </a:cubicBezTo>
                        <a:cubicBezTo>
                          <a:pt x="593" y="88"/>
                          <a:pt x="592" y="85"/>
                          <a:pt x="601" y="81"/>
                        </a:cubicBezTo>
                        <a:cubicBezTo>
                          <a:pt x="598" y="82"/>
                          <a:pt x="598" y="82"/>
                          <a:pt x="598" y="82"/>
                        </a:cubicBezTo>
                        <a:cubicBezTo>
                          <a:pt x="603" y="79"/>
                          <a:pt x="602" y="80"/>
                          <a:pt x="605" y="77"/>
                        </a:cubicBezTo>
                        <a:cubicBezTo>
                          <a:pt x="604" y="79"/>
                          <a:pt x="612" y="78"/>
                          <a:pt x="620" y="74"/>
                        </a:cubicBezTo>
                        <a:cubicBezTo>
                          <a:pt x="620" y="73"/>
                          <a:pt x="615" y="75"/>
                          <a:pt x="616" y="73"/>
                        </a:cubicBezTo>
                        <a:cubicBezTo>
                          <a:pt x="621" y="70"/>
                          <a:pt x="621" y="70"/>
                          <a:pt x="621" y="70"/>
                        </a:cubicBezTo>
                        <a:cubicBezTo>
                          <a:pt x="622" y="70"/>
                          <a:pt x="621" y="71"/>
                          <a:pt x="620" y="71"/>
                        </a:cubicBezTo>
                        <a:cubicBezTo>
                          <a:pt x="625" y="69"/>
                          <a:pt x="630" y="69"/>
                          <a:pt x="631" y="67"/>
                        </a:cubicBezTo>
                        <a:cubicBezTo>
                          <a:pt x="637" y="67"/>
                          <a:pt x="637" y="67"/>
                          <a:pt x="637" y="67"/>
                        </a:cubicBezTo>
                        <a:cubicBezTo>
                          <a:pt x="634" y="67"/>
                          <a:pt x="634" y="67"/>
                          <a:pt x="634" y="67"/>
                        </a:cubicBezTo>
                        <a:cubicBezTo>
                          <a:pt x="635" y="66"/>
                          <a:pt x="640" y="63"/>
                          <a:pt x="641" y="62"/>
                        </a:cubicBezTo>
                        <a:cubicBezTo>
                          <a:pt x="646" y="59"/>
                          <a:pt x="649" y="59"/>
                          <a:pt x="652" y="59"/>
                        </a:cubicBezTo>
                        <a:cubicBezTo>
                          <a:pt x="651" y="58"/>
                          <a:pt x="648" y="58"/>
                          <a:pt x="652" y="56"/>
                        </a:cubicBezTo>
                        <a:cubicBezTo>
                          <a:pt x="653" y="58"/>
                          <a:pt x="662" y="53"/>
                          <a:pt x="662" y="54"/>
                        </a:cubicBezTo>
                        <a:cubicBezTo>
                          <a:pt x="664" y="54"/>
                          <a:pt x="668" y="53"/>
                          <a:pt x="667" y="52"/>
                        </a:cubicBezTo>
                        <a:cubicBezTo>
                          <a:pt x="668" y="54"/>
                          <a:pt x="668" y="54"/>
                          <a:pt x="668" y="54"/>
                        </a:cubicBezTo>
                        <a:cubicBezTo>
                          <a:pt x="667" y="52"/>
                          <a:pt x="674" y="49"/>
                          <a:pt x="679" y="47"/>
                        </a:cubicBezTo>
                        <a:cubicBezTo>
                          <a:pt x="679" y="50"/>
                          <a:pt x="684" y="45"/>
                          <a:pt x="688" y="46"/>
                        </a:cubicBezTo>
                        <a:cubicBezTo>
                          <a:pt x="688" y="44"/>
                          <a:pt x="696" y="43"/>
                          <a:pt x="697" y="41"/>
                        </a:cubicBezTo>
                        <a:cubicBezTo>
                          <a:pt x="701" y="39"/>
                          <a:pt x="701" y="41"/>
                          <a:pt x="702" y="41"/>
                        </a:cubicBezTo>
                        <a:cubicBezTo>
                          <a:pt x="704" y="40"/>
                          <a:pt x="704" y="40"/>
                          <a:pt x="704" y="40"/>
                        </a:cubicBezTo>
                        <a:cubicBezTo>
                          <a:pt x="706" y="40"/>
                          <a:pt x="713" y="38"/>
                          <a:pt x="718" y="37"/>
                        </a:cubicBezTo>
                        <a:cubicBezTo>
                          <a:pt x="722" y="35"/>
                          <a:pt x="722" y="35"/>
                          <a:pt x="722" y="35"/>
                        </a:cubicBezTo>
                        <a:cubicBezTo>
                          <a:pt x="723" y="35"/>
                          <a:pt x="723" y="35"/>
                          <a:pt x="723" y="35"/>
                        </a:cubicBezTo>
                        <a:cubicBezTo>
                          <a:pt x="724" y="34"/>
                          <a:pt x="727" y="33"/>
                          <a:pt x="725" y="33"/>
                        </a:cubicBezTo>
                        <a:cubicBezTo>
                          <a:pt x="727" y="33"/>
                          <a:pt x="727" y="33"/>
                          <a:pt x="727" y="33"/>
                        </a:cubicBezTo>
                        <a:cubicBezTo>
                          <a:pt x="727" y="31"/>
                          <a:pt x="730" y="31"/>
                          <a:pt x="735" y="29"/>
                        </a:cubicBezTo>
                        <a:cubicBezTo>
                          <a:pt x="736" y="29"/>
                          <a:pt x="736" y="30"/>
                          <a:pt x="735" y="30"/>
                        </a:cubicBezTo>
                        <a:cubicBezTo>
                          <a:pt x="737" y="30"/>
                          <a:pt x="736" y="31"/>
                          <a:pt x="738" y="31"/>
                        </a:cubicBezTo>
                        <a:cubicBezTo>
                          <a:pt x="736" y="31"/>
                          <a:pt x="745" y="26"/>
                          <a:pt x="739" y="27"/>
                        </a:cubicBezTo>
                        <a:cubicBezTo>
                          <a:pt x="738" y="26"/>
                          <a:pt x="741" y="25"/>
                          <a:pt x="744" y="24"/>
                        </a:cubicBezTo>
                        <a:cubicBezTo>
                          <a:pt x="745" y="26"/>
                          <a:pt x="745" y="26"/>
                          <a:pt x="745" y="26"/>
                        </a:cubicBezTo>
                        <a:cubicBezTo>
                          <a:pt x="748" y="23"/>
                          <a:pt x="748" y="23"/>
                          <a:pt x="748" y="23"/>
                        </a:cubicBezTo>
                        <a:cubicBezTo>
                          <a:pt x="751" y="22"/>
                          <a:pt x="753" y="23"/>
                          <a:pt x="756" y="22"/>
                        </a:cubicBezTo>
                        <a:cubicBezTo>
                          <a:pt x="753" y="23"/>
                          <a:pt x="750" y="27"/>
                          <a:pt x="758" y="25"/>
                        </a:cubicBezTo>
                        <a:cubicBezTo>
                          <a:pt x="754" y="26"/>
                          <a:pt x="752" y="28"/>
                          <a:pt x="750" y="28"/>
                        </a:cubicBezTo>
                        <a:cubicBezTo>
                          <a:pt x="752" y="28"/>
                          <a:pt x="752" y="28"/>
                          <a:pt x="750" y="29"/>
                        </a:cubicBezTo>
                        <a:cubicBezTo>
                          <a:pt x="756" y="27"/>
                          <a:pt x="752" y="28"/>
                          <a:pt x="758" y="26"/>
                        </a:cubicBezTo>
                        <a:cubicBezTo>
                          <a:pt x="758" y="28"/>
                          <a:pt x="759" y="28"/>
                          <a:pt x="764" y="27"/>
                        </a:cubicBezTo>
                        <a:cubicBezTo>
                          <a:pt x="760" y="27"/>
                          <a:pt x="760" y="27"/>
                          <a:pt x="760" y="27"/>
                        </a:cubicBezTo>
                        <a:cubicBezTo>
                          <a:pt x="761" y="27"/>
                          <a:pt x="761" y="27"/>
                          <a:pt x="761" y="26"/>
                        </a:cubicBezTo>
                        <a:cubicBezTo>
                          <a:pt x="760" y="27"/>
                          <a:pt x="759" y="26"/>
                          <a:pt x="759" y="26"/>
                        </a:cubicBezTo>
                        <a:cubicBezTo>
                          <a:pt x="760" y="26"/>
                          <a:pt x="765" y="23"/>
                          <a:pt x="766" y="23"/>
                        </a:cubicBezTo>
                        <a:cubicBezTo>
                          <a:pt x="760" y="22"/>
                          <a:pt x="776" y="19"/>
                          <a:pt x="772" y="19"/>
                        </a:cubicBezTo>
                        <a:cubicBezTo>
                          <a:pt x="773" y="18"/>
                          <a:pt x="777" y="17"/>
                          <a:pt x="777" y="18"/>
                        </a:cubicBezTo>
                        <a:cubicBezTo>
                          <a:pt x="772" y="20"/>
                          <a:pt x="781" y="19"/>
                          <a:pt x="781" y="20"/>
                        </a:cubicBezTo>
                        <a:cubicBezTo>
                          <a:pt x="782" y="19"/>
                          <a:pt x="777" y="20"/>
                          <a:pt x="779" y="19"/>
                        </a:cubicBezTo>
                        <a:cubicBezTo>
                          <a:pt x="782" y="18"/>
                          <a:pt x="784" y="19"/>
                          <a:pt x="786" y="19"/>
                        </a:cubicBezTo>
                        <a:cubicBezTo>
                          <a:pt x="785" y="19"/>
                          <a:pt x="785" y="19"/>
                          <a:pt x="785" y="19"/>
                        </a:cubicBezTo>
                        <a:cubicBezTo>
                          <a:pt x="789" y="19"/>
                          <a:pt x="789" y="19"/>
                          <a:pt x="789" y="19"/>
                        </a:cubicBezTo>
                        <a:cubicBezTo>
                          <a:pt x="790" y="18"/>
                          <a:pt x="785" y="19"/>
                          <a:pt x="789" y="17"/>
                        </a:cubicBezTo>
                        <a:cubicBezTo>
                          <a:pt x="790" y="18"/>
                          <a:pt x="794" y="16"/>
                          <a:pt x="794" y="17"/>
                        </a:cubicBezTo>
                        <a:cubicBezTo>
                          <a:pt x="792" y="18"/>
                          <a:pt x="794" y="19"/>
                          <a:pt x="790" y="20"/>
                        </a:cubicBezTo>
                        <a:cubicBezTo>
                          <a:pt x="793" y="20"/>
                          <a:pt x="802" y="18"/>
                          <a:pt x="798" y="17"/>
                        </a:cubicBezTo>
                        <a:cubicBezTo>
                          <a:pt x="802" y="17"/>
                          <a:pt x="802" y="17"/>
                          <a:pt x="802" y="17"/>
                        </a:cubicBezTo>
                        <a:cubicBezTo>
                          <a:pt x="800" y="16"/>
                          <a:pt x="793" y="16"/>
                          <a:pt x="800" y="15"/>
                        </a:cubicBezTo>
                        <a:cubicBezTo>
                          <a:pt x="800" y="15"/>
                          <a:pt x="800" y="15"/>
                          <a:pt x="800" y="15"/>
                        </a:cubicBezTo>
                        <a:cubicBezTo>
                          <a:pt x="805" y="13"/>
                          <a:pt x="805" y="13"/>
                          <a:pt x="805" y="13"/>
                        </a:cubicBezTo>
                        <a:cubicBezTo>
                          <a:pt x="807" y="14"/>
                          <a:pt x="807" y="14"/>
                          <a:pt x="807" y="14"/>
                        </a:cubicBezTo>
                        <a:cubicBezTo>
                          <a:pt x="807" y="13"/>
                          <a:pt x="808" y="13"/>
                          <a:pt x="810" y="13"/>
                        </a:cubicBezTo>
                        <a:cubicBezTo>
                          <a:pt x="810" y="13"/>
                          <a:pt x="812" y="13"/>
                          <a:pt x="812" y="14"/>
                        </a:cubicBezTo>
                        <a:cubicBezTo>
                          <a:pt x="817" y="13"/>
                          <a:pt x="817" y="12"/>
                          <a:pt x="817" y="12"/>
                        </a:cubicBezTo>
                        <a:cubicBezTo>
                          <a:pt x="820" y="11"/>
                          <a:pt x="821" y="11"/>
                          <a:pt x="820" y="12"/>
                        </a:cubicBezTo>
                        <a:cubicBezTo>
                          <a:pt x="824" y="12"/>
                          <a:pt x="831" y="11"/>
                          <a:pt x="834" y="11"/>
                        </a:cubicBezTo>
                        <a:cubicBezTo>
                          <a:pt x="839" y="10"/>
                          <a:pt x="833" y="11"/>
                          <a:pt x="836" y="10"/>
                        </a:cubicBezTo>
                        <a:cubicBezTo>
                          <a:pt x="841" y="12"/>
                          <a:pt x="854" y="9"/>
                          <a:pt x="863" y="8"/>
                        </a:cubicBezTo>
                        <a:cubicBezTo>
                          <a:pt x="860" y="6"/>
                          <a:pt x="865" y="7"/>
                          <a:pt x="867" y="5"/>
                        </a:cubicBezTo>
                        <a:cubicBezTo>
                          <a:pt x="865" y="6"/>
                          <a:pt x="875" y="7"/>
                          <a:pt x="868" y="8"/>
                        </a:cubicBezTo>
                        <a:cubicBezTo>
                          <a:pt x="872" y="7"/>
                          <a:pt x="872" y="7"/>
                          <a:pt x="872" y="7"/>
                        </a:cubicBezTo>
                        <a:cubicBezTo>
                          <a:pt x="876" y="8"/>
                          <a:pt x="865" y="9"/>
                          <a:pt x="870" y="10"/>
                        </a:cubicBezTo>
                        <a:cubicBezTo>
                          <a:pt x="875" y="9"/>
                          <a:pt x="878" y="7"/>
                          <a:pt x="884" y="7"/>
                        </a:cubicBezTo>
                        <a:cubicBezTo>
                          <a:pt x="882" y="9"/>
                          <a:pt x="889" y="7"/>
                          <a:pt x="888" y="9"/>
                        </a:cubicBezTo>
                        <a:cubicBezTo>
                          <a:pt x="887" y="9"/>
                          <a:pt x="885" y="9"/>
                          <a:pt x="883" y="9"/>
                        </a:cubicBezTo>
                        <a:cubicBezTo>
                          <a:pt x="884" y="9"/>
                          <a:pt x="884" y="9"/>
                          <a:pt x="884" y="9"/>
                        </a:cubicBezTo>
                        <a:cubicBezTo>
                          <a:pt x="896" y="9"/>
                          <a:pt x="887" y="7"/>
                          <a:pt x="894" y="6"/>
                        </a:cubicBezTo>
                        <a:cubicBezTo>
                          <a:pt x="901" y="6"/>
                          <a:pt x="899" y="7"/>
                          <a:pt x="900" y="8"/>
                        </a:cubicBezTo>
                        <a:cubicBezTo>
                          <a:pt x="901" y="8"/>
                          <a:pt x="904" y="8"/>
                          <a:pt x="906" y="8"/>
                        </a:cubicBezTo>
                        <a:cubicBezTo>
                          <a:pt x="902" y="9"/>
                          <a:pt x="898" y="7"/>
                          <a:pt x="900" y="6"/>
                        </a:cubicBezTo>
                        <a:cubicBezTo>
                          <a:pt x="903" y="7"/>
                          <a:pt x="911" y="6"/>
                          <a:pt x="913" y="5"/>
                        </a:cubicBezTo>
                        <a:cubicBezTo>
                          <a:pt x="902" y="3"/>
                          <a:pt x="906" y="5"/>
                          <a:pt x="896" y="3"/>
                        </a:cubicBezTo>
                        <a:cubicBezTo>
                          <a:pt x="895" y="4"/>
                          <a:pt x="895" y="5"/>
                          <a:pt x="889" y="5"/>
                        </a:cubicBezTo>
                        <a:cubicBezTo>
                          <a:pt x="893" y="4"/>
                          <a:pt x="889" y="4"/>
                          <a:pt x="888" y="4"/>
                        </a:cubicBezTo>
                        <a:cubicBezTo>
                          <a:pt x="889" y="5"/>
                          <a:pt x="884" y="4"/>
                          <a:pt x="882" y="5"/>
                        </a:cubicBezTo>
                        <a:cubicBezTo>
                          <a:pt x="880" y="4"/>
                          <a:pt x="885" y="2"/>
                          <a:pt x="880" y="2"/>
                        </a:cubicBezTo>
                        <a:cubicBezTo>
                          <a:pt x="879" y="5"/>
                          <a:pt x="879" y="5"/>
                          <a:pt x="879" y="5"/>
                        </a:cubicBezTo>
                        <a:cubicBezTo>
                          <a:pt x="876" y="4"/>
                          <a:pt x="879" y="3"/>
                          <a:pt x="875" y="4"/>
                        </a:cubicBezTo>
                        <a:cubicBezTo>
                          <a:pt x="877" y="2"/>
                          <a:pt x="874" y="2"/>
                          <a:pt x="880" y="1"/>
                        </a:cubicBezTo>
                        <a:cubicBezTo>
                          <a:pt x="872" y="0"/>
                          <a:pt x="868" y="3"/>
                          <a:pt x="862" y="4"/>
                        </a:cubicBezTo>
                        <a:cubicBezTo>
                          <a:pt x="863" y="4"/>
                          <a:pt x="863" y="4"/>
                          <a:pt x="864" y="4"/>
                        </a:cubicBezTo>
                        <a:cubicBezTo>
                          <a:pt x="862" y="4"/>
                          <a:pt x="860" y="4"/>
                          <a:pt x="858" y="5"/>
                        </a:cubicBezTo>
                        <a:cubicBezTo>
                          <a:pt x="854" y="4"/>
                          <a:pt x="861" y="3"/>
                          <a:pt x="860" y="3"/>
                        </a:cubicBezTo>
                        <a:cubicBezTo>
                          <a:pt x="854" y="3"/>
                          <a:pt x="854" y="3"/>
                          <a:pt x="854" y="3"/>
                        </a:cubicBezTo>
                        <a:cubicBezTo>
                          <a:pt x="853" y="3"/>
                          <a:pt x="853" y="3"/>
                          <a:pt x="853" y="3"/>
                        </a:cubicBezTo>
                        <a:cubicBezTo>
                          <a:pt x="852" y="4"/>
                          <a:pt x="850" y="4"/>
                          <a:pt x="850" y="4"/>
                        </a:cubicBezTo>
                        <a:cubicBezTo>
                          <a:pt x="851" y="3"/>
                          <a:pt x="852" y="2"/>
                          <a:pt x="853" y="1"/>
                        </a:cubicBezTo>
                        <a:cubicBezTo>
                          <a:pt x="847" y="3"/>
                          <a:pt x="847" y="3"/>
                          <a:pt x="847" y="3"/>
                        </a:cubicBezTo>
                        <a:cubicBezTo>
                          <a:pt x="847" y="3"/>
                          <a:pt x="841" y="3"/>
                          <a:pt x="846" y="2"/>
                        </a:cubicBezTo>
                        <a:cubicBezTo>
                          <a:pt x="836" y="3"/>
                          <a:pt x="836" y="3"/>
                          <a:pt x="836" y="3"/>
                        </a:cubicBezTo>
                        <a:cubicBezTo>
                          <a:pt x="835" y="2"/>
                          <a:pt x="835" y="2"/>
                          <a:pt x="835" y="2"/>
                        </a:cubicBezTo>
                        <a:cubicBezTo>
                          <a:pt x="832" y="2"/>
                          <a:pt x="832" y="3"/>
                          <a:pt x="835" y="2"/>
                        </a:cubicBezTo>
                        <a:cubicBezTo>
                          <a:pt x="832" y="2"/>
                          <a:pt x="820" y="7"/>
                          <a:pt x="821" y="4"/>
                        </a:cubicBezTo>
                        <a:cubicBezTo>
                          <a:pt x="814" y="6"/>
                          <a:pt x="811" y="6"/>
                          <a:pt x="801" y="8"/>
                        </a:cubicBezTo>
                        <a:cubicBezTo>
                          <a:pt x="808" y="6"/>
                          <a:pt x="793" y="8"/>
                          <a:pt x="800" y="6"/>
                        </a:cubicBezTo>
                        <a:cubicBezTo>
                          <a:pt x="796" y="6"/>
                          <a:pt x="795" y="8"/>
                          <a:pt x="791" y="9"/>
                        </a:cubicBezTo>
                        <a:cubicBezTo>
                          <a:pt x="788" y="9"/>
                          <a:pt x="789" y="7"/>
                          <a:pt x="793" y="6"/>
                        </a:cubicBezTo>
                        <a:cubicBezTo>
                          <a:pt x="789" y="7"/>
                          <a:pt x="789" y="7"/>
                          <a:pt x="789" y="7"/>
                        </a:cubicBezTo>
                        <a:cubicBezTo>
                          <a:pt x="789" y="7"/>
                          <a:pt x="789" y="7"/>
                          <a:pt x="789" y="7"/>
                        </a:cubicBezTo>
                        <a:cubicBezTo>
                          <a:pt x="785" y="9"/>
                          <a:pt x="785" y="9"/>
                          <a:pt x="785" y="9"/>
                        </a:cubicBezTo>
                        <a:cubicBezTo>
                          <a:pt x="781" y="9"/>
                          <a:pt x="784" y="7"/>
                          <a:pt x="780" y="8"/>
                        </a:cubicBezTo>
                        <a:cubicBezTo>
                          <a:pt x="779" y="9"/>
                          <a:pt x="779" y="9"/>
                          <a:pt x="779" y="9"/>
                        </a:cubicBezTo>
                        <a:cubicBezTo>
                          <a:pt x="776" y="9"/>
                          <a:pt x="776" y="9"/>
                          <a:pt x="776" y="9"/>
                        </a:cubicBezTo>
                        <a:cubicBezTo>
                          <a:pt x="777" y="9"/>
                          <a:pt x="775" y="10"/>
                          <a:pt x="772" y="11"/>
                        </a:cubicBezTo>
                        <a:cubicBezTo>
                          <a:pt x="772" y="11"/>
                          <a:pt x="772" y="11"/>
                          <a:pt x="772" y="11"/>
                        </a:cubicBezTo>
                        <a:cubicBezTo>
                          <a:pt x="769" y="12"/>
                          <a:pt x="769" y="12"/>
                          <a:pt x="769" y="12"/>
                        </a:cubicBezTo>
                        <a:cubicBezTo>
                          <a:pt x="772" y="10"/>
                          <a:pt x="765" y="12"/>
                          <a:pt x="767" y="11"/>
                        </a:cubicBezTo>
                        <a:cubicBezTo>
                          <a:pt x="764" y="11"/>
                          <a:pt x="764" y="11"/>
                          <a:pt x="758" y="13"/>
                        </a:cubicBezTo>
                        <a:cubicBezTo>
                          <a:pt x="759" y="14"/>
                          <a:pt x="759" y="14"/>
                          <a:pt x="759" y="14"/>
                        </a:cubicBezTo>
                        <a:cubicBezTo>
                          <a:pt x="752" y="16"/>
                          <a:pt x="759" y="12"/>
                          <a:pt x="753" y="14"/>
                        </a:cubicBezTo>
                        <a:cubicBezTo>
                          <a:pt x="753" y="14"/>
                          <a:pt x="753" y="14"/>
                          <a:pt x="753" y="14"/>
                        </a:cubicBezTo>
                        <a:cubicBezTo>
                          <a:pt x="745" y="15"/>
                          <a:pt x="740" y="19"/>
                          <a:pt x="733" y="19"/>
                        </a:cubicBezTo>
                        <a:cubicBezTo>
                          <a:pt x="737" y="18"/>
                          <a:pt x="735" y="17"/>
                          <a:pt x="735" y="18"/>
                        </a:cubicBezTo>
                        <a:cubicBezTo>
                          <a:pt x="730" y="19"/>
                          <a:pt x="722" y="22"/>
                          <a:pt x="716" y="24"/>
                        </a:cubicBezTo>
                        <a:cubicBezTo>
                          <a:pt x="714" y="24"/>
                          <a:pt x="713" y="23"/>
                          <a:pt x="708" y="24"/>
                        </a:cubicBezTo>
                        <a:cubicBezTo>
                          <a:pt x="704" y="26"/>
                          <a:pt x="703" y="26"/>
                          <a:pt x="702" y="27"/>
                        </a:cubicBezTo>
                        <a:cubicBezTo>
                          <a:pt x="698" y="28"/>
                          <a:pt x="691" y="31"/>
                          <a:pt x="690" y="30"/>
                        </a:cubicBezTo>
                        <a:cubicBezTo>
                          <a:pt x="690" y="31"/>
                          <a:pt x="687" y="31"/>
                          <a:pt x="685" y="33"/>
                        </a:cubicBezTo>
                        <a:cubicBezTo>
                          <a:pt x="684" y="32"/>
                          <a:pt x="684" y="32"/>
                          <a:pt x="684" y="32"/>
                        </a:cubicBezTo>
                        <a:cubicBezTo>
                          <a:pt x="685" y="33"/>
                          <a:pt x="685" y="33"/>
                          <a:pt x="685" y="33"/>
                        </a:cubicBezTo>
                        <a:cubicBezTo>
                          <a:pt x="677" y="33"/>
                          <a:pt x="674" y="38"/>
                          <a:pt x="666" y="39"/>
                        </a:cubicBezTo>
                        <a:cubicBezTo>
                          <a:pt x="667" y="39"/>
                          <a:pt x="667" y="39"/>
                          <a:pt x="667" y="39"/>
                        </a:cubicBezTo>
                        <a:cubicBezTo>
                          <a:pt x="665" y="40"/>
                          <a:pt x="665" y="40"/>
                          <a:pt x="665" y="40"/>
                        </a:cubicBezTo>
                        <a:cubicBezTo>
                          <a:pt x="664" y="40"/>
                          <a:pt x="665" y="39"/>
                          <a:pt x="665" y="38"/>
                        </a:cubicBezTo>
                        <a:cubicBezTo>
                          <a:pt x="661" y="40"/>
                          <a:pt x="656" y="42"/>
                          <a:pt x="652" y="43"/>
                        </a:cubicBezTo>
                        <a:cubicBezTo>
                          <a:pt x="654" y="43"/>
                          <a:pt x="654" y="43"/>
                          <a:pt x="654" y="43"/>
                        </a:cubicBezTo>
                        <a:cubicBezTo>
                          <a:pt x="652" y="44"/>
                          <a:pt x="650" y="46"/>
                          <a:pt x="647" y="47"/>
                        </a:cubicBezTo>
                        <a:cubicBezTo>
                          <a:pt x="651" y="43"/>
                          <a:pt x="642" y="48"/>
                          <a:pt x="641" y="48"/>
                        </a:cubicBezTo>
                        <a:cubicBezTo>
                          <a:pt x="644" y="46"/>
                          <a:pt x="644" y="46"/>
                          <a:pt x="644" y="46"/>
                        </a:cubicBezTo>
                        <a:cubicBezTo>
                          <a:pt x="640" y="48"/>
                          <a:pt x="640" y="48"/>
                          <a:pt x="641" y="49"/>
                        </a:cubicBezTo>
                        <a:cubicBezTo>
                          <a:pt x="636" y="51"/>
                          <a:pt x="636" y="48"/>
                          <a:pt x="632" y="51"/>
                        </a:cubicBezTo>
                        <a:cubicBezTo>
                          <a:pt x="635" y="50"/>
                          <a:pt x="635" y="50"/>
                          <a:pt x="635" y="50"/>
                        </a:cubicBezTo>
                        <a:cubicBezTo>
                          <a:pt x="637" y="50"/>
                          <a:pt x="635" y="52"/>
                          <a:pt x="632" y="53"/>
                        </a:cubicBezTo>
                        <a:cubicBezTo>
                          <a:pt x="632" y="53"/>
                          <a:pt x="630" y="53"/>
                          <a:pt x="632" y="52"/>
                        </a:cubicBezTo>
                        <a:cubicBezTo>
                          <a:pt x="628" y="54"/>
                          <a:pt x="622" y="57"/>
                          <a:pt x="620" y="58"/>
                        </a:cubicBezTo>
                        <a:cubicBezTo>
                          <a:pt x="618" y="58"/>
                          <a:pt x="618" y="57"/>
                          <a:pt x="619" y="57"/>
                        </a:cubicBezTo>
                        <a:cubicBezTo>
                          <a:pt x="611" y="61"/>
                          <a:pt x="616" y="58"/>
                          <a:pt x="608" y="63"/>
                        </a:cubicBezTo>
                        <a:cubicBezTo>
                          <a:pt x="607" y="62"/>
                          <a:pt x="607" y="62"/>
                          <a:pt x="607" y="62"/>
                        </a:cubicBezTo>
                        <a:cubicBezTo>
                          <a:pt x="605" y="64"/>
                          <a:pt x="605" y="64"/>
                          <a:pt x="605" y="64"/>
                        </a:cubicBezTo>
                        <a:cubicBezTo>
                          <a:pt x="600" y="65"/>
                          <a:pt x="600" y="65"/>
                          <a:pt x="600" y="65"/>
                        </a:cubicBezTo>
                        <a:cubicBezTo>
                          <a:pt x="602" y="65"/>
                          <a:pt x="602" y="65"/>
                          <a:pt x="602" y="65"/>
                        </a:cubicBezTo>
                        <a:cubicBezTo>
                          <a:pt x="599" y="67"/>
                          <a:pt x="598" y="68"/>
                          <a:pt x="595" y="69"/>
                        </a:cubicBezTo>
                        <a:cubicBezTo>
                          <a:pt x="595" y="68"/>
                          <a:pt x="595" y="68"/>
                          <a:pt x="595" y="68"/>
                        </a:cubicBezTo>
                        <a:cubicBezTo>
                          <a:pt x="588" y="72"/>
                          <a:pt x="586" y="71"/>
                          <a:pt x="579" y="76"/>
                        </a:cubicBezTo>
                        <a:cubicBezTo>
                          <a:pt x="579" y="76"/>
                          <a:pt x="580" y="75"/>
                          <a:pt x="580" y="74"/>
                        </a:cubicBezTo>
                        <a:cubicBezTo>
                          <a:pt x="574" y="79"/>
                          <a:pt x="575" y="76"/>
                          <a:pt x="569" y="81"/>
                        </a:cubicBezTo>
                        <a:cubicBezTo>
                          <a:pt x="569" y="80"/>
                          <a:pt x="568" y="80"/>
                          <a:pt x="568" y="80"/>
                        </a:cubicBezTo>
                        <a:cubicBezTo>
                          <a:pt x="565" y="82"/>
                          <a:pt x="565" y="82"/>
                          <a:pt x="565" y="82"/>
                        </a:cubicBezTo>
                        <a:cubicBezTo>
                          <a:pt x="565" y="81"/>
                          <a:pt x="565" y="81"/>
                          <a:pt x="565" y="81"/>
                        </a:cubicBezTo>
                        <a:cubicBezTo>
                          <a:pt x="563" y="84"/>
                          <a:pt x="563" y="84"/>
                          <a:pt x="563" y="84"/>
                        </a:cubicBezTo>
                        <a:cubicBezTo>
                          <a:pt x="561" y="84"/>
                          <a:pt x="561" y="84"/>
                          <a:pt x="561" y="84"/>
                        </a:cubicBezTo>
                        <a:cubicBezTo>
                          <a:pt x="560" y="85"/>
                          <a:pt x="560" y="85"/>
                          <a:pt x="560" y="85"/>
                        </a:cubicBezTo>
                        <a:cubicBezTo>
                          <a:pt x="556" y="85"/>
                          <a:pt x="552" y="89"/>
                          <a:pt x="547" y="90"/>
                        </a:cubicBezTo>
                        <a:cubicBezTo>
                          <a:pt x="548" y="91"/>
                          <a:pt x="548" y="91"/>
                          <a:pt x="548" y="91"/>
                        </a:cubicBezTo>
                        <a:cubicBezTo>
                          <a:pt x="539" y="100"/>
                          <a:pt x="522" y="104"/>
                          <a:pt x="510" y="114"/>
                        </a:cubicBezTo>
                        <a:cubicBezTo>
                          <a:pt x="510" y="113"/>
                          <a:pt x="510" y="113"/>
                          <a:pt x="510" y="113"/>
                        </a:cubicBezTo>
                        <a:cubicBezTo>
                          <a:pt x="505" y="118"/>
                          <a:pt x="505" y="118"/>
                          <a:pt x="505" y="118"/>
                        </a:cubicBezTo>
                        <a:cubicBezTo>
                          <a:pt x="502" y="119"/>
                          <a:pt x="507" y="116"/>
                          <a:pt x="505" y="116"/>
                        </a:cubicBezTo>
                        <a:cubicBezTo>
                          <a:pt x="500" y="120"/>
                          <a:pt x="504" y="119"/>
                          <a:pt x="498" y="123"/>
                        </a:cubicBezTo>
                        <a:cubicBezTo>
                          <a:pt x="494" y="125"/>
                          <a:pt x="498" y="122"/>
                          <a:pt x="500" y="120"/>
                        </a:cubicBezTo>
                        <a:cubicBezTo>
                          <a:pt x="494" y="125"/>
                          <a:pt x="485" y="132"/>
                          <a:pt x="481" y="134"/>
                        </a:cubicBezTo>
                        <a:cubicBezTo>
                          <a:pt x="481" y="135"/>
                          <a:pt x="480" y="135"/>
                          <a:pt x="481" y="135"/>
                        </a:cubicBezTo>
                        <a:cubicBezTo>
                          <a:pt x="477" y="138"/>
                          <a:pt x="472" y="142"/>
                          <a:pt x="467" y="145"/>
                        </a:cubicBezTo>
                        <a:cubicBezTo>
                          <a:pt x="467" y="144"/>
                          <a:pt x="468" y="143"/>
                          <a:pt x="469" y="143"/>
                        </a:cubicBezTo>
                        <a:cubicBezTo>
                          <a:pt x="467" y="144"/>
                          <a:pt x="465" y="145"/>
                          <a:pt x="464" y="146"/>
                        </a:cubicBezTo>
                        <a:cubicBezTo>
                          <a:pt x="465" y="144"/>
                          <a:pt x="465" y="144"/>
                          <a:pt x="465" y="144"/>
                        </a:cubicBezTo>
                        <a:cubicBezTo>
                          <a:pt x="462" y="147"/>
                          <a:pt x="456" y="152"/>
                          <a:pt x="454" y="152"/>
                        </a:cubicBezTo>
                        <a:cubicBezTo>
                          <a:pt x="455" y="152"/>
                          <a:pt x="455" y="153"/>
                          <a:pt x="453" y="155"/>
                        </a:cubicBezTo>
                        <a:cubicBezTo>
                          <a:pt x="450" y="155"/>
                          <a:pt x="445" y="162"/>
                          <a:pt x="440" y="165"/>
                        </a:cubicBezTo>
                        <a:cubicBezTo>
                          <a:pt x="440" y="164"/>
                          <a:pt x="444" y="161"/>
                          <a:pt x="443" y="162"/>
                        </a:cubicBezTo>
                        <a:cubicBezTo>
                          <a:pt x="440" y="163"/>
                          <a:pt x="439" y="166"/>
                          <a:pt x="437" y="168"/>
                        </a:cubicBezTo>
                        <a:cubicBezTo>
                          <a:pt x="437" y="167"/>
                          <a:pt x="437" y="167"/>
                          <a:pt x="437" y="167"/>
                        </a:cubicBezTo>
                        <a:cubicBezTo>
                          <a:pt x="427" y="176"/>
                          <a:pt x="427" y="176"/>
                          <a:pt x="427" y="176"/>
                        </a:cubicBezTo>
                        <a:cubicBezTo>
                          <a:pt x="425" y="176"/>
                          <a:pt x="418" y="184"/>
                          <a:pt x="418" y="183"/>
                        </a:cubicBezTo>
                        <a:cubicBezTo>
                          <a:pt x="414" y="186"/>
                          <a:pt x="421" y="181"/>
                          <a:pt x="417" y="185"/>
                        </a:cubicBezTo>
                        <a:cubicBezTo>
                          <a:pt x="415" y="185"/>
                          <a:pt x="413" y="189"/>
                          <a:pt x="412" y="188"/>
                        </a:cubicBezTo>
                        <a:cubicBezTo>
                          <a:pt x="413" y="187"/>
                          <a:pt x="413" y="187"/>
                          <a:pt x="413" y="187"/>
                        </a:cubicBezTo>
                        <a:cubicBezTo>
                          <a:pt x="410" y="190"/>
                          <a:pt x="410" y="190"/>
                          <a:pt x="410" y="190"/>
                        </a:cubicBezTo>
                        <a:cubicBezTo>
                          <a:pt x="411" y="187"/>
                          <a:pt x="411" y="187"/>
                          <a:pt x="411" y="187"/>
                        </a:cubicBezTo>
                        <a:cubicBezTo>
                          <a:pt x="408" y="190"/>
                          <a:pt x="407" y="193"/>
                          <a:pt x="408" y="193"/>
                        </a:cubicBezTo>
                        <a:cubicBezTo>
                          <a:pt x="405" y="195"/>
                          <a:pt x="401" y="199"/>
                          <a:pt x="399" y="199"/>
                        </a:cubicBezTo>
                        <a:cubicBezTo>
                          <a:pt x="400" y="198"/>
                          <a:pt x="400" y="198"/>
                          <a:pt x="400" y="198"/>
                        </a:cubicBezTo>
                        <a:cubicBezTo>
                          <a:pt x="393" y="205"/>
                          <a:pt x="386" y="207"/>
                          <a:pt x="382" y="214"/>
                        </a:cubicBezTo>
                        <a:cubicBezTo>
                          <a:pt x="381" y="214"/>
                          <a:pt x="381" y="214"/>
                          <a:pt x="382" y="213"/>
                        </a:cubicBezTo>
                        <a:cubicBezTo>
                          <a:pt x="378" y="217"/>
                          <a:pt x="378" y="217"/>
                          <a:pt x="378" y="217"/>
                        </a:cubicBezTo>
                        <a:cubicBezTo>
                          <a:pt x="378" y="215"/>
                          <a:pt x="378" y="215"/>
                          <a:pt x="378" y="215"/>
                        </a:cubicBezTo>
                        <a:cubicBezTo>
                          <a:pt x="372" y="223"/>
                          <a:pt x="372" y="223"/>
                          <a:pt x="372" y="223"/>
                        </a:cubicBezTo>
                        <a:cubicBezTo>
                          <a:pt x="372" y="223"/>
                          <a:pt x="372" y="223"/>
                          <a:pt x="372" y="223"/>
                        </a:cubicBezTo>
                        <a:cubicBezTo>
                          <a:pt x="367" y="227"/>
                          <a:pt x="360" y="235"/>
                          <a:pt x="354" y="241"/>
                        </a:cubicBezTo>
                        <a:cubicBezTo>
                          <a:pt x="355" y="240"/>
                          <a:pt x="355" y="240"/>
                          <a:pt x="355" y="240"/>
                        </a:cubicBezTo>
                        <a:cubicBezTo>
                          <a:pt x="349" y="247"/>
                          <a:pt x="348" y="246"/>
                          <a:pt x="344" y="251"/>
                        </a:cubicBezTo>
                        <a:cubicBezTo>
                          <a:pt x="344" y="251"/>
                          <a:pt x="344" y="251"/>
                          <a:pt x="344" y="250"/>
                        </a:cubicBezTo>
                        <a:cubicBezTo>
                          <a:pt x="340" y="255"/>
                          <a:pt x="340" y="255"/>
                          <a:pt x="340" y="255"/>
                        </a:cubicBezTo>
                        <a:cubicBezTo>
                          <a:pt x="340" y="253"/>
                          <a:pt x="340" y="253"/>
                          <a:pt x="340" y="253"/>
                        </a:cubicBezTo>
                        <a:cubicBezTo>
                          <a:pt x="338" y="258"/>
                          <a:pt x="331" y="262"/>
                          <a:pt x="333" y="260"/>
                        </a:cubicBezTo>
                        <a:cubicBezTo>
                          <a:pt x="332" y="263"/>
                          <a:pt x="329" y="266"/>
                          <a:pt x="329" y="267"/>
                        </a:cubicBezTo>
                        <a:cubicBezTo>
                          <a:pt x="325" y="272"/>
                          <a:pt x="328" y="268"/>
                          <a:pt x="325" y="271"/>
                        </a:cubicBezTo>
                        <a:cubicBezTo>
                          <a:pt x="321" y="274"/>
                          <a:pt x="322" y="276"/>
                          <a:pt x="317" y="280"/>
                        </a:cubicBezTo>
                        <a:cubicBezTo>
                          <a:pt x="317" y="280"/>
                          <a:pt x="317" y="280"/>
                          <a:pt x="317" y="280"/>
                        </a:cubicBezTo>
                        <a:cubicBezTo>
                          <a:pt x="315" y="282"/>
                          <a:pt x="314" y="284"/>
                          <a:pt x="311" y="287"/>
                        </a:cubicBezTo>
                        <a:cubicBezTo>
                          <a:pt x="312" y="286"/>
                          <a:pt x="312" y="286"/>
                          <a:pt x="312" y="286"/>
                        </a:cubicBezTo>
                        <a:cubicBezTo>
                          <a:pt x="308" y="292"/>
                          <a:pt x="305" y="291"/>
                          <a:pt x="303" y="297"/>
                        </a:cubicBezTo>
                        <a:cubicBezTo>
                          <a:pt x="301" y="299"/>
                          <a:pt x="298" y="304"/>
                          <a:pt x="297" y="303"/>
                        </a:cubicBezTo>
                        <a:cubicBezTo>
                          <a:pt x="283" y="322"/>
                          <a:pt x="283" y="322"/>
                          <a:pt x="283" y="322"/>
                        </a:cubicBezTo>
                        <a:cubicBezTo>
                          <a:pt x="281" y="322"/>
                          <a:pt x="282" y="324"/>
                          <a:pt x="278" y="327"/>
                        </a:cubicBezTo>
                        <a:cubicBezTo>
                          <a:pt x="279" y="328"/>
                          <a:pt x="279" y="328"/>
                          <a:pt x="279" y="328"/>
                        </a:cubicBezTo>
                        <a:cubicBezTo>
                          <a:pt x="272" y="337"/>
                          <a:pt x="262" y="347"/>
                          <a:pt x="254" y="358"/>
                        </a:cubicBezTo>
                        <a:cubicBezTo>
                          <a:pt x="253" y="357"/>
                          <a:pt x="253" y="357"/>
                          <a:pt x="253" y="357"/>
                        </a:cubicBezTo>
                        <a:cubicBezTo>
                          <a:pt x="252" y="360"/>
                          <a:pt x="252" y="360"/>
                          <a:pt x="252" y="360"/>
                        </a:cubicBezTo>
                        <a:cubicBezTo>
                          <a:pt x="244" y="372"/>
                          <a:pt x="233" y="387"/>
                          <a:pt x="226" y="396"/>
                        </a:cubicBezTo>
                        <a:cubicBezTo>
                          <a:pt x="225" y="400"/>
                          <a:pt x="223" y="405"/>
                          <a:pt x="219" y="410"/>
                        </a:cubicBezTo>
                        <a:cubicBezTo>
                          <a:pt x="219" y="409"/>
                          <a:pt x="219" y="409"/>
                          <a:pt x="219" y="409"/>
                        </a:cubicBezTo>
                        <a:cubicBezTo>
                          <a:pt x="214" y="418"/>
                          <a:pt x="209" y="428"/>
                          <a:pt x="202" y="437"/>
                        </a:cubicBezTo>
                        <a:cubicBezTo>
                          <a:pt x="202" y="436"/>
                          <a:pt x="202" y="437"/>
                          <a:pt x="202" y="436"/>
                        </a:cubicBezTo>
                        <a:cubicBezTo>
                          <a:pt x="202" y="439"/>
                          <a:pt x="199" y="442"/>
                          <a:pt x="197" y="444"/>
                        </a:cubicBezTo>
                        <a:cubicBezTo>
                          <a:pt x="200" y="442"/>
                          <a:pt x="200" y="442"/>
                          <a:pt x="200" y="442"/>
                        </a:cubicBezTo>
                        <a:cubicBezTo>
                          <a:pt x="199" y="445"/>
                          <a:pt x="196" y="448"/>
                          <a:pt x="194" y="449"/>
                        </a:cubicBezTo>
                        <a:cubicBezTo>
                          <a:pt x="192" y="454"/>
                          <a:pt x="192" y="454"/>
                          <a:pt x="192" y="454"/>
                        </a:cubicBezTo>
                        <a:cubicBezTo>
                          <a:pt x="192" y="455"/>
                          <a:pt x="192" y="455"/>
                          <a:pt x="192" y="455"/>
                        </a:cubicBezTo>
                        <a:cubicBezTo>
                          <a:pt x="192" y="456"/>
                          <a:pt x="192" y="456"/>
                          <a:pt x="192" y="456"/>
                        </a:cubicBezTo>
                        <a:cubicBezTo>
                          <a:pt x="189" y="458"/>
                          <a:pt x="189" y="458"/>
                          <a:pt x="189" y="458"/>
                        </a:cubicBezTo>
                        <a:cubicBezTo>
                          <a:pt x="189" y="459"/>
                          <a:pt x="186" y="465"/>
                          <a:pt x="186" y="467"/>
                        </a:cubicBezTo>
                        <a:cubicBezTo>
                          <a:pt x="185" y="467"/>
                          <a:pt x="182" y="471"/>
                          <a:pt x="184" y="468"/>
                        </a:cubicBezTo>
                        <a:cubicBezTo>
                          <a:pt x="175" y="484"/>
                          <a:pt x="175" y="484"/>
                          <a:pt x="175" y="484"/>
                        </a:cubicBezTo>
                        <a:cubicBezTo>
                          <a:pt x="176" y="482"/>
                          <a:pt x="176" y="482"/>
                          <a:pt x="176" y="482"/>
                        </a:cubicBezTo>
                        <a:cubicBezTo>
                          <a:pt x="178" y="482"/>
                          <a:pt x="175" y="487"/>
                          <a:pt x="174" y="489"/>
                        </a:cubicBezTo>
                        <a:cubicBezTo>
                          <a:pt x="175" y="486"/>
                          <a:pt x="172" y="488"/>
                          <a:pt x="171" y="490"/>
                        </a:cubicBezTo>
                        <a:cubicBezTo>
                          <a:pt x="170" y="492"/>
                          <a:pt x="173" y="488"/>
                          <a:pt x="173" y="489"/>
                        </a:cubicBezTo>
                        <a:cubicBezTo>
                          <a:pt x="172" y="493"/>
                          <a:pt x="169" y="499"/>
                          <a:pt x="168" y="500"/>
                        </a:cubicBezTo>
                        <a:cubicBezTo>
                          <a:pt x="168" y="498"/>
                          <a:pt x="168" y="498"/>
                          <a:pt x="168" y="498"/>
                        </a:cubicBezTo>
                        <a:cubicBezTo>
                          <a:pt x="167" y="502"/>
                          <a:pt x="164" y="503"/>
                          <a:pt x="162" y="507"/>
                        </a:cubicBezTo>
                        <a:cubicBezTo>
                          <a:pt x="161" y="511"/>
                          <a:pt x="159" y="513"/>
                          <a:pt x="161" y="513"/>
                        </a:cubicBezTo>
                        <a:cubicBezTo>
                          <a:pt x="159" y="518"/>
                          <a:pt x="159" y="514"/>
                          <a:pt x="158" y="516"/>
                        </a:cubicBezTo>
                        <a:cubicBezTo>
                          <a:pt x="158" y="518"/>
                          <a:pt x="154" y="525"/>
                          <a:pt x="153" y="525"/>
                        </a:cubicBezTo>
                        <a:cubicBezTo>
                          <a:pt x="153" y="529"/>
                          <a:pt x="145" y="538"/>
                          <a:pt x="147" y="540"/>
                        </a:cubicBezTo>
                        <a:cubicBezTo>
                          <a:pt x="143" y="544"/>
                          <a:pt x="143" y="544"/>
                          <a:pt x="143" y="544"/>
                        </a:cubicBezTo>
                        <a:cubicBezTo>
                          <a:pt x="144" y="544"/>
                          <a:pt x="145" y="545"/>
                          <a:pt x="143" y="549"/>
                        </a:cubicBezTo>
                        <a:cubicBezTo>
                          <a:pt x="141" y="552"/>
                          <a:pt x="141" y="551"/>
                          <a:pt x="140" y="551"/>
                        </a:cubicBezTo>
                        <a:cubicBezTo>
                          <a:pt x="141" y="554"/>
                          <a:pt x="141" y="554"/>
                          <a:pt x="141" y="554"/>
                        </a:cubicBezTo>
                        <a:cubicBezTo>
                          <a:pt x="130" y="571"/>
                          <a:pt x="121" y="596"/>
                          <a:pt x="111" y="615"/>
                        </a:cubicBezTo>
                        <a:cubicBezTo>
                          <a:pt x="107" y="624"/>
                          <a:pt x="104" y="636"/>
                          <a:pt x="99" y="647"/>
                        </a:cubicBezTo>
                        <a:cubicBezTo>
                          <a:pt x="100" y="645"/>
                          <a:pt x="100" y="645"/>
                          <a:pt x="100" y="645"/>
                        </a:cubicBezTo>
                        <a:cubicBezTo>
                          <a:pt x="95" y="656"/>
                          <a:pt x="95" y="656"/>
                          <a:pt x="95" y="656"/>
                        </a:cubicBezTo>
                        <a:cubicBezTo>
                          <a:pt x="99" y="648"/>
                          <a:pt x="99" y="648"/>
                          <a:pt x="99" y="648"/>
                        </a:cubicBezTo>
                        <a:cubicBezTo>
                          <a:pt x="98" y="651"/>
                          <a:pt x="98" y="653"/>
                          <a:pt x="97" y="655"/>
                        </a:cubicBezTo>
                        <a:cubicBezTo>
                          <a:pt x="92" y="666"/>
                          <a:pt x="85" y="681"/>
                          <a:pt x="81" y="696"/>
                        </a:cubicBezTo>
                        <a:cubicBezTo>
                          <a:pt x="80" y="706"/>
                          <a:pt x="77" y="702"/>
                          <a:pt x="76" y="711"/>
                        </a:cubicBezTo>
                        <a:cubicBezTo>
                          <a:pt x="76" y="710"/>
                          <a:pt x="76" y="710"/>
                          <a:pt x="76" y="709"/>
                        </a:cubicBezTo>
                        <a:cubicBezTo>
                          <a:pt x="73" y="719"/>
                          <a:pt x="72" y="725"/>
                          <a:pt x="70" y="735"/>
                        </a:cubicBezTo>
                        <a:cubicBezTo>
                          <a:pt x="68" y="733"/>
                          <a:pt x="68" y="741"/>
                          <a:pt x="67" y="740"/>
                        </a:cubicBezTo>
                        <a:cubicBezTo>
                          <a:pt x="68" y="741"/>
                          <a:pt x="68" y="741"/>
                          <a:pt x="68" y="741"/>
                        </a:cubicBezTo>
                        <a:cubicBezTo>
                          <a:pt x="67" y="743"/>
                          <a:pt x="65" y="748"/>
                          <a:pt x="65" y="747"/>
                        </a:cubicBezTo>
                        <a:cubicBezTo>
                          <a:pt x="64" y="752"/>
                          <a:pt x="64" y="752"/>
                          <a:pt x="64" y="752"/>
                        </a:cubicBezTo>
                        <a:cubicBezTo>
                          <a:pt x="63" y="752"/>
                          <a:pt x="63" y="752"/>
                          <a:pt x="63" y="752"/>
                        </a:cubicBezTo>
                        <a:cubicBezTo>
                          <a:pt x="62" y="757"/>
                          <a:pt x="59" y="770"/>
                          <a:pt x="56" y="772"/>
                        </a:cubicBezTo>
                        <a:cubicBezTo>
                          <a:pt x="53" y="787"/>
                          <a:pt x="47" y="809"/>
                          <a:pt x="42" y="827"/>
                        </a:cubicBezTo>
                        <a:cubicBezTo>
                          <a:pt x="43" y="830"/>
                          <a:pt x="41" y="835"/>
                          <a:pt x="40" y="839"/>
                        </a:cubicBezTo>
                        <a:cubicBezTo>
                          <a:pt x="38" y="844"/>
                          <a:pt x="38" y="844"/>
                          <a:pt x="38" y="844"/>
                        </a:cubicBezTo>
                        <a:cubicBezTo>
                          <a:pt x="38" y="848"/>
                          <a:pt x="38" y="853"/>
                          <a:pt x="36" y="856"/>
                        </a:cubicBezTo>
                        <a:cubicBezTo>
                          <a:pt x="36" y="856"/>
                          <a:pt x="36" y="856"/>
                          <a:pt x="36" y="856"/>
                        </a:cubicBezTo>
                        <a:cubicBezTo>
                          <a:pt x="36" y="860"/>
                          <a:pt x="34" y="864"/>
                          <a:pt x="34" y="868"/>
                        </a:cubicBezTo>
                        <a:cubicBezTo>
                          <a:pt x="33" y="873"/>
                          <a:pt x="32" y="877"/>
                          <a:pt x="31" y="876"/>
                        </a:cubicBezTo>
                        <a:cubicBezTo>
                          <a:pt x="33" y="877"/>
                          <a:pt x="29" y="886"/>
                          <a:pt x="29" y="886"/>
                        </a:cubicBezTo>
                        <a:cubicBezTo>
                          <a:pt x="29" y="886"/>
                          <a:pt x="15" y="946"/>
                          <a:pt x="7" y="1014"/>
                        </a:cubicBezTo>
                        <a:cubicBezTo>
                          <a:pt x="3" y="1049"/>
                          <a:pt x="1" y="1085"/>
                          <a:pt x="0" y="1116"/>
                        </a:cubicBezTo>
                        <a:cubicBezTo>
                          <a:pt x="0" y="1148"/>
                          <a:pt x="1" y="1175"/>
                          <a:pt x="4" y="1189"/>
                        </a:cubicBezTo>
                        <a:cubicBezTo>
                          <a:pt x="5" y="1191"/>
                          <a:pt x="5" y="1197"/>
                          <a:pt x="6" y="1195"/>
                        </a:cubicBezTo>
                        <a:cubicBezTo>
                          <a:pt x="7" y="1199"/>
                          <a:pt x="5" y="1201"/>
                          <a:pt x="6" y="1202"/>
                        </a:cubicBezTo>
                        <a:cubicBezTo>
                          <a:pt x="7" y="1196"/>
                          <a:pt x="9" y="1204"/>
                          <a:pt x="10" y="1198"/>
                        </a:cubicBezTo>
                        <a:cubicBezTo>
                          <a:pt x="10" y="1202"/>
                          <a:pt x="10" y="1202"/>
                          <a:pt x="10" y="1202"/>
                        </a:cubicBezTo>
                        <a:cubicBezTo>
                          <a:pt x="11" y="1203"/>
                          <a:pt x="9" y="1197"/>
                          <a:pt x="11" y="1198"/>
                        </a:cubicBezTo>
                        <a:cubicBezTo>
                          <a:pt x="9" y="1197"/>
                          <a:pt x="9" y="1197"/>
                          <a:pt x="9" y="1197"/>
                        </a:cubicBezTo>
                        <a:cubicBezTo>
                          <a:pt x="9" y="1194"/>
                          <a:pt x="9" y="1192"/>
                          <a:pt x="10" y="1191"/>
                        </a:cubicBezTo>
                        <a:cubicBezTo>
                          <a:pt x="9" y="1188"/>
                          <a:pt x="7" y="1186"/>
                          <a:pt x="8" y="1180"/>
                        </a:cubicBezTo>
                        <a:cubicBezTo>
                          <a:pt x="8" y="1182"/>
                          <a:pt x="8" y="1182"/>
                          <a:pt x="8" y="1182"/>
                        </a:cubicBezTo>
                        <a:cubicBezTo>
                          <a:pt x="8" y="1176"/>
                          <a:pt x="9" y="1178"/>
                          <a:pt x="10" y="1177"/>
                        </a:cubicBezTo>
                        <a:cubicBezTo>
                          <a:pt x="10" y="1178"/>
                          <a:pt x="10" y="1178"/>
                          <a:pt x="10" y="1178"/>
                        </a:cubicBezTo>
                        <a:cubicBezTo>
                          <a:pt x="11" y="1174"/>
                          <a:pt x="11" y="1174"/>
                          <a:pt x="11" y="1174"/>
                        </a:cubicBezTo>
                        <a:cubicBezTo>
                          <a:pt x="10" y="1177"/>
                          <a:pt x="11" y="1183"/>
                          <a:pt x="11" y="1180"/>
                        </a:cubicBezTo>
                        <a:cubicBezTo>
                          <a:pt x="12" y="1174"/>
                          <a:pt x="11" y="1182"/>
                          <a:pt x="11" y="1177"/>
                        </a:cubicBezTo>
                        <a:cubicBezTo>
                          <a:pt x="11" y="1174"/>
                          <a:pt x="12" y="1175"/>
                          <a:pt x="12" y="1175"/>
                        </a:cubicBezTo>
                        <a:cubicBezTo>
                          <a:pt x="12" y="1170"/>
                          <a:pt x="12" y="1170"/>
                          <a:pt x="12" y="1170"/>
                        </a:cubicBezTo>
                        <a:cubicBezTo>
                          <a:pt x="13" y="1170"/>
                          <a:pt x="12" y="1173"/>
                          <a:pt x="13" y="1171"/>
                        </a:cubicBezTo>
                        <a:cubicBezTo>
                          <a:pt x="12" y="1164"/>
                          <a:pt x="12" y="1164"/>
                          <a:pt x="12" y="1164"/>
                        </a:cubicBezTo>
                        <a:cubicBezTo>
                          <a:pt x="14" y="1163"/>
                          <a:pt x="11" y="1157"/>
                          <a:pt x="13" y="1154"/>
                        </a:cubicBezTo>
                        <a:cubicBezTo>
                          <a:pt x="14" y="1159"/>
                          <a:pt x="14" y="1153"/>
                          <a:pt x="15" y="1154"/>
                        </a:cubicBezTo>
                        <a:cubicBezTo>
                          <a:pt x="15" y="1142"/>
                          <a:pt x="15" y="1142"/>
                          <a:pt x="15" y="1142"/>
                        </a:cubicBezTo>
                        <a:cubicBezTo>
                          <a:pt x="16" y="1141"/>
                          <a:pt x="16" y="1145"/>
                          <a:pt x="16" y="1144"/>
                        </a:cubicBezTo>
                        <a:cubicBezTo>
                          <a:pt x="16" y="1141"/>
                          <a:pt x="15" y="1140"/>
                          <a:pt x="15" y="1139"/>
                        </a:cubicBezTo>
                        <a:cubicBezTo>
                          <a:pt x="16" y="1138"/>
                          <a:pt x="16" y="1130"/>
                          <a:pt x="17" y="1130"/>
                        </a:cubicBezTo>
                        <a:cubicBezTo>
                          <a:pt x="19" y="1122"/>
                          <a:pt x="15" y="1127"/>
                          <a:pt x="17" y="1119"/>
                        </a:cubicBezTo>
                        <a:cubicBezTo>
                          <a:pt x="18" y="1118"/>
                          <a:pt x="17" y="1125"/>
                          <a:pt x="18" y="1122"/>
                        </a:cubicBezTo>
                        <a:cubicBezTo>
                          <a:pt x="18" y="1114"/>
                          <a:pt x="18" y="1114"/>
                          <a:pt x="18" y="1114"/>
                        </a:cubicBezTo>
                        <a:cubicBezTo>
                          <a:pt x="18" y="1115"/>
                          <a:pt x="19" y="1116"/>
                          <a:pt x="19" y="1119"/>
                        </a:cubicBezTo>
                        <a:cubicBezTo>
                          <a:pt x="21" y="1098"/>
                          <a:pt x="26" y="1087"/>
                          <a:pt x="27" y="1067"/>
                        </a:cubicBezTo>
                        <a:cubicBezTo>
                          <a:pt x="28" y="1065"/>
                          <a:pt x="27" y="1069"/>
                          <a:pt x="28" y="1071"/>
                        </a:cubicBezTo>
                        <a:cubicBezTo>
                          <a:pt x="28" y="1057"/>
                          <a:pt x="32" y="1052"/>
                          <a:pt x="33" y="1040"/>
                        </a:cubicBezTo>
                        <a:cubicBezTo>
                          <a:pt x="32" y="1040"/>
                          <a:pt x="32" y="1040"/>
                          <a:pt x="32" y="1040"/>
                        </a:cubicBezTo>
                        <a:cubicBezTo>
                          <a:pt x="36" y="1024"/>
                          <a:pt x="37" y="1004"/>
                          <a:pt x="41" y="986"/>
                        </a:cubicBezTo>
                        <a:cubicBezTo>
                          <a:pt x="40" y="988"/>
                          <a:pt x="40" y="988"/>
                          <a:pt x="40" y="988"/>
                        </a:cubicBezTo>
                        <a:cubicBezTo>
                          <a:pt x="39" y="985"/>
                          <a:pt x="40" y="981"/>
                          <a:pt x="40" y="978"/>
                        </a:cubicBezTo>
                        <a:cubicBezTo>
                          <a:pt x="40" y="977"/>
                          <a:pt x="41" y="980"/>
                          <a:pt x="42" y="975"/>
                        </a:cubicBezTo>
                        <a:cubicBezTo>
                          <a:pt x="41" y="976"/>
                          <a:pt x="41" y="978"/>
                          <a:pt x="40" y="977"/>
                        </a:cubicBezTo>
                        <a:cubicBezTo>
                          <a:pt x="45" y="962"/>
                          <a:pt x="50" y="928"/>
                          <a:pt x="56" y="903"/>
                        </a:cubicBezTo>
                        <a:cubicBezTo>
                          <a:pt x="62" y="868"/>
                          <a:pt x="72" y="831"/>
                          <a:pt x="81" y="797"/>
                        </a:cubicBezTo>
                        <a:cubicBezTo>
                          <a:pt x="79" y="802"/>
                          <a:pt x="78" y="799"/>
                          <a:pt x="79" y="796"/>
                        </a:cubicBezTo>
                        <a:cubicBezTo>
                          <a:pt x="86" y="786"/>
                          <a:pt x="84" y="777"/>
                          <a:pt x="89" y="767"/>
                        </a:cubicBezTo>
                        <a:cubicBezTo>
                          <a:pt x="94" y="747"/>
                          <a:pt x="103" y="731"/>
                          <a:pt x="106" y="712"/>
                        </a:cubicBezTo>
                        <a:cubicBezTo>
                          <a:pt x="107" y="712"/>
                          <a:pt x="107" y="712"/>
                          <a:pt x="107" y="712"/>
                        </a:cubicBezTo>
                        <a:cubicBezTo>
                          <a:pt x="108" y="710"/>
                          <a:pt x="108" y="709"/>
                          <a:pt x="109" y="706"/>
                        </a:cubicBezTo>
                        <a:cubicBezTo>
                          <a:pt x="109" y="706"/>
                          <a:pt x="109" y="706"/>
                          <a:pt x="109" y="706"/>
                        </a:cubicBezTo>
                        <a:cubicBezTo>
                          <a:pt x="112" y="700"/>
                          <a:pt x="113" y="691"/>
                          <a:pt x="115" y="688"/>
                        </a:cubicBezTo>
                        <a:cubicBezTo>
                          <a:pt x="114" y="687"/>
                          <a:pt x="114" y="687"/>
                          <a:pt x="114" y="687"/>
                        </a:cubicBezTo>
                        <a:cubicBezTo>
                          <a:pt x="116" y="683"/>
                          <a:pt x="116" y="685"/>
                          <a:pt x="117" y="681"/>
                        </a:cubicBezTo>
                        <a:cubicBezTo>
                          <a:pt x="117" y="681"/>
                          <a:pt x="117" y="681"/>
                          <a:pt x="117" y="681"/>
                        </a:cubicBezTo>
                        <a:cubicBezTo>
                          <a:pt x="118" y="676"/>
                          <a:pt x="118" y="676"/>
                          <a:pt x="118" y="676"/>
                        </a:cubicBezTo>
                        <a:cubicBezTo>
                          <a:pt x="120" y="677"/>
                          <a:pt x="122" y="665"/>
                          <a:pt x="124" y="663"/>
                        </a:cubicBezTo>
                        <a:cubicBezTo>
                          <a:pt x="126" y="657"/>
                          <a:pt x="129" y="648"/>
                          <a:pt x="132" y="640"/>
                        </a:cubicBezTo>
                        <a:cubicBezTo>
                          <a:pt x="134" y="639"/>
                          <a:pt x="137" y="630"/>
                          <a:pt x="140" y="624"/>
                        </a:cubicBezTo>
                        <a:cubicBezTo>
                          <a:pt x="145" y="613"/>
                          <a:pt x="151" y="596"/>
                          <a:pt x="158" y="582"/>
                        </a:cubicBezTo>
                        <a:cubicBezTo>
                          <a:pt x="157" y="582"/>
                          <a:pt x="157" y="582"/>
                          <a:pt x="157" y="582"/>
                        </a:cubicBezTo>
                        <a:cubicBezTo>
                          <a:pt x="159" y="578"/>
                          <a:pt x="159" y="578"/>
                          <a:pt x="159" y="578"/>
                        </a:cubicBezTo>
                        <a:cubicBezTo>
                          <a:pt x="159" y="578"/>
                          <a:pt x="159" y="578"/>
                          <a:pt x="159" y="578"/>
                        </a:cubicBezTo>
                        <a:cubicBezTo>
                          <a:pt x="162" y="576"/>
                          <a:pt x="163" y="569"/>
                          <a:pt x="165" y="567"/>
                        </a:cubicBezTo>
                        <a:cubicBezTo>
                          <a:pt x="163" y="568"/>
                          <a:pt x="164" y="569"/>
                          <a:pt x="163" y="572"/>
                        </a:cubicBezTo>
                        <a:cubicBezTo>
                          <a:pt x="161" y="574"/>
                          <a:pt x="161" y="571"/>
                          <a:pt x="163" y="567"/>
                        </a:cubicBezTo>
                        <a:cubicBezTo>
                          <a:pt x="164" y="567"/>
                          <a:pt x="164" y="567"/>
                          <a:pt x="164" y="567"/>
                        </a:cubicBezTo>
                        <a:cubicBezTo>
                          <a:pt x="164" y="564"/>
                          <a:pt x="164" y="564"/>
                          <a:pt x="164" y="564"/>
                        </a:cubicBezTo>
                        <a:cubicBezTo>
                          <a:pt x="165" y="564"/>
                          <a:pt x="167" y="562"/>
                          <a:pt x="168" y="562"/>
                        </a:cubicBezTo>
                        <a:cubicBezTo>
                          <a:pt x="174" y="550"/>
                          <a:pt x="176" y="541"/>
                          <a:pt x="183" y="528"/>
                        </a:cubicBezTo>
                        <a:cubicBezTo>
                          <a:pt x="183" y="530"/>
                          <a:pt x="187" y="519"/>
                          <a:pt x="188" y="523"/>
                        </a:cubicBezTo>
                        <a:cubicBezTo>
                          <a:pt x="191" y="515"/>
                          <a:pt x="186" y="523"/>
                          <a:pt x="186" y="519"/>
                        </a:cubicBezTo>
                        <a:cubicBezTo>
                          <a:pt x="188" y="517"/>
                          <a:pt x="188" y="515"/>
                          <a:pt x="189" y="515"/>
                        </a:cubicBezTo>
                        <a:cubicBezTo>
                          <a:pt x="189" y="516"/>
                          <a:pt x="191" y="513"/>
                          <a:pt x="190" y="515"/>
                        </a:cubicBezTo>
                        <a:cubicBezTo>
                          <a:pt x="193" y="510"/>
                          <a:pt x="193" y="510"/>
                          <a:pt x="193" y="510"/>
                        </a:cubicBezTo>
                        <a:cubicBezTo>
                          <a:pt x="193" y="510"/>
                          <a:pt x="193" y="511"/>
                          <a:pt x="193" y="512"/>
                        </a:cubicBezTo>
                        <a:cubicBezTo>
                          <a:pt x="197" y="501"/>
                          <a:pt x="203" y="494"/>
                          <a:pt x="207" y="485"/>
                        </a:cubicBezTo>
                        <a:cubicBezTo>
                          <a:pt x="207" y="484"/>
                          <a:pt x="205" y="488"/>
                          <a:pt x="205" y="487"/>
                        </a:cubicBezTo>
                        <a:cubicBezTo>
                          <a:pt x="209" y="478"/>
                          <a:pt x="211" y="480"/>
                          <a:pt x="215" y="471"/>
                        </a:cubicBezTo>
                        <a:cubicBezTo>
                          <a:pt x="214" y="473"/>
                          <a:pt x="214" y="473"/>
                          <a:pt x="214" y="473"/>
                        </a:cubicBezTo>
                        <a:cubicBezTo>
                          <a:pt x="215" y="470"/>
                          <a:pt x="215" y="469"/>
                          <a:pt x="219" y="465"/>
                        </a:cubicBezTo>
                        <a:cubicBezTo>
                          <a:pt x="220" y="465"/>
                          <a:pt x="217" y="469"/>
                          <a:pt x="216" y="471"/>
                        </a:cubicBezTo>
                        <a:cubicBezTo>
                          <a:pt x="218" y="468"/>
                          <a:pt x="223" y="461"/>
                          <a:pt x="220" y="462"/>
                        </a:cubicBezTo>
                        <a:cubicBezTo>
                          <a:pt x="222" y="459"/>
                          <a:pt x="224" y="458"/>
                          <a:pt x="225" y="456"/>
                        </a:cubicBezTo>
                        <a:cubicBezTo>
                          <a:pt x="225" y="456"/>
                          <a:pt x="223" y="459"/>
                          <a:pt x="223" y="457"/>
                        </a:cubicBezTo>
                        <a:cubicBezTo>
                          <a:pt x="227" y="452"/>
                          <a:pt x="231" y="444"/>
                          <a:pt x="235" y="439"/>
                        </a:cubicBezTo>
                        <a:cubicBezTo>
                          <a:pt x="235" y="439"/>
                          <a:pt x="236" y="439"/>
                          <a:pt x="236" y="439"/>
                        </a:cubicBezTo>
                        <a:cubicBezTo>
                          <a:pt x="238" y="434"/>
                          <a:pt x="239" y="436"/>
                          <a:pt x="243" y="429"/>
                        </a:cubicBezTo>
                        <a:close/>
                      </a:path>
                    </a:pathLst>
                  </a:custGeom>
                  <a:solidFill>
                    <a:schemeClr val="bg1">
                      <a:lumMod val="85000"/>
                    </a:schemeClr>
                  </a:solid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73" name="Freeform 156"/>
                  <p:cNvSpPr/>
                  <p:nvPr/>
                </p:nvSpPr>
                <p:spPr bwMode="auto">
                  <a:xfrm>
                    <a:off x="7526338" y="2025650"/>
                    <a:ext cx="7937" cy="7938"/>
                  </a:xfrm>
                  <a:custGeom>
                    <a:avLst/>
                    <a:gdLst/>
                    <a:ahLst/>
                    <a:cxnLst>
                      <a:cxn ang="0">
                        <a:pos x="3" y="0"/>
                      </a:cxn>
                      <a:cxn ang="0">
                        <a:pos x="0" y="1"/>
                      </a:cxn>
                      <a:cxn ang="0">
                        <a:pos x="0" y="3"/>
                      </a:cxn>
                      <a:cxn ang="0">
                        <a:pos x="3" y="0"/>
                      </a:cxn>
                    </a:cxnLst>
                    <a:rect l="0" t="0" r="r" b="b"/>
                    <a:pathLst>
                      <a:path w="3" h="3">
                        <a:moveTo>
                          <a:pt x="3" y="0"/>
                        </a:moveTo>
                        <a:cubicBezTo>
                          <a:pt x="0" y="1"/>
                          <a:pt x="0" y="1"/>
                          <a:pt x="0" y="1"/>
                        </a:cubicBezTo>
                        <a:cubicBezTo>
                          <a:pt x="1" y="2"/>
                          <a:pt x="1" y="2"/>
                          <a:pt x="0" y="3"/>
                        </a:cubicBezTo>
                        <a:lnTo>
                          <a:pt x="3" y="0"/>
                        </a:lnTo>
                        <a:close/>
                      </a:path>
                    </a:pathLst>
                  </a:custGeom>
                  <a:grp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74" name="Freeform 157"/>
                  <p:cNvSpPr/>
                  <p:nvPr/>
                </p:nvSpPr>
                <p:spPr bwMode="auto">
                  <a:xfrm>
                    <a:off x="7278688" y="2239963"/>
                    <a:ext cx="1587" cy="1588"/>
                  </a:xfrm>
                  <a:custGeom>
                    <a:avLst/>
                    <a:gdLst/>
                    <a:ahLst/>
                    <a:cxnLst>
                      <a:cxn ang="0">
                        <a:pos x="0" y="0"/>
                      </a:cxn>
                      <a:cxn ang="0">
                        <a:pos x="0" y="1"/>
                      </a:cxn>
                      <a:cxn ang="0">
                        <a:pos x="0" y="0"/>
                      </a:cxn>
                    </a:cxnLst>
                    <a:rect l="0" t="0" r="r" b="b"/>
                    <a:pathLst>
                      <a:path h="1">
                        <a:moveTo>
                          <a:pt x="0" y="0"/>
                        </a:moveTo>
                        <a:cubicBezTo>
                          <a:pt x="0" y="0"/>
                          <a:pt x="0" y="1"/>
                          <a:pt x="0" y="1"/>
                        </a:cubicBezTo>
                        <a:cubicBezTo>
                          <a:pt x="0" y="0"/>
                          <a:pt x="0" y="0"/>
                          <a:pt x="0" y="0"/>
                        </a:cubicBezTo>
                        <a:close/>
                      </a:path>
                    </a:pathLst>
                  </a:custGeom>
                  <a:grp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75" name="Freeform 158"/>
                  <p:cNvSpPr/>
                  <p:nvPr/>
                </p:nvSpPr>
                <p:spPr bwMode="auto">
                  <a:xfrm>
                    <a:off x="7221538" y="2297113"/>
                    <a:ext cx="7937" cy="4763"/>
                  </a:xfrm>
                  <a:custGeom>
                    <a:avLst/>
                    <a:gdLst/>
                    <a:ahLst/>
                    <a:cxnLst>
                      <a:cxn ang="0">
                        <a:pos x="2" y="2"/>
                      </a:cxn>
                      <a:cxn ang="0">
                        <a:pos x="0" y="2"/>
                      </a:cxn>
                      <a:cxn ang="0">
                        <a:pos x="2" y="2"/>
                      </a:cxn>
                    </a:cxnLst>
                    <a:rect l="0" t="0" r="r" b="b"/>
                    <a:pathLst>
                      <a:path w="3" h="2">
                        <a:moveTo>
                          <a:pt x="2" y="2"/>
                        </a:moveTo>
                        <a:cubicBezTo>
                          <a:pt x="3" y="0"/>
                          <a:pt x="1" y="1"/>
                          <a:pt x="0" y="2"/>
                        </a:cubicBezTo>
                        <a:cubicBezTo>
                          <a:pt x="1" y="2"/>
                          <a:pt x="1" y="2"/>
                          <a:pt x="2" y="2"/>
                        </a:cubicBezTo>
                        <a:close/>
                      </a:path>
                    </a:pathLst>
                  </a:custGeom>
                  <a:grp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76" name="Freeform 159"/>
                  <p:cNvSpPr/>
                  <p:nvPr/>
                </p:nvSpPr>
                <p:spPr bwMode="auto">
                  <a:xfrm>
                    <a:off x="7685088" y="1916113"/>
                    <a:ext cx="3175" cy="1588"/>
                  </a:xfrm>
                  <a:custGeom>
                    <a:avLst/>
                    <a:gdLst/>
                    <a:ahLst/>
                    <a:cxnLst>
                      <a:cxn ang="0">
                        <a:pos x="1" y="0"/>
                      </a:cxn>
                      <a:cxn ang="0">
                        <a:pos x="0" y="0"/>
                      </a:cxn>
                      <a:cxn ang="0">
                        <a:pos x="1" y="0"/>
                      </a:cxn>
                    </a:cxnLst>
                    <a:rect l="0" t="0" r="r" b="b"/>
                    <a:pathLst>
                      <a:path w="1">
                        <a:moveTo>
                          <a:pt x="1" y="0"/>
                        </a:moveTo>
                        <a:cubicBezTo>
                          <a:pt x="0" y="0"/>
                          <a:pt x="0" y="0"/>
                          <a:pt x="0" y="0"/>
                        </a:cubicBezTo>
                        <a:cubicBezTo>
                          <a:pt x="1" y="0"/>
                          <a:pt x="1" y="0"/>
                          <a:pt x="1" y="0"/>
                        </a:cubicBezTo>
                        <a:close/>
                      </a:path>
                    </a:pathLst>
                  </a:custGeom>
                  <a:grp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77" name="Freeform 160"/>
                  <p:cNvSpPr/>
                  <p:nvPr/>
                </p:nvSpPr>
                <p:spPr bwMode="auto">
                  <a:xfrm>
                    <a:off x="8167688" y="1717675"/>
                    <a:ext cx="1587" cy="158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78" name="Freeform 161"/>
                  <p:cNvSpPr/>
                  <p:nvPr/>
                </p:nvSpPr>
                <p:spPr bwMode="auto">
                  <a:xfrm>
                    <a:off x="8132763" y="1720850"/>
                    <a:ext cx="6350" cy="1588"/>
                  </a:xfrm>
                  <a:custGeom>
                    <a:avLst/>
                    <a:gdLst/>
                    <a:ahLst/>
                    <a:cxnLst>
                      <a:cxn ang="0">
                        <a:pos x="3" y="0"/>
                      </a:cxn>
                      <a:cxn ang="0">
                        <a:pos x="0" y="1"/>
                      </a:cxn>
                      <a:cxn ang="0">
                        <a:pos x="3" y="0"/>
                      </a:cxn>
                    </a:cxnLst>
                    <a:rect l="0" t="0" r="r" b="b"/>
                    <a:pathLst>
                      <a:path w="3" h="1">
                        <a:moveTo>
                          <a:pt x="3" y="0"/>
                        </a:moveTo>
                        <a:cubicBezTo>
                          <a:pt x="2" y="0"/>
                          <a:pt x="1" y="1"/>
                          <a:pt x="0" y="1"/>
                        </a:cubicBezTo>
                        <a:cubicBezTo>
                          <a:pt x="1" y="1"/>
                          <a:pt x="2" y="1"/>
                          <a:pt x="3" y="0"/>
                        </a:cubicBezTo>
                        <a:close/>
                      </a:path>
                    </a:pathLst>
                  </a:custGeom>
                  <a:grp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79" name="Freeform 162"/>
                  <p:cNvSpPr/>
                  <p:nvPr/>
                </p:nvSpPr>
                <p:spPr bwMode="auto">
                  <a:xfrm>
                    <a:off x="7577138" y="1984375"/>
                    <a:ext cx="4762" cy="4763"/>
                  </a:xfrm>
                  <a:custGeom>
                    <a:avLst/>
                    <a:gdLst/>
                    <a:ahLst/>
                    <a:cxnLst>
                      <a:cxn ang="0">
                        <a:pos x="2" y="0"/>
                      </a:cxn>
                      <a:cxn ang="0">
                        <a:pos x="0" y="2"/>
                      </a:cxn>
                      <a:cxn ang="0">
                        <a:pos x="2" y="0"/>
                      </a:cxn>
                    </a:cxnLst>
                    <a:rect l="0" t="0" r="r" b="b"/>
                    <a:pathLst>
                      <a:path w="2" h="2">
                        <a:moveTo>
                          <a:pt x="2" y="0"/>
                        </a:moveTo>
                        <a:cubicBezTo>
                          <a:pt x="1" y="1"/>
                          <a:pt x="1" y="1"/>
                          <a:pt x="0" y="2"/>
                        </a:cubicBezTo>
                        <a:cubicBezTo>
                          <a:pt x="1" y="1"/>
                          <a:pt x="2" y="1"/>
                          <a:pt x="2" y="0"/>
                        </a:cubicBezTo>
                        <a:close/>
                      </a:path>
                    </a:pathLst>
                  </a:custGeom>
                  <a:grp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80" name="Freeform 163"/>
                  <p:cNvSpPr/>
                  <p:nvPr/>
                </p:nvSpPr>
                <p:spPr bwMode="auto">
                  <a:xfrm>
                    <a:off x="8120063" y="1725613"/>
                    <a:ext cx="7937" cy="3175"/>
                  </a:xfrm>
                  <a:custGeom>
                    <a:avLst/>
                    <a:gdLst/>
                    <a:ahLst/>
                    <a:cxnLst>
                      <a:cxn ang="0">
                        <a:pos x="3" y="0"/>
                      </a:cxn>
                      <a:cxn ang="0">
                        <a:pos x="0" y="1"/>
                      </a:cxn>
                      <a:cxn ang="0">
                        <a:pos x="0" y="1"/>
                      </a:cxn>
                      <a:cxn ang="0">
                        <a:pos x="3" y="0"/>
                      </a:cxn>
                    </a:cxnLst>
                    <a:rect l="0" t="0" r="r" b="b"/>
                    <a:pathLst>
                      <a:path w="3" h="1">
                        <a:moveTo>
                          <a:pt x="3" y="0"/>
                        </a:moveTo>
                        <a:cubicBezTo>
                          <a:pt x="0" y="1"/>
                          <a:pt x="0" y="1"/>
                          <a:pt x="0" y="1"/>
                        </a:cubicBezTo>
                        <a:cubicBezTo>
                          <a:pt x="0" y="1"/>
                          <a:pt x="0" y="1"/>
                          <a:pt x="0" y="1"/>
                        </a:cubicBezTo>
                        <a:lnTo>
                          <a:pt x="3" y="0"/>
                        </a:lnTo>
                        <a:close/>
                      </a:path>
                    </a:pathLst>
                  </a:custGeom>
                  <a:grp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81" name="Freeform 164"/>
                  <p:cNvSpPr/>
                  <p:nvPr/>
                </p:nvSpPr>
                <p:spPr bwMode="auto">
                  <a:xfrm>
                    <a:off x="8167688" y="1716088"/>
                    <a:ext cx="9525" cy="1588"/>
                  </a:xfrm>
                  <a:custGeom>
                    <a:avLst/>
                    <a:gdLst/>
                    <a:ahLst/>
                    <a:cxnLst>
                      <a:cxn ang="0">
                        <a:pos x="4" y="0"/>
                      </a:cxn>
                      <a:cxn ang="0">
                        <a:pos x="0" y="1"/>
                      </a:cxn>
                      <a:cxn ang="0">
                        <a:pos x="4" y="0"/>
                      </a:cxn>
                    </a:cxnLst>
                    <a:rect l="0" t="0" r="r" b="b"/>
                    <a:pathLst>
                      <a:path w="4" h="1">
                        <a:moveTo>
                          <a:pt x="4" y="0"/>
                        </a:moveTo>
                        <a:cubicBezTo>
                          <a:pt x="3" y="1"/>
                          <a:pt x="1" y="1"/>
                          <a:pt x="0" y="1"/>
                        </a:cubicBezTo>
                        <a:cubicBezTo>
                          <a:pt x="2" y="1"/>
                          <a:pt x="3" y="1"/>
                          <a:pt x="4" y="0"/>
                        </a:cubicBezTo>
                        <a:close/>
                      </a:path>
                    </a:pathLst>
                  </a:custGeom>
                  <a:grp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82" name="Freeform 165"/>
                  <p:cNvSpPr/>
                  <p:nvPr/>
                </p:nvSpPr>
                <p:spPr bwMode="auto">
                  <a:xfrm>
                    <a:off x="7850188" y="1822450"/>
                    <a:ext cx="4762" cy="4763"/>
                  </a:xfrm>
                  <a:custGeom>
                    <a:avLst/>
                    <a:gdLst/>
                    <a:ahLst/>
                    <a:cxnLst>
                      <a:cxn ang="0">
                        <a:pos x="2" y="0"/>
                      </a:cxn>
                      <a:cxn ang="0">
                        <a:pos x="2" y="1"/>
                      </a:cxn>
                      <a:cxn ang="0">
                        <a:pos x="2" y="0"/>
                      </a:cxn>
                    </a:cxnLst>
                    <a:rect l="0" t="0" r="r" b="b"/>
                    <a:pathLst>
                      <a:path w="2" h="2">
                        <a:moveTo>
                          <a:pt x="2" y="0"/>
                        </a:moveTo>
                        <a:cubicBezTo>
                          <a:pt x="2" y="1"/>
                          <a:pt x="2" y="1"/>
                          <a:pt x="2" y="1"/>
                        </a:cubicBezTo>
                        <a:cubicBezTo>
                          <a:pt x="0" y="2"/>
                          <a:pt x="1" y="1"/>
                          <a:pt x="2" y="0"/>
                        </a:cubicBezTo>
                        <a:close/>
                      </a:path>
                    </a:pathLst>
                  </a:custGeom>
                  <a:grp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83" name="Freeform 166"/>
                  <p:cNvSpPr/>
                  <p:nvPr/>
                </p:nvSpPr>
                <p:spPr bwMode="auto">
                  <a:xfrm>
                    <a:off x="8094663" y="1738313"/>
                    <a:ext cx="3175" cy="1588"/>
                  </a:xfrm>
                  <a:custGeom>
                    <a:avLst/>
                    <a:gdLst/>
                    <a:ahLst/>
                    <a:cxnLst>
                      <a:cxn ang="0">
                        <a:pos x="2" y="0"/>
                      </a:cxn>
                      <a:cxn ang="0">
                        <a:pos x="2" y="0"/>
                      </a:cxn>
                      <a:cxn ang="0">
                        <a:pos x="0" y="1"/>
                      </a:cxn>
                      <a:cxn ang="0">
                        <a:pos x="2" y="0"/>
                      </a:cxn>
                    </a:cxnLst>
                    <a:rect l="0" t="0" r="r" b="b"/>
                    <a:pathLst>
                      <a:path w="2" h="1">
                        <a:moveTo>
                          <a:pt x="2" y="0"/>
                        </a:moveTo>
                        <a:lnTo>
                          <a:pt x="2" y="0"/>
                        </a:lnTo>
                        <a:lnTo>
                          <a:pt x="0" y="1"/>
                        </a:lnTo>
                        <a:lnTo>
                          <a:pt x="2" y="0"/>
                        </a:lnTo>
                        <a:close/>
                      </a:path>
                    </a:pathLst>
                  </a:custGeom>
                  <a:grp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84" name="Freeform 167"/>
                  <p:cNvSpPr/>
                  <p:nvPr/>
                </p:nvSpPr>
                <p:spPr bwMode="auto">
                  <a:xfrm>
                    <a:off x="8204200" y="1711325"/>
                    <a:ext cx="4762" cy="1588"/>
                  </a:xfrm>
                  <a:custGeom>
                    <a:avLst/>
                    <a:gdLst/>
                    <a:ahLst/>
                    <a:cxnLst>
                      <a:cxn ang="0">
                        <a:pos x="1" y="0"/>
                      </a:cxn>
                      <a:cxn ang="0">
                        <a:pos x="0" y="0"/>
                      </a:cxn>
                      <a:cxn ang="0">
                        <a:pos x="2" y="0"/>
                      </a:cxn>
                      <a:cxn ang="0">
                        <a:pos x="1" y="0"/>
                      </a:cxn>
                    </a:cxnLst>
                    <a:rect l="0" t="0" r="r" b="b"/>
                    <a:pathLst>
                      <a:path w="2">
                        <a:moveTo>
                          <a:pt x="1" y="0"/>
                        </a:moveTo>
                        <a:cubicBezTo>
                          <a:pt x="1" y="0"/>
                          <a:pt x="0" y="0"/>
                          <a:pt x="0" y="0"/>
                        </a:cubicBezTo>
                        <a:cubicBezTo>
                          <a:pt x="2" y="0"/>
                          <a:pt x="2" y="0"/>
                          <a:pt x="2" y="0"/>
                        </a:cubicBezTo>
                        <a:cubicBezTo>
                          <a:pt x="1" y="0"/>
                          <a:pt x="1" y="0"/>
                          <a:pt x="1" y="0"/>
                        </a:cubicBezTo>
                        <a:close/>
                      </a:path>
                    </a:pathLst>
                  </a:custGeom>
                  <a:grp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85" name="Freeform 168"/>
                  <p:cNvSpPr/>
                  <p:nvPr/>
                </p:nvSpPr>
                <p:spPr bwMode="auto">
                  <a:xfrm>
                    <a:off x="7956550" y="1779588"/>
                    <a:ext cx="1587" cy="4763"/>
                  </a:xfrm>
                  <a:custGeom>
                    <a:avLst/>
                    <a:gdLst/>
                    <a:ahLst/>
                    <a:cxnLst>
                      <a:cxn ang="0">
                        <a:pos x="1" y="2"/>
                      </a:cxn>
                      <a:cxn ang="0">
                        <a:pos x="1" y="0"/>
                      </a:cxn>
                      <a:cxn ang="0">
                        <a:pos x="1" y="2"/>
                      </a:cxn>
                    </a:cxnLst>
                    <a:rect l="0" t="0" r="r" b="b"/>
                    <a:pathLst>
                      <a:path w="1" h="2">
                        <a:moveTo>
                          <a:pt x="1" y="2"/>
                        </a:moveTo>
                        <a:cubicBezTo>
                          <a:pt x="1" y="1"/>
                          <a:pt x="1" y="1"/>
                          <a:pt x="1" y="0"/>
                        </a:cubicBezTo>
                        <a:cubicBezTo>
                          <a:pt x="0" y="1"/>
                          <a:pt x="0" y="1"/>
                          <a:pt x="1" y="2"/>
                        </a:cubicBezTo>
                        <a:close/>
                      </a:path>
                    </a:pathLst>
                  </a:custGeom>
                  <a:grp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grpSp>
          </p:grpSp>
          <p:grpSp>
            <p:nvGrpSpPr>
              <p:cNvPr id="23" name="Group 607"/>
              <p:cNvGrpSpPr/>
              <p:nvPr/>
            </p:nvGrpSpPr>
            <p:grpSpPr>
              <a:xfrm rot="806963">
                <a:off x="2008129" y="1047000"/>
                <a:ext cx="1683483" cy="1691701"/>
                <a:chOff x="4391025" y="1189038"/>
                <a:chExt cx="1952625" cy="1962150"/>
              </a:xfrm>
            </p:grpSpPr>
            <p:sp>
              <p:nvSpPr>
                <p:cNvPr id="24" name="Freeform 6"/>
                <p:cNvSpPr/>
                <p:nvPr/>
              </p:nvSpPr>
              <p:spPr bwMode="auto">
                <a:xfrm>
                  <a:off x="4856162" y="2362200"/>
                  <a:ext cx="342900" cy="342900"/>
                </a:xfrm>
                <a:custGeom>
                  <a:avLst/>
                  <a:gdLst/>
                  <a:ahLst/>
                  <a:cxnLst>
                    <a:cxn ang="0">
                      <a:pos x="0" y="54"/>
                    </a:cxn>
                    <a:cxn ang="0">
                      <a:pos x="164" y="216"/>
                    </a:cxn>
                    <a:cxn ang="0">
                      <a:pos x="216" y="163"/>
                    </a:cxn>
                    <a:cxn ang="0">
                      <a:pos x="52" y="0"/>
                    </a:cxn>
                    <a:cxn ang="0">
                      <a:pos x="0" y="54"/>
                    </a:cxn>
                  </a:cxnLst>
                  <a:rect l="0" t="0" r="r" b="b"/>
                  <a:pathLst>
                    <a:path w="216" h="216">
                      <a:moveTo>
                        <a:pt x="0" y="54"/>
                      </a:moveTo>
                      <a:lnTo>
                        <a:pt x="164" y="216"/>
                      </a:lnTo>
                      <a:lnTo>
                        <a:pt x="216" y="163"/>
                      </a:lnTo>
                      <a:lnTo>
                        <a:pt x="52" y="0"/>
                      </a:lnTo>
                      <a:lnTo>
                        <a:pt x="0" y="54"/>
                      </a:lnTo>
                      <a:close/>
                    </a:path>
                  </a:pathLst>
                </a:custGeom>
                <a:solidFill>
                  <a:schemeClr val="accent1"/>
                </a:solid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25" name="Freeform 7"/>
                <p:cNvSpPr/>
                <p:nvPr/>
              </p:nvSpPr>
              <p:spPr bwMode="auto">
                <a:xfrm>
                  <a:off x="4856162" y="2362200"/>
                  <a:ext cx="342900" cy="342900"/>
                </a:xfrm>
                <a:custGeom>
                  <a:avLst/>
                  <a:gdLst/>
                  <a:ahLst/>
                  <a:cxnLst>
                    <a:cxn ang="0">
                      <a:pos x="0" y="54"/>
                    </a:cxn>
                    <a:cxn ang="0">
                      <a:pos x="164" y="216"/>
                    </a:cxn>
                    <a:cxn ang="0">
                      <a:pos x="216" y="163"/>
                    </a:cxn>
                    <a:cxn ang="0">
                      <a:pos x="52" y="0"/>
                    </a:cxn>
                    <a:cxn ang="0">
                      <a:pos x="0" y="54"/>
                    </a:cxn>
                  </a:cxnLst>
                  <a:rect l="0" t="0" r="r" b="b"/>
                  <a:pathLst>
                    <a:path w="216" h="216">
                      <a:moveTo>
                        <a:pt x="0" y="54"/>
                      </a:moveTo>
                      <a:lnTo>
                        <a:pt x="164" y="216"/>
                      </a:lnTo>
                      <a:lnTo>
                        <a:pt x="216" y="163"/>
                      </a:lnTo>
                      <a:lnTo>
                        <a:pt x="52" y="0"/>
                      </a:lnTo>
                      <a:lnTo>
                        <a:pt x="0" y="54"/>
                      </a:lnTo>
                    </a:path>
                  </a:pathLst>
                </a:custGeom>
                <a:no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26" name="Freeform 8"/>
                <p:cNvSpPr/>
                <p:nvPr/>
              </p:nvSpPr>
              <p:spPr bwMode="auto">
                <a:xfrm>
                  <a:off x="4391025" y="1874838"/>
                  <a:ext cx="1284288" cy="1276350"/>
                </a:xfrm>
                <a:custGeom>
                  <a:avLst/>
                  <a:gdLst/>
                  <a:ahLst/>
                  <a:cxnLst>
                    <a:cxn ang="0">
                      <a:pos x="1114" y="270"/>
                    </a:cxn>
                    <a:cxn ang="0">
                      <a:pos x="140" y="268"/>
                    </a:cxn>
                    <a:cxn ang="0">
                      <a:pos x="0" y="479"/>
                    </a:cxn>
                    <a:cxn ang="0">
                      <a:pos x="766" y="624"/>
                    </a:cxn>
                    <a:cxn ang="0">
                      <a:pos x="922" y="1388"/>
                    </a:cxn>
                    <a:cxn ang="0">
                      <a:pos x="1130" y="1245"/>
                    </a:cxn>
                    <a:cxn ang="0">
                      <a:pos x="1114" y="270"/>
                    </a:cxn>
                  </a:cxnLst>
                  <a:rect l="0" t="0" r="r" b="b"/>
                  <a:pathLst>
                    <a:path w="1395" h="1388">
                      <a:moveTo>
                        <a:pt x="1114" y="270"/>
                      </a:moveTo>
                      <a:cubicBezTo>
                        <a:pt x="841" y="1"/>
                        <a:pt x="405" y="0"/>
                        <a:pt x="140" y="268"/>
                      </a:cubicBezTo>
                      <a:cubicBezTo>
                        <a:pt x="79" y="331"/>
                        <a:pt x="32" y="402"/>
                        <a:pt x="0" y="479"/>
                      </a:cubicBezTo>
                      <a:cubicBezTo>
                        <a:pt x="251" y="369"/>
                        <a:pt x="556" y="417"/>
                        <a:pt x="766" y="624"/>
                      </a:cubicBezTo>
                      <a:cubicBezTo>
                        <a:pt x="976" y="831"/>
                        <a:pt x="1028" y="1136"/>
                        <a:pt x="922" y="1388"/>
                      </a:cubicBezTo>
                      <a:cubicBezTo>
                        <a:pt x="998" y="1355"/>
                        <a:pt x="1069" y="1307"/>
                        <a:pt x="1130" y="1245"/>
                      </a:cubicBezTo>
                      <a:cubicBezTo>
                        <a:pt x="1395" y="976"/>
                        <a:pt x="1388" y="540"/>
                        <a:pt x="1114" y="270"/>
                      </a:cubicBezTo>
                    </a:path>
                  </a:pathLst>
                </a:custGeom>
                <a:solidFill>
                  <a:schemeClr val="accent1"/>
                </a:solid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27" name="Freeform 10"/>
                <p:cNvSpPr/>
                <p:nvPr/>
              </p:nvSpPr>
              <p:spPr bwMode="auto">
                <a:xfrm>
                  <a:off x="4854575" y="1189038"/>
                  <a:ext cx="1489075" cy="1501775"/>
                </a:xfrm>
                <a:custGeom>
                  <a:avLst/>
                  <a:gdLst/>
                  <a:ahLst/>
                  <a:cxnLst>
                    <a:cxn ang="0">
                      <a:pos x="462" y="557"/>
                    </a:cxn>
                    <a:cxn ang="0">
                      <a:pos x="0" y="1288"/>
                    </a:cxn>
                    <a:cxn ang="0">
                      <a:pos x="201" y="1433"/>
                    </a:cxn>
                    <a:cxn ang="0">
                      <a:pos x="349" y="1632"/>
                    </a:cxn>
                    <a:cxn ang="0">
                      <a:pos x="1073" y="1160"/>
                    </a:cxn>
                    <a:cxn ang="0">
                      <a:pos x="1589" y="24"/>
                    </a:cxn>
                    <a:cxn ang="0">
                      <a:pos x="462" y="557"/>
                    </a:cxn>
                  </a:cxnLst>
                  <a:rect l="0" t="0" r="r" b="b"/>
                  <a:pathLst>
                    <a:path w="1618" h="1632">
                      <a:moveTo>
                        <a:pt x="462" y="557"/>
                      </a:moveTo>
                      <a:cubicBezTo>
                        <a:pt x="236" y="786"/>
                        <a:pt x="78" y="1044"/>
                        <a:pt x="0" y="1288"/>
                      </a:cubicBezTo>
                      <a:cubicBezTo>
                        <a:pt x="72" y="1325"/>
                        <a:pt x="140" y="1373"/>
                        <a:pt x="201" y="1433"/>
                      </a:cubicBezTo>
                      <a:cubicBezTo>
                        <a:pt x="262" y="1493"/>
                        <a:pt x="311" y="1560"/>
                        <a:pt x="349" y="1632"/>
                      </a:cubicBezTo>
                      <a:cubicBezTo>
                        <a:pt x="591" y="1550"/>
                        <a:pt x="847" y="1389"/>
                        <a:pt x="1073" y="1160"/>
                      </a:cubicBezTo>
                      <a:cubicBezTo>
                        <a:pt x="1432" y="796"/>
                        <a:pt x="1618" y="358"/>
                        <a:pt x="1589" y="24"/>
                      </a:cubicBezTo>
                      <a:cubicBezTo>
                        <a:pt x="1255" y="0"/>
                        <a:pt x="820" y="193"/>
                        <a:pt x="462" y="557"/>
                      </a:cubicBezTo>
                    </a:path>
                  </a:pathLst>
                </a:custGeom>
                <a:solidFill>
                  <a:schemeClr val="tx1">
                    <a:lumMod val="10000"/>
                    <a:lumOff val="90000"/>
                  </a:schemeClr>
                </a:solid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28" name="Freeform 11"/>
                <p:cNvSpPr/>
                <p:nvPr/>
              </p:nvSpPr>
              <p:spPr bwMode="auto">
                <a:xfrm>
                  <a:off x="5029200" y="1208088"/>
                  <a:ext cx="1314450" cy="1482725"/>
                </a:xfrm>
                <a:custGeom>
                  <a:avLst/>
                  <a:gdLst/>
                  <a:ahLst/>
                  <a:cxnLst>
                    <a:cxn ang="0">
                      <a:pos x="1399" y="2"/>
                    </a:cxn>
                    <a:cxn ang="0">
                      <a:pos x="0" y="1401"/>
                    </a:cxn>
                    <a:cxn ang="0">
                      <a:pos x="11" y="1411"/>
                    </a:cxn>
                    <a:cxn ang="0">
                      <a:pos x="159" y="1610"/>
                    </a:cxn>
                    <a:cxn ang="0">
                      <a:pos x="883" y="1138"/>
                    </a:cxn>
                    <a:cxn ang="0">
                      <a:pos x="1399" y="2"/>
                    </a:cxn>
                  </a:cxnLst>
                  <a:rect l="0" t="0" r="r" b="b"/>
                  <a:pathLst>
                    <a:path w="1428" h="1610">
                      <a:moveTo>
                        <a:pt x="1399" y="2"/>
                      </a:moveTo>
                      <a:cubicBezTo>
                        <a:pt x="1361" y="0"/>
                        <a:pt x="0" y="1401"/>
                        <a:pt x="0" y="1401"/>
                      </a:cubicBezTo>
                      <a:cubicBezTo>
                        <a:pt x="4" y="1405"/>
                        <a:pt x="7" y="1408"/>
                        <a:pt x="11" y="1411"/>
                      </a:cubicBezTo>
                      <a:cubicBezTo>
                        <a:pt x="72" y="1471"/>
                        <a:pt x="121" y="1538"/>
                        <a:pt x="159" y="1610"/>
                      </a:cubicBezTo>
                      <a:cubicBezTo>
                        <a:pt x="401" y="1528"/>
                        <a:pt x="657" y="1367"/>
                        <a:pt x="883" y="1138"/>
                      </a:cubicBezTo>
                      <a:cubicBezTo>
                        <a:pt x="1242" y="774"/>
                        <a:pt x="1428" y="336"/>
                        <a:pt x="1399" y="2"/>
                      </a:cubicBezTo>
                    </a:path>
                  </a:pathLst>
                </a:custGeom>
                <a:solidFill>
                  <a:srgbClr val="CFCFCF"/>
                </a:solid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29" name="Freeform 12"/>
                <p:cNvSpPr/>
                <p:nvPr/>
              </p:nvSpPr>
              <p:spPr bwMode="auto">
                <a:xfrm>
                  <a:off x="4814887" y="2097088"/>
                  <a:ext cx="630238" cy="638175"/>
                </a:xfrm>
                <a:custGeom>
                  <a:avLst/>
                  <a:gdLst/>
                  <a:ahLst/>
                  <a:cxnLst>
                    <a:cxn ang="0">
                      <a:pos x="276" y="282"/>
                    </a:cxn>
                    <a:cxn ang="0">
                      <a:pos x="0" y="694"/>
                    </a:cxn>
                    <a:cxn ang="0">
                      <a:pos x="407" y="411"/>
                    </a:cxn>
                    <a:cxn ang="0">
                      <a:pos x="684" y="0"/>
                    </a:cxn>
                    <a:cxn ang="0">
                      <a:pos x="276" y="282"/>
                    </a:cxn>
                  </a:cxnLst>
                  <a:rect l="0" t="0" r="r" b="b"/>
                  <a:pathLst>
                    <a:path w="684" h="694">
                      <a:moveTo>
                        <a:pt x="276" y="282"/>
                      </a:moveTo>
                      <a:cubicBezTo>
                        <a:pt x="127" y="433"/>
                        <a:pt x="24" y="591"/>
                        <a:pt x="0" y="694"/>
                      </a:cubicBezTo>
                      <a:cubicBezTo>
                        <a:pt x="102" y="668"/>
                        <a:pt x="258" y="563"/>
                        <a:pt x="407" y="411"/>
                      </a:cubicBezTo>
                      <a:cubicBezTo>
                        <a:pt x="556" y="260"/>
                        <a:pt x="659" y="103"/>
                        <a:pt x="684" y="0"/>
                      </a:cubicBezTo>
                      <a:cubicBezTo>
                        <a:pt x="581" y="26"/>
                        <a:pt x="425" y="131"/>
                        <a:pt x="276" y="282"/>
                      </a:cubicBezTo>
                    </a:path>
                  </a:pathLst>
                </a:custGeom>
                <a:solidFill>
                  <a:schemeClr val="accent1"/>
                </a:solid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30" name="Freeform 23"/>
                <p:cNvSpPr/>
                <p:nvPr/>
              </p:nvSpPr>
              <p:spPr bwMode="auto">
                <a:xfrm>
                  <a:off x="5737225" y="1328738"/>
                  <a:ext cx="468313" cy="468313"/>
                </a:xfrm>
                <a:custGeom>
                  <a:avLst/>
                  <a:gdLst/>
                  <a:ahLst/>
                  <a:cxnLst>
                    <a:cxn ang="0">
                      <a:pos x="57" y="0"/>
                    </a:cxn>
                    <a:cxn ang="0">
                      <a:pos x="2" y="28"/>
                    </a:cxn>
                    <a:cxn ang="0">
                      <a:pos x="479" y="509"/>
                    </a:cxn>
                    <a:cxn ang="0">
                      <a:pos x="509" y="446"/>
                    </a:cxn>
                    <a:cxn ang="0">
                      <a:pos x="57" y="0"/>
                    </a:cxn>
                  </a:cxnLst>
                  <a:rect l="0" t="0" r="r" b="b"/>
                  <a:pathLst>
                    <a:path w="509" h="509">
                      <a:moveTo>
                        <a:pt x="57" y="0"/>
                      </a:moveTo>
                      <a:cubicBezTo>
                        <a:pt x="24" y="15"/>
                        <a:pt x="2" y="28"/>
                        <a:pt x="2" y="28"/>
                      </a:cubicBezTo>
                      <a:cubicBezTo>
                        <a:pt x="0" y="28"/>
                        <a:pt x="288" y="254"/>
                        <a:pt x="479" y="509"/>
                      </a:cubicBezTo>
                      <a:cubicBezTo>
                        <a:pt x="479" y="509"/>
                        <a:pt x="503" y="462"/>
                        <a:pt x="509" y="446"/>
                      </a:cubicBezTo>
                      <a:cubicBezTo>
                        <a:pt x="505" y="287"/>
                        <a:pt x="274" y="7"/>
                        <a:pt x="57" y="0"/>
                      </a:cubicBezTo>
                    </a:path>
                  </a:pathLst>
                </a:custGeom>
                <a:solidFill>
                  <a:schemeClr val="accent1">
                    <a:lumMod val="60000"/>
                    <a:lumOff val="40000"/>
                  </a:schemeClr>
                </a:solid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31" name="Freeform 31"/>
                <p:cNvSpPr/>
                <p:nvPr/>
              </p:nvSpPr>
              <p:spPr bwMode="auto">
                <a:xfrm>
                  <a:off x="6318250" y="1219200"/>
                  <a:ext cx="1588" cy="158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C6C6C6"/>
                </a:solid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32" name="Oval 32"/>
                <p:cNvSpPr>
                  <a:spLocks noChangeArrowheads="1"/>
                </p:cNvSpPr>
                <p:nvPr/>
              </p:nvSpPr>
              <p:spPr bwMode="auto">
                <a:xfrm>
                  <a:off x="6318250" y="1220788"/>
                  <a:ext cx="1588" cy="1588"/>
                </a:xfrm>
                <a:prstGeom prst="ellipse">
                  <a:avLst/>
                </a:prstGeom>
                <a:solidFill>
                  <a:srgbClr val="C6C6C6"/>
                </a:solid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33" name="Freeform 33"/>
                <p:cNvSpPr/>
                <p:nvPr/>
              </p:nvSpPr>
              <p:spPr bwMode="auto">
                <a:xfrm>
                  <a:off x="6318250" y="1220788"/>
                  <a:ext cx="1588" cy="158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F2F2F2"/>
                </a:solid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34" name="Oval 34"/>
                <p:cNvSpPr>
                  <a:spLocks noChangeArrowheads="1"/>
                </p:cNvSpPr>
                <p:nvPr/>
              </p:nvSpPr>
              <p:spPr bwMode="auto">
                <a:xfrm>
                  <a:off x="6318250" y="1220788"/>
                  <a:ext cx="1588" cy="1588"/>
                </a:xfrm>
                <a:prstGeom prst="ellipse">
                  <a:avLst/>
                </a:prstGeom>
                <a:solidFill>
                  <a:srgbClr val="C6C6C6"/>
                </a:solid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35" name="Freeform 35"/>
                <p:cNvSpPr/>
                <p:nvPr/>
              </p:nvSpPr>
              <p:spPr bwMode="auto">
                <a:xfrm>
                  <a:off x="6318250" y="1220788"/>
                  <a:ext cx="1588" cy="158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F2F2F2"/>
                </a:solid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36" name="Freeform 36"/>
                <p:cNvSpPr/>
                <p:nvPr/>
              </p:nvSpPr>
              <p:spPr bwMode="auto">
                <a:xfrm>
                  <a:off x="6318250" y="1222375"/>
                  <a:ext cx="1588" cy="1588"/>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solidFill>
                  <a:srgbClr val="C6C6C6"/>
                </a:solid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37" name="Freeform 37"/>
                <p:cNvSpPr>
                  <a:spLocks noEditPoints="1"/>
                </p:cNvSpPr>
                <p:nvPr/>
              </p:nvSpPr>
              <p:spPr bwMode="auto">
                <a:xfrm>
                  <a:off x="6316662" y="1222375"/>
                  <a:ext cx="4763" cy="115888"/>
                </a:xfrm>
                <a:custGeom>
                  <a:avLst/>
                  <a:gdLst/>
                  <a:ahLst/>
                  <a:cxnLst>
                    <a:cxn ang="0">
                      <a:pos x="1" y="0"/>
                    </a:cxn>
                    <a:cxn ang="0">
                      <a:pos x="3" y="62"/>
                    </a:cxn>
                    <a:cxn ang="0">
                      <a:pos x="0" y="126"/>
                    </a:cxn>
                    <a:cxn ang="0">
                      <a:pos x="1" y="0"/>
                    </a:cxn>
                    <a:cxn ang="0">
                      <a:pos x="1" y="0"/>
                    </a:cxn>
                    <a:cxn ang="0">
                      <a:pos x="1" y="0"/>
                    </a:cxn>
                    <a:cxn ang="0">
                      <a:pos x="1" y="0"/>
                    </a:cxn>
                    <a:cxn ang="0">
                      <a:pos x="1" y="0"/>
                    </a:cxn>
                    <a:cxn ang="0">
                      <a:pos x="1" y="0"/>
                    </a:cxn>
                  </a:cxnLst>
                  <a:rect l="0" t="0" r="r" b="b"/>
                  <a:pathLst>
                    <a:path w="4" h="126">
                      <a:moveTo>
                        <a:pt x="1" y="0"/>
                      </a:moveTo>
                      <a:cubicBezTo>
                        <a:pt x="2" y="20"/>
                        <a:pt x="3" y="41"/>
                        <a:pt x="3" y="62"/>
                      </a:cubicBezTo>
                      <a:cubicBezTo>
                        <a:pt x="3" y="83"/>
                        <a:pt x="2" y="104"/>
                        <a:pt x="0" y="126"/>
                      </a:cubicBezTo>
                      <a:cubicBezTo>
                        <a:pt x="4" y="83"/>
                        <a:pt x="4" y="41"/>
                        <a:pt x="1" y="0"/>
                      </a:cubicBezTo>
                      <a:moveTo>
                        <a:pt x="1" y="0"/>
                      </a:moveTo>
                      <a:cubicBezTo>
                        <a:pt x="1" y="0"/>
                        <a:pt x="1" y="0"/>
                        <a:pt x="1" y="0"/>
                      </a:cubicBezTo>
                      <a:cubicBezTo>
                        <a:pt x="1" y="0"/>
                        <a:pt x="1" y="0"/>
                        <a:pt x="1" y="0"/>
                      </a:cubicBezTo>
                      <a:cubicBezTo>
                        <a:pt x="1" y="0"/>
                        <a:pt x="1" y="0"/>
                        <a:pt x="1" y="0"/>
                      </a:cubicBezTo>
                      <a:cubicBezTo>
                        <a:pt x="1" y="0"/>
                        <a:pt x="1" y="0"/>
                        <a:pt x="1" y="0"/>
                      </a:cubicBezTo>
                    </a:path>
                  </a:pathLst>
                </a:custGeom>
                <a:solidFill>
                  <a:srgbClr val="F2F2F2"/>
                </a:solid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38" name="Freeform 38"/>
                <p:cNvSpPr/>
                <p:nvPr/>
              </p:nvSpPr>
              <p:spPr bwMode="auto">
                <a:xfrm>
                  <a:off x="6316662" y="1211263"/>
                  <a:ext cx="3175" cy="68263"/>
                </a:xfrm>
                <a:custGeom>
                  <a:avLst/>
                  <a:gdLst/>
                  <a:ahLst/>
                  <a:cxnLst>
                    <a:cxn ang="0">
                      <a:pos x="1" y="0"/>
                    </a:cxn>
                    <a:cxn ang="0">
                      <a:pos x="0" y="0"/>
                    </a:cxn>
                    <a:cxn ang="0">
                      <a:pos x="1" y="1"/>
                    </a:cxn>
                    <a:cxn ang="0">
                      <a:pos x="4" y="74"/>
                    </a:cxn>
                    <a:cxn ang="0">
                      <a:pos x="2" y="12"/>
                    </a:cxn>
                    <a:cxn ang="0">
                      <a:pos x="2" y="12"/>
                    </a:cxn>
                    <a:cxn ang="0">
                      <a:pos x="2" y="12"/>
                    </a:cxn>
                    <a:cxn ang="0">
                      <a:pos x="2" y="12"/>
                    </a:cxn>
                    <a:cxn ang="0">
                      <a:pos x="2" y="12"/>
                    </a:cxn>
                    <a:cxn ang="0">
                      <a:pos x="2" y="11"/>
                    </a:cxn>
                    <a:cxn ang="0">
                      <a:pos x="2" y="11"/>
                    </a:cxn>
                    <a:cxn ang="0">
                      <a:pos x="2" y="11"/>
                    </a:cxn>
                    <a:cxn ang="0">
                      <a:pos x="2" y="11"/>
                    </a:cxn>
                    <a:cxn ang="0">
                      <a:pos x="2" y="11"/>
                    </a:cxn>
                    <a:cxn ang="0">
                      <a:pos x="2" y="11"/>
                    </a:cxn>
                    <a:cxn ang="0">
                      <a:pos x="2" y="11"/>
                    </a:cxn>
                    <a:cxn ang="0">
                      <a:pos x="2" y="11"/>
                    </a:cxn>
                    <a:cxn ang="0">
                      <a:pos x="2" y="11"/>
                    </a:cxn>
                    <a:cxn ang="0">
                      <a:pos x="2" y="11"/>
                    </a:cxn>
                    <a:cxn ang="0">
                      <a:pos x="2" y="11"/>
                    </a:cxn>
                    <a:cxn ang="0">
                      <a:pos x="2" y="11"/>
                    </a:cxn>
                    <a:cxn ang="0">
                      <a:pos x="2" y="10"/>
                    </a:cxn>
                    <a:cxn ang="0">
                      <a:pos x="2" y="10"/>
                    </a:cxn>
                    <a:cxn ang="0">
                      <a:pos x="2" y="10"/>
                    </a:cxn>
                    <a:cxn ang="0">
                      <a:pos x="2" y="10"/>
                    </a:cxn>
                    <a:cxn ang="0">
                      <a:pos x="1" y="0"/>
                    </a:cxn>
                    <a:cxn ang="0">
                      <a:pos x="1" y="0"/>
                    </a:cxn>
                  </a:cxnLst>
                  <a:rect l="0" t="0" r="r" b="b"/>
                  <a:pathLst>
                    <a:path w="4" h="74">
                      <a:moveTo>
                        <a:pt x="1" y="0"/>
                      </a:moveTo>
                      <a:cubicBezTo>
                        <a:pt x="1" y="0"/>
                        <a:pt x="0" y="0"/>
                        <a:pt x="0" y="0"/>
                      </a:cubicBezTo>
                      <a:cubicBezTo>
                        <a:pt x="0" y="0"/>
                        <a:pt x="1" y="1"/>
                        <a:pt x="1" y="1"/>
                      </a:cubicBezTo>
                      <a:cubicBezTo>
                        <a:pt x="3" y="25"/>
                        <a:pt x="4" y="49"/>
                        <a:pt x="4" y="74"/>
                      </a:cubicBezTo>
                      <a:cubicBezTo>
                        <a:pt x="4" y="53"/>
                        <a:pt x="3" y="32"/>
                        <a:pt x="2" y="12"/>
                      </a:cubicBezTo>
                      <a:cubicBezTo>
                        <a:pt x="2" y="12"/>
                        <a:pt x="2" y="12"/>
                        <a:pt x="2" y="12"/>
                      </a:cubicBezTo>
                      <a:cubicBezTo>
                        <a:pt x="2" y="12"/>
                        <a:pt x="2" y="12"/>
                        <a:pt x="2" y="12"/>
                      </a:cubicBezTo>
                      <a:cubicBezTo>
                        <a:pt x="2" y="12"/>
                        <a:pt x="2" y="12"/>
                        <a:pt x="2" y="12"/>
                      </a:cubicBezTo>
                      <a:cubicBezTo>
                        <a:pt x="2" y="12"/>
                        <a:pt x="2" y="12"/>
                        <a:pt x="2" y="12"/>
                      </a:cubicBezTo>
                      <a:cubicBezTo>
                        <a:pt x="2" y="11"/>
                        <a:pt x="2" y="11"/>
                        <a:pt x="2" y="11"/>
                      </a:cubicBezTo>
                      <a:cubicBezTo>
                        <a:pt x="2" y="11"/>
                        <a:pt x="2" y="11"/>
                        <a:pt x="2" y="11"/>
                      </a:cubicBezTo>
                      <a:cubicBezTo>
                        <a:pt x="2" y="11"/>
                        <a:pt x="2" y="11"/>
                        <a:pt x="2" y="11"/>
                      </a:cubicBezTo>
                      <a:cubicBezTo>
                        <a:pt x="2" y="11"/>
                        <a:pt x="2" y="11"/>
                        <a:pt x="2" y="11"/>
                      </a:cubicBezTo>
                      <a:cubicBezTo>
                        <a:pt x="2" y="11"/>
                        <a:pt x="2" y="11"/>
                        <a:pt x="2" y="11"/>
                      </a:cubicBezTo>
                      <a:cubicBezTo>
                        <a:pt x="2" y="11"/>
                        <a:pt x="2" y="11"/>
                        <a:pt x="2" y="11"/>
                      </a:cubicBezTo>
                      <a:cubicBezTo>
                        <a:pt x="2" y="11"/>
                        <a:pt x="2" y="11"/>
                        <a:pt x="2" y="11"/>
                      </a:cubicBezTo>
                      <a:cubicBezTo>
                        <a:pt x="2" y="11"/>
                        <a:pt x="2" y="11"/>
                        <a:pt x="2" y="11"/>
                      </a:cubicBezTo>
                      <a:cubicBezTo>
                        <a:pt x="2" y="11"/>
                        <a:pt x="2" y="11"/>
                        <a:pt x="2" y="11"/>
                      </a:cubicBezTo>
                      <a:cubicBezTo>
                        <a:pt x="2" y="11"/>
                        <a:pt x="2" y="11"/>
                        <a:pt x="2" y="11"/>
                      </a:cubicBezTo>
                      <a:cubicBezTo>
                        <a:pt x="2" y="11"/>
                        <a:pt x="2" y="11"/>
                        <a:pt x="2" y="11"/>
                      </a:cubicBezTo>
                      <a:cubicBezTo>
                        <a:pt x="2" y="11"/>
                        <a:pt x="2" y="11"/>
                        <a:pt x="2" y="11"/>
                      </a:cubicBezTo>
                      <a:cubicBezTo>
                        <a:pt x="2" y="10"/>
                        <a:pt x="2" y="10"/>
                        <a:pt x="2" y="10"/>
                      </a:cubicBezTo>
                      <a:cubicBezTo>
                        <a:pt x="2" y="10"/>
                        <a:pt x="2" y="10"/>
                        <a:pt x="2" y="10"/>
                      </a:cubicBezTo>
                      <a:cubicBezTo>
                        <a:pt x="2" y="10"/>
                        <a:pt x="2" y="10"/>
                        <a:pt x="2" y="10"/>
                      </a:cubicBezTo>
                      <a:cubicBezTo>
                        <a:pt x="2" y="10"/>
                        <a:pt x="2" y="10"/>
                        <a:pt x="2" y="10"/>
                      </a:cubicBezTo>
                      <a:cubicBezTo>
                        <a:pt x="2" y="7"/>
                        <a:pt x="1" y="4"/>
                        <a:pt x="1" y="0"/>
                      </a:cubicBezTo>
                      <a:cubicBezTo>
                        <a:pt x="1" y="0"/>
                        <a:pt x="1" y="0"/>
                        <a:pt x="1" y="0"/>
                      </a:cubicBezTo>
                    </a:path>
                  </a:pathLst>
                </a:custGeom>
                <a:solidFill>
                  <a:srgbClr val="B7352B"/>
                </a:solid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39" name="Freeform 40"/>
                <p:cNvSpPr/>
                <p:nvPr/>
              </p:nvSpPr>
              <p:spPr bwMode="auto">
                <a:xfrm>
                  <a:off x="6316662" y="1338263"/>
                  <a:ext cx="1588" cy="158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F2F2F2"/>
                </a:solid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40" name="Freeform 41"/>
                <p:cNvSpPr>
                  <a:spLocks noEditPoints="1"/>
                </p:cNvSpPr>
                <p:nvPr/>
              </p:nvSpPr>
              <p:spPr bwMode="auto">
                <a:xfrm>
                  <a:off x="5175250" y="1797050"/>
                  <a:ext cx="1001713" cy="893763"/>
                </a:xfrm>
                <a:custGeom>
                  <a:avLst/>
                  <a:gdLst/>
                  <a:ahLst/>
                  <a:cxnLst>
                    <a:cxn ang="0">
                      <a:pos x="72" y="943"/>
                    </a:cxn>
                    <a:cxn ang="0">
                      <a:pos x="0" y="970"/>
                    </a:cxn>
                    <a:cxn ang="0">
                      <a:pos x="0" y="970"/>
                    </a:cxn>
                    <a:cxn ang="0">
                      <a:pos x="72" y="943"/>
                    </a:cxn>
                    <a:cxn ang="0">
                      <a:pos x="72" y="943"/>
                    </a:cxn>
                    <a:cxn ang="0">
                      <a:pos x="1088" y="0"/>
                    </a:cxn>
                    <a:cxn ang="0">
                      <a:pos x="724" y="498"/>
                    </a:cxn>
                    <a:cxn ang="0">
                      <a:pos x="1088" y="0"/>
                    </a:cxn>
                    <a:cxn ang="0">
                      <a:pos x="1088" y="0"/>
                    </a:cxn>
                  </a:cxnLst>
                  <a:rect l="0" t="0" r="r" b="b"/>
                  <a:pathLst>
                    <a:path w="1088" h="970">
                      <a:moveTo>
                        <a:pt x="72" y="943"/>
                      </a:moveTo>
                      <a:cubicBezTo>
                        <a:pt x="48" y="953"/>
                        <a:pt x="24" y="962"/>
                        <a:pt x="0" y="970"/>
                      </a:cubicBezTo>
                      <a:cubicBezTo>
                        <a:pt x="0" y="970"/>
                        <a:pt x="0" y="970"/>
                        <a:pt x="0" y="970"/>
                      </a:cubicBezTo>
                      <a:cubicBezTo>
                        <a:pt x="24" y="962"/>
                        <a:pt x="48" y="953"/>
                        <a:pt x="72" y="943"/>
                      </a:cubicBezTo>
                      <a:cubicBezTo>
                        <a:pt x="72" y="943"/>
                        <a:pt x="72" y="943"/>
                        <a:pt x="72" y="943"/>
                      </a:cubicBezTo>
                      <a:moveTo>
                        <a:pt x="1088" y="0"/>
                      </a:moveTo>
                      <a:cubicBezTo>
                        <a:pt x="1001" y="170"/>
                        <a:pt x="879" y="341"/>
                        <a:pt x="724" y="498"/>
                      </a:cubicBezTo>
                      <a:cubicBezTo>
                        <a:pt x="879" y="341"/>
                        <a:pt x="1001" y="170"/>
                        <a:pt x="1088" y="0"/>
                      </a:cubicBezTo>
                      <a:cubicBezTo>
                        <a:pt x="1088" y="0"/>
                        <a:pt x="1088" y="0"/>
                        <a:pt x="1088" y="0"/>
                      </a:cubicBezTo>
                    </a:path>
                  </a:pathLst>
                </a:custGeom>
                <a:solidFill>
                  <a:srgbClr val="C6C6C6"/>
                </a:solid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41" name="Freeform 42"/>
                <p:cNvSpPr/>
                <p:nvPr/>
              </p:nvSpPr>
              <p:spPr bwMode="auto">
                <a:xfrm>
                  <a:off x="5241925" y="2493963"/>
                  <a:ext cx="317500" cy="171450"/>
                </a:xfrm>
                <a:custGeom>
                  <a:avLst/>
                  <a:gdLst/>
                  <a:ahLst/>
                  <a:cxnLst>
                    <a:cxn ang="0">
                      <a:pos x="344" y="0"/>
                    </a:cxn>
                    <a:cxn ang="0">
                      <a:pos x="0" y="186"/>
                    </a:cxn>
                    <a:cxn ang="0">
                      <a:pos x="0" y="186"/>
                    </a:cxn>
                    <a:cxn ang="0">
                      <a:pos x="344" y="0"/>
                    </a:cxn>
                  </a:cxnLst>
                  <a:rect l="0" t="0" r="r" b="b"/>
                  <a:pathLst>
                    <a:path w="344" h="186">
                      <a:moveTo>
                        <a:pt x="344" y="0"/>
                      </a:moveTo>
                      <a:cubicBezTo>
                        <a:pt x="230" y="79"/>
                        <a:pt x="114" y="141"/>
                        <a:pt x="0" y="186"/>
                      </a:cubicBezTo>
                      <a:cubicBezTo>
                        <a:pt x="0" y="186"/>
                        <a:pt x="0" y="186"/>
                        <a:pt x="0" y="186"/>
                      </a:cubicBezTo>
                      <a:cubicBezTo>
                        <a:pt x="114" y="141"/>
                        <a:pt x="230" y="79"/>
                        <a:pt x="344" y="0"/>
                      </a:cubicBezTo>
                    </a:path>
                  </a:pathLst>
                </a:custGeom>
                <a:solidFill>
                  <a:srgbClr val="264561"/>
                </a:solid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42" name="Freeform 14"/>
                <p:cNvSpPr/>
                <p:nvPr/>
              </p:nvSpPr>
              <p:spPr bwMode="auto">
                <a:xfrm>
                  <a:off x="5788023" y="1203327"/>
                  <a:ext cx="541338" cy="539750"/>
                </a:xfrm>
                <a:custGeom>
                  <a:avLst/>
                  <a:gdLst/>
                  <a:ahLst/>
                  <a:cxnLst>
                    <a:cxn ang="0">
                      <a:pos x="0" y="142"/>
                    </a:cxn>
                    <a:cxn ang="0">
                      <a:pos x="233" y="357"/>
                    </a:cxn>
                    <a:cxn ang="0">
                      <a:pos x="452" y="587"/>
                    </a:cxn>
                    <a:cxn ang="0">
                      <a:pos x="573" y="12"/>
                    </a:cxn>
                    <a:cxn ang="0">
                      <a:pos x="0" y="142"/>
                    </a:cxn>
                  </a:cxnLst>
                  <a:rect l="0" t="0" r="r" b="b"/>
                  <a:pathLst>
                    <a:path w="588" h="587">
                      <a:moveTo>
                        <a:pt x="0" y="142"/>
                      </a:moveTo>
                      <a:cubicBezTo>
                        <a:pt x="79" y="210"/>
                        <a:pt x="157" y="281"/>
                        <a:pt x="233" y="357"/>
                      </a:cubicBezTo>
                      <a:cubicBezTo>
                        <a:pt x="310" y="433"/>
                        <a:pt x="383" y="510"/>
                        <a:pt x="452" y="587"/>
                      </a:cubicBezTo>
                      <a:cubicBezTo>
                        <a:pt x="546" y="384"/>
                        <a:pt x="588" y="184"/>
                        <a:pt x="573" y="12"/>
                      </a:cubicBezTo>
                      <a:cubicBezTo>
                        <a:pt x="401" y="0"/>
                        <a:pt x="202" y="45"/>
                        <a:pt x="0" y="142"/>
                      </a:cubicBezTo>
                    </a:path>
                  </a:pathLst>
                </a:custGeom>
                <a:solidFill>
                  <a:schemeClr val="accent1"/>
                </a:solidFill>
                <a:ln w="9525">
                  <a:noFill/>
                  <a:round/>
                </a:ln>
              </p:spPr>
              <p:txBody>
                <a:bodyPr vert="horz" wrap="square" lIns="91440" tIns="45720" rIns="91440" bIns="45720" numCol="1" anchor="t" anchorCtr="0" compatLnSpc="1"/>
                <a:lstStyle/>
                <a:p>
                  <a:pPr>
                    <a:lnSpc>
                      <a:spcPct val="120000"/>
                    </a:lnSpc>
                  </a:pPr>
                  <a:endParaRPr lang="en-US">
                    <a:cs typeface="+mn-ea"/>
                    <a:sym typeface="+mn-lt"/>
                  </a:endParaRPr>
                </a:p>
              </p:txBody>
            </p:sp>
          </p:grpSp>
        </p:grpSp>
        <p:sp>
          <p:nvSpPr>
            <p:cNvPr id="19" name="Text Placeholder 3"/>
            <p:cNvSpPr txBox="1"/>
            <p:nvPr/>
          </p:nvSpPr>
          <p:spPr>
            <a:xfrm>
              <a:off x="4328954" y="4078520"/>
              <a:ext cx="461665" cy="301878"/>
            </a:xfrm>
            <a:prstGeom prst="rect">
              <a:avLst/>
            </a:prstGeom>
          </p:spPr>
          <p:txBody>
            <a:bodyPr wrap="none" lIns="0" tIns="0" rIns="0" bIns="0" anchor="ctr">
              <a:spAutoFit/>
              <a:scene3d>
                <a:camera prst="orthographicFront"/>
                <a:lightRig rig="threePt" dir="t"/>
              </a:scene3d>
              <a:sp3d contourW="12700"/>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defTabSz="914400" rtl="0" eaLnBrk="1" fontAlgn="auto" latinLnBrk="0" hangingPunct="1">
                <a:lnSpc>
                  <a:spcPct val="120000"/>
                </a:lnSpc>
                <a:spcBef>
                  <a:spcPct val="0"/>
                </a:spcBef>
                <a:buClrTx/>
                <a:buSzTx/>
                <a:buFont typeface="Arial" panose="020B0604020202020204" pitchFamily="34" charset="0"/>
                <a:buNone/>
                <a:defRPr/>
              </a:pPr>
              <a:r>
                <a:rPr lang="en-US" sz="1800" dirty="0">
                  <a:solidFill>
                    <a:schemeClr val="tx1">
                      <a:lumMod val="65000"/>
                      <a:lumOff val="35000"/>
                    </a:schemeClr>
                  </a:solidFill>
                  <a:cs typeface="+mn-ea"/>
                  <a:sym typeface="+mn-lt"/>
                </a:rPr>
                <a:t>1</a:t>
              </a:r>
              <a:r>
                <a:rPr kumimoji="0" lang="en-US" sz="1800" i="0" u="none" strike="noStrike" kern="1200" cap="none" spc="0" normalizeH="0" baseline="0" noProof="0" dirty="0">
                  <a:ln>
                    <a:noFill/>
                  </a:ln>
                  <a:solidFill>
                    <a:schemeClr val="tx1">
                      <a:lumMod val="65000"/>
                      <a:lumOff val="35000"/>
                    </a:schemeClr>
                  </a:solidFill>
                  <a:effectLst/>
                  <a:uLnTx/>
                  <a:uFillTx/>
                  <a:cs typeface="+mn-ea"/>
                  <a:sym typeface="+mn-lt"/>
                </a:rPr>
                <a:t>5%</a:t>
              </a:r>
            </a:p>
          </p:txBody>
        </p:sp>
        <p:sp>
          <p:nvSpPr>
            <p:cNvPr id="20" name="Text Placeholder 3"/>
            <p:cNvSpPr txBox="1"/>
            <p:nvPr/>
          </p:nvSpPr>
          <p:spPr>
            <a:xfrm>
              <a:off x="7388562" y="3977894"/>
              <a:ext cx="512961" cy="335413"/>
            </a:xfrm>
            <a:prstGeom prst="rect">
              <a:avLst/>
            </a:prstGeom>
          </p:spPr>
          <p:txBody>
            <a:bodyPr wrap="none" lIns="0" tIns="0" rIns="0" bIns="0" anchor="ctr">
              <a:spAutoFit/>
              <a:scene3d>
                <a:camera prst="orthographicFront"/>
                <a:lightRig rig="threePt" dir="t"/>
              </a:scene3d>
              <a:sp3d contourW="12700"/>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defTabSz="914400" rtl="0" eaLnBrk="1" fontAlgn="auto" latinLnBrk="0" hangingPunct="1">
                <a:lnSpc>
                  <a:spcPct val="120000"/>
                </a:lnSpc>
                <a:spcBef>
                  <a:spcPct val="0"/>
                </a:spcBef>
                <a:buClrTx/>
                <a:buSzTx/>
                <a:buFont typeface="Arial" panose="020B0604020202020204" pitchFamily="34" charset="0"/>
                <a:buNone/>
                <a:defRPr/>
              </a:pPr>
              <a:r>
                <a:rPr lang="en-US" sz="2000" dirty="0">
                  <a:solidFill>
                    <a:schemeClr val="tx1">
                      <a:lumMod val="65000"/>
                      <a:lumOff val="35000"/>
                    </a:schemeClr>
                  </a:solidFill>
                  <a:cs typeface="+mn-ea"/>
                  <a:sym typeface="+mn-lt"/>
                </a:rPr>
                <a:t>4</a:t>
              </a:r>
              <a:r>
                <a:rPr kumimoji="0" lang="en-US" sz="2000" i="0" u="none" strike="noStrike" kern="1200" cap="none" spc="0" normalizeH="0" baseline="0" noProof="0" dirty="0">
                  <a:ln>
                    <a:noFill/>
                  </a:ln>
                  <a:solidFill>
                    <a:schemeClr val="tx1">
                      <a:lumMod val="65000"/>
                      <a:lumOff val="35000"/>
                    </a:schemeClr>
                  </a:solidFill>
                  <a:effectLst/>
                  <a:uLnTx/>
                  <a:uFillTx/>
                  <a:cs typeface="+mn-ea"/>
                  <a:sym typeface="+mn-lt"/>
                </a:rPr>
                <a:t>5%</a:t>
              </a:r>
            </a:p>
          </p:txBody>
        </p:sp>
        <p:sp>
          <p:nvSpPr>
            <p:cNvPr id="21" name="Text Placeholder 3"/>
            <p:cNvSpPr txBox="1"/>
            <p:nvPr/>
          </p:nvSpPr>
          <p:spPr>
            <a:xfrm>
              <a:off x="5516736" y="3644396"/>
              <a:ext cx="923330" cy="603691"/>
            </a:xfrm>
            <a:prstGeom prst="rect">
              <a:avLst/>
            </a:prstGeom>
          </p:spPr>
          <p:txBody>
            <a:bodyPr wrap="none" lIns="0" tIns="0" rIns="0" bIns="0" anchor="b">
              <a:spAutoFit/>
              <a:scene3d>
                <a:camera prst="orthographicFront"/>
                <a:lightRig rig="threePt" dir="t"/>
              </a:scene3d>
              <a:sp3d contourW="12700"/>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defTabSz="914400" rtl="0" eaLnBrk="1" fontAlgn="auto" latinLnBrk="0" hangingPunct="1">
                <a:lnSpc>
                  <a:spcPct val="120000"/>
                </a:lnSpc>
                <a:spcBef>
                  <a:spcPct val="0"/>
                </a:spcBef>
                <a:buClrTx/>
                <a:buSzTx/>
                <a:buFont typeface="Arial" panose="020B0604020202020204" pitchFamily="34" charset="0"/>
                <a:buNone/>
                <a:defRPr/>
              </a:pPr>
              <a:r>
                <a:rPr lang="en-US" sz="3600" dirty="0">
                  <a:solidFill>
                    <a:schemeClr val="tx1">
                      <a:lumMod val="65000"/>
                      <a:lumOff val="35000"/>
                    </a:schemeClr>
                  </a:solidFill>
                  <a:cs typeface="+mn-ea"/>
                  <a:sym typeface="+mn-lt"/>
                </a:rPr>
                <a:t>8</a:t>
              </a:r>
              <a:r>
                <a:rPr kumimoji="0" lang="en-US" sz="3600" i="0" u="none" strike="noStrike" kern="1200" cap="none" spc="0" normalizeH="0" baseline="0" noProof="0" dirty="0">
                  <a:ln>
                    <a:noFill/>
                  </a:ln>
                  <a:solidFill>
                    <a:schemeClr val="tx1">
                      <a:lumMod val="65000"/>
                      <a:lumOff val="35000"/>
                    </a:schemeClr>
                  </a:solidFill>
                  <a:effectLst/>
                  <a:uLnTx/>
                  <a:uFillTx/>
                  <a:cs typeface="+mn-ea"/>
                  <a:sym typeface="+mn-lt"/>
                </a:rPr>
                <a:t>5%</a:t>
              </a:r>
            </a:p>
          </p:txBody>
        </p:sp>
      </p:grpSp>
      <p:grpSp>
        <p:nvGrpSpPr>
          <p:cNvPr id="457" name="组合 456"/>
          <p:cNvGrpSpPr/>
          <p:nvPr/>
        </p:nvGrpSpPr>
        <p:grpSpPr>
          <a:xfrm>
            <a:off x="4138533" y="5088547"/>
            <a:ext cx="4043889" cy="991050"/>
            <a:chOff x="1088298" y="4213143"/>
            <a:chExt cx="4043889" cy="991050"/>
          </a:xfrm>
        </p:grpSpPr>
        <p:sp>
          <p:nvSpPr>
            <p:cNvPr id="458" name="矩形 457"/>
            <p:cNvSpPr/>
            <p:nvPr/>
          </p:nvSpPr>
          <p:spPr>
            <a:xfrm>
              <a:off x="1088298" y="4594795"/>
              <a:ext cx="4043889" cy="609398"/>
            </a:xfrm>
            <a:prstGeom prst="rect">
              <a:avLst/>
            </a:prstGeom>
          </p:spPr>
          <p:txBody>
            <a:bodyPr wrap="square">
              <a:spAutoFit/>
              <a:scene3d>
                <a:camera prst="orthographicFront"/>
                <a:lightRig rig="threePt" dir="t"/>
              </a:scene3d>
              <a:sp3d contourW="6350"/>
            </a:bodyPr>
            <a:lstStyle/>
            <a:p>
              <a:pPr>
                <a:lnSpc>
                  <a:spcPct val="120000"/>
                </a:lnSpc>
              </a:pPr>
              <a:r>
                <a:rPr lang="zh-CN" altLang="en-US" sz="1400" dirty="0">
                  <a:solidFill>
                    <a:schemeClr val="tx1">
                      <a:lumMod val="50000"/>
                      <a:lumOff val="50000"/>
                    </a:schemeClr>
                  </a:solidFill>
                </a:rPr>
                <a:t>用户可以在投影仪或者计算机上进行演示也可以将演示文稿打印出来制作成胶片</a:t>
              </a:r>
            </a:p>
          </p:txBody>
        </p:sp>
        <p:sp>
          <p:nvSpPr>
            <p:cNvPr id="459" name="矩形 458"/>
            <p:cNvSpPr/>
            <p:nvPr/>
          </p:nvSpPr>
          <p:spPr>
            <a:xfrm>
              <a:off x="1135694" y="4213143"/>
              <a:ext cx="2241974" cy="401264"/>
            </a:xfrm>
            <a:prstGeom prst="rect">
              <a:avLst/>
            </a:prstGeom>
          </p:spPr>
          <p:txBody>
            <a:bodyPr wrap="square">
              <a:spAutoFit/>
              <a:scene3d>
                <a:camera prst="orthographicFront"/>
                <a:lightRig rig="threePt" dir="t"/>
              </a:scene3d>
              <a:sp3d contourW="6350"/>
            </a:bodyPr>
            <a:lstStyle/>
            <a:p>
              <a:pPr>
                <a:lnSpc>
                  <a:spcPct val="120000"/>
                </a:lnSpc>
              </a:pPr>
              <a:r>
                <a:rPr lang="zh-CN" altLang="en-US" b="1" dirty="0">
                  <a:solidFill>
                    <a:schemeClr val="tx1">
                      <a:lumMod val="65000"/>
                      <a:lumOff val="35000"/>
                    </a:schemeClr>
                  </a:solidFill>
                </a:rPr>
                <a:t>标题文字添加</a:t>
              </a:r>
            </a:p>
          </p:txBody>
        </p:sp>
      </p:grpSp>
      <p:grpSp>
        <p:nvGrpSpPr>
          <p:cNvPr id="460" name="组合 459"/>
          <p:cNvGrpSpPr/>
          <p:nvPr/>
        </p:nvGrpSpPr>
        <p:grpSpPr>
          <a:xfrm>
            <a:off x="8745502" y="3093816"/>
            <a:ext cx="2633697" cy="991050"/>
            <a:chOff x="1088298" y="4213143"/>
            <a:chExt cx="2633697" cy="991050"/>
          </a:xfrm>
        </p:grpSpPr>
        <p:sp>
          <p:nvSpPr>
            <p:cNvPr id="461" name="矩形 460"/>
            <p:cNvSpPr/>
            <p:nvPr/>
          </p:nvSpPr>
          <p:spPr>
            <a:xfrm>
              <a:off x="1088298" y="4594795"/>
              <a:ext cx="2633697" cy="609398"/>
            </a:xfrm>
            <a:prstGeom prst="rect">
              <a:avLst/>
            </a:prstGeom>
          </p:spPr>
          <p:txBody>
            <a:bodyPr wrap="square">
              <a:spAutoFit/>
              <a:scene3d>
                <a:camera prst="orthographicFront"/>
                <a:lightRig rig="threePt" dir="t"/>
              </a:scene3d>
              <a:sp3d contourW="6350"/>
            </a:bodyPr>
            <a:lstStyle/>
            <a:p>
              <a:pPr>
                <a:lnSpc>
                  <a:spcPct val="120000"/>
                </a:lnSpc>
              </a:pPr>
              <a:r>
                <a:rPr lang="zh-CN" altLang="en-US" sz="1400" dirty="0">
                  <a:solidFill>
                    <a:schemeClr val="tx1">
                      <a:lumMod val="50000"/>
                      <a:lumOff val="50000"/>
                    </a:schemeClr>
                  </a:solidFill>
                </a:rPr>
                <a:t>用户可以在投影仪或者计算机上进行演示也可以将演示</a:t>
              </a:r>
            </a:p>
          </p:txBody>
        </p:sp>
        <p:sp>
          <p:nvSpPr>
            <p:cNvPr id="462" name="矩形 461"/>
            <p:cNvSpPr/>
            <p:nvPr/>
          </p:nvSpPr>
          <p:spPr>
            <a:xfrm>
              <a:off x="1088299" y="4213143"/>
              <a:ext cx="2241974" cy="424732"/>
            </a:xfrm>
            <a:prstGeom prst="rect">
              <a:avLst/>
            </a:prstGeom>
          </p:spPr>
          <p:txBody>
            <a:bodyPr wrap="square">
              <a:spAutoFit/>
              <a:scene3d>
                <a:camera prst="orthographicFront"/>
                <a:lightRig rig="threePt" dir="t"/>
              </a:scene3d>
              <a:sp3d contourW="6350"/>
            </a:bodyPr>
            <a:lstStyle/>
            <a:p>
              <a:pPr>
                <a:lnSpc>
                  <a:spcPct val="120000"/>
                </a:lnSpc>
              </a:pPr>
              <a:r>
                <a:rPr lang="zh-CN" altLang="en-US" b="1" dirty="0">
                  <a:solidFill>
                    <a:schemeClr val="tx1">
                      <a:lumMod val="65000"/>
                      <a:lumOff val="35000"/>
                    </a:schemeClr>
                  </a:solidFill>
                </a:rPr>
                <a:t>标题文字添加</a:t>
              </a:r>
            </a:p>
          </p:txBody>
        </p:sp>
      </p:grpSp>
      <p:grpSp>
        <p:nvGrpSpPr>
          <p:cNvPr id="463" name="组合 462"/>
          <p:cNvGrpSpPr/>
          <p:nvPr/>
        </p:nvGrpSpPr>
        <p:grpSpPr>
          <a:xfrm>
            <a:off x="812800" y="2128391"/>
            <a:ext cx="2876325" cy="1249582"/>
            <a:chOff x="548738" y="4213143"/>
            <a:chExt cx="2876325" cy="1249582"/>
          </a:xfrm>
        </p:grpSpPr>
        <p:sp>
          <p:nvSpPr>
            <p:cNvPr id="464" name="矩形 463"/>
            <p:cNvSpPr/>
            <p:nvPr/>
          </p:nvSpPr>
          <p:spPr>
            <a:xfrm>
              <a:off x="548738" y="4594795"/>
              <a:ext cx="2876325" cy="867930"/>
            </a:xfrm>
            <a:prstGeom prst="rect">
              <a:avLst/>
            </a:prstGeom>
          </p:spPr>
          <p:txBody>
            <a:bodyPr wrap="square">
              <a:spAutoFit/>
              <a:scene3d>
                <a:camera prst="orthographicFront"/>
                <a:lightRig rig="threePt" dir="t"/>
              </a:scene3d>
              <a:sp3d contourW="6350"/>
            </a:bodyPr>
            <a:lstStyle/>
            <a:p>
              <a:pPr algn="r">
                <a:lnSpc>
                  <a:spcPct val="120000"/>
                </a:lnSpc>
              </a:pPr>
              <a:r>
                <a:rPr lang="zh-CN" altLang="en-US" sz="1400" dirty="0">
                  <a:solidFill>
                    <a:schemeClr val="tx1">
                      <a:lumMod val="50000"/>
                      <a:lumOff val="50000"/>
                    </a:schemeClr>
                  </a:solidFill>
                </a:rPr>
                <a:t>用户可以在投影仪或者计算机上进行演示也可以将演示文稿打印出来制作成胶片以便应用</a:t>
              </a:r>
            </a:p>
          </p:txBody>
        </p:sp>
        <p:sp>
          <p:nvSpPr>
            <p:cNvPr id="465" name="矩形 464"/>
            <p:cNvSpPr/>
            <p:nvPr/>
          </p:nvSpPr>
          <p:spPr>
            <a:xfrm>
              <a:off x="1183089" y="4213143"/>
              <a:ext cx="2241974" cy="401264"/>
            </a:xfrm>
            <a:prstGeom prst="rect">
              <a:avLst/>
            </a:prstGeom>
          </p:spPr>
          <p:txBody>
            <a:bodyPr wrap="square">
              <a:spAutoFit/>
              <a:scene3d>
                <a:camera prst="orthographicFront"/>
                <a:lightRig rig="threePt" dir="t"/>
              </a:scene3d>
              <a:sp3d contourW="6350"/>
            </a:bodyPr>
            <a:lstStyle/>
            <a:p>
              <a:pPr algn="r">
                <a:lnSpc>
                  <a:spcPct val="120000"/>
                </a:lnSpc>
              </a:pPr>
              <a:r>
                <a:rPr lang="zh-CN" altLang="en-US" b="1" dirty="0">
                  <a:solidFill>
                    <a:schemeClr val="tx1">
                      <a:lumMod val="65000"/>
                      <a:lumOff val="35000"/>
                    </a:schemeClr>
                  </a:solidFill>
                </a:rPr>
                <a:t>标题文字添加</a:t>
              </a: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par>
                          <p:cTn id="10" fill="hold">
                            <p:stCondLst>
                              <p:cond delay="500"/>
                            </p:stCondLst>
                            <p:childTnLst>
                              <p:par>
                                <p:cTn id="11" presetID="2" presetClass="entr" presetSubtype="8" decel="100000" fill="hold" nodeType="afterEffect">
                                  <p:stCondLst>
                                    <p:cond delay="0"/>
                                  </p:stCondLst>
                                  <p:childTnLst>
                                    <p:set>
                                      <p:cBhvr>
                                        <p:cTn id="12" dur="1" fill="hold">
                                          <p:stCondLst>
                                            <p:cond delay="0"/>
                                          </p:stCondLst>
                                        </p:cTn>
                                        <p:tgtEl>
                                          <p:spTgt spid="463"/>
                                        </p:tgtEl>
                                        <p:attrNameLst>
                                          <p:attrName>style.visibility</p:attrName>
                                        </p:attrNameLst>
                                      </p:cBhvr>
                                      <p:to>
                                        <p:strVal val="visible"/>
                                      </p:to>
                                    </p:set>
                                    <p:anim calcmode="lin" valueType="num">
                                      <p:cBhvr additive="base">
                                        <p:cTn id="13" dur="1000" fill="hold"/>
                                        <p:tgtEl>
                                          <p:spTgt spid="463"/>
                                        </p:tgtEl>
                                        <p:attrNameLst>
                                          <p:attrName>ppt_x</p:attrName>
                                        </p:attrNameLst>
                                      </p:cBhvr>
                                      <p:tavLst>
                                        <p:tav tm="0">
                                          <p:val>
                                            <p:strVal val="0-#ppt_w/2"/>
                                          </p:val>
                                        </p:tav>
                                        <p:tav tm="100000">
                                          <p:val>
                                            <p:strVal val="#ppt_x"/>
                                          </p:val>
                                        </p:tav>
                                      </p:tavLst>
                                    </p:anim>
                                    <p:anim calcmode="lin" valueType="num">
                                      <p:cBhvr additive="base">
                                        <p:cTn id="14" dur="1000" fill="hold"/>
                                        <p:tgtEl>
                                          <p:spTgt spid="463"/>
                                        </p:tgtEl>
                                        <p:attrNameLst>
                                          <p:attrName>ppt_y</p:attrName>
                                        </p:attrNameLst>
                                      </p:cBhvr>
                                      <p:tavLst>
                                        <p:tav tm="0">
                                          <p:val>
                                            <p:strVal val="#ppt_y"/>
                                          </p:val>
                                        </p:tav>
                                        <p:tav tm="100000">
                                          <p:val>
                                            <p:strVal val="#ppt_y"/>
                                          </p:val>
                                        </p:tav>
                                      </p:tavLst>
                                    </p:anim>
                                  </p:childTnLst>
                                </p:cTn>
                              </p:par>
                              <p:par>
                                <p:cTn id="15" presetID="2" presetClass="entr" presetSubtype="4" decel="100000" fill="hold" nodeType="withEffect">
                                  <p:stCondLst>
                                    <p:cond delay="0"/>
                                  </p:stCondLst>
                                  <p:childTnLst>
                                    <p:set>
                                      <p:cBhvr>
                                        <p:cTn id="16" dur="1" fill="hold">
                                          <p:stCondLst>
                                            <p:cond delay="0"/>
                                          </p:stCondLst>
                                        </p:cTn>
                                        <p:tgtEl>
                                          <p:spTgt spid="457"/>
                                        </p:tgtEl>
                                        <p:attrNameLst>
                                          <p:attrName>style.visibility</p:attrName>
                                        </p:attrNameLst>
                                      </p:cBhvr>
                                      <p:to>
                                        <p:strVal val="visible"/>
                                      </p:to>
                                    </p:set>
                                    <p:anim calcmode="lin" valueType="num">
                                      <p:cBhvr additive="base">
                                        <p:cTn id="17" dur="1000" fill="hold"/>
                                        <p:tgtEl>
                                          <p:spTgt spid="457"/>
                                        </p:tgtEl>
                                        <p:attrNameLst>
                                          <p:attrName>ppt_x</p:attrName>
                                        </p:attrNameLst>
                                      </p:cBhvr>
                                      <p:tavLst>
                                        <p:tav tm="0">
                                          <p:val>
                                            <p:strVal val="#ppt_x"/>
                                          </p:val>
                                        </p:tav>
                                        <p:tav tm="100000">
                                          <p:val>
                                            <p:strVal val="#ppt_x"/>
                                          </p:val>
                                        </p:tav>
                                      </p:tavLst>
                                    </p:anim>
                                    <p:anim calcmode="lin" valueType="num">
                                      <p:cBhvr additive="base">
                                        <p:cTn id="18" dur="1000" fill="hold"/>
                                        <p:tgtEl>
                                          <p:spTgt spid="457"/>
                                        </p:tgtEl>
                                        <p:attrNameLst>
                                          <p:attrName>ppt_y</p:attrName>
                                        </p:attrNameLst>
                                      </p:cBhvr>
                                      <p:tavLst>
                                        <p:tav tm="0">
                                          <p:val>
                                            <p:strVal val="1+#ppt_h/2"/>
                                          </p:val>
                                        </p:tav>
                                        <p:tav tm="100000">
                                          <p:val>
                                            <p:strVal val="#ppt_y"/>
                                          </p:val>
                                        </p:tav>
                                      </p:tavLst>
                                    </p:anim>
                                  </p:childTnLst>
                                </p:cTn>
                              </p:par>
                              <p:par>
                                <p:cTn id="19" presetID="2" presetClass="entr" presetSubtype="2" decel="100000" fill="hold" nodeType="withEffect">
                                  <p:stCondLst>
                                    <p:cond delay="0"/>
                                  </p:stCondLst>
                                  <p:childTnLst>
                                    <p:set>
                                      <p:cBhvr>
                                        <p:cTn id="20" dur="1" fill="hold">
                                          <p:stCondLst>
                                            <p:cond delay="0"/>
                                          </p:stCondLst>
                                        </p:cTn>
                                        <p:tgtEl>
                                          <p:spTgt spid="460"/>
                                        </p:tgtEl>
                                        <p:attrNameLst>
                                          <p:attrName>style.visibility</p:attrName>
                                        </p:attrNameLst>
                                      </p:cBhvr>
                                      <p:to>
                                        <p:strVal val="visible"/>
                                      </p:to>
                                    </p:set>
                                    <p:anim calcmode="lin" valueType="num">
                                      <p:cBhvr additive="base">
                                        <p:cTn id="21" dur="1000" fill="hold"/>
                                        <p:tgtEl>
                                          <p:spTgt spid="460"/>
                                        </p:tgtEl>
                                        <p:attrNameLst>
                                          <p:attrName>ppt_x</p:attrName>
                                        </p:attrNameLst>
                                      </p:cBhvr>
                                      <p:tavLst>
                                        <p:tav tm="0">
                                          <p:val>
                                            <p:strVal val="1+#ppt_w/2"/>
                                          </p:val>
                                        </p:tav>
                                        <p:tav tm="100000">
                                          <p:val>
                                            <p:strVal val="#ppt_x"/>
                                          </p:val>
                                        </p:tav>
                                      </p:tavLst>
                                    </p:anim>
                                    <p:anim calcmode="lin" valueType="num">
                                      <p:cBhvr additive="base">
                                        <p:cTn id="22" dur="1000" fill="hold"/>
                                        <p:tgtEl>
                                          <p:spTgt spid="4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56"/>
          <p:cNvGrpSpPr/>
          <p:nvPr/>
        </p:nvGrpSpPr>
        <p:grpSpPr>
          <a:xfrm>
            <a:off x="4420717" y="1978173"/>
            <a:ext cx="3350566" cy="3751313"/>
            <a:chOff x="7017067" y="1397890"/>
            <a:chExt cx="4519610" cy="5060182"/>
          </a:xfrm>
        </p:grpSpPr>
        <p:grpSp>
          <p:nvGrpSpPr>
            <p:cNvPr id="40" name="Group 4"/>
            <p:cNvGrpSpPr>
              <a:grpSpLocks noChangeAspect="1"/>
            </p:cNvGrpSpPr>
            <p:nvPr/>
          </p:nvGrpSpPr>
          <p:grpSpPr bwMode="auto">
            <a:xfrm>
              <a:off x="7017067" y="1397890"/>
              <a:ext cx="4519610" cy="5060182"/>
              <a:chOff x="4137" y="924"/>
              <a:chExt cx="2734" cy="3061"/>
            </a:xfrm>
          </p:grpSpPr>
          <p:sp>
            <p:nvSpPr>
              <p:cNvPr id="48" name="Oval 5"/>
              <p:cNvSpPr>
                <a:spLocks noChangeArrowheads="1"/>
              </p:cNvSpPr>
              <p:nvPr/>
            </p:nvSpPr>
            <p:spPr bwMode="auto">
              <a:xfrm>
                <a:off x="5008" y="1957"/>
                <a:ext cx="992" cy="994"/>
              </a:xfrm>
              <a:prstGeom prst="ellipse">
                <a:avLst/>
              </a:prstGeom>
              <a:solidFill>
                <a:schemeClr val="bg2">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9" name="Freeform 6"/>
              <p:cNvSpPr/>
              <p:nvPr/>
            </p:nvSpPr>
            <p:spPr bwMode="auto">
              <a:xfrm>
                <a:off x="4798" y="1009"/>
                <a:ext cx="838" cy="1063"/>
              </a:xfrm>
              <a:custGeom>
                <a:avLst/>
                <a:gdLst>
                  <a:gd name="T0" fmla="*/ 109 w 423"/>
                  <a:gd name="T1" fmla="*/ 537 h 537"/>
                  <a:gd name="T2" fmla="*/ 249 w 423"/>
                  <a:gd name="T3" fmla="*/ 0 h 537"/>
                  <a:gd name="T4" fmla="*/ 220 w 423"/>
                  <a:gd name="T5" fmla="*/ 182 h 537"/>
                  <a:gd name="T6" fmla="*/ 420 w 423"/>
                  <a:gd name="T7" fmla="*/ 235 h 537"/>
                  <a:gd name="T8" fmla="*/ 310 w 423"/>
                  <a:gd name="T9" fmla="*/ 419 h 537"/>
                  <a:gd name="T10" fmla="*/ 109 w 423"/>
                  <a:gd name="T11" fmla="*/ 537 h 537"/>
                </a:gdLst>
                <a:ahLst/>
                <a:cxnLst>
                  <a:cxn ang="0">
                    <a:pos x="T0" y="T1"/>
                  </a:cxn>
                  <a:cxn ang="0">
                    <a:pos x="T2" y="T3"/>
                  </a:cxn>
                  <a:cxn ang="0">
                    <a:pos x="T4" y="T5"/>
                  </a:cxn>
                  <a:cxn ang="0">
                    <a:pos x="T6" y="T7"/>
                  </a:cxn>
                  <a:cxn ang="0">
                    <a:pos x="T8" y="T9"/>
                  </a:cxn>
                  <a:cxn ang="0">
                    <a:pos x="T10" y="T11"/>
                  </a:cxn>
                </a:cxnLst>
                <a:rect l="0" t="0" r="r" b="b"/>
                <a:pathLst>
                  <a:path w="423" h="537">
                    <a:moveTo>
                      <a:pt x="109" y="537"/>
                    </a:moveTo>
                    <a:cubicBezTo>
                      <a:pt x="0" y="350"/>
                      <a:pt x="63" y="110"/>
                      <a:pt x="249" y="0"/>
                    </a:cubicBezTo>
                    <a:cubicBezTo>
                      <a:pt x="198" y="45"/>
                      <a:pt x="184" y="121"/>
                      <a:pt x="220" y="182"/>
                    </a:cubicBezTo>
                    <a:cubicBezTo>
                      <a:pt x="260" y="252"/>
                      <a:pt x="350" y="276"/>
                      <a:pt x="420" y="235"/>
                    </a:cubicBezTo>
                    <a:cubicBezTo>
                      <a:pt x="423" y="234"/>
                      <a:pt x="327" y="360"/>
                      <a:pt x="310" y="419"/>
                    </a:cubicBezTo>
                    <a:cubicBezTo>
                      <a:pt x="231" y="430"/>
                      <a:pt x="157" y="473"/>
                      <a:pt x="109" y="537"/>
                    </a:cubicBez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50" name="Freeform 7"/>
              <p:cNvSpPr/>
              <p:nvPr/>
            </p:nvSpPr>
            <p:spPr bwMode="auto">
              <a:xfrm>
                <a:off x="5184" y="924"/>
                <a:ext cx="600" cy="600"/>
              </a:xfrm>
              <a:custGeom>
                <a:avLst/>
                <a:gdLst>
                  <a:gd name="T0" fmla="*/ 85 w 303"/>
                  <a:gd name="T1" fmla="*/ 37 h 303"/>
                  <a:gd name="T2" fmla="*/ 266 w 303"/>
                  <a:gd name="T3" fmla="*/ 85 h 303"/>
                  <a:gd name="T4" fmla="*/ 218 w 303"/>
                  <a:gd name="T5" fmla="*/ 267 h 303"/>
                  <a:gd name="T6" fmla="*/ 37 w 303"/>
                  <a:gd name="T7" fmla="*/ 218 h 303"/>
                  <a:gd name="T8" fmla="*/ 85 w 303"/>
                  <a:gd name="T9" fmla="*/ 37 h 303"/>
                </a:gdLst>
                <a:ahLst/>
                <a:cxnLst>
                  <a:cxn ang="0">
                    <a:pos x="T0" y="T1"/>
                  </a:cxn>
                  <a:cxn ang="0">
                    <a:pos x="T2" y="T3"/>
                  </a:cxn>
                  <a:cxn ang="0">
                    <a:pos x="T4" y="T5"/>
                  </a:cxn>
                  <a:cxn ang="0">
                    <a:pos x="T6" y="T7"/>
                  </a:cxn>
                  <a:cxn ang="0">
                    <a:pos x="T8" y="T9"/>
                  </a:cxn>
                </a:cxnLst>
                <a:rect l="0" t="0" r="r" b="b"/>
                <a:pathLst>
                  <a:path w="303" h="303">
                    <a:moveTo>
                      <a:pt x="85" y="37"/>
                    </a:moveTo>
                    <a:cubicBezTo>
                      <a:pt x="149" y="0"/>
                      <a:pt x="230" y="22"/>
                      <a:pt x="266" y="85"/>
                    </a:cubicBezTo>
                    <a:cubicBezTo>
                      <a:pt x="303" y="149"/>
                      <a:pt x="281" y="230"/>
                      <a:pt x="218" y="267"/>
                    </a:cubicBezTo>
                    <a:cubicBezTo>
                      <a:pt x="154" y="303"/>
                      <a:pt x="73" y="282"/>
                      <a:pt x="37" y="218"/>
                    </a:cubicBezTo>
                    <a:cubicBezTo>
                      <a:pt x="0" y="155"/>
                      <a:pt x="22" y="73"/>
                      <a:pt x="85" y="37"/>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51" name="Freeform 8"/>
              <p:cNvSpPr/>
              <p:nvPr/>
            </p:nvSpPr>
            <p:spPr bwMode="auto">
              <a:xfrm>
                <a:off x="5600" y="1342"/>
                <a:ext cx="1065" cy="740"/>
              </a:xfrm>
              <a:custGeom>
                <a:avLst/>
                <a:gdLst>
                  <a:gd name="T0" fmla="*/ 0 w 538"/>
                  <a:gd name="T1" fmla="*/ 249 h 374"/>
                  <a:gd name="T2" fmla="*/ 538 w 538"/>
                  <a:gd name="T3" fmla="*/ 108 h 374"/>
                  <a:gd name="T4" fmla="*/ 365 w 538"/>
                  <a:gd name="T5" fmla="*/ 172 h 374"/>
                  <a:gd name="T6" fmla="*/ 416 w 538"/>
                  <a:gd name="T7" fmla="*/ 372 h 374"/>
                  <a:gd name="T8" fmla="*/ 202 w 538"/>
                  <a:gd name="T9" fmla="*/ 367 h 374"/>
                  <a:gd name="T10" fmla="*/ 0 w 538"/>
                  <a:gd name="T11" fmla="*/ 249 h 374"/>
                </a:gdLst>
                <a:ahLst/>
                <a:cxnLst>
                  <a:cxn ang="0">
                    <a:pos x="T0" y="T1"/>
                  </a:cxn>
                  <a:cxn ang="0">
                    <a:pos x="T2" y="T3"/>
                  </a:cxn>
                  <a:cxn ang="0">
                    <a:pos x="T4" y="T5"/>
                  </a:cxn>
                  <a:cxn ang="0">
                    <a:pos x="T6" y="T7"/>
                  </a:cxn>
                  <a:cxn ang="0">
                    <a:pos x="T8" y="T9"/>
                  </a:cxn>
                  <a:cxn ang="0">
                    <a:pos x="T10" y="T11"/>
                  </a:cxn>
                </a:cxnLst>
                <a:rect l="0" t="0" r="r" b="b"/>
                <a:pathLst>
                  <a:path w="538" h="374">
                    <a:moveTo>
                      <a:pt x="0" y="249"/>
                    </a:moveTo>
                    <a:cubicBezTo>
                      <a:pt x="111" y="62"/>
                      <a:pt x="351" y="0"/>
                      <a:pt x="538" y="108"/>
                    </a:cubicBezTo>
                    <a:cubicBezTo>
                      <a:pt x="474" y="86"/>
                      <a:pt x="401" y="111"/>
                      <a:pt x="365" y="172"/>
                    </a:cubicBezTo>
                    <a:cubicBezTo>
                      <a:pt x="323" y="241"/>
                      <a:pt x="346" y="331"/>
                      <a:pt x="416" y="372"/>
                    </a:cubicBezTo>
                    <a:cubicBezTo>
                      <a:pt x="419" y="374"/>
                      <a:pt x="262" y="352"/>
                      <a:pt x="202" y="367"/>
                    </a:cubicBezTo>
                    <a:cubicBezTo>
                      <a:pt x="154" y="303"/>
                      <a:pt x="80" y="260"/>
                      <a:pt x="0" y="249"/>
                    </a:cubicBez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52" name="Freeform 9"/>
              <p:cNvSpPr/>
              <p:nvPr/>
            </p:nvSpPr>
            <p:spPr bwMode="auto">
              <a:xfrm>
                <a:off x="6271" y="1530"/>
                <a:ext cx="600" cy="599"/>
              </a:xfrm>
              <a:custGeom>
                <a:avLst/>
                <a:gdLst>
                  <a:gd name="T0" fmla="*/ 219 w 303"/>
                  <a:gd name="T1" fmla="*/ 37 h 303"/>
                  <a:gd name="T2" fmla="*/ 266 w 303"/>
                  <a:gd name="T3" fmla="*/ 219 h 303"/>
                  <a:gd name="T4" fmla="*/ 84 w 303"/>
                  <a:gd name="T5" fmla="*/ 265 h 303"/>
                  <a:gd name="T6" fmla="*/ 37 w 303"/>
                  <a:gd name="T7" fmla="*/ 83 h 303"/>
                  <a:gd name="T8" fmla="*/ 219 w 303"/>
                  <a:gd name="T9" fmla="*/ 37 h 303"/>
                </a:gdLst>
                <a:ahLst/>
                <a:cxnLst>
                  <a:cxn ang="0">
                    <a:pos x="T0" y="T1"/>
                  </a:cxn>
                  <a:cxn ang="0">
                    <a:pos x="T2" y="T3"/>
                  </a:cxn>
                  <a:cxn ang="0">
                    <a:pos x="T4" y="T5"/>
                  </a:cxn>
                  <a:cxn ang="0">
                    <a:pos x="T6" y="T7"/>
                  </a:cxn>
                  <a:cxn ang="0">
                    <a:pos x="T8" y="T9"/>
                  </a:cxn>
                </a:cxnLst>
                <a:rect l="0" t="0" r="r" b="b"/>
                <a:pathLst>
                  <a:path w="303" h="303">
                    <a:moveTo>
                      <a:pt x="219" y="37"/>
                    </a:moveTo>
                    <a:cubicBezTo>
                      <a:pt x="282" y="74"/>
                      <a:pt x="303" y="156"/>
                      <a:pt x="266" y="219"/>
                    </a:cubicBezTo>
                    <a:cubicBezTo>
                      <a:pt x="228" y="282"/>
                      <a:pt x="147" y="303"/>
                      <a:pt x="84" y="265"/>
                    </a:cubicBezTo>
                    <a:cubicBezTo>
                      <a:pt x="21" y="228"/>
                      <a:pt x="0" y="147"/>
                      <a:pt x="37" y="83"/>
                    </a:cubicBezTo>
                    <a:cubicBezTo>
                      <a:pt x="75" y="20"/>
                      <a:pt x="156" y="0"/>
                      <a:pt x="219" y="37"/>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53" name="Freeform 10"/>
              <p:cNvSpPr/>
              <p:nvPr/>
            </p:nvSpPr>
            <p:spPr bwMode="auto">
              <a:xfrm>
                <a:off x="6089" y="2222"/>
                <a:ext cx="782" cy="839"/>
              </a:xfrm>
              <a:custGeom>
                <a:avLst/>
                <a:gdLst>
                  <a:gd name="T0" fmla="*/ 0 w 395"/>
                  <a:gd name="T1" fmla="*/ 0 h 424"/>
                  <a:gd name="T2" fmla="*/ 395 w 395"/>
                  <a:gd name="T3" fmla="*/ 390 h 424"/>
                  <a:gd name="T4" fmla="*/ 252 w 395"/>
                  <a:gd name="T5" fmla="*/ 274 h 424"/>
                  <a:gd name="T6" fmla="*/ 106 w 395"/>
                  <a:gd name="T7" fmla="*/ 420 h 424"/>
                  <a:gd name="T8" fmla="*/ 1 w 395"/>
                  <a:gd name="T9" fmla="*/ 233 h 424"/>
                  <a:gd name="T10" fmla="*/ 0 w 395"/>
                  <a:gd name="T11" fmla="*/ 0 h 424"/>
                </a:gdLst>
                <a:ahLst/>
                <a:cxnLst>
                  <a:cxn ang="0">
                    <a:pos x="T0" y="T1"/>
                  </a:cxn>
                  <a:cxn ang="0">
                    <a:pos x="T2" y="T3"/>
                  </a:cxn>
                  <a:cxn ang="0">
                    <a:pos x="T4" y="T5"/>
                  </a:cxn>
                  <a:cxn ang="0">
                    <a:pos x="T6" y="T7"/>
                  </a:cxn>
                  <a:cxn ang="0">
                    <a:pos x="T8" y="T9"/>
                  </a:cxn>
                  <a:cxn ang="0">
                    <a:pos x="T10" y="T11"/>
                  </a:cxn>
                </a:cxnLst>
                <a:rect l="0" t="0" r="r" b="b"/>
                <a:pathLst>
                  <a:path w="395" h="424">
                    <a:moveTo>
                      <a:pt x="0" y="0"/>
                    </a:moveTo>
                    <a:cubicBezTo>
                      <a:pt x="217" y="0"/>
                      <a:pt x="393" y="174"/>
                      <a:pt x="395" y="390"/>
                    </a:cubicBezTo>
                    <a:cubicBezTo>
                      <a:pt x="382" y="324"/>
                      <a:pt x="323" y="274"/>
                      <a:pt x="252" y="274"/>
                    </a:cubicBezTo>
                    <a:cubicBezTo>
                      <a:pt x="171" y="274"/>
                      <a:pt x="106" y="339"/>
                      <a:pt x="106" y="420"/>
                    </a:cubicBezTo>
                    <a:cubicBezTo>
                      <a:pt x="106" y="424"/>
                      <a:pt x="44" y="277"/>
                      <a:pt x="1" y="233"/>
                    </a:cubicBezTo>
                    <a:cubicBezTo>
                      <a:pt x="31" y="159"/>
                      <a:pt x="31" y="74"/>
                      <a:pt x="0" y="0"/>
                    </a:cubicBez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54" name="Oval 11"/>
              <p:cNvSpPr>
                <a:spLocks noChangeArrowheads="1"/>
              </p:cNvSpPr>
              <p:nvPr/>
            </p:nvSpPr>
            <p:spPr bwMode="auto">
              <a:xfrm>
                <a:off x="6325" y="2790"/>
                <a:ext cx="526" cy="527"/>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55" name="Freeform 12"/>
              <p:cNvSpPr/>
              <p:nvPr/>
            </p:nvSpPr>
            <p:spPr bwMode="auto">
              <a:xfrm>
                <a:off x="5372" y="2838"/>
                <a:ext cx="838" cy="1064"/>
              </a:xfrm>
              <a:custGeom>
                <a:avLst/>
                <a:gdLst>
                  <a:gd name="T0" fmla="*/ 314 w 423"/>
                  <a:gd name="T1" fmla="*/ 0 h 538"/>
                  <a:gd name="T2" fmla="*/ 174 w 423"/>
                  <a:gd name="T3" fmla="*/ 538 h 538"/>
                  <a:gd name="T4" fmla="*/ 203 w 423"/>
                  <a:gd name="T5" fmla="*/ 355 h 538"/>
                  <a:gd name="T6" fmla="*/ 3 w 423"/>
                  <a:gd name="T7" fmla="*/ 302 h 538"/>
                  <a:gd name="T8" fmla="*/ 113 w 423"/>
                  <a:gd name="T9" fmla="*/ 118 h 538"/>
                  <a:gd name="T10" fmla="*/ 314 w 423"/>
                  <a:gd name="T11" fmla="*/ 0 h 538"/>
                </a:gdLst>
                <a:ahLst/>
                <a:cxnLst>
                  <a:cxn ang="0">
                    <a:pos x="T0" y="T1"/>
                  </a:cxn>
                  <a:cxn ang="0">
                    <a:pos x="T2" y="T3"/>
                  </a:cxn>
                  <a:cxn ang="0">
                    <a:pos x="T4" y="T5"/>
                  </a:cxn>
                  <a:cxn ang="0">
                    <a:pos x="T6" y="T7"/>
                  </a:cxn>
                  <a:cxn ang="0">
                    <a:pos x="T8" y="T9"/>
                  </a:cxn>
                  <a:cxn ang="0">
                    <a:pos x="T10" y="T11"/>
                  </a:cxn>
                </a:cxnLst>
                <a:rect l="0" t="0" r="r" b="b"/>
                <a:pathLst>
                  <a:path w="423" h="538">
                    <a:moveTo>
                      <a:pt x="314" y="0"/>
                    </a:moveTo>
                    <a:cubicBezTo>
                      <a:pt x="423" y="188"/>
                      <a:pt x="360" y="427"/>
                      <a:pt x="174" y="538"/>
                    </a:cubicBezTo>
                    <a:cubicBezTo>
                      <a:pt x="225" y="492"/>
                      <a:pt x="239" y="416"/>
                      <a:pt x="203" y="355"/>
                    </a:cubicBezTo>
                    <a:cubicBezTo>
                      <a:pt x="163" y="285"/>
                      <a:pt x="73" y="261"/>
                      <a:pt x="3" y="302"/>
                    </a:cubicBezTo>
                    <a:cubicBezTo>
                      <a:pt x="0" y="304"/>
                      <a:pt x="96" y="177"/>
                      <a:pt x="113" y="118"/>
                    </a:cubicBezTo>
                    <a:cubicBezTo>
                      <a:pt x="192" y="107"/>
                      <a:pt x="266" y="64"/>
                      <a:pt x="314" y="0"/>
                    </a:cubicBez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56" name="Freeform 13"/>
              <p:cNvSpPr/>
              <p:nvPr/>
            </p:nvSpPr>
            <p:spPr bwMode="auto">
              <a:xfrm>
                <a:off x="5224" y="3386"/>
                <a:ext cx="600" cy="599"/>
              </a:xfrm>
              <a:custGeom>
                <a:avLst/>
                <a:gdLst>
                  <a:gd name="T0" fmla="*/ 218 w 303"/>
                  <a:gd name="T1" fmla="*/ 266 h 303"/>
                  <a:gd name="T2" fmla="*/ 37 w 303"/>
                  <a:gd name="T3" fmla="*/ 218 h 303"/>
                  <a:gd name="T4" fmla="*/ 85 w 303"/>
                  <a:gd name="T5" fmla="*/ 36 h 303"/>
                  <a:gd name="T6" fmla="*/ 266 w 303"/>
                  <a:gd name="T7" fmla="*/ 85 h 303"/>
                  <a:gd name="T8" fmla="*/ 218 w 303"/>
                  <a:gd name="T9" fmla="*/ 266 h 303"/>
                </a:gdLst>
                <a:ahLst/>
                <a:cxnLst>
                  <a:cxn ang="0">
                    <a:pos x="T0" y="T1"/>
                  </a:cxn>
                  <a:cxn ang="0">
                    <a:pos x="T2" y="T3"/>
                  </a:cxn>
                  <a:cxn ang="0">
                    <a:pos x="T4" y="T5"/>
                  </a:cxn>
                  <a:cxn ang="0">
                    <a:pos x="T6" y="T7"/>
                  </a:cxn>
                  <a:cxn ang="0">
                    <a:pos x="T8" y="T9"/>
                  </a:cxn>
                </a:cxnLst>
                <a:rect l="0" t="0" r="r" b="b"/>
                <a:pathLst>
                  <a:path w="303" h="303">
                    <a:moveTo>
                      <a:pt x="218" y="266"/>
                    </a:moveTo>
                    <a:cubicBezTo>
                      <a:pt x="154" y="303"/>
                      <a:pt x="73" y="281"/>
                      <a:pt x="37" y="218"/>
                    </a:cubicBezTo>
                    <a:cubicBezTo>
                      <a:pt x="0" y="154"/>
                      <a:pt x="22" y="73"/>
                      <a:pt x="85" y="36"/>
                    </a:cubicBezTo>
                    <a:cubicBezTo>
                      <a:pt x="149" y="0"/>
                      <a:pt x="230" y="22"/>
                      <a:pt x="266" y="85"/>
                    </a:cubicBezTo>
                    <a:cubicBezTo>
                      <a:pt x="303" y="149"/>
                      <a:pt x="281" y="230"/>
                      <a:pt x="218" y="266"/>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57" name="Freeform 14"/>
              <p:cNvSpPr/>
              <p:nvPr/>
            </p:nvSpPr>
            <p:spPr bwMode="auto">
              <a:xfrm>
                <a:off x="4343" y="2828"/>
                <a:ext cx="1065" cy="740"/>
              </a:xfrm>
              <a:custGeom>
                <a:avLst/>
                <a:gdLst>
                  <a:gd name="T0" fmla="*/ 538 w 538"/>
                  <a:gd name="T1" fmla="*/ 125 h 374"/>
                  <a:gd name="T2" fmla="*/ 0 w 538"/>
                  <a:gd name="T3" fmla="*/ 266 h 374"/>
                  <a:gd name="T4" fmla="*/ 173 w 538"/>
                  <a:gd name="T5" fmla="*/ 203 h 374"/>
                  <a:gd name="T6" fmla="*/ 122 w 538"/>
                  <a:gd name="T7" fmla="*/ 2 h 374"/>
                  <a:gd name="T8" fmla="*/ 336 w 538"/>
                  <a:gd name="T9" fmla="*/ 7 h 374"/>
                  <a:gd name="T10" fmla="*/ 538 w 538"/>
                  <a:gd name="T11" fmla="*/ 125 h 374"/>
                </a:gdLst>
                <a:ahLst/>
                <a:cxnLst>
                  <a:cxn ang="0">
                    <a:pos x="T0" y="T1"/>
                  </a:cxn>
                  <a:cxn ang="0">
                    <a:pos x="T2" y="T3"/>
                  </a:cxn>
                  <a:cxn ang="0">
                    <a:pos x="T4" y="T5"/>
                  </a:cxn>
                  <a:cxn ang="0">
                    <a:pos x="T6" y="T7"/>
                  </a:cxn>
                  <a:cxn ang="0">
                    <a:pos x="T8" y="T9"/>
                  </a:cxn>
                  <a:cxn ang="0">
                    <a:pos x="T10" y="T11"/>
                  </a:cxn>
                </a:cxnLst>
                <a:rect l="0" t="0" r="r" b="b"/>
                <a:pathLst>
                  <a:path w="538" h="374">
                    <a:moveTo>
                      <a:pt x="538" y="125"/>
                    </a:moveTo>
                    <a:cubicBezTo>
                      <a:pt x="427" y="312"/>
                      <a:pt x="187" y="374"/>
                      <a:pt x="0" y="266"/>
                    </a:cubicBezTo>
                    <a:cubicBezTo>
                      <a:pt x="64" y="289"/>
                      <a:pt x="137" y="263"/>
                      <a:pt x="173" y="203"/>
                    </a:cubicBezTo>
                    <a:cubicBezTo>
                      <a:pt x="215" y="133"/>
                      <a:pt x="192" y="43"/>
                      <a:pt x="122" y="2"/>
                    </a:cubicBezTo>
                    <a:cubicBezTo>
                      <a:pt x="119" y="0"/>
                      <a:pt x="276" y="22"/>
                      <a:pt x="336" y="7"/>
                    </a:cubicBezTo>
                    <a:cubicBezTo>
                      <a:pt x="384" y="71"/>
                      <a:pt x="458" y="114"/>
                      <a:pt x="538" y="125"/>
                    </a:cubicBez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58" name="Freeform 15"/>
              <p:cNvSpPr/>
              <p:nvPr/>
            </p:nvSpPr>
            <p:spPr bwMode="auto">
              <a:xfrm>
                <a:off x="4137" y="2780"/>
                <a:ext cx="600" cy="602"/>
              </a:xfrm>
              <a:custGeom>
                <a:avLst/>
                <a:gdLst>
                  <a:gd name="T0" fmla="*/ 84 w 303"/>
                  <a:gd name="T1" fmla="*/ 266 h 304"/>
                  <a:gd name="T2" fmla="*/ 37 w 303"/>
                  <a:gd name="T3" fmla="*/ 84 h 304"/>
                  <a:gd name="T4" fmla="*/ 219 w 303"/>
                  <a:gd name="T5" fmla="*/ 38 h 304"/>
                  <a:gd name="T6" fmla="*/ 266 w 303"/>
                  <a:gd name="T7" fmla="*/ 220 h 304"/>
                  <a:gd name="T8" fmla="*/ 84 w 303"/>
                  <a:gd name="T9" fmla="*/ 266 h 304"/>
                </a:gdLst>
                <a:ahLst/>
                <a:cxnLst>
                  <a:cxn ang="0">
                    <a:pos x="T0" y="T1"/>
                  </a:cxn>
                  <a:cxn ang="0">
                    <a:pos x="T2" y="T3"/>
                  </a:cxn>
                  <a:cxn ang="0">
                    <a:pos x="T4" y="T5"/>
                  </a:cxn>
                  <a:cxn ang="0">
                    <a:pos x="T6" y="T7"/>
                  </a:cxn>
                  <a:cxn ang="0">
                    <a:pos x="T8" y="T9"/>
                  </a:cxn>
                </a:cxnLst>
                <a:rect l="0" t="0" r="r" b="b"/>
                <a:pathLst>
                  <a:path w="303" h="304">
                    <a:moveTo>
                      <a:pt x="84" y="266"/>
                    </a:moveTo>
                    <a:cubicBezTo>
                      <a:pt x="21" y="229"/>
                      <a:pt x="0" y="147"/>
                      <a:pt x="37" y="84"/>
                    </a:cubicBezTo>
                    <a:cubicBezTo>
                      <a:pt x="75" y="21"/>
                      <a:pt x="156" y="0"/>
                      <a:pt x="219" y="38"/>
                    </a:cubicBezTo>
                    <a:cubicBezTo>
                      <a:pt x="282" y="75"/>
                      <a:pt x="303" y="157"/>
                      <a:pt x="266" y="220"/>
                    </a:cubicBezTo>
                    <a:cubicBezTo>
                      <a:pt x="228" y="283"/>
                      <a:pt x="147" y="304"/>
                      <a:pt x="84" y="266"/>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59" name="Freeform 16"/>
              <p:cNvSpPr/>
              <p:nvPr/>
            </p:nvSpPr>
            <p:spPr bwMode="auto">
              <a:xfrm>
                <a:off x="4137" y="1850"/>
                <a:ext cx="782" cy="837"/>
              </a:xfrm>
              <a:custGeom>
                <a:avLst/>
                <a:gdLst>
                  <a:gd name="T0" fmla="*/ 395 w 395"/>
                  <a:gd name="T1" fmla="*/ 423 h 423"/>
                  <a:gd name="T2" fmla="*/ 0 w 395"/>
                  <a:gd name="T3" fmla="*/ 33 h 423"/>
                  <a:gd name="T4" fmla="*/ 143 w 395"/>
                  <a:gd name="T5" fmla="*/ 149 h 423"/>
                  <a:gd name="T6" fmla="*/ 289 w 395"/>
                  <a:gd name="T7" fmla="*/ 3 h 423"/>
                  <a:gd name="T8" fmla="*/ 394 w 395"/>
                  <a:gd name="T9" fmla="*/ 190 h 423"/>
                  <a:gd name="T10" fmla="*/ 395 w 395"/>
                  <a:gd name="T11" fmla="*/ 423 h 423"/>
                </a:gdLst>
                <a:ahLst/>
                <a:cxnLst>
                  <a:cxn ang="0">
                    <a:pos x="T0" y="T1"/>
                  </a:cxn>
                  <a:cxn ang="0">
                    <a:pos x="T2" y="T3"/>
                  </a:cxn>
                  <a:cxn ang="0">
                    <a:pos x="T4" y="T5"/>
                  </a:cxn>
                  <a:cxn ang="0">
                    <a:pos x="T6" y="T7"/>
                  </a:cxn>
                  <a:cxn ang="0">
                    <a:pos x="T8" y="T9"/>
                  </a:cxn>
                  <a:cxn ang="0">
                    <a:pos x="T10" y="T11"/>
                  </a:cxn>
                </a:cxnLst>
                <a:rect l="0" t="0" r="r" b="b"/>
                <a:pathLst>
                  <a:path w="395" h="423">
                    <a:moveTo>
                      <a:pt x="395" y="423"/>
                    </a:moveTo>
                    <a:cubicBezTo>
                      <a:pt x="179" y="423"/>
                      <a:pt x="3" y="249"/>
                      <a:pt x="0" y="33"/>
                    </a:cubicBezTo>
                    <a:cubicBezTo>
                      <a:pt x="13" y="100"/>
                      <a:pt x="72" y="149"/>
                      <a:pt x="143" y="149"/>
                    </a:cubicBezTo>
                    <a:cubicBezTo>
                      <a:pt x="224" y="149"/>
                      <a:pt x="289" y="84"/>
                      <a:pt x="289" y="3"/>
                    </a:cubicBezTo>
                    <a:cubicBezTo>
                      <a:pt x="289" y="0"/>
                      <a:pt x="351" y="146"/>
                      <a:pt x="394" y="190"/>
                    </a:cubicBezTo>
                    <a:cubicBezTo>
                      <a:pt x="364" y="264"/>
                      <a:pt x="364" y="349"/>
                      <a:pt x="395" y="423"/>
                    </a:cubicBez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60" name="Oval 17"/>
              <p:cNvSpPr>
                <a:spLocks noChangeArrowheads="1"/>
              </p:cNvSpPr>
              <p:nvPr/>
            </p:nvSpPr>
            <p:spPr bwMode="auto">
              <a:xfrm>
                <a:off x="4157" y="1593"/>
                <a:ext cx="526" cy="527"/>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sp>
          <p:nvSpPr>
            <p:cNvPr id="41" name="Shape 2543"/>
            <p:cNvSpPr/>
            <p:nvPr/>
          </p:nvSpPr>
          <p:spPr>
            <a:xfrm>
              <a:off x="7277938" y="2728206"/>
              <a:ext cx="422427" cy="422427"/>
            </a:xfrm>
            <a:custGeom>
              <a:avLst/>
              <a:gdLst/>
              <a:ahLst/>
              <a:cxnLst>
                <a:cxn ang="0">
                  <a:pos x="wd2" y="hd2"/>
                </a:cxn>
                <a:cxn ang="5400000">
                  <a:pos x="wd2" y="hd2"/>
                </a:cxn>
                <a:cxn ang="10800000">
                  <a:pos x="wd2" y="hd2"/>
                </a:cxn>
                <a:cxn ang="16200000">
                  <a:pos x="wd2" y="hd2"/>
                </a:cxn>
              </a:cxnLst>
              <a:rect l="0" t="0" r="r" b="b"/>
              <a:pathLst>
                <a:path w="21600" h="21600" extrusionOk="0">
                  <a:moveTo>
                    <a:pt x="15709" y="18655"/>
                  </a:moveTo>
                  <a:lnTo>
                    <a:pt x="14727" y="18655"/>
                  </a:lnTo>
                  <a:lnTo>
                    <a:pt x="14727" y="19636"/>
                  </a:lnTo>
                  <a:lnTo>
                    <a:pt x="15709" y="19636"/>
                  </a:lnTo>
                  <a:cubicBezTo>
                    <a:pt x="15709" y="19636"/>
                    <a:pt x="15709" y="18655"/>
                    <a:pt x="15709" y="18655"/>
                  </a:cubicBezTo>
                  <a:close/>
                  <a:moveTo>
                    <a:pt x="15709" y="14727"/>
                  </a:moveTo>
                  <a:lnTo>
                    <a:pt x="14727" y="14727"/>
                  </a:lnTo>
                  <a:lnTo>
                    <a:pt x="14727" y="15709"/>
                  </a:lnTo>
                  <a:lnTo>
                    <a:pt x="15709" y="15709"/>
                  </a:lnTo>
                  <a:cubicBezTo>
                    <a:pt x="15709" y="15709"/>
                    <a:pt x="15709" y="14727"/>
                    <a:pt x="15709" y="14727"/>
                  </a:cubicBezTo>
                  <a:close/>
                  <a:moveTo>
                    <a:pt x="14727" y="10800"/>
                  </a:moveTo>
                  <a:lnTo>
                    <a:pt x="15709" y="10800"/>
                  </a:lnTo>
                  <a:lnTo>
                    <a:pt x="15709" y="9818"/>
                  </a:lnTo>
                  <a:lnTo>
                    <a:pt x="14727" y="9818"/>
                  </a:lnTo>
                  <a:cubicBezTo>
                    <a:pt x="14727" y="9818"/>
                    <a:pt x="14727" y="10800"/>
                    <a:pt x="14727" y="10800"/>
                  </a:cubicBezTo>
                  <a:close/>
                  <a:moveTo>
                    <a:pt x="15709" y="16691"/>
                  </a:moveTo>
                  <a:lnTo>
                    <a:pt x="14727" y="16691"/>
                  </a:lnTo>
                  <a:lnTo>
                    <a:pt x="14727" y="17673"/>
                  </a:lnTo>
                  <a:lnTo>
                    <a:pt x="15709" y="17673"/>
                  </a:lnTo>
                  <a:cubicBezTo>
                    <a:pt x="15709" y="17673"/>
                    <a:pt x="15709" y="16691"/>
                    <a:pt x="15709" y="16691"/>
                  </a:cubicBezTo>
                  <a:close/>
                  <a:moveTo>
                    <a:pt x="14727" y="8836"/>
                  </a:moveTo>
                  <a:lnTo>
                    <a:pt x="15709" y="8836"/>
                  </a:lnTo>
                  <a:lnTo>
                    <a:pt x="15709" y="7855"/>
                  </a:lnTo>
                  <a:lnTo>
                    <a:pt x="14727" y="7855"/>
                  </a:lnTo>
                  <a:cubicBezTo>
                    <a:pt x="14727" y="7855"/>
                    <a:pt x="14727" y="8836"/>
                    <a:pt x="14727" y="8836"/>
                  </a:cubicBezTo>
                  <a:close/>
                  <a:moveTo>
                    <a:pt x="19636" y="0"/>
                  </a:moveTo>
                  <a:lnTo>
                    <a:pt x="5891" y="0"/>
                  </a:lnTo>
                  <a:cubicBezTo>
                    <a:pt x="4806" y="0"/>
                    <a:pt x="3927" y="879"/>
                    <a:pt x="3927" y="1964"/>
                  </a:cubicBezTo>
                  <a:lnTo>
                    <a:pt x="3927" y="2455"/>
                  </a:lnTo>
                  <a:cubicBezTo>
                    <a:pt x="3927" y="2726"/>
                    <a:pt x="4147" y="2945"/>
                    <a:pt x="4418" y="2945"/>
                  </a:cubicBezTo>
                  <a:cubicBezTo>
                    <a:pt x="4690" y="2945"/>
                    <a:pt x="4909" y="2726"/>
                    <a:pt x="4909" y="2455"/>
                  </a:cubicBezTo>
                  <a:lnTo>
                    <a:pt x="4909" y="1964"/>
                  </a:lnTo>
                  <a:cubicBezTo>
                    <a:pt x="4909" y="1422"/>
                    <a:pt x="5349" y="982"/>
                    <a:pt x="5891" y="982"/>
                  </a:cubicBezTo>
                  <a:lnTo>
                    <a:pt x="19636" y="982"/>
                  </a:lnTo>
                  <a:cubicBezTo>
                    <a:pt x="20178" y="982"/>
                    <a:pt x="20618" y="1422"/>
                    <a:pt x="20618" y="1964"/>
                  </a:cubicBezTo>
                  <a:lnTo>
                    <a:pt x="20618" y="15709"/>
                  </a:lnTo>
                  <a:cubicBezTo>
                    <a:pt x="20618" y="16251"/>
                    <a:pt x="20178" y="16691"/>
                    <a:pt x="19636" y="16691"/>
                  </a:cubicBezTo>
                  <a:lnTo>
                    <a:pt x="19145" y="16691"/>
                  </a:lnTo>
                  <a:cubicBezTo>
                    <a:pt x="18874" y="16691"/>
                    <a:pt x="18655" y="16911"/>
                    <a:pt x="18655" y="17182"/>
                  </a:cubicBezTo>
                  <a:cubicBezTo>
                    <a:pt x="18655" y="17453"/>
                    <a:pt x="18874" y="17673"/>
                    <a:pt x="19145" y="17673"/>
                  </a:cubicBezTo>
                  <a:lnTo>
                    <a:pt x="19636" y="17673"/>
                  </a:lnTo>
                  <a:cubicBezTo>
                    <a:pt x="20721" y="17673"/>
                    <a:pt x="21600" y="16794"/>
                    <a:pt x="21600" y="15709"/>
                  </a:cubicBezTo>
                  <a:lnTo>
                    <a:pt x="21600" y="1964"/>
                  </a:lnTo>
                  <a:cubicBezTo>
                    <a:pt x="21600" y="879"/>
                    <a:pt x="20721" y="0"/>
                    <a:pt x="19636" y="0"/>
                  </a:cubicBezTo>
                  <a:moveTo>
                    <a:pt x="14727" y="6873"/>
                  </a:moveTo>
                  <a:lnTo>
                    <a:pt x="15709" y="6873"/>
                  </a:lnTo>
                  <a:lnTo>
                    <a:pt x="15709" y="5891"/>
                  </a:lnTo>
                  <a:lnTo>
                    <a:pt x="14727" y="5891"/>
                  </a:lnTo>
                  <a:cubicBezTo>
                    <a:pt x="14727" y="5891"/>
                    <a:pt x="14727" y="6873"/>
                    <a:pt x="14727" y="6873"/>
                  </a:cubicBezTo>
                  <a:close/>
                  <a:moveTo>
                    <a:pt x="16691" y="12273"/>
                  </a:moveTo>
                  <a:lnTo>
                    <a:pt x="13745" y="12273"/>
                  </a:lnTo>
                  <a:lnTo>
                    <a:pt x="13745" y="4909"/>
                  </a:lnTo>
                  <a:lnTo>
                    <a:pt x="15709" y="4909"/>
                  </a:lnTo>
                  <a:cubicBezTo>
                    <a:pt x="16251" y="4909"/>
                    <a:pt x="16691" y="5349"/>
                    <a:pt x="16691" y="5891"/>
                  </a:cubicBezTo>
                  <a:cubicBezTo>
                    <a:pt x="16691" y="5891"/>
                    <a:pt x="16691" y="12273"/>
                    <a:pt x="16691" y="12273"/>
                  </a:cubicBezTo>
                  <a:close/>
                  <a:moveTo>
                    <a:pt x="16691" y="19636"/>
                  </a:moveTo>
                  <a:cubicBezTo>
                    <a:pt x="16691" y="20178"/>
                    <a:pt x="16251" y="20618"/>
                    <a:pt x="15709" y="20618"/>
                  </a:cubicBezTo>
                  <a:lnTo>
                    <a:pt x="13745" y="20618"/>
                  </a:lnTo>
                  <a:lnTo>
                    <a:pt x="13745" y="13255"/>
                  </a:lnTo>
                  <a:lnTo>
                    <a:pt x="16691" y="13255"/>
                  </a:lnTo>
                  <a:cubicBezTo>
                    <a:pt x="16691" y="13255"/>
                    <a:pt x="16691" y="19636"/>
                    <a:pt x="16691" y="19636"/>
                  </a:cubicBezTo>
                  <a:close/>
                  <a:moveTo>
                    <a:pt x="12764" y="12273"/>
                  </a:moveTo>
                  <a:lnTo>
                    <a:pt x="4909" y="12273"/>
                  </a:lnTo>
                  <a:lnTo>
                    <a:pt x="4909" y="4909"/>
                  </a:lnTo>
                  <a:lnTo>
                    <a:pt x="12764" y="4909"/>
                  </a:lnTo>
                  <a:cubicBezTo>
                    <a:pt x="12764" y="4909"/>
                    <a:pt x="12764" y="12273"/>
                    <a:pt x="12764" y="12273"/>
                  </a:cubicBezTo>
                  <a:close/>
                  <a:moveTo>
                    <a:pt x="12764" y="20618"/>
                  </a:moveTo>
                  <a:lnTo>
                    <a:pt x="4909" y="20618"/>
                  </a:lnTo>
                  <a:lnTo>
                    <a:pt x="4909" y="13255"/>
                  </a:lnTo>
                  <a:lnTo>
                    <a:pt x="12764" y="13255"/>
                  </a:lnTo>
                  <a:cubicBezTo>
                    <a:pt x="12764" y="13255"/>
                    <a:pt x="12764" y="20618"/>
                    <a:pt x="12764" y="20618"/>
                  </a:cubicBezTo>
                  <a:close/>
                  <a:moveTo>
                    <a:pt x="3927" y="12273"/>
                  </a:moveTo>
                  <a:lnTo>
                    <a:pt x="982" y="12273"/>
                  </a:lnTo>
                  <a:lnTo>
                    <a:pt x="982" y="5891"/>
                  </a:lnTo>
                  <a:cubicBezTo>
                    <a:pt x="982" y="5349"/>
                    <a:pt x="1422" y="4909"/>
                    <a:pt x="1964" y="4909"/>
                  </a:cubicBezTo>
                  <a:lnTo>
                    <a:pt x="3927" y="4909"/>
                  </a:lnTo>
                  <a:cubicBezTo>
                    <a:pt x="3927" y="4909"/>
                    <a:pt x="3927" y="12273"/>
                    <a:pt x="3927" y="12273"/>
                  </a:cubicBezTo>
                  <a:close/>
                  <a:moveTo>
                    <a:pt x="3927" y="20618"/>
                  </a:moveTo>
                  <a:lnTo>
                    <a:pt x="1964" y="20618"/>
                  </a:lnTo>
                  <a:cubicBezTo>
                    <a:pt x="1422" y="20618"/>
                    <a:pt x="982" y="20178"/>
                    <a:pt x="982" y="19636"/>
                  </a:cubicBezTo>
                  <a:lnTo>
                    <a:pt x="982" y="13255"/>
                  </a:lnTo>
                  <a:lnTo>
                    <a:pt x="3927" y="13255"/>
                  </a:lnTo>
                  <a:cubicBezTo>
                    <a:pt x="3927" y="13255"/>
                    <a:pt x="3927" y="20618"/>
                    <a:pt x="3927" y="20618"/>
                  </a:cubicBezTo>
                  <a:close/>
                  <a:moveTo>
                    <a:pt x="15709" y="3927"/>
                  </a:moveTo>
                  <a:lnTo>
                    <a:pt x="1964" y="3927"/>
                  </a:lnTo>
                  <a:cubicBezTo>
                    <a:pt x="879" y="3927"/>
                    <a:pt x="0" y="4806"/>
                    <a:pt x="0" y="5891"/>
                  </a:cubicBezTo>
                  <a:lnTo>
                    <a:pt x="0" y="19636"/>
                  </a:lnTo>
                  <a:cubicBezTo>
                    <a:pt x="0" y="20721"/>
                    <a:pt x="879" y="21600"/>
                    <a:pt x="1964" y="21600"/>
                  </a:cubicBezTo>
                  <a:lnTo>
                    <a:pt x="15709" y="21600"/>
                  </a:lnTo>
                  <a:cubicBezTo>
                    <a:pt x="16794" y="21600"/>
                    <a:pt x="17673" y="20721"/>
                    <a:pt x="17673" y="19636"/>
                  </a:cubicBezTo>
                  <a:lnTo>
                    <a:pt x="17673" y="5891"/>
                  </a:lnTo>
                  <a:cubicBezTo>
                    <a:pt x="17673" y="4806"/>
                    <a:pt x="16794" y="3927"/>
                    <a:pt x="15709" y="3927"/>
                  </a:cubicBezTo>
                  <a:moveTo>
                    <a:pt x="1964" y="8836"/>
                  </a:moveTo>
                  <a:lnTo>
                    <a:pt x="2945" y="8836"/>
                  </a:lnTo>
                  <a:lnTo>
                    <a:pt x="2945" y="7855"/>
                  </a:lnTo>
                  <a:lnTo>
                    <a:pt x="1964" y="7855"/>
                  </a:lnTo>
                  <a:cubicBezTo>
                    <a:pt x="1964" y="7855"/>
                    <a:pt x="1964" y="8836"/>
                    <a:pt x="1964" y="8836"/>
                  </a:cubicBezTo>
                  <a:close/>
                  <a:moveTo>
                    <a:pt x="1964" y="10800"/>
                  </a:moveTo>
                  <a:lnTo>
                    <a:pt x="2945" y="10800"/>
                  </a:lnTo>
                  <a:lnTo>
                    <a:pt x="2945" y="9818"/>
                  </a:lnTo>
                  <a:lnTo>
                    <a:pt x="1964" y="9818"/>
                  </a:lnTo>
                  <a:cubicBezTo>
                    <a:pt x="1964" y="9818"/>
                    <a:pt x="1964" y="10800"/>
                    <a:pt x="1964" y="10800"/>
                  </a:cubicBezTo>
                  <a:close/>
                  <a:moveTo>
                    <a:pt x="2945" y="16691"/>
                  </a:moveTo>
                  <a:lnTo>
                    <a:pt x="1964" y="16691"/>
                  </a:lnTo>
                  <a:lnTo>
                    <a:pt x="1964" y="17673"/>
                  </a:lnTo>
                  <a:lnTo>
                    <a:pt x="2945" y="17673"/>
                  </a:lnTo>
                  <a:cubicBezTo>
                    <a:pt x="2945" y="17673"/>
                    <a:pt x="2945" y="16691"/>
                    <a:pt x="2945" y="16691"/>
                  </a:cubicBezTo>
                  <a:close/>
                  <a:moveTo>
                    <a:pt x="1964" y="6873"/>
                  </a:moveTo>
                  <a:lnTo>
                    <a:pt x="2945" y="6873"/>
                  </a:lnTo>
                  <a:lnTo>
                    <a:pt x="2945" y="5891"/>
                  </a:lnTo>
                  <a:lnTo>
                    <a:pt x="1964" y="5891"/>
                  </a:lnTo>
                  <a:cubicBezTo>
                    <a:pt x="1964" y="5891"/>
                    <a:pt x="1964" y="6873"/>
                    <a:pt x="1964" y="6873"/>
                  </a:cubicBezTo>
                  <a:close/>
                  <a:moveTo>
                    <a:pt x="2945" y="14727"/>
                  </a:moveTo>
                  <a:lnTo>
                    <a:pt x="1964" y="14727"/>
                  </a:lnTo>
                  <a:lnTo>
                    <a:pt x="1964" y="15709"/>
                  </a:lnTo>
                  <a:lnTo>
                    <a:pt x="2945" y="15709"/>
                  </a:lnTo>
                  <a:cubicBezTo>
                    <a:pt x="2945" y="15709"/>
                    <a:pt x="2945" y="14727"/>
                    <a:pt x="2945" y="14727"/>
                  </a:cubicBezTo>
                  <a:close/>
                  <a:moveTo>
                    <a:pt x="2945" y="18655"/>
                  </a:moveTo>
                  <a:lnTo>
                    <a:pt x="1964" y="18655"/>
                  </a:lnTo>
                  <a:lnTo>
                    <a:pt x="1964" y="19636"/>
                  </a:lnTo>
                  <a:lnTo>
                    <a:pt x="2945" y="19636"/>
                  </a:lnTo>
                  <a:cubicBezTo>
                    <a:pt x="2945" y="19636"/>
                    <a:pt x="2945" y="18655"/>
                    <a:pt x="2945" y="18655"/>
                  </a:cubicBezTo>
                  <a:close/>
                </a:path>
              </a:pathLst>
            </a:custGeom>
            <a:solidFill>
              <a:schemeClr val="bg1"/>
            </a:solidFill>
            <a:ln w="12700">
              <a:miter lim="400000"/>
            </a:ln>
          </p:spPr>
          <p:txBody>
            <a:bodyPr lIns="19045" tIns="19045" rIns="19045" bIns="19045" anchor="ctr"/>
            <a:lstStyle/>
            <a:p>
              <a:pPr defTabSz="2286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Source Sans Pro Light" charset="0"/>
                <a:ea typeface="Source Sans Pro Light" charset="0"/>
                <a:cs typeface="Source Sans Pro Light" charset="0"/>
              </a:endParaRPr>
            </a:p>
          </p:txBody>
        </p:sp>
        <p:sp>
          <p:nvSpPr>
            <p:cNvPr id="42" name="Shape 2620"/>
            <p:cNvSpPr/>
            <p:nvPr/>
          </p:nvSpPr>
          <p:spPr>
            <a:xfrm>
              <a:off x="9032603" y="1667847"/>
              <a:ext cx="422427" cy="384169"/>
            </a:xfrm>
            <a:custGeom>
              <a:avLst/>
              <a:gdLst/>
              <a:ahLst/>
              <a:cxnLst>
                <a:cxn ang="0">
                  <a:pos x="wd2" y="hd2"/>
                </a:cxn>
                <a:cxn ang="5400000">
                  <a:pos x="wd2" y="hd2"/>
                </a:cxn>
                <a:cxn ang="10800000">
                  <a:pos x="wd2" y="hd2"/>
                </a:cxn>
                <a:cxn ang="16200000">
                  <a:pos x="wd2" y="hd2"/>
                </a:cxn>
              </a:cxnLst>
              <a:rect l="0" t="0" r="r" b="b"/>
              <a:pathLst>
                <a:path w="21600" h="21144" extrusionOk="0">
                  <a:moveTo>
                    <a:pt x="20618" y="7406"/>
                  </a:moveTo>
                  <a:lnTo>
                    <a:pt x="13580" y="7406"/>
                  </a:lnTo>
                  <a:cubicBezTo>
                    <a:pt x="13156" y="6803"/>
                    <a:pt x="12718" y="6095"/>
                    <a:pt x="12319" y="5293"/>
                  </a:cubicBezTo>
                  <a:lnTo>
                    <a:pt x="20618" y="5293"/>
                  </a:lnTo>
                  <a:cubicBezTo>
                    <a:pt x="20618" y="5293"/>
                    <a:pt x="20618" y="7406"/>
                    <a:pt x="20618" y="7406"/>
                  </a:cubicBezTo>
                  <a:close/>
                  <a:moveTo>
                    <a:pt x="19636" y="13747"/>
                  </a:moveTo>
                  <a:lnTo>
                    <a:pt x="11291" y="13747"/>
                  </a:lnTo>
                  <a:lnTo>
                    <a:pt x="11291" y="8463"/>
                  </a:lnTo>
                  <a:lnTo>
                    <a:pt x="13090" y="8463"/>
                  </a:lnTo>
                  <a:cubicBezTo>
                    <a:pt x="14022" y="9712"/>
                    <a:pt x="14815" y="10437"/>
                    <a:pt x="14882" y="10497"/>
                  </a:cubicBezTo>
                  <a:cubicBezTo>
                    <a:pt x="15009" y="10610"/>
                    <a:pt x="15174" y="10644"/>
                    <a:pt x="15323" y="10601"/>
                  </a:cubicBezTo>
                  <a:cubicBezTo>
                    <a:pt x="15418" y="10574"/>
                    <a:pt x="15505" y="10516"/>
                    <a:pt x="15573" y="10429"/>
                  </a:cubicBezTo>
                  <a:cubicBezTo>
                    <a:pt x="15746" y="10205"/>
                    <a:pt x="15718" y="9871"/>
                    <a:pt x="15510" y="9684"/>
                  </a:cubicBezTo>
                  <a:cubicBezTo>
                    <a:pt x="15498" y="9674"/>
                    <a:pt x="15023" y="9238"/>
                    <a:pt x="14383" y="8463"/>
                  </a:cubicBezTo>
                  <a:lnTo>
                    <a:pt x="19636" y="8463"/>
                  </a:lnTo>
                  <a:cubicBezTo>
                    <a:pt x="19636" y="8463"/>
                    <a:pt x="19636" y="13747"/>
                    <a:pt x="19636" y="13747"/>
                  </a:cubicBezTo>
                  <a:close/>
                  <a:moveTo>
                    <a:pt x="19636" y="20087"/>
                  </a:moveTo>
                  <a:lnTo>
                    <a:pt x="11291" y="20087"/>
                  </a:lnTo>
                  <a:lnTo>
                    <a:pt x="11291" y="14803"/>
                  </a:lnTo>
                  <a:lnTo>
                    <a:pt x="19636" y="14803"/>
                  </a:lnTo>
                  <a:cubicBezTo>
                    <a:pt x="19636" y="14803"/>
                    <a:pt x="19636" y="20087"/>
                    <a:pt x="19636" y="20087"/>
                  </a:cubicBezTo>
                  <a:close/>
                  <a:moveTo>
                    <a:pt x="11291" y="5461"/>
                  </a:moveTo>
                  <a:cubicBezTo>
                    <a:pt x="11626" y="6178"/>
                    <a:pt x="11991" y="6828"/>
                    <a:pt x="12360" y="7406"/>
                  </a:cubicBezTo>
                  <a:lnTo>
                    <a:pt x="11291" y="7406"/>
                  </a:lnTo>
                  <a:cubicBezTo>
                    <a:pt x="11291" y="7406"/>
                    <a:pt x="11291" y="5461"/>
                    <a:pt x="11291" y="5461"/>
                  </a:cubicBezTo>
                  <a:close/>
                  <a:moveTo>
                    <a:pt x="12871" y="1481"/>
                  </a:moveTo>
                  <a:cubicBezTo>
                    <a:pt x="14045" y="751"/>
                    <a:pt x="15436" y="979"/>
                    <a:pt x="15979" y="1990"/>
                  </a:cubicBezTo>
                  <a:cubicBezTo>
                    <a:pt x="16343" y="2668"/>
                    <a:pt x="16223" y="3523"/>
                    <a:pt x="15755" y="4236"/>
                  </a:cubicBezTo>
                  <a:lnTo>
                    <a:pt x="11845" y="4236"/>
                  </a:lnTo>
                  <a:cubicBezTo>
                    <a:pt x="11740" y="3975"/>
                    <a:pt x="11641" y="3708"/>
                    <a:pt x="11550" y="3432"/>
                  </a:cubicBezTo>
                  <a:cubicBezTo>
                    <a:pt x="11653" y="2691"/>
                    <a:pt x="12120" y="1947"/>
                    <a:pt x="12871" y="1481"/>
                  </a:cubicBezTo>
                  <a:moveTo>
                    <a:pt x="10309" y="7406"/>
                  </a:moveTo>
                  <a:lnTo>
                    <a:pt x="9224" y="7406"/>
                  </a:lnTo>
                  <a:cubicBezTo>
                    <a:pt x="9600" y="6819"/>
                    <a:pt x="9970" y="6158"/>
                    <a:pt x="10309" y="5429"/>
                  </a:cubicBezTo>
                  <a:cubicBezTo>
                    <a:pt x="10309" y="5429"/>
                    <a:pt x="10309" y="7406"/>
                    <a:pt x="10309" y="7406"/>
                  </a:cubicBezTo>
                  <a:close/>
                  <a:moveTo>
                    <a:pt x="10309" y="13747"/>
                  </a:moveTo>
                  <a:lnTo>
                    <a:pt x="1964" y="13747"/>
                  </a:lnTo>
                  <a:lnTo>
                    <a:pt x="1964" y="8463"/>
                  </a:lnTo>
                  <a:lnTo>
                    <a:pt x="7202" y="8463"/>
                  </a:lnTo>
                  <a:cubicBezTo>
                    <a:pt x="6563" y="9238"/>
                    <a:pt x="6087" y="9674"/>
                    <a:pt x="6075" y="9684"/>
                  </a:cubicBezTo>
                  <a:cubicBezTo>
                    <a:pt x="5867" y="9871"/>
                    <a:pt x="5839" y="10205"/>
                    <a:pt x="6012" y="10429"/>
                  </a:cubicBezTo>
                  <a:cubicBezTo>
                    <a:pt x="6080" y="10516"/>
                    <a:pt x="6167" y="10574"/>
                    <a:pt x="6261" y="10601"/>
                  </a:cubicBezTo>
                  <a:cubicBezTo>
                    <a:pt x="6411" y="10644"/>
                    <a:pt x="6575" y="10610"/>
                    <a:pt x="6703" y="10497"/>
                  </a:cubicBezTo>
                  <a:cubicBezTo>
                    <a:pt x="6770" y="10437"/>
                    <a:pt x="7563" y="9712"/>
                    <a:pt x="8495" y="8463"/>
                  </a:cubicBezTo>
                  <a:lnTo>
                    <a:pt x="10309" y="8463"/>
                  </a:lnTo>
                  <a:cubicBezTo>
                    <a:pt x="10309" y="8463"/>
                    <a:pt x="10309" y="13747"/>
                    <a:pt x="10309" y="13747"/>
                  </a:cubicBezTo>
                  <a:close/>
                  <a:moveTo>
                    <a:pt x="10309" y="20087"/>
                  </a:moveTo>
                  <a:lnTo>
                    <a:pt x="1964" y="20087"/>
                  </a:lnTo>
                  <a:lnTo>
                    <a:pt x="1964" y="14803"/>
                  </a:lnTo>
                  <a:lnTo>
                    <a:pt x="10309" y="14803"/>
                  </a:lnTo>
                  <a:cubicBezTo>
                    <a:pt x="10309" y="14803"/>
                    <a:pt x="10309" y="20087"/>
                    <a:pt x="10309" y="20087"/>
                  </a:cubicBezTo>
                  <a:close/>
                  <a:moveTo>
                    <a:pt x="982" y="7406"/>
                  </a:moveTo>
                  <a:lnTo>
                    <a:pt x="982" y="5293"/>
                  </a:lnTo>
                  <a:lnTo>
                    <a:pt x="9266" y="5293"/>
                  </a:lnTo>
                  <a:cubicBezTo>
                    <a:pt x="8867" y="6095"/>
                    <a:pt x="8429" y="6803"/>
                    <a:pt x="8005" y="7406"/>
                  </a:cubicBezTo>
                  <a:cubicBezTo>
                    <a:pt x="8005" y="7406"/>
                    <a:pt x="982" y="7406"/>
                    <a:pt x="982" y="7406"/>
                  </a:cubicBezTo>
                  <a:close/>
                  <a:moveTo>
                    <a:pt x="5606" y="1990"/>
                  </a:moveTo>
                  <a:cubicBezTo>
                    <a:pt x="6148" y="980"/>
                    <a:pt x="7540" y="751"/>
                    <a:pt x="8714" y="1481"/>
                  </a:cubicBezTo>
                  <a:cubicBezTo>
                    <a:pt x="9465" y="1948"/>
                    <a:pt x="9931" y="2692"/>
                    <a:pt x="10035" y="3433"/>
                  </a:cubicBezTo>
                  <a:cubicBezTo>
                    <a:pt x="9944" y="3708"/>
                    <a:pt x="9845" y="3975"/>
                    <a:pt x="9740" y="4236"/>
                  </a:cubicBezTo>
                  <a:lnTo>
                    <a:pt x="5830" y="4236"/>
                  </a:lnTo>
                  <a:cubicBezTo>
                    <a:pt x="5362" y="3523"/>
                    <a:pt x="5242" y="2668"/>
                    <a:pt x="5606" y="1990"/>
                  </a:cubicBezTo>
                  <a:moveTo>
                    <a:pt x="20618" y="4236"/>
                  </a:moveTo>
                  <a:lnTo>
                    <a:pt x="16874" y="4236"/>
                  </a:lnTo>
                  <a:cubicBezTo>
                    <a:pt x="17259" y="3325"/>
                    <a:pt x="17284" y="2310"/>
                    <a:pt x="16829" y="1461"/>
                  </a:cubicBezTo>
                  <a:cubicBezTo>
                    <a:pt x="16015" y="-54"/>
                    <a:pt x="14024" y="-456"/>
                    <a:pt x="12380" y="565"/>
                  </a:cubicBezTo>
                  <a:cubicBezTo>
                    <a:pt x="11747" y="959"/>
                    <a:pt x="11277" y="1511"/>
                    <a:pt x="10965" y="2122"/>
                  </a:cubicBezTo>
                  <a:cubicBezTo>
                    <a:pt x="10949" y="2115"/>
                    <a:pt x="10937" y="2103"/>
                    <a:pt x="10920" y="2098"/>
                  </a:cubicBezTo>
                  <a:cubicBezTo>
                    <a:pt x="10909" y="2095"/>
                    <a:pt x="10899" y="2097"/>
                    <a:pt x="10888" y="2095"/>
                  </a:cubicBezTo>
                  <a:cubicBezTo>
                    <a:pt x="10861" y="2089"/>
                    <a:pt x="10834" y="2089"/>
                    <a:pt x="10806" y="2088"/>
                  </a:cubicBezTo>
                  <a:cubicBezTo>
                    <a:pt x="10782" y="2089"/>
                    <a:pt x="10759" y="2089"/>
                    <a:pt x="10735" y="2093"/>
                  </a:cubicBezTo>
                  <a:cubicBezTo>
                    <a:pt x="10712" y="2096"/>
                    <a:pt x="10689" y="2090"/>
                    <a:pt x="10665" y="2098"/>
                  </a:cubicBezTo>
                  <a:cubicBezTo>
                    <a:pt x="10648" y="2103"/>
                    <a:pt x="10636" y="2115"/>
                    <a:pt x="10620" y="2122"/>
                  </a:cubicBezTo>
                  <a:cubicBezTo>
                    <a:pt x="10307" y="1511"/>
                    <a:pt x="9837" y="959"/>
                    <a:pt x="9205" y="566"/>
                  </a:cubicBezTo>
                  <a:cubicBezTo>
                    <a:pt x="7561" y="-456"/>
                    <a:pt x="5569" y="-54"/>
                    <a:pt x="4755" y="1461"/>
                  </a:cubicBezTo>
                  <a:cubicBezTo>
                    <a:pt x="4301" y="2310"/>
                    <a:pt x="4325" y="3325"/>
                    <a:pt x="4711" y="4236"/>
                  </a:cubicBezTo>
                  <a:lnTo>
                    <a:pt x="982" y="4236"/>
                  </a:lnTo>
                  <a:cubicBezTo>
                    <a:pt x="440" y="4236"/>
                    <a:pt x="0" y="4709"/>
                    <a:pt x="0" y="5293"/>
                  </a:cubicBezTo>
                  <a:lnTo>
                    <a:pt x="0" y="7406"/>
                  </a:lnTo>
                  <a:cubicBezTo>
                    <a:pt x="0" y="7990"/>
                    <a:pt x="440" y="8463"/>
                    <a:pt x="982" y="8463"/>
                  </a:cubicBezTo>
                  <a:lnTo>
                    <a:pt x="982" y="20087"/>
                  </a:lnTo>
                  <a:cubicBezTo>
                    <a:pt x="982" y="20671"/>
                    <a:pt x="1422" y="21144"/>
                    <a:pt x="1964" y="21144"/>
                  </a:cubicBezTo>
                  <a:lnTo>
                    <a:pt x="19636" y="21144"/>
                  </a:lnTo>
                  <a:cubicBezTo>
                    <a:pt x="20178" y="21144"/>
                    <a:pt x="20618" y="20671"/>
                    <a:pt x="20618" y="20087"/>
                  </a:cubicBezTo>
                  <a:lnTo>
                    <a:pt x="20618" y="8463"/>
                  </a:lnTo>
                  <a:cubicBezTo>
                    <a:pt x="21160" y="8463"/>
                    <a:pt x="21600" y="7990"/>
                    <a:pt x="21600" y="7406"/>
                  </a:cubicBezTo>
                  <a:lnTo>
                    <a:pt x="21600" y="5293"/>
                  </a:lnTo>
                  <a:cubicBezTo>
                    <a:pt x="21600" y="4709"/>
                    <a:pt x="21160" y="4236"/>
                    <a:pt x="20618" y="4236"/>
                  </a:cubicBezTo>
                </a:path>
              </a:pathLst>
            </a:custGeom>
            <a:solidFill>
              <a:schemeClr val="bg1"/>
            </a:solidFill>
            <a:ln w="12700">
              <a:miter lim="400000"/>
            </a:ln>
          </p:spPr>
          <p:txBody>
            <a:bodyPr lIns="19045" tIns="19045" rIns="19045" bIns="19045" anchor="ctr"/>
            <a:lstStyle/>
            <a:p>
              <a:pPr defTabSz="2286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Source Sans Pro Light" charset="0"/>
                <a:ea typeface="Source Sans Pro Light" charset="0"/>
                <a:cs typeface="Source Sans Pro Light" charset="0"/>
              </a:endParaRPr>
            </a:p>
          </p:txBody>
        </p:sp>
        <p:sp>
          <p:nvSpPr>
            <p:cNvPr id="43" name="Shape 2563"/>
            <p:cNvSpPr/>
            <p:nvPr/>
          </p:nvSpPr>
          <p:spPr>
            <a:xfrm>
              <a:off x="10857640" y="2683572"/>
              <a:ext cx="422427" cy="422427"/>
            </a:xfrm>
            <a:custGeom>
              <a:avLst/>
              <a:gdLst/>
              <a:ahLst/>
              <a:cxnLst>
                <a:cxn ang="0">
                  <a:pos x="wd2" y="hd2"/>
                </a:cxn>
                <a:cxn ang="5400000">
                  <a:pos x="wd2" y="hd2"/>
                </a:cxn>
                <a:cxn ang="10800000">
                  <a:pos x="wd2" y="hd2"/>
                </a:cxn>
                <a:cxn ang="16200000">
                  <a:pos x="wd2" y="hd2"/>
                </a:cxn>
              </a:cxnLst>
              <a:rect l="0" t="0" r="r" b="b"/>
              <a:pathLst>
                <a:path w="21600" h="21600" extrusionOk="0">
                  <a:moveTo>
                    <a:pt x="19636" y="0"/>
                  </a:moveTo>
                  <a:lnTo>
                    <a:pt x="5891" y="0"/>
                  </a:lnTo>
                  <a:cubicBezTo>
                    <a:pt x="4806" y="0"/>
                    <a:pt x="3927" y="879"/>
                    <a:pt x="3927" y="1964"/>
                  </a:cubicBezTo>
                  <a:lnTo>
                    <a:pt x="3927" y="2455"/>
                  </a:lnTo>
                  <a:cubicBezTo>
                    <a:pt x="3927" y="2726"/>
                    <a:pt x="4147" y="2945"/>
                    <a:pt x="4418" y="2945"/>
                  </a:cubicBezTo>
                  <a:cubicBezTo>
                    <a:pt x="4690" y="2945"/>
                    <a:pt x="4909" y="2726"/>
                    <a:pt x="4909" y="2455"/>
                  </a:cubicBezTo>
                  <a:lnTo>
                    <a:pt x="4909" y="1964"/>
                  </a:lnTo>
                  <a:cubicBezTo>
                    <a:pt x="4909" y="1422"/>
                    <a:pt x="5349" y="982"/>
                    <a:pt x="5891" y="982"/>
                  </a:cubicBezTo>
                  <a:lnTo>
                    <a:pt x="19636" y="982"/>
                  </a:lnTo>
                  <a:cubicBezTo>
                    <a:pt x="20178" y="982"/>
                    <a:pt x="20618" y="1422"/>
                    <a:pt x="20618" y="1964"/>
                  </a:cubicBezTo>
                  <a:lnTo>
                    <a:pt x="20618" y="15709"/>
                  </a:lnTo>
                  <a:cubicBezTo>
                    <a:pt x="20618" y="16252"/>
                    <a:pt x="20178" y="16691"/>
                    <a:pt x="19636" y="16691"/>
                  </a:cubicBezTo>
                  <a:lnTo>
                    <a:pt x="19145" y="16691"/>
                  </a:lnTo>
                  <a:cubicBezTo>
                    <a:pt x="18874" y="16691"/>
                    <a:pt x="18655" y="16911"/>
                    <a:pt x="18655" y="17182"/>
                  </a:cubicBezTo>
                  <a:cubicBezTo>
                    <a:pt x="18655" y="17453"/>
                    <a:pt x="18874" y="17673"/>
                    <a:pt x="19145" y="17673"/>
                  </a:cubicBezTo>
                  <a:lnTo>
                    <a:pt x="19636" y="17673"/>
                  </a:lnTo>
                  <a:cubicBezTo>
                    <a:pt x="20721" y="17673"/>
                    <a:pt x="21600" y="16794"/>
                    <a:pt x="21600" y="15709"/>
                  </a:cubicBezTo>
                  <a:lnTo>
                    <a:pt x="21600" y="1964"/>
                  </a:lnTo>
                  <a:cubicBezTo>
                    <a:pt x="21600" y="879"/>
                    <a:pt x="20721" y="0"/>
                    <a:pt x="19636" y="0"/>
                  </a:cubicBezTo>
                  <a:moveTo>
                    <a:pt x="4354" y="17673"/>
                  </a:moveTo>
                  <a:lnTo>
                    <a:pt x="7369" y="13149"/>
                  </a:lnTo>
                  <a:lnTo>
                    <a:pt x="8875" y="15407"/>
                  </a:lnTo>
                  <a:cubicBezTo>
                    <a:pt x="8949" y="15584"/>
                    <a:pt x="9123" y="15709"/>
                    <a:pt x="9327" y="15709"/>
                  </a:cubicBezTo>
                  <a:cubicBezTo>
                    <a:pt x="9463" y="15709"/>
                    <a:pt x="9586" y="15655"/>
                    <a:pt x="9674" y="15565"/>
                  </a:cubicBezTo>
                  <a:lnTo>
                    <a:pt x="11198" y="14042"/>
                  </a:lnTo>
                  <a:lnTo>
                    <a:pt x="13376" y="17673"/>
                  </a:lnTo>
                  <a:cubicBezTo>
                    <a:pt x="13376" y="17673"/>
                    <a:pt x="4354" y="17673"/>
                    <a:pt x="4354" y="17673"/>
                  </a:cubicBezTo>
                  <a:close/>
                  <a:moveTo>
                    <a:pt x="14692" y="17982"/>
                  </a:moveTo>
                  <a:lnTo>
                    <a:pt x="14690" y="17977"/>
                  </a:lnTo>
                  <a:cubicBezTo>
                    <a:pt x="14685" y="17967"/>
                    <a:pt x="14677" y="17959"/>
                    <a:pt x="14673" y="17949"/>
                  </a:cubicBezTo>
                  <a:lnTo>
                    <a:pt x="11747" y="13073"/>
                  </a:lnTo>
                  <a:lnTo>
                    <a:pt x="11745" y="13073"/>
                  </a:lnTo>
                  <a:cubicBezTo>
                    <a:pt x="11673" y="12892"/>
                    <a:pt x="11498" y="12764"/>
                    <a:pt x="11291" y="12764"/>
                  </a:cubicBezTo>
                  <a:cubicBezTo>
                    <a:pt x="11155" y="12764"/>
                    <a:pt x="11033" y="12819"/>
                    <a:pt x="10944" y="12908"/>
                  </a:cubicBezTo>
                  <a:lnTo>
                    <a:pt x="9397" y="14454"/>
                  </a:lnTo>
                  <a:lnTo>
                    <a:pt x="7816" y="12084"/>
                  </a:lnTo>
                  <a:cubicBezTo>
                    <a:pt x="7742" y="11907"/>
                    <a:pt x="7568" y="11782"/>
                    <a:pt x="7364" y="11782"/>
                  </a:cubicBezTo>
                  <a:cubicBezTo>
                    <a:pt x="7193" y="11782"/>
                    <a:pt x="7051" y="11874"/>
                    <a:pt x="6963" y="12006"/>
                  </a:cubicBezTo>
                  <a:lnTo>
                    <a:pt x="6955" y="12000"/>
                  </a:lnTo>
                  <a:lnTo>
                    <a:pt x="3028" y="17891"/>
                  </a:lnTo>
                  <a:lnTo>
                    <a:pt x="3036" y="17897"/>
                  </a:lnTo>
                  <a:cubicBezTo>
                    <a:pt x="2983" y="17974"/>
                    <a:pt x="2945" y="18063"/>
                    <a:pt x="2945" y="18164"/>
                  </a:cubicBezTo>
                  <a:cubicBezTo>
                    <a:pt x="2945" y="18435"/>
                    <a:pt x="3165" y="18655"/>
                    <a:pt x="3436" y="18655"/>
                  </a:cubicBezTo>
                  <a:lnTo>
                    <a:pt x="14236" y="18655"/>
                  </a:lnTo>
                  <a:cubicBezTo>
                    <a:pt x="14508" y="18655"/>
                    <a:pt x="14727" y="18435"/>
                    <a:pt x="14727" y="18164"/>
                  </a:cubicBezTo>
                  <a:cubicBezTo>
                    <a:pt x="14727" y="18099"/>
                    <a:pt x="14713" y="18039"/>
                    <a:pt x="14691" y="17983"/>
                  </a:cubicBezTo>
                  <a:cubicBezTo>
                    <a:pt x="14691" y="17983"/>
                    <a:pt x="14692" y="17982"/>
                    <a:pt x="14692" y="17982"/>
                  </a:cubicBezTo>
                  <a:close/>
                  <a:moveTo>
                    <a:pt x="4909" y="7855"/>
                  </a:moveTo>
                  <a:cubicBezTo>
                    <a:pt x="5451" y="7855"/>
                    <a:pt x="5891" y="8295"/>
                    <a:pt x="5891" y="8836"/>
                  </a:cubicBezTo>
                  <a:cubicBezTo>
                    <a:pt x="5891" y="9379"/>
                    <a:pt x="5451" y="9818"/>
                    <a:pt x="4909" y="9818"/>
                  </a:cubicBezTo>
                  <a:cubicBezTo>
                    <a:pt x="4367" y="9818"/>
                    <a:pt x="3927" y="9379"/>
                    <a:pt x="3927" y="8836"/>
                  </a:cubicBezTo>
                  <a:cubicBezTo>
                    <a:pt x="3927" y="8295"/>
                    <a:pt x="4367" y="7855"/>
                    <a:pt x="4909" y="7855"/>
                  </a:cubicBezTo>
                  <a:moveTo>
                    <a:pt x="4909" y="10800"/>
                  </a:moveTo>
                  <a:cubicBezTo>
                    <a:pt x="5994" y="10800"/>
                    <a:pt x="6873" y="9921"/>
                    <a:pt x="6873" y="8836"/>
                  </a:cubicBezTo>
                  <a:cubicBezTo>
                    <a:pt x="6873" y="7752"/>
                    <a:pt x="5994" y="6873"/>
                    <a:pt x="4909" y="6873"/>
                  </a:cubicBezTo>
                  <a:cubicBezTo>
                    <a:pt x="3825" y="6873"/>
                    <a:pt x="2945" y="7752"/>
                    <a:pt x="2945" y="8836"/>
                  </a:cubicBezTo>
                  <a:cubicBezTo>
                    <a:pt x="2945" y="9921"/>
                    <a:pt x="3825" y="10800"/>
                    <a:pt x="4909" y="10800"/>
                  </a:cubicBezTo>
                  <a:moveTo>
                    <a:pt x="16691" y="19636"/>
                  </a:moveTo>
                  <a:cubicBezTo>
                    <a:pt x="16691" y="20179"/>
                    <a:pt x="16251" y="20619"/>
                    <a:pt x="15709" y="20619"/>
                  </a:cubicBezTo>
                  <a:lnTo>
                    <a:pt x="1964" y="20619"/>
                  </a:lnTo>
                  <a:cubicBezTo>
                    <a:pt x="1422" y="20619"/>
                    <a:pt x="982" y="20179"/>
                    <a:pt x="982" y="19636"/>
                  </a:cubicBezTo>
                  <a:lnTo>
                    <a:pt x="982" y="5891"/>
                  </a:lnTo>
                  <a:cubicBezTo>
                    <a:pt x="982" y="5349"/>
                    <a:pt x="1422" y="4909"/>
                    <a:pt x="1964" y="4909"/>
                  </a:cubicBezTo>
                  <a:lnTo>
                    <a:pt x="15709" y="4909"/>
                  </a:lnTo>
                  <a:cubicBezTo>
                    <a:pt x="16251" y="4909"/>
                    <a:pt x="16691" y="5349"/>
                    <a:pt x="16691" y="5891"/>
                  </a:cubicBezTo>
                  <a:cubicBezTo>
                    <a:pt x="16691" y="5891"/>
                    <a:pt x="16691" y="19636"/>
                    <a:pt x="16691" y="19636"/>
                  </a:cubicBezTo>
                  <a:close/>
                  <a:moveTo>
                    <a:pt x="15709" y="3927"/>
                  </a:moveTo>
                  <a:lnTo>
                    <a:pt x="1964" y="3927"/>
                  </a:lnTo>
                  <a:cubicBezTo>
                    <a:pt x="879" y="3927"/>
                    <a:pt x="0" y="4806"/>
                    <a:pt x="0" y="5891"/>
                  </a:cubicBezTo>
                  <a:lnTo>
                    <a:pt x="0" y="19636"/>
                  </a:lnTo>
                  <a:cubicBezTo>
                    <a:pt x="0" y="20721"/>
                    <a:pt x="879" y="21600"/>
                    <a:pt x="1964" y="21600"/>
                  </a:cubicBezTo>
                  <a:lnTo>
                    <a:pt x="15709" y="21600"/>
                  </a:lnTo>
                  <a:cubicBezTo>
                    <a:pt x="16794" y="21600"/>
                    <a:pt x="17673" y="20721"/>
                    <a:pt x="17673" y="19636"/>
                  </a:cubicBezTo>
                  <a:lnTo>
                    <a:pt x="17673" y="5891"/>
                  </a:lnTo>
                  <a:cubicBezTo>
                    <a:pt x="17673" y="4806"/>
                    <a:pt x="16794" y="3927"/>
                    <a:pt x="15709" y="3927"/>
                  </a:cubicBezTo>
                </a:path>
              </a:pathLst>
            </a:custGeom>
            <a:solidFill>
              <a:schemeClr val="bg1"/>
            </a:solidFill>
            <a:ln w="12700">
              <a:miter lim="400000"/>
            </a:ln>
          </p:spPr>
          <p:txBody>
            <a:bodyPr lIns="19045" tIns="19045" rIns="19045" bIns="19045" anchor="ctr"/>
            <a:lstStyle/>
            <a:p>
              <a:pPr defTabSz="2286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Source Sans Pro Light" charset="0"/>
                <a:ea typeface="Source Sans Pro Light" charset="0"/>
                <a:cs typeface="Source Sans Pro Light" charset="0"/>
              </a:endParaRPr>
            </a:p>
          </p:txBody>
        </p:sp>
        <p:sp>
          <p:nvSpPr>
            <p:cNvPr id="44" name="Shape 2619"/>
            <p:cNvSpPr/>
            <p:nvPr/>
          </p:nvSpPr>
          <p:spPr>
            <a:xfrm>
              <a:off x="10857640" y="4752446"/>
              <a:ext cx="422427" cy="422422"/>
            </a:xfrm>
            <a:custGeom>
              <a:avLst/>
              <a:gdLst/>
              <a:ahLst/>
              <a:cxnLst>
                <a:cxn ang="0">
                  <a:pos x="wd2" y="hd2"/>
                </a:cxn>
                <a:cxn ang="5400000">
                  <a:pos x="wd2" y="hd2"/>
                </a:cxn>
                <a:cxn ang="10800000">
                  <a:pos x="wd2" y="hd2"/>
                </a:cxn>
                <a:cxn ang="16200000">
                  <a:pos x="wd2" y="hd2"/>
                </a:cxn>
              </a:cxnLst>
              <a:rect l="0" t="0" r="r" b="b"/>
              <a:pathLst>
                <a:path w="21600" h="21583" extrusionOk="0">
                  <a:moveTo>
                    <a:pt x="12364" y="11941"/>
                  </a:moveTo>
                  <a:lnTo>
                    <a:pt x="13062" y="14033"/>
                  </a:lnTo>
                  <a:lnTo>
                    <a:pt x="11365" y="12790"/>
                  </a:lnTo>
                  <a:lnTo>
                    <a:pt x="10785" y="12365"/>
                  </a:lnTo>
                  <a:lnTo>
                    <a:pt x="10205" y="12790"/>
                  </a:lnTo>
                  <a:lnTo>
                    <a:pt x="8508" y="14033"/>
                  </a:lnTo>
                  <a:lnTo>
                    <a:pt x="9206" y="11941"/>
                  </a:lnTo>
                  <a:lnTo>
                    <a:pt x="9426" y="11282"/>
                  </a:lnTo>
                  <a:lnTo>
                    <a:pt x="8877" y="10856"/>
                  </a:lnTo>
                  <a:lnTo>
                    <a:pt x="7511" y="9794"/>
                  </a:lnTo>
                  <a:lnTo>
                    <a:pt x="9790" y="9794"/>
                  </a:lnTo>
                  <a:lnTo>
                    <a:pt x="10030" y="9160"/>
                  </a:lnTo>
                  <a:lnTo>
                    <a:pt x="10785" y="7162"/>
                  </a:lnTo>
                  <a:lnTo>
                    <a:pt x="11540" y="9160"/>
                  </a:lnTo>
                  <a:lnTo>
                    <a:pt x="11779" y="9794"/>
                  </a:lnTo>
                  <a:lnTo>
                    <a:pt x="14059" y="9794"/>
                  </a:lnTo>
                  <a:lnTo>
                    <a:pt x="12692" y="10856"/>
                  </a:lnTo>
                  <a:lnTo>
                    <a:pt x="12144" y="11282"/>
                  </a:lnTo>
                  <a:cubicBezTo>
                    <a:pt x="12144" y="11282"/>
                    <a:pt x="12364" y="11941"/>
                    <a:pt x="12364" y="11941"/>
                  </a:cubicBezTo>
                  <a:close/>
                  <a:moveTo>
                    <a:pt x="12458" y="8813"/>
                  </a:moveTo>
                  <a:lnTo>
                    <a:pt x="10785" y="4384"/>
                  </a:lnTo>
                  <a:lnTo>
                    <a:pt x="9111" y="8813"/>
                  </a:lnTo>
                  <a:lnTo>
                    <a:pt x="4649" y="8813"/>
                  </a:lnTo>
                  <a:lnTo>
                    <a:pt x="8275" y="11631"/>
                  </a:lnTo>
                  <a:lnTo>
                    <a:pt x="6601" y="16647"/>
                  </a:lnTo>
                  <a:lnTo>
                    <a:pt x="10785" y="13582"/>
                  </a:lnTo>
                  <a:lnTo>
                    <a:pt x="14969" y="16647"/>
                  </a:lnTo>
                  <a:lnTo>
                    <a:pt x="13295" y="11631"/>
                  </a:lnTo>
                  <a:lnTo>
                    <a:pt x="16921" y="8813"/>
                  </a:lnTo>
                  <a:cubicBezTo>
                    <a:pt x="16921" y="8813"/>
                    <a:pt x="12458" y="8813"/>
                    <a:pt x="12458" y="8813"/>
                  </a:cubicBezTo>
                  <a:close/>
                  <a:moveTo>
                    <a:pt x="10800" y="20592"/>
                  </a:moveTo>
                  <a:cubicBezTo>
                    <a:pt x="9796" y="20381"/>
                    <a:pt x="982" y="17399"/>
                    <a:pt x="982" y="12263"/>
                  </a:cubicBezTo>
                  <a:cubicBezTo>
                    <a:pt x="982" y="7469"/>
                    <a:pt x="2322" y="2919"/>
                    <a:pt x="2778" y="1179"/>
                  </a:cubicBezTo>
                  <a:cubicBezTo>
                    <a:pt x="4022" y="1719"/>
                    <a:pt x="7232" y="2943"/>
                    <a:pt x="10800" y="2943"/>
                  </a:cubicBezTo>
                  <a:cubicBezTo>
                    <a:pt x="14368" y="2943"/>
                    <a:pt x="17579" y="1719"/>
                    <a:pt x="18823" y="1179"/>
                  </a:cubicBezTo>
                  <a:cubicBezTo>
                    <a:pt x="19278" y="2918"/>
                    <a:pt x="20618" y="7466"/>
                    <a:pt x="20618" y="12263"/>
                  </a:cubicBezTo>
                  <a:cubicBezTo>
                    <a:pt x="20618" y="17393"/>
                    <a:pt x="11803" y="20381"/>
                    <a:pt x="10800" y="20592"/>
                  </a:cubicBezTo>
                  <a:moveTo>
                    <a:pt x="19618" y="356"/>
                  </a:moveTo>
                  <a:cubicBezTo>
                    <a:pt x="19577" y="216"/>
                    <a:pt x="19477" y="101"/>
                    <a:pt x="19343" y="42"/>
                  </a:cubicBezTo>
                  <a:cubicBezTo>
                    <a:pt x="19210" y="-17"/>
                    <a:pt x="19057" y="-13"/>
                    <a:pt x="18926" y="52"/>
                  </a:cubicBezTo>
                  <a:cubicBezTo>
                    <a:pt x="18888" y="71"/>
                    <a:pt x="15053" y="1962"/>
                    <a:pt x="10800" y="1962"/>
                  </a:cubicBezTo>
                  <a:cubicBezTo>
                    <a:pt x="6556" y="1962"/>
                    <a:pt x="2712" y="71"/>
                    <a:pt x="2674" y="52"/>
                  </a:cubicBezTo>
                  <a:cubicBezTo>
                    <a:pt x="2543" y="-13"/>
                    <a:pt x="2391" y="-17"/>
                    <a:pt x="2257" y="42"/>
                  </a:cubicBezTo>
                  <a:cubicBezTo>
                    <a:pt x="2124" y="101"/>
                    <a:pt x="2023" y="216"/>
                    <a:pt x="1983" y="356"/>
                  </a:cubicBezTo>
                  <a:cubicBezTo>
                    <a:pt x="1963" y="426"/>
                    <a:pt x="0" y="6376"/>
                    <a:pt x="0" y="12263"/>
                  </a:cubicBezTo>
                  <a:cubicBezTo>
                    <a:pt x="0" y="18484"/>
                    <a:pt x="10271" y="21491"/>
                    <a:pt x="10708" y="21575"/>
                  </a:cubicBezTo>
                  <a:cubicBezTo>
                    <a:pt x="10739" y="21580"/>
                    <a:pt x="10770" y="21583"/>
                    <a:pt x="10800" y="21583"/>
                  </a:cubicBezTo>
                  <a:cubicBezTo>
                    <a:pt x="10831" y="21583"/>
                    <a:pt x="10862" y="21580"/>
                    <a:pt x="10892" y="21575"/>
                  </a:cubicBezTo>
                  <a:cubicBezTo>
                    <a:pt x="11329" y="21491"/>
                    <a:pt x="21600" y="18484"/>
                    <a:pt x="21600" y="12263"/>
                  </a:cubicBezTo>
                  <a:cubicBezTo>
                    <a:pt x="21600" y="6376"/>
                    <a:pt x="19637" y="426"/>
                    <a:pt x="19618" y="356"/>
                  </a:cubicBezTo>
                </a:path>
              </a:pathLst>
            </a:custGeom>
            <a:solidFill>
              <a:schemeClr val="bg1"/>
            </a:solidFill>
            <a:ln w="12700">
              <a:miter lim="400000"/>
            </a:ln>
          </p:spPr>
          <p:txBody>
            <a:bodyPr lIns="19045" tIns="19045" rIns="19045" bIns="19045" anchor="ctr"/>
            <a:lstStyle/>
            <a:p>
              <a:pPr defTabSz="2286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Source Sans Pro Light" charset="0"/>
                <a:ea typeface="Source Sans Pro Light" charset="0"/>
                <a:cs typeface="Source Sans Pro Light" charset="0"/>
              </a:endParaRPr>
            </a:p>
          </p:txBody>
        </p:sp>
        <p:sp>
          <p:nvSpPr>
            <p:cNvPr id="45" name="Shape 2570"/>
            <p:cNvSpPr/>
            <p:nvPr/>
          </p:nvSpPr>
          <p:spPr>
            <a:xfrm>
              <a:off x="9098728" y="5756550"/>
              <a:ext cx="422427" cy="412828"/>
            </a:xfrm>
            <a:custGeom>
              <a:avLst/>
              <a:gdLst/>
              <a:ahLst/>
              <a:cxnLst>
                <a:cxn ang="0">
                  <a:pos x="wd2" y="hd2"/>
                </a:cxn>
                <a:cxn ang="5400000">
                  <a:pos x="wd2" y="hd2"/>
                </a:cxn>
                <a:cxn ang="10800000">
                  <a:pos x="wd2" y="hd2"/>
                </a:cxn>
                <a:cxn ang="16200000">
                  <a:pos x="wd2" y="hd2"/>
                </a:cxn>
              </a:cxnLst>
              <a:rect l="0" t="0" r="r" b="b"/>
              <a:pathLst>
                <a:path w="21600" h="21319" extrusionOk="0">
                  <a:moveTo>
                    <a:pt x="7530" y="4197"/>
                  </a:moveTo>
                  <a:lnTo>
                    <a:pt x="6680" y="3701"/>
                  </a:lnTo>
                  <a:lnTo>
                    <a:pt x="6189" y="4560"/>
                  </a:lnTo>
                  <a:lnTo>
                    <a:pt x="7040" y="5056"/>
                  </a:lnTo>
                  <a:cubicBezTo>
                    <a:pt x="7040" y="5056"/>
                    <a:pt x="7530" y="4197"/>
                    <a:pt x="7530" y="4197"/>
                  </a:cubicBezTo>
                  <a:close/>
                  <a:moveTo>
                    <a:pt x="8512" y="2479"/>
                  </a:moveTo>
                  <a:lnTo>
                    <a:pt x="7662" y="1984"/>
                  </a:lnTo>
                  <a:lnTo>
                    <a:pt x="7171" y="2843"/>
                  </a:lnTo>
                  <a:lnTo>
                    <a:pt x="8021" y="3339"/>
                  </a:lnTo>
                  <a:cubicBezTo>
                    <a:pt x="8021" y="3339"/>
                    <a:pt x="8512" y="2479"/>
                    <a:pt x="8512" y="2479"/>
                  </a:cubicBezTo>
                  <a:close/>
                  <a:moveTo>
                    <a:pt x="20618" y="8428"/>
                  </a:moveTo>
                  <a:lnTo>
                    <a:pt x="982" y="8428"/>
                  </a:lnTo>
                  <a:lnTo>
                    <a:pt x="982" y="6445"/>
                  </a:lnTo>
                  <a:lnTo>
                    <a:pt x="20618" y="6445"/>
                  </a:lnTo>
                  <a:cubicBezTo>
                    <a:pt x="20618" y="6445"/>
                    <a:pt x="20618" y="8428"/>
                    <a:pt x="20618" y="8428"/>
                  </a:cubicBezTo>
                  <a:close/>
                  <a:moveTo>
                    <a:pt x="18655" y="20327"/>
                  </a:moveTo>
                  <a:lnTo>
                    <a:pt x="2945" y="20327"/>
                  </a:lnTo>
                  <a:lnTo>
                    <a:pt x="2945" y="9420"/>
                  </a:lnTo>
                  <a:lnTo>
                    <a:pt x="18655" y="9420"/>
                  </a:lnTo>
                  <a:cubicBezTo>
                    <a:pt x="18655" y="9420"/>
                    <a:pt x="18655" y="20327"/>
                    <a:pt x="18655" y="20327"/>
                  </a:cubicBezTo>
                  <a:close/>
                  <a:moveTo>
                    <a:pt x="6811" y="1488"/>
                  </a:moveTo>
                  <a:cubicBezTo>
                    <a:pt x="7083" y="1014"/>
                    <a:pt x="7683" y="851"/>
                    <a:pt x="8153" y="1125"/>
                  </a:cubicBezTo>
                  <a:lnTo>
                    <a:pt x="9854" y="2117"/>
                  </a:lnTo>
                  <a:lnTo>
                    <a:pt x="7946" y="5454"/>
                  </a:lnTo>
                  <a:lnTo>
                    <a:pt x="5759" y="5454"/>
                  </a:lnTo>
                  <a:lnTo>
                    <a:pt x="5698" y="5419"/>
                  </a:lnTo>
                  <a:lnTo>
                    <a:pt x="5678" y="5454"/>
                  </a:lnTo>
                  <a:lnTo>
                    <a:pt x="4545" y="5454"/>
                  </a:lnTo>
                  <a:cubicBezTo>
                    <a:pt x="4545" y="5454"/>
                    <a:pt x="6811" y="1488"/>
                    <a:pt x="6811" y="1488"/>
                  </a:cubicBezTo>
                  <a:close/>
                  <a:moveTo>
                    <a:pt x="15577" y="5454"/>
                  </a:moveTo>
                  <a:lnTo>
                    <a:pt x="9079" y="5454"/>
                  </a:lnTo>
                  <a:lnTo>
                    <a:pt x="10704" y="2612"/>
                  </a:lnTo>
                  <a:cubicBezTo>
                    <a:pt x="10704" y="2612"/>
                    <a:pt x="15577" y="5454"/>
                    <a:pt x="15577" y="5454"/>
                  </a:cubicBezTo>
                  <a:close/>
                  <a:moveTo>
                    <a:pt x="15930" y="2759"/>
                  </a:moveTo>
                  <a:cubicBezTo>
                    <a:pt x="16454" y="2617"/>
                    <a:pt x="16991" y="2931"/>
                    <a:pt x="17132" y="3460"/>
                  </a:cubicBezTo>
                  <a:lnTo>
                    <a:pt x="17661" y="5454"/>
                  </a:lnTo>
                  <a:lnTo>
                    <a:pt x="17540" y="5454"/>
                  </a:lnTo>
                  <a:lnTo>
                    <a:pt x="16279" y="4718"/>
                  </a:lnTo>
                  <a:lnTo>
                    <a:pt x="16438" y="4674"/>
                  </a:lnTo>
                  <a:lnTo>
                    <a:pt x="16184" y="3716"/>
                  </a:lnTo>
                  <a:lnTo>
                    <a:pt x="15236" y="3973"/>
                  </a:lnTo>
                  <a:lnTo>
                    <a:pt x="15279" y="4135"/>
                  </a:lnTo>
                  <a:lnTo>
                    <a:pt x="14076" y="3434"/>
                  </a:lnTo>
                  <a:lnTo>
                    <a:pt x="14033" y="3272"/>
                  </a:lnTo>
                  <a:cubicBezTo>
                    <a:pt x="14033" y="3272"/>
                    <a:pt x="15930" y="2759"/>
                    <a:pt x="15930" y="2759"/>
                  </a:cubicBezTo>
                  <a:close/>
                  <a:moveTo>
                    <a:pt x="20618" y="5454"/>
                  </a:moveTo>
                  <a:lnTo>
                    <a:pt x="18678" y="5454"/>
                  </a:lnTo>
                  <a:lnTo>
                    <a:pt x="18081" y="3203"/>
                  </a:lnTo>
                  <a:cubicBezTo>
                    <a:pt x="17800" y="2145"/>
                    <a:pt x="16724" y="1518"/>
                    <a:pt x="15676" y="1801"/>
                  </a:cubicBezTo>
                  <a:lnTo>
                    <a:pt x="12671" y="2615"/>
                  </a:lnTo>
                  <a:lnTo>
                    <a:pt x="8644" y="266"/>
                  </a:lnTo>
                  <a:cubicBezTo>
                    <a:pt x="7704" y="-281"/>
                    <a:pt x="6504" y="44"/>
                    <a:pt x="5961" y="992"/>
                  </a:cubicBezTo>
                  <a:lnTo>
                    <a:pt x="3410" y="5454"/>
                  </a:lnTo>
                  <a:lnTo>
                    <a:pt x="982" y="5454"/>
                  </a:lnTo>
                  <a:cubicBezTo>
                    <a:pt x="440" y="5454"/>
                    <a:pt x="0" y="5898"/>
                    <a:pt x="0" y="6445"/>
                  </a:cubicBezTo>
                  <a:lnTo>
                    <a:pt x="0" y="8428"/>
                  </a:lnTo>
                  <a:cubicBezTo>
                    <a:pt x="0" y="8977"/>
                    <a:pt x="440" y="9420"/>
                    <a:pt x="982" y="9420"/>
                  </a:cubicBezTo>
                  <a:lnTo>
                    <a:pt x="1964" y="9420"/>
                  </a:lnTo>
                  <a:lnTo>
                    <a:pt x="1964" y="20327"/>
                  </a:lnTo>
                  <a:cubicBezTo>
                    <a:pt x="1964" y="20875"/>
                    <a:pt x="2403" y="21319"/>
                    <a:pt x="2945" y="21319"/>
                  </a:cubicBezTo>
                  <a:lnTo>
                    <a:pt x="18655" y="21319"/>
                  </a:lnTo>
                  <a:cubicBezTo>
                    <a:pt x="19197" y="21319"/>
                    <a:pt x="19636" y="20875"/>
                    <a:pt x="19636" y="20327"/>
                  </a:cubicBezTo>
                  <a:lnTo>
                    <a:pt x="19636" y="9420"/>
                  </a:lnTo>
                  <a:lnTo>
                    <a:pt x="20618" y="9420"/>
                  </a:lnTo>
                  <a:cubicBezTo>
                    <a:pt x="21160" y="9420"/>
                    <a:pt x="21600" y="8977"/>
                    <a:pt x="21600" y="8428"/>
                  </a:cubicBezTo>
                  <a:lnTo>
                    <a:pt x="21600" y="6445"/>
                  </a:lnTo>
                  <a:cubicBezTo>
                    <a:pt x="21600" y="5898"/>
                    <a:pt x="21160" y="5454"/>
                    <a:pt x="20618" y="5454"/>
                  </a:cubicBezTo>
                  <a:moveTo>
                    <a:pt x="7855" y="12395"/>
                  </a:moveTo>
                  <a:lnTo>
                    <a:pt x="13745" y="12395"/>
                  </a:lnTo>
                  <a:lnTo>
                    <a:pt x="13745" y="13386"/>
                  </a:lnTo>
                  <a:lnTo>
                    <a:pt x="7855" y="13386"/>
                  </a:lnTo>
                  <a:cubicBezTo>
                    <a:pt x="7855" y="13386"/>
                    <a:pt x="7855" y="12395"/>
                    <a:pt x="7855" y="12395"/>
                  </a:cubicBezTo>
                  <a:close/>
                  <a:moveTo>
                    <a:pt x="7855" y="14378"/>
                  </a:moveTo>
                  <a:lnTo>
                    <a:pt x="13745" y="14378"/>
                  </a:lnTo>
                  <a:cubicBezTo>
                    <a:pt x="14288" y="14378"/>
                    <a:pt x="14727" y="13934"/>
                    <a:pt x="14727" y="13386"/>
                  </a:cubicBezTo>
                  <a:lnTo>
                    <a:pt x="14727" y="12395"/>
                  </a:lnTo>
                  <a:cubicBezTo>
                    <a:pt x="14727" y="11847"/>
                    <a:pt x="14288" y="11403"/>
                    <a:pt x="13745" y="11403"/>
                  </a:cubicBezTo>
                  <a:lnTo>
                    <a:pt x="7855" y="11403"/>
                  </a:lnTo>
                  <a:cubicBezTo>
                    <a:pt x="7312" y="11403"/>
                    <a:pt x="6873" y="11847"/>
                    <a:pt x="6873" y="12395"/>
                  </a:cubicBezTo>
                  <a:lnTo>
                    <a:pt x="6873" y="13386"/>
                  </a:lnTo>
                  <a:cubicBezTo>
                    <a:pt x="6873" y="13934"/>
                    <a:pt x="7312" y="14378"/>
                    <a:pt x="7855" y="14378"/>
                  </a:cubicBezTo>
                </a:path>
              </a:pathLst>
            </a:custGeom>
            <a:solidFill>
              <a:schemeClr val="bg1"/>
            </a:solidFill>
            <a:ln w="12700">
              <a:miter lim="400000"/>
            </a:ln>
          </p:spPr>
          <p:txBody>
            <a:bodyPr lIns="19045" tIns="19045" rIns="19045" bIns="19045" anchor="ctr"/>
            <a:lstStyle/>
            <a:p>
              <a:pPr defTabSz="2286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Source Sans Pro Light" charset="0"/>
                <a:ea typeface="Source Sans Pro Light" charset="0"/>
                <a:cs typeface="Source Sans Pro Light" charset="0"/>
              </a:endParaRPr>
            </a:p>
          </p:txBody>
        </p:sp>
        <p:sp>
          <p:nvSpPr>
            <p:cNvPr id="46" name="Shape 2631"/>
            <p:cNvSpPr/>
            <p:nvPr/>
          </p:nvSpPr>
          <p:spPr>
            <a:xfrm>
              <a:off x="7301793" y="4816239"/>
              <a:ext cx="422427" cy="345620"/>
            </a:xfrm>
            <a:custGeom>
              <a:avLst/>
              <a:gdLst/>
              <a:ahLst/>
              <a:cxnLst>
                <a:cxn ang="0">
                  <a:pos x="wd2" y="hd2"/>
                </a:cxn>
                <a:cxn ang="5400000">
                  <a:pos x="wd2" y="hd2"/>
                </a:cxn>
                <a:cxn ang="10800000">
                  <a:pos x="wd2" y="hd2"/>
                </a:cxn>
                <a:cxn ang="16200000">
                  <a:pos x="wd2" y="hd2"/>
                </a:cxn>
              </a:cxnLst>
              <a:rect l="0" t="0" r="r" b="b"/>
              <a:pathLst>
                <a:path w="21600" h="21600" extrusionOk="0">
                  <a:moveTo>
                    <a:pt x="19636" y="3600"/>
                  </a:moveTo>
                  <a:lnTo>
                    <a:pt x="1964" y="3600"/>
                  </a:lnTo>
                  <a:lnTo>
                    <a:pt x="1964" y="1200"/>
                  </a:lnTo>
                  <a:lnTo>
                    <a:pt x="19636" y="1200"/>
                  </a:lnTo>
                  <a:cubicBezTo>
                    <a:pt x="19636" y="1200"/>
                    <a:pt x="19636" y="3600"/>
                    <a:pt x="19636" y="3600"/>
                  </a:cubicBezTo>
                  <a:close/>
                  <a:moveTo>
                    <a:pt x="17182" y="6000"/>
                  </a:moveTo>
                  <a:lnTo>
                    <a:pt x="17182" y="4800"/>
                  </a:lnTo>
                  <a:lnTo>
                    <a:pt x="19145" y="4800"/>
                  </a:lnTo>
                  <a:lnTo>
                    <a:pt x="19145" y="6000"/>
                  </a:lnTo>
                  <a:cubicBezTo>
                    <a:pt x="19145" y="6662"/>
                    <a:pt x="18705" y="7200"/>
                    <a:pt x="18164" y="7200"/>
                  </a:cubicBezTo>
                  <a:cubicBezTo>
                    <a:pt x="17621" y="7200"/>
                    <a:pt x="17182" y="6662"/>
                    <a:pt x="17182" y="6000"/>
                  </a:cubicBezTo>
                  <a:moveTo>
                    <a:pt x="14236" y="6000"/>
                  </a:moveTo>
                  <a:lnTo>
                    <a:pt x="14236" y="4800"/>
                  </a:lnTo>
                  <a:lnTo>
                    <a:pt x="16200" y="4800"/>
                  </a:lnTo>
                  <a:lnTo>
                    <a:pt x="16200" y="6000"/>
                  </a:lnTo>
                  <a:cubicBezTo>
                    <a:pt x="16200" y="6662"/>
                    <a:pt x="15760" y="7200"/>
                    <a:pt x="15218" y="7200"/>
                  </a:cubicBezTo>
                  <a:cubicBezTo>
                    <a:pt x="14675" y="7200"/>
                    <a:pt x="14236" y="6662"/>
                    <a:pt x="14236" y="6000"/>
                  </a:cubicBezTo>
                  <a:moveTo>
                    <a:pt x="11291" y="6000"/>
                  </a:moveTo>
                  <a:lnTo>
                    <a:pt x="11291" y="4800"/>
                  </a:lnTo>
                  <a:lnTo>
                    <a:pt x="13255" y="4800"/>
                  </a:lnTo>
                  <a:lnTo>
                    <a:pt x="13255" y="6000"/>
                  </a:lnTo>
                  <a:cubicBezTo>
                    <a:pt x="13255" y="6662"/>
                    <a:pt x="12814" y="7200"/>
                    <a:pt x="12273" y="7200"/>
                  </a:cubicBezTo>
                  <a:cubicBezTo>
                    <a:pt x="11730" y="7200"/>
                    <a:pt x="11291" y="6662"/>
                    <a:pt x="11291" y="6000"/>
                  </a:cubicBezTo>
                  <a:moveTo>
                    <a:pt x="8345" y="6000"/>
                  </a:moveTo>
                  <a:lnTo>
                    <a:pt x="8345" y="4800"/>
                  </a:lnTo>
                  <a:lnTo>
                    <a:pt x="10309" y="4800"/>
                  </a:lnTo>
                  <a:lnTo>
                    <a:pt x="10309" y="6000"/>
                  </a:lnTo>
                  <a:cubicBezTo>
                    <a:pt x="10309" y="6662"/>
                    <a:pt x="9869" y="7200"/>
                    <a:pt x="9327" y="7200"/>
                  </a:cubicBezTo>
                  <a:cubicBezTo>
                    <a:pt x="8785" y="7200"/>
                    <a:pt x="8345" y="6662"/>
                    <a:pt x="8345" y="6000"/>
                  </a:cubicBezTo>
                  <a:moveTo>
                    <a:pt x="5400" y="6000"/>
                  </a:moveTo>
                  <a:lnTo>
                    <a:pt x="5400" y="4800"/>
                  </a:lnTo>
                  <a:lnTo>
                    <a:pt x="7364" y="4800"/>
                  </a:lnTo>
                  <a:lnTo>
                    <a:pt x="7364" y="6000"/>
                  </a:lnTo>
                  <a:cubicBezTo>
                    <a:pt x="7364" y="6662"/>
                    <a:pt x="6924" y="7200"/>
                    <a:pt x="6382" y="7200"/>
                  </a:cubicBezTo>
                  <a:cubicBezTo>
                    <a:pt x="5839" y="7200"/>
                    <a:pt x="5400" y="6662"/>
                    <a:pt x="5400" y="6000"/>
                  </a:cubicBezTo>
                  <a:moveTo>
                    <a:pt x="2455" y="6000"/>
                  </a:moveTo>
                  <a:lnTo>
                    <a:pt x="2455" y="4800"/>
                  </a:lnTo>
                  <a:lnTo>
                    <a:pt x="4418" y="4800"/>
                  </a:lnTo>
                  <a:lnTo>
                    <a:pt x="4418" y="6000"/>
                  </a:lnTo>
                  <a:cubicBezTo>
                    <a:pt x="4418" y="6662"/>
                    <a:pt x="3978" y="7200"/>
                    <a:pt x="3436" y="7200"/>
                  </a:cubicBezTo>
                  <a:cubicBezTo>
                    <a:pt x="2894" y="7200"/>
                    <a:pt x="2455" y="6662"/>
                    <a:pt x="2455" y="6000"/>
                  </a:cubicBezTo>
                  <a:moveTo>
                    <a:pt x="19636" y="20400"/>
                  </a:moveTo>
                  <a:lnTo>
                    <a:pt x="12764" y="20400"/>
                  </a:lnTo>
                  <a:lnTo>
                    <a:pt x="12764" y="13800"/>
                  </a:lnTo>
                  <a:cubicBezTo>
                    <a:pt x="12764" y="13469"/>
                    <a:pt x="12544" y="13200"/>
                    <a:pt x="12273" y="13200"/>
                  </a:cubicBezTo>
                  <a:lnTo>
                    <a:pt x="9327" y="13200"/>
                  </a:lnTo>
                  <a:cubicBezTo>
                    <a:pt x="9056" y="13200"/>
                    <a:pt x="8836" y="13469"/>
                    <a:pt x="8836" y="13800"/>
                  </a:cubicBezTo>
                  <a:lnTo>
                    <a:pt x="8836" y="20400"/>
                  </a:lnTo>
                  <a:lnTo>
                    <a:pt x="1964" y="20400"/>
                  </a:lnTo>
                  <a:lnTo>
                    <a:pt x="1964" y="7573"/>
                  </a:lnTo>
                  <a:cubicBezTo>
                    <a:pt x="2324" y="8076"/>
                    <a:pt x="2847" y="8400"/>
                    <a:pt x="3436" y="8400"/>
                  </a:cubicBezTo>
                  <a:cubicBezTo>
                    <a:pt x="4026" y="8400"/>
                    <a:pt x="4549" y="8076"/>
                    <a:pt x="4909" y="7573"/>
                  </a:cubicBezTo>
                  <a:cubicBezTo>
                    <a:pt x="5269" y="8076"/>
                    <a:pt x="5792" y="8400"/>
                    <a:pt x="6382" y="8400"/>
                  </a:cubicBezTo>
                  <a:cubicBezTo>
                    <a:pt x="6971" y="8400"/>
                    <a:pt x="7495" y="8076"/>
                    <a:pt x="7855" y="7573"/>
                  </a:cubicBezTo>
                  <a:cubicBezTo>
                    <a:pt x="8215" y="8076"/>
                    <a:pt x="8738" y="8400"/>
                    <a:pt x="9327" y="8400"/>
                  </a:cubicBezTo>
                  <a:cubicBezTo>
                    <a:pt x="9917" y="8400"/>
                    <a:pt x="10440" y="8076"/>
                    <a:pt x="10800" y="7573"/>
                  </a:cubicBezTo>
                  <a:cubicBezTo>
                    <a:pt x="11160" y="8076"/>
                    <a:pt x="11683" y="8400"/>
                    <a:pt x="12273" y="8400"/>
                  </a:cubicBezTo>
                  <a:cubicBezTo>
                    <a:pt x="12862" y="8400"/>
                    <a:pt x="13385" y="8076"/>
                    <a:pt x="13745" y="7573"/>
                  </a:cubicBezTo>
                  <a:cubicBezTo>
                    <a:pt x="14105" y="8076"/>
                    <a:pt x="14629" y="8400"/>
                    <a:pt x="15218" y="8400"/>
                  </a:cubicBezTo>
                  <a:cubicBezTo>
                    <a:pt x="15808" y="8400"/>
                    <a:pt x="16331" y="8076"/>
                    <a:pt x="16691" y="7573"/>
                  </a:cubicBezTo>
                  <a:cubicBezTo>
                    <a:pt x="17051" y="8076"/>
                    <a:pt x="17574" y="8400"/>
                    <a:pt x="18164" y="8400"/>
                  </a:cubicBezTo>
                  <a:cubicBezTo>
                    <a:pt x="18753" y="8400"/>
                    <a:pt x="19276" y="8076"/>
                    <a:pt x="19636" y="7573"/>
                  </a:cubicBezTo>
                  <a:cubicBezTo>
                    <a:pt x="19636" y="7573"/>
                    <a:pt x="19636" y="20400"/>
                    <a:pt x="19636" y="20400"/>
                  </a:cubicBezTo>
                  <a:close/>
                  <a:moveTo>
                    <a:pt x="11782" y="20400"/>
                  </a:moveTo>
                  <a:lnTo>
                    <a:pt x="9818" y="20400"/>
                  </a:lnTo>
                  <a:lnTo>
                    <a:pt x="9818" y="14400"/>
                  </a:lnTo>
                  <a:lnTo>
                    <a:pt x="11782" y="14400"/>
                  </a:lnTo>
                  <a:cubicBezTo>
                    <a:pt x="11782" y="14400"/>
                    <a:pt x="11782" y="20400"/>
                    <a:pt x="11782" y="20400"/>
                  </a:cubicBezTo>
                  <a:close/>
                  <a:moveTo>
                    <a:pt x="21109" y="20400"/>
                  </a:moveTo>
                  <a:lnTo>
                    <a:pt x="20618" y="20400"/>
                  </a:lnTo>
                  <a:lnTo>
                    <a:pt x="20618" y="4800"/>
                  </a:lnTo>
                  <a:lnTo>
                    <a:pt x="21109" y="4800"/>
                  </a:lnTo>
                  <a:cubicBezTo>
                    <a:pt x="21380" y="4800"/>
                    <a:pt x="21600" y="4532"/>
                    <a:pt x="21600" y="4200"/>
                  </a:cubicBezTo>
                  <a:cubicBezTo>
                    <a:pt x="21600" y="3868"/>
                    <a:pt x="21380" y="3600"/>
                    <a:pt x="21109" y="3600"/>
                  </a:cubicBezTo>
                  <a:lnTo>
                    <a:pt x="20618" y="3600"/>
                  </a:lnTo>
                  <a:lnTo>
                    <a:pt x="20618" y="1200"/>
                  </a:lnTo>
                  <a:cubicBezTo>
                    <a:pt x="20618" y="538"/>
                    <a:pt x="20178" y="0"/>
                    <a:pt x="19636" y="0"/>
                  </a:cubicBezTo>
                  <a:lnTo>
                    <a:pt x="1964" y="0"/>
                  </a:lnTo>
                  <a:cubicBezTo>
                    <a:pt x="1421" y="0"/>
                    <a:pt x="982" y="538"/>
                    <a:pt x="982" y="1200"/>
                  </a:cubicBezTo>
                  <a:lnTo>
                    <a:pt x="982" y="3600"/>
                  </a:lnTo>
                  <a:lnTo>
                    <a:pt x="491" y="3600"/>
                  </a:lnTo>
                  <a:cubicBezTo>
                    <a:pt x="220" y="3600"/>
                    <a:pt x="0" y="3868"/>
                    <a:pt x="0" y="4200"/>
                  </a:cubicBezTo>
                  <a:cubicBezTo>
                    <a:pt x="0" y="4532"/>
                    <a:pt x="220" y="4800"/>
                    <a:pt x="491" y="4800"/>
                  </a:cubicBezTo>
                  <a:lnTo>
                    <a:pt x="982" y="4800"/>
                  </a:lnTo>
                  <a:lnTo>
                    <a:pt x="982" y="20400"/>
                  </a:lnTo>
                  <a:lnTo>
                    <a:pt x="491" y="20400"/>
                  </a:lnTo>
                  <a:cubicBezTo>
                    <a:pt x="220" y="20400"/>
                    <a:pt x="0" y="20669"/>
                    <a:pt x="0" y="21000"/>
                  </a:cubicBezTo>
                  <a:cubicBezTo>
                    <a:pt x="0" y="21332"/>
                    <a:pt x="220" y="21600"/>
                    <a:pt x="491" y="21600"/>
                  </a:cubicBezTo>
                  <a:lnTo>
                    <a:pt x="21109" y="21600"/>
                  </a:lnTo>
                  <a:cubicBezTo>
                    <a:pt x="21380" y="21600"/>
                    <a:pt x="21600" y="21332"/>
                    <a:pt x="21600" y="21000"/>
                  </a:cubicBezTo>
                  <a:cubicBezTo>
                    <a:pt x="21600" y="20669"/>
                    <a:pt x="21380" y="20400"/>
                    <a:pt x="21109" y="20400"/>
                  </a:cubicBezTo>
                  <a:moveTo>
                    <a:pt x="16691" y="16800"/>
                  </a:moveTo>
                  <a:lnTo>
                    <a:pt x="14727" y="16800"/>
                  </a:lnTo>
                  <a:lnTo>
                    <a:pt x="14727" y="14400"/>
                  </a:lnTo>
                  <a:lnTo>
                    <a:pt x="16691" y="14400"/>
                  </a:lnTo>
                  <a:cubicBezTo>
                    <a:pt x="16691" y="14400"/>
                    <a:pt x="16691" y="16800"/>
                    <a:pt x="16691" y="16800"/>
                  </a:cubicBezTo>
                  <a:close/>
                  <a:moveTo>
                    <a:pt x="17182" y="13200"/>
                  </a:moveTo>
                  <a:lnTo>
                    <a:pt x="14236" y="13200"/>
                  </a:lnTo>
                  <a:cubicBezTo>
                    <a:pt x="13965" y="13200"/>
                    <a:pt x="13745" y="13469"/>
                    <a:pt x="13745" y="13800"/>
                  </a:cubicBezTo>
                  <a:lnTo>
                    <a:pt x="13745" y="17400"/>
                  </a:lnTo>
                  <a:cubicBezTo>
                    <a:pt x="13745" y="17732"/>
                    <a:pt x="13965" y="18000"/>
                    <a:pt x="14236" y="18000"/>
                  </a:cubicBezTo>
                  <a:lnTo>
                    <a:pt x="17182" y="18000"/>
                  </a:lnTo>
                  <a:cubicBezTo>
                    <a:pt x="17453" y="18000"/>
                    <a:pt x="17673" y="17732"/>
                    <a:pt x="17673" y="17400"/>
                  </a:cubicBezTo>
                  <a:lnTo>
                    <a:pt x="17673" y="13800"/>
                  </a:lnTo>
                  <a:cubicBezTo>
                    <a:pt x="17673" y="13469"/>
                    <a:pt x="17453" y="13200"/>
                    <a:pt x="17182" y="13200"/>
                  </a:cubicBezTo>
                  <a:moveTo>
                    <a:pt x="6873" y="16800"/>
                  </a:moveTo>
                  <a:lnTo>
                    <a:pt x="4909" y="16800"/>
                  </a:lnTo>
                  <a:lnTo>
                    <a:pt x="4909" y="14400"/>
                  </a:lnTo>
                  <a:lnTo>
                    <a:pt x="6873" y="14400"/>
                  </a:lnTo>
                  <a:cubicBezTo>
                    <a:pt x="6873" y="14400"/>
                    <a:pt x="6873" y="16800"/>
                    <a:pt x="6873" y="16800"/>
                  </a:cubicBezTo>
                  <a:close/>
                  <a:moveTo>
                    <a:pt x="7364" y="13200"/>
                  </a:moveTo>
                  <a:lnTo>
                    <a:pt x="4418" y="13200"/>
                  </a:lnTo>
                  <a:cubicBezTo>
                    <a:pt x="4147" y="13200"/>
                    <a:pt x="3927" y="13469"/>
                    <a:pt x="3927" y="13800"/>
                  </a:cubicBezTo>
                  <a:lnTo>
                    <a:pt x="3927" y="17400"/>
                  </a:lnTo>
                  <a:cubicBezTo>
                    <a:pt x="3927" y="17732"/>
                    <a:pt x="4147" y="18000"/>
                    <a:pt x="4418" y="18000"/>
                  </a:cubicBezTo>
                  <a:lnTo>
                    <a:pt x="7364" y="18000"/>
                  </a:lnTo>
                  <a:cubicBezTo>
                    <a:pt x="7635" y="18000"/>
                    <a:pt x="7855" y="17732"/>
                    <a:pt x="7855" y="17400"/>
                  </a:cubicBezTo>
                  <a:lnTo>
                    <a:pt x="7855" y="13800"/>
                  </a:lnTo>
                  <a:cubicBezTo>
                    <a:pt x="7855" y="13469"/>
                    <a:pt x="7635" y="13200"/>
                    <a:pt x="7364" y="13200"/>
                  </a:cubicBezTo>
                </a:path>
              </a:pathLst>
            </a:custGeom>
            <a:solidFill>
              <a:schemeClr val="bg1"/>
            </a:solidFill>
            <a:ln w="12700">
              <a:miter lim="400000"/>
            </a:ln>
          </p:spPr>
          <p:txBody>
            <a:bodyPr lIns="19045" tIns="19045" rIns="19045" bIns="19045" anchor="ctr"/>
            <a:lstStyle/>
            <a:p>
              <a:pPr defTabSz="2286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Source Sans Pro Light" charset="0"/>
                <a:ea typeface="Source Sans Pro Light" charset="0"/>
                <a:cs typeface="Source Sans Pro Light" charset="0"/>
              </a:endParaRPr>
            </a:p>
          </p:txBody>
        </p:sp>
        <p:sp>
          <p:nvSpPr>
            <p:cNvPr id="47" name="Shape 2540"/>
            <p:cNvSpPr/>
            <p:nvPr/>
          </p:nvSpPr>
          <p:spPr>
            <a:xfrm>
              <a:off x="8944180" y="3561394"/>
              <a:ext cx="731520" cy="731520"/>
            </a:xfrm>
            <a:custGeom>
              <a:avLst/>
              <a:gdLst/>
              <a:ahLst/>
              <a:cxnLst>
                <a:cxn ang="0">
                  <a:pos x="wd2" y="hd2"/>
                </a:cxn>
                <a:cxn ang="5400000">
                  <a:pos x="wd2" y="hd2"/>
                </a:cxn>
                <a:cxn ang="10800000">
                  <a:pos x="wd2" y="hd2"/>
                </a:cxn>
                <a:cxn ang="16200000">
                  <a:pos x="wd2" y="hd2"/>
                </a:cxn>
              </a:cxnLst>
              <a:rect l="0" t="0" r="r" b="b"/>
              <a:pathLst>
                <a:path w="21600" h="21600" extrusionOk="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solidFill>
              <a:schemeClr val="bg1"/>
            </a:solidFill>
            <a:ln w="12700">
              <a:miter lim="400000"/>
            </a:ln>
          </p:spPr>
          <p:txBody>
            <a:bodyPr lIns="19045" tIns="19045" rIns="19045" bIns="19045" anchor="ctr"/>
            <a:lstStyle/>
            <a:p>
              <a:pPr defTabSz="2286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Source Sans Pro Light" charset="0"/>
                <a:ea typeface="Source Sans Pro Light" charset="0"/>
                <a:cs typeface="Source Sans Pro Light" charset="0"/>
              </a:endParaRPr>
            </a:p>
          </p:txBody>
        </p:sp>
      </p:grpSp>
      <p:grpSp>
        <p:nvGrpSpPr>
          <p:cNvPr id="61" name="组合 60"/>
          <p:cNvGrpSpPr/>
          <p:nvPr/>
        </p:nvGrpSpPr>
        <p:grpSpPr>
          <a:xfrm>
            <a:off x="8248638" y="2092193"/>
            <a:ext cx="2633697" cy="991050"/>
            <a:chOff x="1088298" y="4213143"/>
            <a:chExt cx="2633697" cy="991050"/>
          </a:xfrm>
        </p:grpSpPr>
        <p:sp>
          <p:nvSpPr>
            <p:cNvPr id="62" name="矩形 61"/>
            <p:cNvSpPr/>
            <p:nvPr/>
          </p:nvSpPr>
          <p:spPr>
            <a:xfrm>
              <a:off x="1088298" y="4594795"/>
              <a:ext cx="2633697" cy="609398"/>
            </a:xfrm>
            <a:prstGeom prst="rect">
              <a:avLst/>
            </a:prstGeom>
          </p:spPr>
          <p:txBody>
            <a:bodyPr wrap="square">
              <a:spAutoFit/>
              <a:scene3d>
                <a:camera prst="orthographicFront"/>
                <a:lightRig rig="threePt" dir="t"/>
              </a:scene3d>
              <a:sp3d contourW="6350"/>
            </a:bodyPr>
            <a:lstStyle/>
            <a:p>
              <a:pPr>
                <a:lnSpc>
                  <a:spcPct val="120000"/>
                </a:lnSpc>
              </a:pPr>
              <a:r>
                <a:rPr lang="zh-CN" altLang="en-US" sz="1400" dirty="0">
                  <a:solidFill>
                    <a:schemeClr val="tx1">
                      <a:lumMod val="50000"/>
                      <a:lumOff val="50000"/>
                    </a:schemeClr>
                  </a:solidFill>
                </a:rPr>
                <a:t>用户可以在投影仪或者计算机上进行演示也可以将演示</a:t>
              </a:r>
            </a:p>
          </p:txBody>
        </p:sp>
        <p:sp>
          <p:nvSpPr>
            <p:cNvPr id="63" name="矩形 62"/>
            <p:cNvSpPr/>
            <p:nvPr/>
          </p:nvSpPr>
          <p:spPr>
            <a:xfrm>
              <a:off x="1088299" y="4213143"/>
              <a:ext cx="2241974" cy="424732"/>
            </a:xfrm>
            <a:prstGeom prst="rect">
              <a:avLst/>
            </a:prstGeom>
          </p:spPr>
          <p:txBody>
            <a:bodyPr wrap="square">
              <a:spAutoFit/>
              <a:scene3d>
                <a:camera prst="orthographicFront"/>
                <a:lightRig rig="threePt" dir="t"/>
              </a:scene3d>
              <a:sp3d contourW="6350"/>
            </a:bodyPr>
            <a:lstStyle/>
            <a:p>
              <a:pPr>
                <a:lnSpc>
                  <a:spcPct val="120000"/>
                </a:lnSpc>
              </a:pPr>
              <a:r>
                <a:rPr lang="zh-CN" altLang="en-US" b="1" dirty="0">
                  <a:solidFill>
                    <a:schemeClr val="tx1">
                      <a:lumMod val="65000"/>
                      <a:lumOff val="35000"/>
                    </a:schemeClr>
                  </a:solidFill>
                </a:rPr>
                <a:t>标题文字添加</a:t>
              </a:r>
            </a:p>
          </p:txBody>
        </p:sp>
      </p:grpSp>
      <p:grpSp>
        <p:nvGrpSpPr>
          <p:cNvPr id="64" name="组合 63"/>
          <p:cNvGrpSpPr/>
          <p:nvPr/>
        </p:nvGrpSpPr>
        <p:grpSpPr>
          <a:xfrm>
            <a:off x="8248638" y="3356944"/>
            <a:ext cx="2633697" cy="991050"/>
            <a:chOff x="1088298" y="4213143"/>
            <a:chExt cx="2633697" cy="991050"/>
          </a:xfrm>
        </p:grpSpPr>
        <p:sp>
          <p:nvSpPr>
            <p:cNvPr id="65" name="矩形 64"/>
            <p:cNvSpPr/>
            <p:nvPr/>
          </p:nvSpPr>
          <p:spPr>
            <a:xfrm>
              <a:off x="1088298" y="4594795"/>
              <a:ext cx="2633697" cy="609398"/>
            </a:xfrm>
            <a:prstGeom prst="rect">
              <a:avLst/>
            </a:prstGeom>
          </p:spPr>
          <p:txBody>
            <a:bodyPr wrap="square">
              <a:spAutoFit/>
              <a:scene3d>
                <a:camera prst="orthographicFront"/>
                <a:lightRig rig="threePt" dir="t"/>
              </a:scene3d>
              <a:sp3d contourW="6350"/>
            </a:bodyPr>
            <a:lstStyle/>
            <a:p>
              <a:pPr>
                <a:lnSpc>
                  <a:spcPct val="120000"/>
                </a:lnSpc>
              </a:pPr>
              <a:r>
                <a:rPr lang="zh-CN" altLang="en-US" sz="1400" dirty="0">
                  <a:solidFill>
                    <a:schemeClr val="tx1">
                      <a:lumMod val="50000"/>
                      <a:lumOff val="50000"/>
                    </a:schemeClr>
                  </a:solidFill>
                </a:rPr>
                <a:t>用户可以在投影仪或者计算机上进行演示也可以将演示</a:t>
              </a:r>
            </a:p>
          </p:txBody>
        </p:sp>
        <p:sp>
          <p:nvSpPr>
            <p:cNvPr id="66" name="矩形 65"/>
            <p:cNvSpPr/>
            <p:nvPr/>
          </p:nvSpPr>
          <p:spPr>
            <a:xfrm>
              <a:off x="1088299" y="4213143"/>
              <a:ext cx="2241974" cy="424732"/>
            </a:xfrm>
            <a:prstGeom prst="rect">
              <a:avLst/>
            </a:prstGeom>
          </p:spPr>
          <p:txBody>
            <a:bodyPr wrap="square">
              <a:spAutoFit/>
              <a:scene3d>
                <a:camera prst="orthographicFront"/>
                <a:lightRig rig="threePt" dir="t"/>
              </a:scene3d>
              <a:sp3d contourW="6350"/>
            </a:bodyPr>
            <a:lstStyle/>
            <a:p>
              <a:pPr>
                <a:lnSpc>
                  <a:spcPct val="120000"/>
                </a:lnSpc>
              </a:pPr>
              <a:r>
                <a:rPr lang="zh-CN" altLang="en-US" b="1" dirty="0">
                  <a:solidFill>
                    <a:schemeClr val="tx1">
                      <a:lumMod val="65000"/>
                      <a:lumOff val="35000"/>
                    </a:schemeClr>
                  </a:solidFill>
                </a:rPr>
                <a:t>标题文字添加</a:t>
              </a:r>
            </a:p>
          </p:txBody>
        </p:sp>
      </p:grpSp>
      <p:grpSp>
        <p:nvGrpSpPr>
          <p:cNvPr id="67" name="组合 66"/>
          <p:cNvGrpSpPr/>
          <p:nvPr/>
        </p:nvGrpSpPr>
        <p:grpSpPr>
          <a:xfrm>
            <a:off x="8248638" y="4621694"/>
            <a:ext cx="2633697" cy="991050"/>
            <a:chOff x="1088298" y="4213143"/>
            <a:chExt cx="2633697" cy="991050"/>
          </a:xfrm>
        </p:grpSpPr>
        <p:sp>
          <p:nvSpPr>
            <p:cNvPr id="68" name="矩形 67"/>
            <p:cNvSpPr/>
            <p:nvPr/>
          </p:nvSpPr>
          <p:spPr>
            <a:xfrm>
              <a:off x="1088298" y="4594795"/>
              <a:ext cx="2633697" cy="609398"/>
            </a:xfrm>
            <a:prstGeom prst="rect">
              <a:avLst/>
            </a:prstGeom>
          </p:spPr>
          <p:txBody>
            <a:bodyPr wrap="square">
              <a:spAutoFit/>
              <a:scene3d>
                <a:camera prst="orthographicFront"/>
                <a:lightRig rig="threePt" dir="t"/>
              </a:scene3d>
              <a:sp3d contourW="6350"/>
            </a:bodyPr>
            <a:lstStyle/>
            <a:p>
              <a:pPr>
                <a:lnSpc>
                  <a:spcPct val="120000"/>
                </a:lnSpc>
              </a:pPr>
              <a:r>
                <a:rPr lang="zh-CN" altLang="en-US" sz="1400" dirty="0">
                  <a:solidFill>
                    <a:schemeClr val="tx1">
                      <a:lumMod val="50000"/>
                      <a:lumOff val="50000"/>
                    </a:schemeClr>
                  </a:solidFill>
                </a:rPr>
                <a:t>用户可以在投影仪或者计算机上进行演示也可以将演示</a:t>
              </a:r>
            </a:p>
          </p:txBody>
        </p:sp>
        <p:sp>
          <p:nvSpPr>
            <p:cNvPr id="69" name="矩形 68"/>
            <p:cNvSpPr/>
            <p:nvPr/>
          </p:nvSpPr>
          <p:spPr>
            <a:xfrm>
              <a:off x="1088299" y="4213143"/>
              <a:ext cx="2241974" cy="424732"/>
            </a:xfrm>
            <a:prstGeom prst="rect">
              <a:avLst/>
            </a:prstGeom>
          </p:spPr>
          <p:txBody>
            <a:bodyPr wrap="square">
              <a:spAutoFit/>
              <a:scene3d>
                <a:camera prst="orthographicFront"/>
                <a:lightRig rig="threePt" dir="t"/>
              </a:scene3d>
              <a:sp3d contourW="6350"/>
            </a:bodyPr>
            <a:lstStyle/>
            <a:p>
              <a:pPr>
                <a:lnSpc>
                  <a:spcPct val="120000"/>
                </a:lnSpc>
              </a:pPr>
              <a:r>
                <a:rPr lang="zh-CN" altLang="en-US" b="1" dirty="0">
                  <a:solidFill>
                    <a:schemeClr val="tx1">
                      <a:lumMod val="65000"/>
                      <a:lumOff val="35000"/>
                    </a:schemeClr>
                  </a:solidFill>
                </a:rPr>
                <a:t>标题文字添加</a:t>
              </a:r>
            </a:p>
          </p:txBody>
        </p:sp>
      </p:grpSp>
      <p:grpSp>
        <p:nvGrpSpPr>
          <p:cNvPr id="70" name="组合 69"/>
          <p:cNvGrpSpPr/>
          <p:nvPr/>
        </p:nvGrpSpPr>
        <p:grpSpPr>
          <a:xfrm>
            <a:off x="1309665" y="2092193"/>
            <a:ext cx="2633697" cy="991050"/>
            <a:chOff x="1088298" y="4213143"/>
            <a:chExt cx="2633697" cy="991050"/>
          </a:xfrm>
        </p:grpSpPr>
        <p:sp>
          <p:nvSpPr>
            <p:cNvPr id="71" name="矩形 70"/>
            <p:cNvSpPr/>
            <p:nvPr/>
          </p:nvSpPr>
          <p:spPr>
            <a:xfrm>
              <a:off x="1088298" y="4594795"/>
              <a:ext cx="2633697" cy="609398"/>
            </a:xfrm>
            <a:prstGeom prst="rect">
              <a:avLst/>
            </a:prstGeom>
          </p:spPr>
          <p:txBody>
            <a:bodyPr wrap="square">
              <a:spAutoFit/>
              <a:scene3d>
                <a:camera prst="orthographicFront"/>
                <a:lightRig rig="threePt" dir="t"/>
              </a:scene3d>
              <a:sp3d contourW="6350"/>
            </a:bodyPr>
            <a:lstStyle/>
            <a:p>
              <a:pPr algn="r">
                <a:lnSpc>
                  <a:spcPct val="120000"/>
                </a:lnSpc>
              </a:pPr>
              <a:r>
                <a:rPr lang="zh-CN" altLang="en-US" sz="1400" dirty="0">
                  <a:solidFill>
                    <a:schemeClr val="tx1">
                      <a:lumMod val="50000"/>
                      <a:lumOff val="50000"/>
                    </a:schemeClr>
                  </a:solidFill>
                </a:rPr>
                <a:t>用户可以在投影仪或者计算机上进行演示也可以将演示</a:t>
              </a:r>
            </a:p>
          </p:txBody>
        </p:sp>
        <p:sp>
          <p:nvSpPr>
            <p:cNvPr id="72" name="矩形 71"/>
            <p:cNvSpPr/>
            <p:nvPr/>
          </p:nvSpPr>
          <p:spPr>
            <a:xfrm>
              <a:off x="1480021" y="4213143"/>
              <a:ext cx="2241974" cy="396134"/>
            </a:xfrm>
            <a:prstGeom prst="rect">
              <a:avLst/>
            </a:prstGeom>
          </p:spPr>
          <p:txBody>
            <a:bodyPr wrap="square">
              <a:spAutoFit/>
              <a:scene3d>
                <a:camera prst="orthographicFront"/>
                <a:lightRig rig="threePt" dir="t"/>
              </a:scene3d>
              <a:sp3d contourW="6350"/>
            </a:bodyPr>
            <a:lstStyle/>
            <a:p>
              <a:pPr algn="r">
                <a:lnSpc>
                  <a:spcPct val="120000"/>
                </a:lnSpc>
              </a:pPr>
              <a:r>
                <a:rPr lang="zh-CN" altLang="en-US" b="1" dirty="0">
                  <a:solidFill>
                    <a:schemeClr val="tx1">
                      <a:lumMod val="65000"/>
                      <a:lumOff val="35000"/>
                    </a:schemeClr>
                  </a:solidFill>
                </a:rPr>
                <a:t>标题文字添加</a:t>
              </a:r>
            </a:p>
          </p:txBody>
        </p:sp>
      </p:grpSp>
      <p:grpSp>
        <p:nvGrpSpPr>
          <p:cNvPr id="73" name="组合 72"/>
          <p:cNvGrpSpPr/>
          <p:nvPr/>
        </p:nvGrpSpPr>
        <p:grpSpPr>
          <a:xfrm>
            <a:off x="1309665" y="3356944"/>
            <a:ext cx="2633697" cy="991050"/>
            <a:chOff x="1088298" y="4213143"/>
            <a:chExt cx="2633697" cy="991050"/>
          </a:xfrm>
        </p:grpSpPr>
        <p:sp>
          <p:nvSpPr>
            <p:cNvPr id="74" name="矩形 73"/>
            <p:cNvSpPr/>
            <p:nvPr/>
          </p:nvSpPr>
          <p:spPr>
            <a:xfrm>
              <a:off x="1088298" y="4594795"/>
              <a:ext cx="2633697" cy="609398"/>
            </a:xfrm>
            <a:prstGeom prst="rect">
              <a:avLst/>
            </a:prstGeom>
          </p:spPr>
          <p:txBody>
            <a:bodyPr wrap="square">
              <a:spAutoFit/>
              <a:scene3d>
                <a:camera prst="orthographicFront"/>
                <a:lightRig rig="threePt" dir="t"/>
              </a:scene3d>
              <a:sp3d contourW="6350"/>
            </a:bodyPr>
            <a:lstStyle/>
            <a:p>
              <a:pPr algn="r">
                <a:lnSpc>
                  <a:spcPct val="120000"/>
                </a:lnSpc>
              </a:pPr>
              <a:r>
                <a:rPr lang="zh-CN" altLang="en-US" sz="1400" dirty="0">
                  <a:solidFill>
                    <a:schemeClr val="tx1">
                      <a:lumMod val="50000"/>
                      <a:lumOff val="50000"/>
                    </a:schemeClr>
                  </a:solidFill>
                </a:rPr>
                <a:t>用户可以在投影仪或者计算机上进行演示也可以将演示</a:t>
              </a:r>
            </a:p>
          </p:txBody>
        </p:sp>
        <p:sp>
          <p:nvSpPr>
            <p:cNvPr id="75" name="矩形 74"/>
            <p:cNvSpPr/>
            <p:nvPr/>
          </p:nvSpPr>
          <p:spPr>
            <a:xfrm>
              <a:off x="1480021" y="4213143"/>
              <a:ext cx="2241974" cy="396134"/>
            </a:xfrm>
            <a:prstGeom prst="rect">
              <a:avLst/>
            </a:prstGeom>
          </p:spPr>
          <p:txBody>
            <a:bodyPr wrap="square">
              <a:spAutoFit/>
              <a:scene3d>
                <a:camera prst="orthographicFront"/>
                <a:lightRig rig="threePt" dir="t"/>
              </a:scene3d>
              <a:sp3d contourW="6350"/>
            </a:bodyPr>
            <a:lstStyle/>
            <a:p>
              <a:pPr algn="r">
                <a:lnSpc>
                  <a:spcPct val="120000"/>
                </a:lnSpc>
              </a:pPr>
              <a:r>
                <a:rPr lang="zh-CN" altLang="en-US" b="1" dirty="0">
                  <a:solidFill>
                    <a:schemeClr val="tx1">
                      <a:lumMod val="65000"/>
                      <a:lumOff val="35000"/>
                    </a:schemeClr>
                  </a:solidFill>
                </a:rPr>
                <a:t>标题文字添加</a:t>
              </a:r>
            </a:p>
          </p:txBody>
        </p:sp>
      </p:grpSp>
      <p:grpSp>
        <p:nvGrpSpPr>
          <p:cNvPr id="76" name="组合 75"/>
          <p:cNvGrpSpPr/>
          <p:nvPr/>
        </p:nvGrpSpPr>
        <p:grpSpPr>
          <a:xfrm>
            <a:off x="1309665" y="4621694"/>
            <a:ext cx="2633697" cy="991050"/>
            <a:chOff x="1088298" y="4213143"/>
            <a:chExt cx="2633697" cy="991050"/>
          </a:xfrm>
        </p:grpSpPr>
        <p:sp>
          <p:nvSpPr>
            <p:cNvPr id="77" name="矩形 76"/>
            <p:cNvSpPr/>
            <p:nvPr/>
          </p:nvSpPr>
          <p:spPr>
            <a:xfrm>
              <a:off x="1088298" y="4594795"/>
              <a:ext cx="2633697" cy="609398"/>
            </a:xfrm>
            <a:prstGeom prst="rect">
              <a:avLst/>
            </a:prstGeom>
          </p:spPr>
          <p:txBody>
            <a:bodyPr wrap="square">
              <a:spAutoFit/>
              <a:scene3d>
                <a:camera prst="orthographicFront"/>
                <a:lightRig rig="threePt" dir="t"/>
              </a:scene3d>
              <a:sp3d contourW="6350"/>
            </a:bodyPr>
            <a:lstStyle/>
            <a:p>
              <a:pPr algn="r">
                <a:lnSpc>
                  <a:spcPct val="120000"/>
                </a:lnSpc>
              </a:pPr>
              <a:r>
                <a:rPr lang="zh-CN" altLang="en-US" sz="1400" dirty="0">
                  <a:solidFill>
                    <a:schemeClr val="tx1">
                      <a:lumMod val="50000"/>
                      <a:lumOff val="50000"/>
                    </a:schemeClr>
                  </a:solidFill>
                </a:rPr>
                <a:t>用户可以在投影仪或者计算机上进行演示也可以将演示</a:t>
              </a:r>
            </a:p>
          </p:txBody>
        </p:sp>
        <p:sp>
          <p:nvSpPr>
            <p:cNvPr id="78" name="矩形 77"/>
            <p:cNvSpPr/>
            <p:nvPr/>
          </p:nvSpPr>
          <p:spPr>
            <a:xfrm>
              <a:off x="1480021" y="4213143"/>
              <a:ext cx="2241974" cy="396134"/>
            </a:xfrm>
            <a:prstGeom prst="rect">
              <a:avLst/>
            </a:prstGeom>
          </p:spPr>
          <p:txBody>
            <a:bodyPr wrap="square">
              <a:spAutoFit/>
              <a:scene3d>
                <a:camera prst="orthographicFront"/>
                <a:lightRig rig="threePt" dir="t"/>
              </a:scene3d>
              <a:sp3d contourW="6350"/>
            </a:bodyPr>
            <a:lstStyle/>
            <a:p>
              <a:pPr algn="r">
                <a:lnSpc>
                  <a:spcPct val="120000"/>
                </a:lnSpc>
              </a:pPr>
              <a:r>
                <a:rPr lang="zh-CN" altLang="en-US" b="1" dirty="0">
                  <a:solidFill>
                    <a:schemeClr val="tx1">
                      <a:lumMod val="65000"/>
                      <a:lumOff val="35000"/>
                    </a:schemeClr>
                  </a:solidFill>
                </a:rPr>
                <a:t>标题文字添加</a:t>
              </a:r>
            </a:p>
          </p:txBody>
        </p:sp>
      </p:grpSp>
      <p:sp>
        <p:nvSpPr>
          <p:cNvPr id="80" name="矩形: 圆角 79"/>
          <p:cNvSpPr/>
          <p:nvPr/>
        </p:nvSpPr>
        <p:spPr>
          <a:xfrm rot="2700000">
            <a:off x="481528" y="324463"/>
            <a:ext cx="608141" cy="608141"/>
          </a:xfrm>
          <a:prstGeom prst="roundRect">
            <a:avLst/>
          </a:prstGeom>
          <a:solidFill>
            <a:schemeClr val="accent1"/>
          </a:solidFill>
          <a:ln w="3810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1" name="直接连接符 80"/>
          <p:cNvCxnSpPr/>
          <p:nvPr/>
        </p:nvCxnSpPr>
        <p:spPr>
          <a:xfrm>
            <a:off x="1046328" y="102358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82" name="文本框 81"/>
          <p:cNvSpPr txBox="1"/>
          <p:nvPr/>
        </p:nvSpPr>
        <p:spPr>
          <a:xfrm>
            <a:off x="1403349" y="366923"/>
            <a:ext cx="3467616" cy="584775"/>
          </a:xfrm>
          <a:prstGeom prst="rect">
            <a:avLst/>
          </a:prstGeom>
          <a:noFill/>
        </p:spPr>
        <p:txBody>
          <a:bodyPr wrap="none" rtlCol="0">
            <a:spAutoFit/>
            <a:scene3d>
              <a:camera prst="orthographicFront"/>
              <a:lightRig rig="threePt" dir="t"/>
            </a:scene3d>
            <a:sp3d contourW="6350"/>
          </a:bodyPr>
          <a:lstStyle/>
          <a:p>
            <a:r>
              <a:rPr lang="zh-CN" altLang="en-US" sz="3200" b="1" dirty="0">
                <a:solidFill>
                  <a:schemeClr val="accent1"/>
                </a:solidFill>
              </a:rPr>
              <a:t>目录标题添加此处</a:t>
            </a:r>
          </a:p>
        </p:txBody>
      </p:sp>
      <p:sp>
        <p:nvSpPr>
          <p:cNvPr id="83" name="文本框 82"/>
          <p:cNvSpPr txBox="1"/>
          <p:nvPr/>
        </p:nvSpPr>
        <p:spPr>
          <a:xfrm>
            <a:off x="521743" y="400325"/>
            <a:ext cx="527710" cy="461665"/>
          </a:xfrm>
          <a:prstGeom prst="rect">
            <a:avLst/>
          </a:prstGeom>
          <a:noFill/>
        </p:spPr>
        <p:txBody>
          <a:bodyPr wrap="none" rtlCol="0">
            <a:spAutoFit/>
          </a:bodyPr>
          <a:lstStyle/>
          <a:p>
            <a:pPr algn="ctr"/>
            <a:r>
              <a:rPr lang="en-US" altLang="zh-CN" sz="2400" b="1" dirty="0">
                <a:solidFill>
                  <a:schemeClr val="bg1"/>
                </a:solidFill>
              </a:rPr>
              <a:t>01</a:t>
            </a:r>
            <a:endParaRPr lang="zh-CN" altLang="en-US" sz="2400" b="1" dirty="0">
              <a:solidFill>
                <a:schemeClr val="bg1"/>
              </a:solidFill>
            </a:endParaRPr>
          </a:p>
        </p:txBody>
      </p:sp>
      <p:sp>
        <p:nvSpPr>
          <p:cNvPr id="84" name="任意多边形: 形状 83"/>
          <p:cNvSpPr/>
          <p:nvPr/>
        </p:nvSpPr>
        <p:spPr>
          <a:xfrm rot="2700000">
            <a:off x="10236192" y="80705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任意多边形: 形状 84"/>
          <p:cNvSpPr/>
          <p:nvPr/>
        </p:nvSpPr>
        <p:spPr>
          <a:xfrm rot="2700000">
            <a:off x="10688014" y="80705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任意多边形: 形状 85"/>
          <p:cNvSpPr/>
          <p:nvPr/>
        </p:nvSpPr>
        <p:spPr>
          <a:xfrm rot="2700000">
            <a:off x="11139835" y="80705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par>
                          <p:cTn id="11" fill="hold">
                            <p:stCondLst>
                              <p:cond delay="1000"/>
                            </p:stCondLst>
                            <p:childTnLst>
                              <p:par>
                                <p:cTn id="12" presetID="2" presetClass="entr" presetSubtype="4" fill="hold" nodeType="afterEffect">
                                  <p:stCondLst>
                                    <p:cond delay="0"/>
                                  </p:stCondLst>
                                  <p:childTnLst>
                                    <p:set>
                                      <p:cBhvr>
                                        <p:cTn id="13" dur="1" fill="hold">
                                          <p:stCondLst>
                                            <p:cond delay="0"/>
                                          </p:stCondLst>
                                        </p:cTn>
                                        <p:tgtEl>
                                          <p:spTgt spid="70"/>
                                        </p:tgtEl>
                                        <p:attrNameLst>
                                          <p:attrName>style.visibility</p:attrName>
                                        </p:attrNameLst>
                                      </p:cBhvr>
                                      <p:to>
                                        <p:strVal val="visible"/>
                                      </p:to>
                                    </p:set>
                                    <p:anim calcmode="lin" valueType="num">
                                      <p:cBhvr additive="base">
                                        <p:cTn id="14" dur="500" fill="hold"/>
                                        <p:tgtEl>
                                          <p:spTgt spid="70"/>
                                        </p:tgtEl>
                                        <p:attrNameLst>
                                          <p:attrName>ppt_x</p:attrName>
                                        </p:attrNameLst>
                                      </p:cBhvr>
                                      <p:tavLst>
                                        <p:tav tm="0">
                                          <p:val>
                                            <p:strVal val="#ppt_x"/>
                                          </p:val>
                                        </p:tav>
                                        <p:tav tm="100000">
                                          <p:val>
                                            <p:strVal val="#ppt_x"/>
                                          </p:val>
                                        </p:tav>
                                      </p:tavLst>
                                    </p:anim>
                                    <p:anim calcmode="lin" valueType="num">
                                      <p:cBhvr additive="base">
                                        <p:cTn id="15" dur="500" fill="hold"/>
                                        <p:tgtEl>
                                          <p:spTgt spid="70"/>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73"/>
                                        </p:tgtEl>
                                        <p:attrNameLst>
                                          <p:attrName>style.visibility</p:attrName>
                                        </p:attrNameLst>
                                      </p:cBhvr>
                                      <p:to>
                                        <p:strVal val="visible"/>
                                      </p:to>
                                    </p:set>
                                    <p:anim calcmode="lin" valueType="num">
                                      <p:cBhvr additive="base">
                                        <p:cTn id="18" dur="500" fill="hold"/>
                                        <p:tgtEl>
                                          <p:spTgt spid="73"/>
                                        </p:tgtEl>
                                        <p:attrNameLst>
                                          <p:attrName>ppt_x</p:attrName>
                                        </p:attrNameLst>
                                      </p:cBhvr>
                                      <p:tavLst>
                                        <p:tav tm="0">
                                          <p:val>
                                            <p:strVal val="#ppt_x"/>
                                          </p:val>
                                        </p:tav>
                                        <p:tav tm="100000">
                                          <p:val>
                                            <p:strVal val="#ppt_x"/>
                                          </p:val>
                                        </p:tav>
                                      </p:tavLst>
                                    </p:anim>
                                    <p:anim calcmode="lin" valueType="num">
                                      <p:cBhvr additive="base">
                                        <p:cTn id="19" dur="500" fill="hold"/>
                                        <p:tgtEl>
                                          <p:spTgt spid="73"/>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additive="base">
                                        <p:cTn id="22" dur="500" fill="hold"/>
                                        <p:tgtEl>
                                          <p:spTgt spid="76"/>
                                        </p:tgtEl>
                                        <p:attrNameLst>
                                          <p:attrName>ppt_x</p:attrName>
                                        </p:attrNameLst>
                                      </p:cBhvr>
                                      <p:tavLst>
                                        <p:tav tm="0">
                                          <p:val>
                                            <p:strVal val="#ppt_x"/>
                                          </p:val>
                                        </p:tav>
                                        <p:tav tm="100000">
                                          <p:val>
                                            <p:strVal val="#ppt_x"/>
                                          </p:val>
                                        </p:tav>
                                      </p:tavLst>
                                    </p:anim>
                                    <p:anim calcmode="lin" valueType="num">
                                      <p:cBhvr additive="base">
                                        <p:cTn id="23" dur="500" fill="hold"/>
                                        <p:tgtEl>
                                          <p:spTgt spid="76"/>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61"/>
                                        </p:tgtEl>
                                        <p:attrNameLst>
                                          <p:attrName>style.visibility</p:attrName>
                                        </p:attrNameLst>
                                      </p:cBhvr>
                                      <p:to>
                                        <p:strVal val="visible"/>
                                      </p:to>
                                    </p:set>
                                    <p:anim calcmode="lin" valueType="num">
                                      <p:cBhvr additive="base">
                                        <p:cTn id="26" dur="500" fill="hold"/>
                                        <p:tgtEl>
                                          <p:spTgt spid="61"/>
                                        </p:tgtEl>
                                        <p:attrNameLst>
                                          <p:attrName>ppt_x</p:attrName>
                                        </p:attrNameLst>
                                      </p:cBhvr>
                                      <p:tavLst>
                                        <p:tav tm="0">
                                          <p:val>
                                            <p:strVal val="#ppt_x"/>
                                          </p:val>
                                        </p:tav>
                                        <p:tav tm="100000">
                                          <p:val>
                                            <p:strVal val="#ppt_x"/>
                                          </p:val>
                                        </p:tav>
                                      </p:tavLst>
                                    </p:anim>
                                    <p:anim calcmode="lin" valueType="num">
                                      <p:cBhvr additive="base">
                                        <p:cTn id="27" dur="500" fill="hold"/>
                                        <p:tgtEl>
                                          <p:spTgt spid="61"/>
                                        </p:tgtEl>
                                        <p:attrNameLst>
                                          <p:attrName>ppt_y</p:attrName>
                                        </p:attrNameLst>
                                      </p:cBhvr>
                                      <p:tavLst>
                                        <p:tav tm="0">
                                          <p:val>
                                            <p:strVal val="1+#ppt_h/2"/>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additive="base">
                                        <p:cTn id="30" dur="500" fill="hold"/>
                                        <p:tgtEl>
                                          <p:spTgt spid="64"/>
                                        </p:tgtEl>
                                        <p:attrNameLst>
                                          <p:attrName>ppt_x</p:attrName>
                                        </p:attrNameLst>
                                      </p:cBhvr>
                                      <p:tavLst>
                                        <p:tav tm="0">
                                          <p:val>
                                            <p:strVal val="#ppt_x"/>
                                          </p:val>
                                        </p:tav>
                                        <p:tav tm="100000">
                                          <p:val>
                                            <p:strVal val="#ppt_x"/>
                                          </p:val>
                                        </p:tav>
                                      </p:tavLst>
                                    </p:anim>
                                    <p:anim calcmode="lin" valueType="num">
                                      <p:cBhvr additive="base">
                                        <p:cTn id="31" dur="500" fill="hold"/>
                                        <p:tgtEl>
                                          <p:spTgt spid="64"/>
                                        </p:tgtEl>
                                        <p:attrNameLst>
                                          <p:attrName>ppt_y</p:attrName>
                                        </p:attrNameLst>
                                      </p:cBhvr>
                                      <p:tavLst>
                                        <p:tav tm="0">
                                          <p:val>
                                            <p:strVal val="1+#ppt_h/2"/>
                                          </p:val>
                                        </p:tav>
                                        <p:tav tm="100000">
                                          <p:val>
                                            <p:strVal val="#ppt_y"/>
                                          </p:val>
                                        </p:tav>
                                      </p:tavLst>
                                    </p:anim>
                                  </p:childTnLst>
                                </p:cTn>
                              </p:par>
                              <p:par>
                                <p:cTn id="32" presetID="2" presetClass="entr" presetSubtype="4" fill="hold"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500" fill="hold"/>
                                        <p:tgtEl>
                                          <p:spTgt spid="67"/>
                                        </p:tgtEl>
                                        <p:attrNameLst>
                                          <p:attrName>ppt_x</p:attrName>
                                        </p:attrNameLst>
                                      </p:cBhvr>
                                      <p:tavLst>
                                        <p:tav tm="0">
                                          <p:val>
                                            <p:strVal val="#ppt_x"/>
                                          </p:val>
                                        </p:tav>
                                        <p:tav tm="100000">
                                          <p:val>
                                            <p:strVal val="#ppt_x"/>
                                          </p:val>
                                        </p:tav>
                                      </p:tavLst>
                                    </p:anim>
                                    <p:anim calcmode="lin" valueType="num">
                                      <p:cBhvr additive="base">
                                        <p:cTn id="35" dur="500" fill="hold"/>
                                        <p:tgtEl>
                                          <p:spTgt spid="6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 name="组合 45"/>
          <p:cNvGrpSpPr/>
          <p:nvPr/>
        </p:nvGrpSpPr>
        <p:grpSpPr bwMode="auto">
          <a:xfrm>
            <a:off x="1225308" y="2048598"/>
            <a:ext cx="1799330" cy="3624404"/>
            <a:chOff x="8853485" y="3998913"/>
            <a:chExt cx="3106735" cy="6257925"/>
          </a:xfrm>
          <a:effectLst/>
        </p:grpSpPr>
        <p:sp>
          <p:nvSpPr>
            <p:cNvPr id="48" name="任意多边形: 形状 47"/>
            <p:cNvSpPr/>
            <p:nvPr/>
          </p:nvSpPr>
          <p:spPr bwMode="auto">
            <a:xfrm>
              <a:off x="8853485" y="3998913"/>
              <a:ext cx="3106735" cy="6257925"/>
            </a:xfrm>
            <a:custGeom>
              <a:avLst/>
              <a:gdLst>
                <a:gd name="T0" fmla="*/ 8594 w 8630"/>
                <a:gd name="T1" fmla="*/ 3320 h 17382"/>
                <a:gd name="T2" fmla="*/ 8596 w 8630"/>
                <a:gd name="T3" fmla="*/ 3320 h 17382"/>
                <a:gd name="T4" fmla="*/ 8629 w 8630"/>
                <a:gd name="T5" fmla="*/ 3353 h 17382"/>
                <a:gd name="T6" fmla="*/ 8629 w 8630"/>
                <a:gd name="T7" fmla="*/ 4419 h 17382"/>
                <a:gd name="T8" fmla="*/ 8596 w 8630"/>
                <a:gd name="T9" fmla="*/ 4452 h 17382"/>
                <a:gd name="T10" fmla="*/ 8594 w 8630"/>
                <a:gd name="T11" fmla="*/ 4452 h 17382"/>
                <a:gd name="T12" fmla="*/ 8594 w 8630"/>
                <a:gd name="T13" fmla="*/ 16371 h 17382"/>
                <a:gd name="T14" fmla="*/ 7584 w 8630"/>
                <a:gd name="T15" fmla="*/ 17381 h 17382"/>
                <a:gd name="T16" fmla="*/ 1043 w 8630"/>
                <a:gd name="T17" fmla="*/ 17381 h 17382"/>
                <a:gd name="T18" fmla="*/ 33 w 8630"/>
                <a:gd name="T19" fmla="*/ 16371 h 17382"/>
                <a:gd name="T20" fmla="*/ 33 w 8630"/>
                <a:gd name="T21" fmla="*/ 5859 h 17382"/>
                <a:gd name="T22" fmla="*/ 33 w 8630"/>
                <a:gd name="T23" fmla="*/ 5859 h 17382"/>
                <a:gd name="T24" fmla="*/ 0 w 8630"/>
                <a:gd name="T25" fmla="*/ 5826 h 17382"/>
                <a:gd name="T26" fmla="*/ 0 w 8630"/>
                <a:gd name="T27" fmla="*/ 4760 h 17382"/>
                <a:gd name="T28" fmla="*/ 33 w 8630"/>
                <a:gd name="T29" fmla="*/ 4727 h 17382"/>
                <a:gd name="T30" fmla="*/ 33 w 8630"/>
                <a:gd name="T31" fmla="*/ 4727 h 17382"/>
                <a:gd name="T32" fmla="*/ 33 w 8630"/>
                <a:gd name="T33" fmla="*/ 4452 h 17382"/>
                <a:gd name="T34" fmla="*/ 33 w 8630"/>
                <a:gd name="T35" fmla="*/ 4452 h 17382"/>
                <a:gd name="T36" fmla="*/ 0 w 8630"/>
                <a:gd name="T37" fmla="*/ 4419 h 17382"/>
                <a:gd name="T38" fmla="*/ 0 w 8630"/>
                <a:gd name="T39" fmla="*/ 3353 h 17382"/>
                <a:gd name="T40" fmla="*/ 33 w 8630"/>
                <a:gd name="T41" fmla="*/ 3320 h 17382"/>
                <a:gd name="T42" fmla="*/ 33 w 8630"/>
                <a:gd name="T43" fmla="*/ 3320 h 17382"/>
                <a:gd name="T44" fmla="*/ 33 w 8630"/>
                <a:gd name="T45" fmla="*/ 2704 h 17382"/>
                <a:gd name="T46" fmla="*/ 33 w 8630"/>
                <a:gd name="T47" fmla="*/ 2704 h 17382"/>
                <a:gd name="T48" fmla="*/ 0 w 8630"/>
                <a:gd name="T49" fmla="*/ 2672 h 17382"/>
                <a:gd name="T50" fmla="*/ 0 w 8630"/>
                <a:gd name="T51" fmla="*/ 2075 h 17382"/>
                <a:gd name="T52" fmla="*/ 33 w 8630"/>
                <a:gd name="T53" fmla="*/ 2042 h 17382"/>
                <a:gd name="T54" fmla="*/ 33 w 8630"/>
                <a:gd name="T55" fmla="*/ 2042 h 17382"/>
                <a:gd name="T56" fmla="*/ 33 w 8630"/>
                <a:gd name="T57" fmla="*/ 1010 h 17382"/>
                <a:gd name="T58" fmla="*/ 1043 w 8630"/>
                <a:gd name="T59" fmla="*/ 0 h 17382"/>
                <a:gd name="T60" fmla="*/ 7584 w 8630"/>
                <a:gd name="T61" fmla="*/ 0 h 17382"/>
                <a:gd name="T62" fmla="*/ 8594 w 8630"/>
                <a:gd name="T63" fmla="*/ 1010 h 17382"/>
                <a:gd name="T64" fmla="*/ 8594 w 8630"/>
                <a:gd name="T65" fmla="*/ 3320 h 1738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630"/>
                <a:gd name="T100" fmla="*/ 0 h 17382"/>
                <a:gd name="T101" fmla="*/ 8630 w 8630"/>
                <a:gd name="T102" fmla="*/ 17382 h 1738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630" h="17382">
                  <a:moveTo>
                    <a:pt x="8594" y="3320"/>
                  </a:moveTo>
                  <a:lnTo>
                    <a:pt x="8596" y="3320"/>
                  </a:lnTo>
                  <a:cubicBezTo>
                    <a:pt x="8614" y="3320"/>
                    <a:pt x="8629" y="3335"/>
                    <a:pt x="8629" y="3353"/>
                  </a:cubicBezTo>
                  <a:lnTo>
                    <a:pt x="8629" y="4419"/>
                  </a:lnTo>
                  <a:cubicBezTo>
                    <a:pt x="8629" y="4438"/>
                    <a:pt x="8614" y="4452"/>
                    <a:pt x="8596" y="4452"/>
                  </a:cubicBezTo>
                  <a:lnTo>
                    <a:pt x="8594" y="4452"/>
                  </a:lnTo>
                  <a:lnTo>
                    <a:pt x="8594" y="16371"/>
                  </a:lnTo>
                  <a:cubicBezTo>
                    <a:pt x="8594" y="16928"/>
                    <a:pt x="8141" y="17381"/>
                    <a:pt x="7584" y="17381"/>
                  </a:cubicBezTo>
                  <a:lnTo>
                    <a:pt x="1043" y="17381"/>
                  </a:lnTo>
                  <a:cubicBezTo>
                    <a:pt x="487" y="17381"/>
                    <a:pt x="33" y="16928"/>
                    <a:pt x="33" y="16371"/>
                  </a:cubicBezTo>
                  <a:lnTo>
                    <a:pt x="33" y="5859"/>
                  </a:lnTo>
                  <a:cubicBezTo>
                    <a:pt x="15" y="5859"/>
                    <a:pt x="0" y="5844"/>
                    <a:pt x="0" y="5826"/>
                  </a:cubicBezTo>
                  <a:lnTo>
                    <a:pt x="0" y="4760"/>
                  </a:lnTo>
                  <a:cubicBezTo>
                    <a:pt x="0" y="4741"/>
                    <a:pt x="15" y="4727"/>
                    <a:pt x="33" y="4727"/>
                  </a:cubicBezTo>
                  <a:lnTo>
                    <a:pt x="33" y="4452"/>
                  </a:lnTo>
                  <a:cubicBezTo>
                    <a:pt x="15" y="4452"/>
                    <a:pt x="0" y="4438"/>
                    <a:pt x="0" y="4419"/>
                  </a:cubicBezTo>
                  <a:lnTo>
                    <a:pt x="0" y="3353"/>
                  </a:lnTo>
                  <a:cubicBezTo>
                    <a:pt x="0" y="3335"/>
                    <a:pt x="15" y="3320"/>
                    <a:pt x="33" y="3320"/>
                  </a:cubicBezTo>
                  <a:lnTo>
                    <a:pt x="33" y="2704"/>
                  </a:lnTo>
                  <a:cubicBezTo>
                    <a:pt x="15" y="2704"/>
                    <a:pt x="0" y="2690"/>
                    <a:pt x="0" y="2672"/>
                  </a:cubicBezTo>
                  <a:lnTo>
                    <a:pt x="0" y="2075"/>
                  </a:lnTo>
                  <a:cubicBezTo>
                    <a:pt x="0" y="2057"/>
                    <a:pt x="15" y="2042"/>
                    <a:pt x="33" y="2042"/>
                  </a:cubicBezTo>
                  <a:lnTo>
                    <a:pt x="33" y="1010"/>
                  </a:lnTo>
                  <a:cubicBezTo>
                    <a:pt x="33" y="453"/>
                    <a:pt x="487" y="0"/>
                    <a:pt x="1043" y="0"/>
                  </a:cubicBezTo>
                  <a:lnTo>
                    <a:pt x="7584" y="0"/>
                  </a:lnTo>
                  <a:cubicBezTo>
                    <a:pt x="8141" y="0"/>
                    <a:pt x="8594" y="453"/>
                    <a:pt x="8594" y="1010"/>
                  </a:cubicBezTo>
                  <a:lnTo>
                    <a:pt x="8594" y="3320"/>
                  </a:lnTo>
                </a:path>
              </a:pathLst>
            </a:custGeom>
            <a:solidFill>
              <a:schemeClr val="tx2">
                <a:lumMod val="50000"/>
              </a:schemeClr>
            </a:solidFill>
            <a:ln>
              <a:noFill/>
            </a:ln>
            <a:extLst>
              <a:ext uri="{91240B29-F687-4F45-9708-019B960494DF}">
                <a14:hiddenLine xmlns:a14="http://schemas.microsoft.com/office/drawing/2010/main" w="9525">
                  <a:solidFill>
                    <a:srgbClr val="000000"/>
                  </a:solidFill>
                  <a:bevel/>
                </a14:hiddenLine>
              </a:ext>
            </a:extLst>
          </p:spPr>
          <p:txBody>
            <a:bodyPr anchor="ctr"/>
            <a:lstStyle/>
            <a:p>
              <a:pPr algn="ctr"/>
              <a:endParaRPr/>
            </a:p>
          </p:txBody>
        </p:sp>
        <p:sp>
          <p:nvSpPr>
            <p:cNvPr id="49" name="任意多边形: 形状 48"/>
            <p:cNvSpPr/>
            <p:nvPr/>
          </p:nvSpPr>
          <p:spPr bwMode="auto">
            <a:xfrm>
              <a:off x="8888413" y="4021138"/>
              <a:ext cx="3036887" cy="6211887"/>
            </a:xfrm>
            <a:custGeom>
              <a:avLst/>
              <a:gdLst>
                <a:gd name="T0" fmla="*/ 947 w 8436"/>
                <a:gd name="T1" fmla="*/ 17255 h 17256"/>
                <a:gd name="T2" fmla="*/ 0 w 8436"/>
                <a:gd name="T3" fmla="*/ 16308 h 17256"/>
                <a:gd name="T4" fmla="*/ 0 w 8436"/>
                <a:gd name="T5" fmla="*/ 947 h 17256"/>
                <a:gd name="T6" fmla="*/ 947 w 8436"/>
                <a:gd name="T7" fmla="*/ 0 h 17256"/>
                <a:gd name="T8" fmla="*/ 7488 w 8436"/>
                <a:gd name="T9" fmla="*/ 0 h 17256"/>
                <a:gd name="T10" fmla="*/ 8435 w 8436"/>
                <a:gd name="T11" fmla="*/ 947 h 17256"/>
                <a:gd name="T12" fmla="*/ 8435 w 8436"/>
                <a:gd name="T13" fmla="*/ 16308 h 17256"/>
                <a:gd name="T14" fmla="*/ 7488 w 8436"/>
                <a:gd name="T15" fmla="*/ 17255 h 17256"/>
                <a:gd name="T16" fmla="*/ 947 w 8436"/>
                <a:gd name="T17" fmla="*/ 17255 h 17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436"/>
                <a:gd name="T28" fmla="*/ 0 h 17256"/>
                <a:gd name="T29" fmla="*/ 8436 w 8436"/>
                <a:gd name="T30" fmla="*/ 17256 h 17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436" h="17256">
                  <a:moveTo>
                    <a:pt x="947" y="17255"/>
                  </a:moveTo>
                  <a:cubicBezTo>
                    <a:pt x="425" y="17255"/>
                    <a:pt x="0" y="16831"/>
                    <a:pt x="0" y="16308"/>
                  </a:cubicBezTo>
                  <a:lnTo>
                    <a:pt x="0" y="947"/>
                  </a:lnTo>
                  <a:cubicBezTo>
                    <a:pt x="0" y="425"/>
                    <a:pt x="425" y="0"/>
                    <a:pt x="947" y="0"/>
                  </a:cubicBezTo>
                  <a:lnTo>
                    <a:pt x="7488" y="0"/>
                  </a:lnTo>
                  <a:cubicBezTo>
                    <a:pt x="8010" y="0"/>
                    <a:pt x="8435" y="425"/>
                    <a:pt x="8435" y="947"/>
                  </a:cubicBezTo>
                  <a:lnTo>
                    <a:pt x="8435" y="16308"/>
                  </a:lnTo>
                  <a:cubicBezTo>
                    <a:pt x="8435" y="16831"/>
                    <a:pt x="8010" y="17255"/>
                    <a:pt x="7488" y="17255"/>
                  </a:cubicBezTo>
                  <a:lnTo>
                    <a:pt x="947" y="17255"/>
                  </a:lnTo>
                </a:path>
              </a:pathLst>
            </a:custGeom>
            <a:solidFill>
              <a:schemeClr val="tx2">
                <a:lumMod val="50000"/>
              </a:schemeClr>
            </a:solidFill>
            <a:ln>
              <a:noFill/>
            </a:ln>
            <a:extLst>
              <a:ext uri="{91240B29-F687-4F45-9708-019B960494DF}">
                <a14:hiddenLine xmlns:a14="http://schemas.microsoft.com/office/drawing/2010/main" w="9525">
                  <a:solidFill>
                    <a:srgbClr val="000000"/>
                  </a:solidFill>
                  <a:bevel/>
                </a14:hiddenLine>
              </a:ext>
            </a:extLst>
          </p:spPr>
          <p:txBody>
            <a:bodyPr anchor="ctr"/>
            <a:lstStyle/>
            <a:p>
              <a:pPr algn="ctr"/>
              <a:endParaRPr/>
            </a:p>
          </p:txBody>
        </p:sp>
        <p:sp>
          <p:nvSpPr>
            <p:cNvPr id="50" name="任意多边形: 形状 49"/>
            <p:cNvSpPr/>
            <p:nvPr/>
          </p:nvSpPr>
          <p:spPr bwMode="auto">
            <a:xfrm>
              <a:off x="9925050" y="4337050"/>
              <a:ext cx="93663" cy="93663"/>
            </a:xfrm>
            <a:custGeom>
              <a:avLst/>
              <a:gdLst>
                <a:gd name="T0" fmla="*/ 130 w 260"/>
                <a:gd name="T1" fmla="*/ 260 h 261"/>
                <a:gd name="T2" fmla="*/ 0 w 260"/>
                <a:gd name="T3" fmla="*/ 130 h 261"/>
                <a:gd name="T4" fmla="*/ 130 w 260"/>
                <a:gd name="T5" fmla="*/ 0 h 261"/>
                <a:gd name="T6" fmla="*/ 259 w 260"/>
                <a:gd name="T7" fmla="*/ 130 h 261"/>
                <a:gd name="T8" fmla="*/ 130 w 260"/>
                <a:gd name="T9" fmla="*/ 260 h 261"/>
                <a:gd name="T10" fmla="*/ 0 60000 65536"/>
                <a:gd name="T11" fmla="*/ 0 60000 65536"/>
                <a:gd name="T12" fmla="*/ 0 60000 65536"/>
                <a:gd name="T13" fmla="*/ 0 60000 65536"/>
                <a:gd name="T14" fmla="*/ 0 60000 65536"/>
                <a:gd name="T15" fmla="*/ 0 w 260"/>
                <a:gd name="T16" fmla="*/ 0 h 261"/>
                <a:gd name="T17" fmla="*/ 260 w 260"/>
                <a:gd name="T18" fmla="*/ 261 h 261"/>
              </a:gdLst>
              <a:ahLst/>
              <a:cxnLst>
                <a:cxn ang="T10">
                  <a:pos x="T0" y="T1"/>
                </a:cxn>
                <a:cxn ang="T11">
                  <a:pos x="T2" y="T3"/>
                </a:cxn>
                <a:cxn ang="T12">
                  <a:pos x="T4" y="T5"/>
                </a:cxn>
                <a:cxn ang="T13">
                  <a:pos x="T6" y="T7"/>
                </a:cxn>
                <a:cxn ang="T14">
                  <a:pos x="T8" y="T9"/>
                </a:cxn>
              </a:cxnLst>
              <a:rect l="T15" t="T16" r="T17" b="T18"/>
              <a:pathLst>
                <a:path w="260" h="261">
                  <a:moveTo>
                    <a:pt x="130" y="260"/>
                  </a:moveTo>
                  <a:cubicBezTo>
                    <a:pt x="58" y="260"/>
                    <a:pt x="0" y="202"/>
                    <a:pt x="0" y="130"/>
                  </a:cubicBezTo>
                  <a:cubicBezTo>
                    <a:pt x="0" y="58"/>
                    <a:pt x="58" y="0"/>
                    <a:pt x="130" y="0"/>
                  </a:cubicBezTo>
                  <a:cubicBezTo>
                    <a:pt x="201" y="0"/>
                    <a:pt x="259" y="58"/>
                    <a:pt x="259" y="130"/>
                  </a:cubicBezTo>
                  <a:cubicBezTo>
                    <a:pt x="259" y="202"/>
                    <a:pt x="201" y="260"/>
                    <a:pt x="130" y="260"/>
                  </a:cubicBezTo>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nchor="ctr"/>
            <a:lstStyle/>
            <a:p>
              <a:pPr algn="ctr"/>
              <a:endParaRPr/>
            </a:p>
          </p:txBody>
        </p:sp>
        <p:sp>
          <p:nvSpPr>
            <p:cNvPr id="51" name="任意多边形: 形状 50"/>
            <p:cNvSpPr/>
            <p:nvPr/>
          </p:nvSpPr>
          <p:spPr bwMode="auto">
            <a:xfrm>
              <a:off x="10369550" y="4167188"/>
              <a:ext cx="68263" cy="68262"/>
            </a:xfrm>
            <a:custGeom>
              <a:avLst/>
              <a:gdLst>
                <a:gd name="T0" fmla="*/ 95 w 191"/>
                <a:gd name="T1" fmla="*/ 190 h 191"/>
                <a:gd name="T2" fmla="*/ 0 w 191"/>
                <a:gd name="T3" fmla="*/ 95 h 191"/>
                <a:gd name="T4" fmla="*/ 95 w 191"/>
                <a:gd name="T5" fmla="*/ 0 h 191"/>
                <a:gd name="T6" fmla="*/ 190 w 191"/>
                <a:gd name="T7" fmla="*/ 95 h 191"/>
                <a:gd name="T8" fmla="*/ 95 w 191"/>
                <a:gd name="T9" fmla="*/ 190 h 191"/>
                <a:gd name="T10" fmla="*/ 0 60000 65536"/>
                <a:gd name="T11" fmla="*/ 0 60000 65536"/>
                <a:gd name="T12" fmla="*/ 0 60000 65536"/>
                <a:gd name="T13" fmla="*/ 0 60000 65536"/>
                <a:gd name="T14" fmla="*/ 0 60000 65536"/>
                <a:gd name="T15" fmla="*/ 0 w 191"/>
                <a:gd name="T16" fmla="*/ 0 h 191"/>
                <a:gd name="T17" fmla="*/ 191 w 191"/>
                <a:gd name="T18" fmla="*/ 191 h 191"/>
              </a:gdLst>
              <a:ahLst/>
              <a:cxnLst>
                <a:cxn ang="T10">
                  <a:pos x="T0" y="T1"/>
                </a:cxn>
                <a:cxn ang="T11">
                  <a:pos x="T2" y="T3"/>
                </a:cxn>
                <a:cxn ang="T12">
                  <a:pos x="T4" y="T5"/>
                </a:cxn>
                <a:cxn ang="T13">
                  <a:pos x="T6" y="T7"/>
                </a:cxn>
                <a:cxn ang="T14">
                  <a:pos x="T8" y="T9"/>
                </a:cxn>
              </a:cxnLst>
              <a:rect l="T15" t="T16" r="T17" b="T18"/>
              <a:pathLst>
                <a:path w="191" h="191">
                  <a:moveTo>
                    <a:pt x="95" y="190"/>
                  </a:moveTo>
                  <a:cubicBezTo>
                    <a:pt x="42" y="190"/>
                    <a:pt x="0" y="147"/>
                    <a:pt x="0" y="95"/>
                  </a:cubicBezTo>
                  <a:cubicBezTo>
                    <a:pt x="0" y="43"/>
                    <a:pt x="42" y="0"/>
                    <a:pt x="95" y="0"/>
                  </a:cubicBezTo>
                  <a:cubicBezTo>
                    <a:pt x="147" y="0"/>
                    <a:pt x="190" y="43"/>
                    <a:pt x="190" y="95"/>
                  </a:cubicBezTo>
                  <a:cubicBezTo>
                    <a:pt x="190" y="147"/>
                    <a:pt x="147" y="190"/>
                    <a:pt x="95" y="190"/>
                  </a:cubicBezTo>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nchor="ctr"/>
            <a:lstStyle/>
            <a:p>
              <a:pPr algn="ctr"/>
              <a:endParaRPr/>
            </a:p>
          </p:txBody>
        </p:sp>
        <p:sp>
          <p:nvSpPr>
            <p:cNvPr id="52" name="任意多边形: 形状 51"/>
            <p:cNvSpPr/>
            <p:nvPr/>
          </p:nvSpPr>
          <p:spPr bwMode="auto">
            <a:xfrm>
              <a:off x="10185400" y="4362450"/>
              <a:ext cx="434975" cy="46038"/>
            </a:xfrm>
            <a:custGeom>
              <a:avLst/>
              <a:gdLst>
                <a:gd name="T0" fmla="*/ 1143 w 1209"/>
                <a:gd name="T1" fmla="*/ 129 h 130"/>
                <a:gd name="T2" fmla="*/ 64 w 1209"/>
                <a:gd name="T3" fmla="*/ 129 h 130"/>
                <a:gd name="T4" fmla="*/ 0 w 1209"/>
                <a:gd name="T5" fmla="*/ 65 h 130"/>
                <a:gd name="T6" fmla="*/ 64 w 1209"/>
                <a:gd name="T7" fmla="*/ 0 h 130"/>
                <a:gd name="T8" fmla="*/ 1143 w 1209"/>
                <a:gd name="T9" fmla="*/ 0 h 130"/>
                <a:gd name="T10" fmla="*/ 1208 w 1209"/>
                <a:gd name="T11" fmla="*/ 65 h 130"/>
                <a:gd name="T12" fmla="*/ 1143 w 1209"/>
                <a:gd name="T13" fmla="*/ 129 h 130"/>
                <a:gd name="T14" fmla="*/ 0 60000 65536"/>
                <a:gd name="T15" fmla="*/ 0 60000 65536"/>
                <a:gd name="T16" fmla="*/ 0 60000 65536"/>
                <a:gd name="T17" fmla="*/ 0 60000 65536"/>
                <a:gd name="T18" fmla="*/ 0 60000 65536"/>
                <a:gd name="T19" fmla="*/ 0 60000 65536"/>
                <a:gd name="T20" fmla="*/ 0 60000 65536"/>
                <a:gd name="T21" fmla="*/ 0 w 1209"/>
                <a:gd name="T22" fmla="*/ 0 h 130"/>
                <a:gd name="T23" fmla="*/ 1209 w 1209"/>
                <a:gd name="T24" fmla="*/ 130 h 1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09" h="130">
                  <a:moveTo>
                    <a:pt x="1143" y="129"/>
                  </a:moveTo>
                  <a:lnTo>
                    <a:pt x="64" y="129"/>
                  </a:lnTo>
                  <a:cubicBezTo>
                    <a:pt x="29" y="129"/>
                    <a:pt x="0" y="100"/>
                    <a:pt x="0" y="65"/>
                  </a:cubicBezTo>
                  <a:cubicBezTo>
                    <a:pt x="0" y="29"/>
                    <a:pt x="29" y="0"/>
                    <a:pt x="64" y="0"/>
                  </a:cubicBezTo>
                  <a:lnTo>
                    <a:pt x="1143" y="0"/>
                  </a:lnTo>
                  <a:cubicBezTo>
                    <a:pt x="1179" y="0"/>
                    <a:pt x="1208" y="29"/>
                    <a:pt x="1208" y="65"/>
                  </a:cubicBezTo>
                  <a:cubicBezTo>
                    <a:pt x="1208" y="100"/>
                    <a:pt x="1179" y="129"/>
                    <a:pt x="1143" y="129"/>
                  </a:cubicBezTo>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nchor="ctr"/>
            <a:lstStyle/>
            <a:p>
              <a:pPr algn="ctr"/>
              <a:endParaRPr/>
            </a:p>
          </p:txBody>
        </p:sp>
        <p:sp>
          <p:nvSpPr>
            <p:cNvPr id="53" name="任意多边形: 形状 52"/>
            <p:cNvSpPr/>
            <p:nvPr/>
          </p:nvSpPr>
          <p:spPr bwMode="auto">
            <a:xfrm>
              <a:off x="10190163" y="9671050"/>
              <a:ext cx="427037" cy="427038"/>
            </a:xfrm>
            <a:custGeom>
              <a:avLst/>
              <a:gdLst>
                <a:gd name="T0" fmla="*/ 84 w 1187"/>
                <a:gd name="T1" fmla="*/ 593 h 1186"/>
                <a:gd name="T2" fmla="*/ 593 w 1187"/>
                <a:gd name="T3" fmla="*/ 1102 h 1186"/>
                <a:gd name="T4" fmla="*/ 1102 w 1187"/>
                <a:gd name="T5" fmla="*/ 593 h 1186"/>
                <a:gd name="T6" fmla="*/ 593 w 1187"/>
                <a:gd name="T7" fmla="*/ 83 h 1186"/>
                <a:gd name="T8" fmla="*/ 84 w 1187"/>
                <a:gd name="T9" fmla="*/ 593 h 1186"/>
                <a:gd name="T10" fmla="*/ 0 w 1187"/>
                <a:gd name="T11" fmla="*/ 593 h 1186"/>
                <a:gd name="T12" fmla="*/ 593 w 1187"/>
                <a:gd name="T13" fmla="*/ 0 h 1186"/>
                <a:gd name="T14" fmla="*/ 1186 w 1187"/>
                <a:gd name="T15" fmla="*/ 593 h 1186"/>
                <a:gd name="T16" fmla="*/ 593 w 1187"/>
                <a:gd name="T17" fmla="*/ 1185 h 1186"/>
                <a:gd name="T18" fmla="*/ 0 w 1187"/>
                <a:gd name="T19" fmla="*/ 593 h 11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87"/>
                <a:gd name="T31" fmla="*/ 0 h 1186"/>
                <a:gd name="T32" fmla="*/ 1187 w 1187"/>
                <a:gd name="T33" fmla="*/ 1186 h 118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87" h="1186">
                  <a:moveTo>
                    <a:pt x="84" y="593"/>
                  </a:moveTo>
                  <a:cubicBezTo>
                    <a:pt x="84" y="874"/>
                    <a:pt x="312" y="1102"/>
                    <a:pt x="593" y="1102"/>
                  </a:cubicBezTo>
                  <a:cubicBezTo>
                    <a:pt x="874" y="1102"/>
                    <a:pt x="1102" y="874"/>
                    <a:pt x="1102" y="593"/>
                  </a:cubicBezTo>
                  <a:cubicBezTo>
                    <a:pt x="1102" y="312"/>
                    <a:pt x="874" y="83"/>
                    <a:pt x="593" y="83"/>
                  </a:cubicBezTo>
                  <a:cubicBezTo>
                    <a:pt x="312" y="83"/>
                    <a:pt x="84" y="312"/>
                    <a:pt x="84" y="593"/>
                  </a:cubicBezTo>
                  <a:close/>
                  <a:moveTo>
                    <a:pt x="0" y="593"/>
                  </a:moveTo>
                  <a:cubicBezTo>
                    <a:pt x="0" y="266"/>
                    <a:pt x="266" y="0"/>
                    <a:pt x="593" y="0"/>
                  </a:cubicBezTo>
                  <a:cubicBezTo>
                    <a:pt x="920" y="0"/>
                    <a:pt x="1186" y="266"/>
                    <a:pt x="1186" y="593"/>
                  </a:cubicBezTo>
                  <a:cubicBezTo>
                    <a:pt x="1186" y="920"/>
                    <a:pt x="920" y="1185"/>
                    <a:pt x="593" y="1185"/>
                  </a:cubicBezTo>
                  <a:cubicBezTo>
                    <a:pt x="266" y="1185"/>
                    <a:pt x="0" y="920"/>
                    <a:pt x="0" y="593"/>
                  </a:cubicBez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nchor="ctr"/>
            <a:lstStyle/>
            <a:p>
              <a:pPr algn="ctr"/>
              <a:endParaRPr/>
            </a:p>
          </p:txBody>
        </p:sp>
      </p:grpSp>
      <p:grpSp>
        <p:nvGrpSpPr>
          <p:cNvPr id="38" name="组合 37"/>
          <p:cNvGrpSpPr/>
          <p:nvPr/>
        </p:nvGrpSpPr>
        <p:grpSpPr bwMode="auto">
          <a:xfrm>
            <a:off x="3421299" y="2048598"/>
            <a:ext cx="1799330" cy="3624404"/>
            <a:chOff x="8853485" y="3998913"/>
            <a:chExt cx="3106735" cy="6257925"/>
          </a:xfrm>
          <a:effectLst/>
        </p:grpSpPr>
        <p:sp>
          <p:nvSpPr>
            <p:cNvPr id="40" name="任意多边形: 形状 39"/>
            <p:cNvSpPr/>
            <p:nvPr/>
          </p:nvSpPr>
          <p:spPr bwMode="auto">
            <a:xfrm>
              <a:off x="8853485" y="3998913"/>
              <a:ext cx="3106735" cy="6257925"/>
            </a:xfrm>
            <a:custGeom>
              <a:avLst/>
              <a:gdLst>
                <a:gd name="T0" fmla="*/ 8594 w 8630"/>
                <a:gd name="T1" fmla="*/ 3320 h 17382"/>
                <a:gd name="T2" fmla="*/ 8596 w 8630"/>
                <a:gd name="T3" fmla="*/ 3320 h 17382"/>
                <a:gd name="T4" fmla="*/ 8629 w 8630"/>
                <a:gd name="T5" fmla="*/ 3353 h 17382"/>
                <a:gd name="T6" fmla="*/ 8629 w 8630"/>
                <a:gd name="T7" fmla="*/ 4419 h 17382"/>
                <a:gd name="T8" fmla="*/ 8596 w 8630"/>
                <a:gd name="T9" fmla="*/ 4452 h 17382"/>
                <a:gd name="T10" fmla="*/ 8594 w 8630"/>
                <a:gd name="T11" fmla="*/ 4452 h 17382"/>
                <a:gd name="T12" fmla="*/ 8594 w 8630"/>
                <a:gd name="T13" fmla="*/ 16371 h 17382"/>
                <a:gd name="T14" fmla="*/ 7584 w 8630"/>
                <a:gd name="T15" fmla="*/ 17381 h 17382"/>
                <a:gd name="T16" fmla="*/ 1043 w 8630"/>
                <a:gd name="T17" fmla="*/ 17381 h 17382"/>
                <a:gd name="T18" fmla="*/ 33 w 8630"/>
                <a:gd name="T19" fmla="*/ 16371 h 17382"/>
                <a:gd name="T20" fmla="*/ 33 w 8630"/>
                <a:gd name="T21" fmla="*/ 5859 h 17382"/>
                <a:gd name="T22" fmla="*/ 33 w 8630"/>
                <a:gd name="T23" fmla="*/ 5859 h 17382"/>
                <a:gd name="T24" fmla="*/ 0 w 8630"/>
                <a:gd name="T25" fmla="*/ 5826 h 17382"/>
                <a:gd name="T26" fmla="*/ 0 w 8630"/>
                <a:gd name="T27" fmla="*/ 4760 h 17382"/>
                <a:gd name="T28" fmla="*/ 33 w 8630"/>
                <a:gd name="T29" fmla="*/ 4727 h 17382"/>
                <a:gd name="T30" fmla="*/ 33 w 8630"/>
                <a:gd name="T31" fmla="*/ 4727 h 17382"/>
                <a:gd name="T32" fmla="*/ 33 w 8630"/>
                <a:gd name="T33" fmla="*/ 4452 h 17382"/>
                <a:gd name="T34" fmla="*/ 33 w 8630"/>
                <a:gd name="T35" fmla="*/ 4452 h 17382"/>
                <a:gd name="T36" fmla="*/ 0 w 8630"/>
                <a:gd name="T37" fmla="*/ 4419 h 17382"/>
                <a:gd name="T38" fmla="*/ 0 w 8630"/>
                <a:gd name="T39" fmla="*/ 3353 h 17382"/>
                <a:gd name="T40" fmla="*/ 33 w 8630"/>
                <a:gd name="T41" fmla="*/ 3320 h 17382"/>
                <a:gd name="T42" fmla="*/ 33 w 8630"/>
                <a:gd name="T43" fmla="*/ 3320 h 17382"/>
                <a:gd name="T44" fmla="*/ 33 w 8630"/>
                <a:gd name="T45" fmla="*/ 2704 h 17382"/>
                <a:gd name="T46" fmla="*/ 33 w 8630"/>
                <a:gd name="T47" fmla="*/ 2704 h 17382"/>
                <a:gd name="T48" fmla="*/ 0 w 8630"/>
                <a:gd name="T49" fmla="*/ 2672 h 17382"/>
                <a:gd name="T50" fmla="*/ 0 w 8630"/>
                <a:gd name="T51" fmla="*/ 2075 h 17382"/>
                <a:gd name="T52" fmla="*/ 33 w 8630"/>
                <a:gd name="T53" fmla="*/ 2042 h 17382"/>
                <a:gd name="T54" fmla="*/ 33 w 8630"/>
                <a:gd name="T55" fmla="*/ 2042 h 17382"/>
                <a:gd name="T56" fmla="*/ 33 w 8630"/>
                <a:gd name="T57" fmla="*/ 1010 h 17382"/>
                <a:gd name="T58" fmla="*/ 1043 w 8630"/>
                <a:gd name="T59" fmla="*/ 0 h 17382"/>
                <a:gd name="T60" fmla="*/ 7584 w 8630"/>
                <a:gd name="T61" fmla="*/ 0 h 17382"/>
                <a:gd name="T62" fmla="*/ 8594 w 8630"/>
                <a:gd name="T63" fmla="*/ 1010 h 17382"/>
                <a:gd name="T64" fmla="*/ 8594 w 8630"/>
                <a:gd name="T65" fmla="*/ 3320 h 1738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630"/>
                <a:gd name="T100" fmla="*/ 0 h 17382"/>
                <a:gd name="T101" fmla="*/ 8630 w 8630"/>
                <a:gd name="T102" fmla="*/ 17382 h 1738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630" h="17382">
                  <a:moveTo>
                    <a:pt x="8594" y="3320"/>
                  </a:moveTo>
                  <a:lnTo>
                    <a:pt x="8596" y="3320"/>
                  </a:lnTo>
                  <a:cubicBezTo>
                    <a:pt x="8614" y="3320"/>
                    <a:pt x="8629" y="3335"/>
                    <a:pt x="8629" y="3353"/>
                  </a:cubicBezTo>
                  <a:lnTo>
                    <a:pt x="8629" y="4419"/>
                  </a:lnTo>
                  <a:cubicBezTo>
                    <a:pt x="8629" y="4438"/>
                    <a:pt x="8614" y="4452"/>
                    <a:pt x="8596" y="4452"/>
                  </a:cubicBezTo>
                  <a:lnTo>
                    <a:pt x="8594" y="4452"/>
                  </a:lnTo>
                  <a:lnTo>
                    <a:pt x="8594" y="16371"/>
                  </a:lnTo>
                  <a:cubicBezTo>
                    <a:pt x="8594" y="16928"/>
                    <a:pt x="8141" y="17381"/>
                    <a:pt x="7584" y="17381"/>
                  </a:cubicBezTo>
                  <a:lnTo>
                    <a:pt x="1043" y="17381"/>
                  </a:lnTo>
                  <a:cubicBezTo>
                    <a:pt x="487" y="17381"/>
                    <a:pt x="33" y="16928"/>
                    <a:pt x="33" y="16371"/>
                  </a:cubicBezTo>
                  <a:lnTo>
                    <a:pt x="33" y="5859"/>
                  </a:lnTo>
                  <a:cubicBezTo>
                    <a:pt x="15" y="5859"/>
                    <a:pt x="0" y="5844"/>
                    <a:pt x="0" y="5826"/>
                  </a:cubicBezTo>
                  <a:lnTo>
                    <a:pt x="0" y="4760"/>
                  </a:lnTo>
                  <a:cubicBezTo>
                    <a:pt x="0" y="4741"/>
                    <a:pt x="15" y="4727"/>
                    <a:pt x="33" y="4727"/>
                  </a:cubicBezTo>
                  <a:lnTo>
                    <a:pt x="33" y="4452"/>
                  </a:lnTo>
                  <a:cubicBezTo>
                    <a:pt x="15" y="4452"/>
                    <a:pt x="0" y="4438"/>
                    <a:pt x="0" y="4419"/>
                  </a:cubicBezTo>
                  <a:lnTo>
                    <a:pt x="0" y="3353"/>
                  </a:lnTo>
                  <a:cubicBezTo>
                    <a:pt x="0" y="3335"/>
                    <a:pt x="15" y="3320"/>
                    <a:pt x="33" y="3320"/>
                  </a:cubicBezTo>
                  <a:lnTo>
                    <a:pt x="33" y="2704"/>
                  </a:lnTo>
                  <a:cubicBezTo>
                    <a:pt x="15" y="2704"/>
                    <a:pt x="0" y="2690"/>
                    <a:pt x="0" y="2672"/>
                  </a:cubicBezTo>
                  <a:lnTo>
                    <a:pt x="0" y="2075"/>
                  </a:lnTo>
                  <a:cubicBezTo>
                    <a:pt x="0" y="2057"/>
                    <a:pt x="15" y="2042"/>
                    <a:pt x="33" y="2042"/>
                  </a:cubicBezTo>
                  <a:lnTo>
                    <a:pt x="33" y="1010"/>
                  </a:lnTo>
                  <a:cubicBezTo>
                    <a:pt x="33" y="453"/>
                    <a:pt x="487" y="0"/>
                    <a:pt x="1043" y="0"/>
                  </a:cubicBezTo>
                  <a:lnTo>
                    <a:pt x="7584" y="0"/>
                  </a:lnTo>
                  <a:cubicBezTo>
                    <a:pt x="8141" y="0"/>
                    <a:pt x="8594" y="453"/>
                    <a:pt x="8594" y="1010"/>
                  </a:cubicBezTo>
                  <a:lnTo>
                    <a:pt x="8594" y="3320"/>
                  </a:lnTo>
                </a:path>
              </a:pathLst>
            </a:custGeom>
            <a:solidFill>
              <a:schemeClr val="tx2">
                <a:lumMod val="50000"/>
              </a:schemeClr>
            </a:solidFill>
            <a:ln>
              <a:noFill/>
            </a:ln>
            <a:extLst>
              <a:ext uri="{91240B29-F687-4F45-9708-019B960494DF}">
                <a14:hiddenLine xmlns:a14="http://schemas.microsoft.com/office/drawing/2010/main" w="9525">
                  <a:solidFill>
                    <a:srgbClr val="000000"/>
                  </a:solidFill>
                  <a:bevel/>
                </a14:hiddenLine>
              </a:ext>
            </a:extLst>
          </p:spPr>
          <p:txBody>
            <a:bodyPr anchor="ctr"/>
            <a:lstStyle/>
            <a:p>
              <a:pPr algn="ctr"/>
              <a:endParaRPr/>
            </a:p>
          </p:txBody>
        </p:sp>
        <p:sp>
          <p:nvSpPr>
            <p:cNvPr id="41" name="任意多边形: 形状 40"/>
            <p:cNvSpPr/>
            <p:nvPr/>
          </p:nvSpPr>
          <p:spPr bwMode="auto">
            <a:xfrm>
              <a:off x="8888413" y="4021138"/>
              <a:ext cx="3036887" cy="6211887"/>
            </a:xfrm>
            <a:custGeom>
              <a:avLst/>
              <a:gdLst>
                <a:gd name="T0" fmla="*/ 947 w 8436"/>
                <a:gd name="T1" fmla="*/ 17255 h 17256"/>
                <a:gd name="T2" fmla="*/ 0 w 8436"/>
                <a:gd name="T3" fmla="*/ 16308 h 17256"/>
                <a:gd name="T4" fmla="*/ 0 w 8436"/>
                <a:gd name="T5" fmla="*/ 947 h 17256"/>
                <a:gd name="T6" fmla="*/ 947 w 8436"/>
                <a:gd name="T7" fmla="*/ 0 h 17256"/>
                <a:gd name="T8" fmla="*/ 7488 w 8436"/>
                <a:gd name="T9" fmla="*/ 0 h 17256"/>
                <a:gd name="T10" fmla="*/ 8435 w 8436"/>
                <a:gd name="T11" fmla="*/ 947 h 17256"/>
                <a:gd name="T12" fmla="*/ 8435 w 8436"/>
                <a:gd name="T13" fmla="*/ 16308 h 17256"/>
                <a:gd name="T14" fmla="*/ 7488 w 8436"/>
                <a:gd name="T15" fmla="*/ 17255 h 17256"/>
                <a:gd name="T16" fmla="*/ 947 w 8436"/>
                <a:gd name="T17" fmla="*/ 17255 h 17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436"/>
                <a:gd name="T28" fmla="*/ 0 h 17256"/>
                <a:gd name="T29" fmla="*/ 8436 w 8436"/>
                <a:gd name="T30" fmla="*/ 17256 h 17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436" h="17256">
                  <a:moveTo>
                    <a:pt x="947" y="17255"/>
                  </a:moveTo>
                  <a:cubicBezTo>
                    <a:pt x="425" y="17255"/>
                    <a:pt x="0" y="16831"/>
                    <a:pt x="0" y="16308"/>
                  </a:cubicBezTo>
                  <a:lnTo>
                    <a:pt x="0" y="947"/>
                  </a:lnTo>
                  <a:cubicBezTo>
                    <a:pt x="0" y="425"/>
                    <a:pt x="425" y="0"/>
                    <a:pt x="947" y="0"/>
                  </a:cubicBezTo>
                  <a:lnTo>
                    <a:pt x="7488" y="0"/>
                  </a:lnTo>
                  <a:cubicBezTo>
                    <a:pt x="8010" y="0"/>
                    <a:pt x="8435" y="425"/>
                    <a:pt x="8435" y="947"/>
                  </a:cubicBezTo>
                  <a:lnTo>
                    <a:pt x="8435" y="16308"/>
                  </a:lnTo>
                  <a:cubicBezTo>
                    <a:pt x="8435" y="16831"/>
                    <a:pt x="8010" y="17255"/>
                    <a:pt x="7488" y="17255"/>
                  </a:cubicBezTo>
                  <a:lnTo>
                    <a:pt x="947" y="17255"/>
                  </a:lnTo>
                </a:path>
              </a:pathLst>
            </a:custGeom>
            <a:solidFill>
              <a:schemeClr val="tx2">
                <a:lumMod val="50000"/>
              </a:schemeClr>
            </a:solidFill>
            <a:ln>
              <a:noFill/>
            </a:ln>
            <a:extLst>
              <a:ext uri="{91240B29-F687-4F45-9708-019B960494DF}">
                <a14:hiddenLine xmlns:a14="http://schemas.microsoft.com/office/drawing/2010/main" w="9525">
                  <a:solidFill>
                    <a:srgbClr val="000000"/>
                  </a:solidFill>
                  <a:bevel/>
                </a14:hiddenLine>
              </a:ext>
            </a:extLst>
          </p:spPr>
          <p:txBody>
            <a:bodyPr anchor="ctr"/>
            <a:lstStyle/>
            <a:p>
              <a:pPr algn="ctr"/>
              <a:endParaRPr/>
            </a:p>
          </p:txBody>
        </p:sp>
        <p:sp>
          <p:nvSpPr>
            <p:cNvPr id="42" name="任意多边形: 形状 41"/>
            <p:cNvSpPr/>
            <p:nvPr/>
          </p:nvSpPr>
          <p:spPr bwMode="auto">
            <a:xfrm>
              <a:off x="9925050" y="4337050"/>
              <a:ext cx="93663" cy="93663"/>
            </a:xfrm>
            <a:custGeom>
              <a:avLst/>
              <a:gdLst>
                <a:gd name="T0" fmla="*/ 130 w 260"/>
                <a:gd name="T1" fmla="*/ 260 h 261"/>
                <a:gd name="T2" fmla="*/ 0 w 260"/>
                <a:gd name="T3" fmla="*/ 130 h 261"/>
                <a:gd name="T4" fmla="*/ 130 w 260"/>
                <a:gd name="T5" fmla="*/ 0 h 261"/>
                <a:gd name="T6" fmla="*/ 259 w 260"/>
                <a:gd name="T7" fmla="*/ 130 h 261"/>
                <a:gd name="T8" fmla="*/ 130 w 260"/>
                <a:gd name="T9" fmla="*/ 260 h 261"/>
                <a:gd name="T10" fmla="*/ 0 60000 65536"/>
                <a:gd name="T11" fmla="*/ 0 60000 65536"/>
                <a:gd name="T12" fmla="*/ 0 60000 65536"/>
                <a:gd name="T13" fmla="*/ 0 60000 65536"/>
                <a:gd name="T14" fmla="*/ 0 60000 65536"/>
                <a:gd name="T15" fmla="*/ 0 w 260"/>
                <a:gd name="T16" fmla="*/ 0 h 261"/>
                <a:gd name="T17" fmla="*/ 260 w 260"/>
                <a:gd name="T18" fmla="*/ 261 h 261"/>
              </a:gdLst>
              <a:ahLst/>
              <a:cxnLst>
                <a:cxn ang="T10">
                  <a:pos x="T0" y="T1"/>
                </a:cxn>
                <a:cxn ang="T11">
                  <a:pos x="T2" y="T3"/>
                </a:cxn>
                <a:cxn ang="T12">
                  <a:pos x="T4" y="T5"/>
                </a:cxn>
                <a:cxn ang="T13">
                  <a:pos x="T6" y="T7"/>
                </a:cxn>
                <a:cxn ang="T14">
                  <a:pos x="T8" y="T9"/>
                </a:cxn>
              </a:cxnLst>
              <a:rect l="T15" t="T16" r="T17" b="T18"/>
              <a:pathLst>
                <a:path w="260" h="261">
                  <a:moveTo>
                    <a:pt x="130" y="260"/>
                  </a:moveTo>
                  <a:cubicBezTo>
                    <a:pt x="58" y="260"/>
                    <a:pt x="0" y="202"/>
                    <a:pt x="0" y="130"/>
                  </a:cubicBezTo>
                  <a:cubicBezTo>
                    <a:pt x="0" y="58"/>
                    <a:pt x="58" y="0"/>
                    <a:pt x="130" y="0"/>
                  </a:cubicBezTo>
                  <a:cubicBezTo>
                    <a:pt x="201" y="0"/>
                    <a:pt x="259" y="58"/>
                    <a:pt x="259" y="130"/>
                  </a:cubicBezTo>
                  <a:cubicBezTo>
                    <a:pt x="259" y="202"/>
                    <a:pt x="201" y="260"/>
                    <a:pt x="130" y="260"/>
                  </a:cubicBezTo>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nchor="ctr"/>
            <a:lstStyle/>
            <a:p>
              <a:pPr algn="ctr"/>
              <a:endParaRPr/>
            </a:p>
          </p:txBody>
        </p:sp>
        <p:sp>
          <p:nvSpPr>
            <p:cNvPr id="43" name="任意多边形: 形状 42"/>
            <p:cNvSpPr/>
            <p:nvPr/>
          </p:nvSpPr>
          <p:spPr bwMode="auto">
            <a:xfrm>
              <a:off x="10369550" y="4167188"/>
              <a:ext cx="68263" cy="68262"/>
            </a:xfrm>
            <a:custGeom>
              <a:avLst/>
              <a:gdLst>
                <a:gd name="T0" fmla="*/ 95 w 191"/>
                <a:gd name="T1" fmla="*/ 190 h 191"/>
                <a:gd name="T2" fmla="*/ 0 w 191"/>
                <a:gd name="T3" fmla="*/ 95 h 191"/>
                <a:gd name="T4" fmla="*/ 95 w 191"/>
                <a:gd name="T5" fmla="*/ 0 h 191"/>
                <a:gd name="T6" fmla="*/ 190 w 191"/>
                <a:gd name="T7" fmla="*/ 95 h 191"/>
                <a:gd name="T8" fmla="*/ 95 w 191"/>
                <a:gd name="T9" fmla="*/ 190 h 191"/>
                <a:gd name="T10" fmla="*/ 0 60000 65536"/>
                <a:gd name="T11" fmla="*/ 0 60000 65536"/>
                <a:gd name="T12" fmla="*/ 0 60000 65536"/>
                <a:gd name="T13" fmla="*/ 0 60000 65536"/>
                <a:gd name="T14" fmla="*/ 0 60000 65536"/>
                <a:gd name="T15" fmla="*/ 0 w 191"/>
                <a:gd name="T16" fmla="*/ 0 h 191"/>
                <a:gd name="T17" fmla="*/ 191 w 191"/>
                <a:gd name="T18" fmla="*/ 191 h 191"/>
              </a:gdLst>
              <a:ahLst/>
              <a:cxnLst>
                <a:cxn ang="T10">
                  <a:pos x="T0" y="T1"/>
                </a:cxn>
                <a:cxn ang="T11">
                  <a:pos x="T2" y="T3"/>
                </a:cxn>
                <a:cxn ang="T12">
                  <a:pos x="T4" y="T5"/>
                </a:cxn>
                <a:cxn ang="T13">
                  <a:pos x="T6" y="T7"/>
                </a:cxn>
                <a:cxn ang="T14">
                  <a:pos x="T8" y="T9"/>
                </a:cxn>
              </a:cxnLst>
              <a:rect l="T15" t="T16" r="T17" b="T18"/>
              <a:pathLst>
                <a:path w="191" h="191">
                  <a:moveTo>
                    <a:pt x="95" y="190"/>
                  </a:moveTo>
                  <a:cubicBezTo>
                    <a:pt x="42" y="190"/>
                    <a:pt x="0" y="147"/>
                    <a:pt x="0" y="95"/>
                  </a:cubicBezTo>
                  <a:cubicBezTo>
                    <a:pt x="0" y="43"/>
                    <a:pt x="42" y="0"/>
                    <a:pt x="95" y="0"/>
                  </a:cubicBezTo>
                  <a:cubicBezTo>
                    <a:pt x="147" y="0"/>
                    <a:pt x="190" y="43"/>
                    <a:pt x="190" y="95"/>
                  </a:cubicBezTo>
                  <a:cubicBezTo>
                    <a:pt x="190" y="147"/>
                    <a:pt x="147" y="190"/>
                    <a:pt x="95" y="190"/>
                  </a:cubicBezTo>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nchor="ctr"/>
            <a:lstStyle/>
            <a:p>
              <a:pPr algn="ctr"/>
              <a:endParaRPr/>
            </a:p>
          </p:txBody>
        </p:sp>
        <p:sp>
          <p:nvSpPr>
            <p:cNvPr id="44" name="任意多边形: 形状 43"/>
            <p:cNvSpPr/>
            <p:nvPr/>
          </p:nvSpPr>
          <p:spPr bwMode="auto">
            <a:xfrm>
              <a:off x="10185400" y="4362450"/>
              <a:ext cx="434975" cy="46038"/>
            </a:xfrm>
            <a:custGeom>
              <a:avLst/>
              <a:gdLst>
                <a:gd name="T0" fmla="*/ 1143 w 1209"/>
                <a:gd name="T1" fmla="*/ 129 h 130"/>
                <a:gd name="T2" fmla="*/ 64 w 1209"/>
                <a:gd name="T3" fmla="*/ 129 h 130"/>
                <a:gd name="T4" fmla="*/ 0 w 1209"/>
                <a:gd name="T5" fmla="*/ 65 h 130"/>
                <a:gd name="T6" fmla="*/ 64 w 1209"/>
                <a:gd name="T7" fmla="*/ 0 h 130"/>
                <a:gd name="T8" fmla="*/ 1143 w 1209"/>
                <a:gd name="T9" fmla="*/ 0 h 130"/>
                <a:gd name="T10" fmla="*/ 1208 w 1209"/>
                <a:gd name="T11" fmla="*/ 65 h 130"/>
                <a:gd name="T12" fmla="*/ 1143 w 1209"/>
                <a:gd name="T13" fmla="*/ 129 h 130"/>
                <a:gd name="T14" fmla="*/ 0 60000 65536"/>
                <a:gd name="T15" fmla="*/ 0 60000 65536"/>
                <a:gd name="T16" fmla="*/ 0 60000 65536"/>
                <a:gd name="T17" fmla="*/ 0 60000 65536"/>
                <a:gd name="T18" fmla="*/ 0 60000 65536"/>
                <a:gd name="T19" fmla="*/ 0 60000 65536"/>
                <a:gd name="T20" fmla="*/ 0 60000 65536"/>
                <a:gd name="T21" fmla="*/ 0 w 1209"/>
                <a:gd name="T22" fmla="*/ 0 h 130"/>
                <a:gd name="T23" fmla="*/ 1209 w 1209"/>
                <a:gd name="T24" fmla="*/ 130 h 1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09" h="130">
                  <a:moveTo>
                    <a:pt x="1143" y="129"/>
                  </a:moveTo>
                  <a:lnTo>
                    <a:pt x="64" y="129"/>
                  </a:lnTo>
                  <a:cubicBezTo>
                    <a:pt x="29" y="129"/>
                    <a:pt x="0" y="100"/>
                    <a:pt x="0" y="65"/>
                  </a:cubicBezTo>
                  <a:cubicBezTo>
                    <a:pt x="0" y="29"/>
                    <a:pt x="29" y="0"/>
                    <a:pt x="64" y="0"/>
                  </a:cubicBezTo>
                  <a:lnTo>
                    <a:pt x="1143" y="0"/>
                  </a:lnTo>
                  <a:cubicBezTo>
                    <a:pt x="1179" y="0"/>
                    <a:pt x="1208" y="29"/>
                    <a:pt x="1208" y="65"/>
                  </a:cubicBezTo>
                  <a:cubicBezTo>
                    <a:pt x="1208" y="100"/>
                    <a:pt x="1179" y="129"/>
                    <a:pt x="1143" y="129"/>
                  </a:cubicBezTo>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nchor="ctr"/>
            <a:lstStyle/>
            <a:p>
              <a:pPr algn="ctr"/>
              <a:endParaRPr/>
            </a:p>
          </p:txBody>
        </p:sp>
        <p:sp>
          <p:nvSpPr>
            <p:cNvPr id="45" name="任意多边形: 形状 44"/>
            <p:cNvSpPr/>
            <p:nvPr/>
          </p:nvSpPr>
          <p:spPr bwMode="auto">
            <a:xfrm>
              <a:off x="10190163" y="9671050"/>
              <a:ext cx="427037" cy="427038"/>
            </a:xfrm>
            <a:custGeom>
              <a:avLst/>
              <a:gdLst>
                <a:gd name="T0" fmla="*/ 84 w 1187"/>
                <a:gd name="T1" fmla="*/ 593 h 1186"/>
                <a:gd name="T2" fmla="*/ 593 w 1187"/>
                <a:gd name="T3" fmla="*/ 1102 h 1186"/>
                <a:gd name="T4" fmla="*/ 1102 w 1187"/>
                <a:gd name="T5" fmla="*/ 593 h 1186"/>
                <a:gd name="T6" fmla="*/ 593 w 1187"/>
                <a:gd name="T7" fmla="*/ 83 h 1186"/>
                <a:gd name="T8" fmla="*/ 84 w 1187"/>
                <a:gd name="T9" fmla="*/ 593 h 1186"/>
                <a:gd name="T10" fmla="*/ 0 w 1187"/>
                <a:gd name="T11" fmla="*/ 593 h 1186"/>
                <a:gd name="T12" fmla="*/ 593 w 1187"/>
                <a:gd name="T13" fmla="*/ 0 h 1186"/>
                <a:gd name="T14" fmla="*/ 1186 w 1187"/>
                <a:gd name="T15" fmla="*/ 593 h 1186"/>
                <a:gd name="T16" fmla="*/ 593 w 1187"/>
                <a:gd name="T17" fmla="*/ 1185 h 1186"/>
                <a:gd name="T18" fmla="*/ 0 w 1187"/>
                <a:gd name="T19" fmla="*/ 593 h 11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87"/>
                <a:gd name="T31" fmla="*/ 0 h 1186"/>
                <a:gd name="T32" fmla="*/ 1187 w 1187"/>
                <a:gd name="T33" fmla="*/ 1186 h 118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87" h="1186">
                  <a:moveTo>
                    <a:pt x="84" y="593"/>
                  </a:moveTo>
                  <a:cubicBezTo>
                    <a:pt x="84" y="874"/>
                    <a:pt x="312" y="1102"/>
                    <a:pt x="593" y="1102"/>
                  </a:cubicBezTo>
                  <a:cubicBezTo>
                    <a:pt x="874" y="1102"/>
                    <a:pt x="1102" y="874"/>
                    <a:pt x="1102" y="593"/>
                  </a:cubicBezTo>
                  <a:cubicBezTo>
                    <a:pt x="1102" y="312"/>
                    <a:pt x="874" y="83"/>
                    <a:pt x="593" y="83"/>
                  </a:cubicBezTo>
                  <a:cubicBezTo>
                    <a:pt x="312" y="83"/>
                    <a:pt x="84" y="312"/>
                    <a:pt x="84" y="593"/>
                  </a:cubicBezTo>
                  <a:close/>
                  <a:moveTo>
                    <a:pt x="0" y="593"/>
                  </a:moveTo>
                  <a:cubicBezTo>
                    <a:pt x="0" y="266"/>
                    <a:pt x="266" y="0"/>
                    <a:pt x="593" y="0"/>
                  </a:cubicBezTo>
                  <a:cubicBezTo>
                    <a:pt x="920" y="0"/>
                    <a:pt x="1186" y="266"/>
                    <a:pt x="1186" y="593"/>
                  </a:cubicBezTo>
                  <a:cubicBezTo>
                    <a:pt x="1186" y="920"/>
                    <a:pt x="920" y="1185"/>
                    <a:pt x="593" y="1185"/>
                  </a:cubicBezTo>
                  <a:cubicBezTo>
                    <a:pt x="266" y="1185"/>
                    <a:pt x="0" y="920"/>
                    <a:pt x="0" y="593"/>
                  </a:cubicBez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nchor="ctr"/>
            <a:lstStyle/>
            <a:p>
              <a:pPr algn="ctr"/>
              <a:endParaRPr/>
            </a:p>
          </p:txBody>
        </p:sp>
      </p:grpSp>
      <p:grpSp>
        <p:nvGrpSpPr>
          <p:cNvPr id="54" name="组合 53"/>
          <p:cNvGrpSpPr/>
          <p:nvPr/>
        </p:nvGrpSpPr>
        <p:grpSpPr>
          <a:xfrm>
            <a:off x="6000528" y="2048598"/>
            <a:ext cx="5150072" cy="1054550"/>
            <a:chOff x="1088299" y="4213143"/>
            <a:chExt cx="5150072" cy="1054550"/>
          </a:xfrm>
        </p:grpSpPr>
        <p:sp>
          <p:nvSpPr>
            <p:cNvPr id="55" name="矩形 54"/>
            <p:cNvSpPr/>
            <p:nvPr/>
          </p:nvSpPr>
          <p:spPr>
            <a:xfrm>
              <a:off x="1088299" y="4658295"/>
              <a:ext cx="5150072" cy="609398"/>
            </a:xfrm>
            <a:prstGeom prst="rect">
              <a:avLst/>
            </a:prstGeom>
          </p:spPr>
          <p:txBody>
            <a:bodyPr wrap="square">
              <a:spAutoFit/>
              <a:scene3d>
                <a:camera prst="orthographicFront"/>
                <a:lightRig rig="threePt" dir="t"/>
              </a:scene3d>
              <a:sp3d contourW="6350"/>
            </a:bodyPr>
            <a:lstStyle/>
            <a:p>
              <a:pPr>
                <a:lnSpc>
                  <a:spcPct val="120000"/>
                </a:lnSpc>
              </a:pPr>
              <a:r>
                <a:rPr lang="zh-CN" altLang="en-US" sz="1400" dirty="0">
                  <a:solidFill>
                    <a:schemeClr val="tx1">
                      <a:lumMod val="50000"/>
                      <a:lumOff val="50000"/>
                    </a:schemeClr>
                  </a:solidFill>
                </a:rPr>
                <a:t>用户可以在投影仪或者计算机上进行演示也可以将演示文稿打印出来制作成胶片以便应用到更广泛的领域中</a:t>
              </a:r>
            </a:p>
          </p:txBody>
        </p:sp>
        <p:sp>
          <p:nvSpPr>
            <p:cNvPr id="56" name="矩形 55"/>
            <p:cNvSpPr/>
            <p:nvPr/>
          </p:nvSpPr>
          <p:spPr>
            <a:xfrm>
              <a:off x="1088299" y="4213143"/>
              <a:ext cx="2241974" cy="401264"/>
            </a:xfrm>
            <a:prstGeom prst="rect">
              <a:avLst/>
            </a:prstGeom>
          </p:spPr>
          <p:txBody>
            <a:bodyPr wrap="square">
              <a:spAutoFit/>
              <a:scene3d>
                <a:camera prst="orthographicFront"/>
                <a:lightRig rig="threePt" dir="t"/>
              </a:scene3d>
              <a:sp3d contourW="6350"/>
            </a:bodyPr>
            <a:lstStyle/>
            <a:p>
              <a:pPr>
                <a:lnSpc>
                  <a:spcPct val="120000"/>
                </a:lnSpc>
              </a:pPr>
              <a:r>
                <a:rPr lang="zh-CN" altLang="en-US" b="1" dirty="0">
                  <a:solidFill>
                    <a:schemeClr val="tx1">
                      <a:lumMod val="65000"/>
                      <a:lumOff val="35000"/>
                    </a:schemeClr>
                  </a:solidFill>
                </a:rPr>
                <a:t>标题文字添加</a:t>
              </a:r>
            </a:p>
          </p:txBody>
        </p:sp>
      </p:grpSp>
      <p:graphicFrame>
        <p:nvGraphicFramePr>
          <p:cNvPr id="59" name="图表 58"/>
          <p:cNvGraphicFramePr/>
          <p:nvPr/>
        </p:nvGraphicFramePr>
        <p:xfrm>
          <a:off x="5740400" y="3248636"/>
          <a:ext cx="5410201" cy="2570052"/>
        </p:xfrm>
        <a:graphic>
          <a:graphicData uri="http://schemas.openxmlformats.org/drawingml/2006/chart">
            <c:chart xmlns:c="http://schemas.openxmlformats.org/drawingml/2006/chart" xmlns:r="http://schemas.openxmlformats.org/officeDocument/2006/relationships" r:id="rId3"/>
          </a:graphicData>
        </a:graphic>
      </p:graphicFrame>
      <p:pic>
        <p:nvPicPr>
          <p:cNvPr id="66" name="图片占位符 65"/>
          <p:cNvPicPr>
            <a:picLocks noGrp="1" noChangeAspect="1"/>
          </p:cNvPicPr>
          <p:nvPr>
            <p:ph type="pic" sz="quarter" idx="10"/>
          </p:nvPr>
        </p:nvPicPr>
        <p:blipFill>
          <a:blip r:embed="rId4" cstate="screen"/>
          <a:srcRect/>
          <a:stretch>
            <a:fillRect/>
          </a:stretch>
        </p:blipFill>
        <p:spPr>
          <a:effectLst>
            <a:innerShdw blurRad="114300">
              <a:prstClr val="black"/>
            </a:innerShdw>
          </a:effectLst>
        </p:spPr>
      </p:pic>
      <p:pic>
        <p:nvPicPr>
          <p:cNvPr id="64" name="图片占位符 63"/>
          <p:cNvPicPr>
            <a:picLocks noGrp="1" noChangeAspect="1"/>
          </p:cNvPicPr>
          <p:nvPr>
            <p:ph type="pic" sz="quarter" idx="11"/>
          </p:nvPr>
        </p:nvPicPr>
        <p:blipFill>
          <a:blip r:embed="rId5" cstate="screen"/>
          <a:srcRect/>
          <a:stretch>
            <a:fillRect/>
          </a:stretch>
        </p:blipFill>
        <p:spPr>
          <a:effectLst>
            <a:innerShdw blurRad="114300">
              <a:prstClr val="black"/>
            </a:innerShdw>
          </a:effectLst>
        </p:spPr>
      </p:pic>
      <p:grpSp>
        <p:nvGrpSpPr>
          <p:cNvPr id="20" name="组合 19"/>
          <p:cNvGrpSpPr/>
          <p:nvPr/>
        </p:nvGrpSpPr>
        <p:grpSpPr bwMode="auto">
          <a:xfrm>
            <a:off x="2195048" y="1531901"/>
            <a:ext cx="2102683" cy="4235450"/>
            <a:chOff x="8853485" y="3998913"/>
            <a:chExt cx="3106735" cy="6257925"/>
          </a:xfrm>
          <a:effectLst/>
        </p:grpSpPr>
        <p:sp>
          <p:nvSpPr>
            <p:cNvPr id="22" name="任意多边形: 形状 21"/>
            <p:cNvSpPr/>
            <p:nvPr/>
          </p:nvSpPr>
          <p:spPr bwMode="auto">
            <a:xfrm>
              <a:off x="8853485" y="3998913"/>
              <a:ext cx="3106735" cy="6257925"/>
            </a:xfrm>
            <a:custGeom>
              <a:avLst/>
              <a:gdLst>
                <a:gd name="T0" fmla="*/ 8594 w 8630"/>
                <a:gd name="T1" fmla="*/ 3320 h 17382"/>
                <a:gd name="T2" fmla="*/ 8596 w 8630"/>
                <a:gd name="T3" fmla="*/ 3320 h 17382"/>
                <a:gd name="T4" fmla="*/ 8629 w 8630"/>
                <a:gd name="T5" fmla="*/ 3353 h 17382"/>
                <a:gd name="T6" fmla="*/ 8629 w 8630"/>
                <a:gd name="T7" fmla="*/ 4419 h 17382"/>
                <a:gd name="T8" fmla="*/ 8596 w 8630"/>
                <a:gd name="T9" fmla="*/ 4452 h 17382"/>
                <a:gd name="T10" fmla="*/ 8594 w 8630"/>
                <a:gd name="T11" fmla="*/ 4452 h 17382"/>
                <a:gd name="T12" fmla="*/ 8594 w 8630"/>
                <a:gd name="T13" fmla="*/ 16371 h 17382"/>
                <a:gd name="T14" fmla="*/ 7584 w 8630"/>
                <a:gd name="T15" fmla="*/ 17381 h 17382"/>
                <a:gd name="T16" fmla="*/ 1043 w 8630"/>
                <a:gd name="T17" fmla="*/ 17381 h 17382"/>
                <a:gd name="T18" fmla="*/ 33 w 8630"/>
                <a:gd name="T19" fmla="*/ 16371 h 17382"/>
                <a:gd name="T20" fmla="*/ 33 w 8630"/>
                <a:gd name="T21" fmla="*/ 5859 h 17382"/>
                <a:gd name="T22" fmla="*/ 33 w 8630"/>
                <a:gd name="T23" fmla="*/ 5859 h 17382"/>
                <a:gd name="T24" fmla="*/ 0 w 8630"/>
                <a:gd name="T25" fmla="*/ 5826 h 17382"/>
                <a:gd name="T26" fmla="*/ 0 w 8630"/>
                <a:gd name="T27" fmla="*/ 4760 h 17382"/>
                <a:gd name="T28" fmla="*/ 33 w 8630"/>
                <a:gd name="T29" fmla="*/ 4727 h 17382"/>
                <a:gd name="T30" fmla="*/ 33 w 8630"/>
                <a:gd name="T31" fmla="*/ 4727 h 17382"/>
                <a:gd name="T32" fmla="*/ 33 w 8630"/>
                <a:gd name="T33" fmla="*/ 4452 h 17382"/>
                <a:gd name="T34" fmla="*/ 33 w 8630"/>
                <a:gd name="T35" fmla="*/ 4452 h 17382"/>
                <a:gd name="T36" fmla="*/ 0 w 8630"/>
                <a:gd name="T37" fmla="*/ 4419 h 17382"/>
                <a:gd name="T38" fmla="*/ 0 w 8630"/>
                <a:gd name="T39" fmla="*/ 3353 h 17382"/>
                <a:gd name="T40" fmla="*/ 33 w 8630"/>
                <a:gd name="T41" fmla="*/ 3320 h 17382"/>
                <a:gd name="T42" fmla="*/ 33 w 8630"/>
                <a:gd name="T43" fmla="*/ 3320 h 17382"/>
                <a:gd name="T44" fmla="*/ 33 w 8630"/>
                <a:gd name="T45" fmla="*/ 2704 h 17382"/>
                <a:gd name="T46" fmla="*/ 33 w 8630"/>
                <a:gd name="T47" fmla="*/ 2704 h 17382"/>
                <a:gd name="T48" fmla="*/ 0 w 8630"/>
                <a:gd name="T49" fmla="*/ 2672 h 17382"/>
                <a:gd name="T50" fmla="*/ 0 w 8630"/>
                <a:gd name="T51" fmla="*/ 2075 h 17382"/>
                <a:gd name="T52" fmla="*/ 33 w 8630"/>
                <a:gd name="T53" fmla="*/ 2042 h 17382"/>
                <a:gd name="T54" fmla="*/ 33 w 8630"/>
                <a:gd name="T55" fmla="*/ 2042 h 17382"/>
                <a:gd name="T56" fmla="*/ 33 w 8630"/>
                <a:gd name="T57" fmla="*/ 1010 h 17382"/>
                <a:gd name="T58" fmla="*/ 1043 w 8630"/>
                <a:gd name="T59" fmla="*/ 0 h 17382"/>
                <a:gd name="T60" fmla="*/ 7584 w 8630"/>
                <a:gd name="T61" fmla="*/ 0 h 17382"/>
                <a:gd name="T62" fmla="*/ 8594 w 8630"/>
                <a:gd name="T63" fmla="*/ 1010 h 17382"/>
                <a:gd name="T64" fmla="*/ 8594 w 8630"/>
                <a:gd name="T65" fmla="*/ 3320 h 1738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630"/>
                <a:gd name="T100" fmla="*/ 0 h 17382"/>
                <a:gd name="T101" fmla="*/ 8630 w 8630"/>
                <a:gd name="T102" fmla="*/ 17382 h 1738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630" h="17382">
                  <a:moveTo>
                    <a:pt x="8594" y="3320"/>
                  </a:moveTo>
                  <a:lnTo>
                    <a:pt x="8596" y="3320"/>
                  </a:lnTo>
                  <a:cubicBezTo>
                    <a:pt x="8614" y="3320"/>
                    <a:pt x="8629" y="3335"/>
                    <a:pt x="8629" y="3353"/>
                  </a:cubicBezTo>
                  <a:lnTo>
                    <a:pt x="8629" y="4419"/>
                  </a:lnTo>
                  <a:cubicBezTo>
                    <a:pt x="8629" y="4438"/>
                    <a:pt x="8614" y="4452"/>
                    <a:pt x="8596" y="4452"/>
                  </a:cubicBezTo>
                  <a:lnTo>
                    <a:pt x="8594" y="4452"/>
                  </a:lnTo>
                  <a:lnTo>
                    <a:pt x="8594" y="16371"/>
                  </a:lnTo>
                  <a:cubicBezTo>
                    <a:pt x="8594" y="16928"/>
                    <a:pt x="8141" y="17381"/>
                    <a:pt x="7584" y="17381"/>
                  </a:cubicBezTo>
                  <a:lnTo>
                    <a:pt x="1043" y="17381"/>
                  </a:lnTo>
                  <a:cubicBezTo>
                    <a:pt x="487" y="17381"/>
                    <a:pt x="33" y="16928"/>
                    <a:pt x="33" y="16371"/>
                  </a:cubicBezTo>
                  <a:lnTo>
                    <a:pt x="33" y="5859"/>
                  </a:lnTo>
                  <a:cubicBezTo>
                    <a:pt x="15" y="5859"/>
                    <a:pt x="0" y="5844"/>
                    <a:pt x="0" y="5826"/>
                  </a:cubicBezTo>
                  <a:lnTo>
                    <a:pt x="0" y="4760"/>
                  </a:lnTo>
                  <a:cubicBezTo>
                    <a:pt x="0" y="4741"/>
                    <a:pt x="15" y="4727"/>
                    <a:pt x="33" y="4727"/>
                  </a:cubicBezTo>
                  <a:lnTo>
                    <a:pt x="33" y="4452"/>
                  </a:lnTo>
                  <a:cubicBezTo>
                    <a:pt x="15" y="4452"/>
                    <a:pt x="0" y="4438"/>
                    <a:pt x="0" y="4419"/>
                  </a:cubicBezTo>
                  <a:lnTo>
                    <a:pt x="0" y="3353"/>
                  </a:lnTo>
                  <a:cubicBezTo>
                    <a:pt x="0" y="3335"/>
                    <a:pt x="15" y="3320"/>
                    <a:pt x="33" y="3320"/>
                  </a:cubicBezTo>
                  <a:lnTo>
                    <a:pt x="33" y="2704"/>
                  </a:lnTo>
                  <a:cubicBezTo>
                    <a:pt x="15" y="2704"/>
                    <a:pt x="0" y="2690"/>
                    <a:pt x="0" y="2672"/>
                  </a:cubicBezTo>
                  <a:lnTo>
                    <a:pt x="0" y="2075"/>
                  </a:lnTo>
                  <a:cubicBezTo>
                    <a:pt x="0" y="2057"/>
                    <a:pt x="15" y="2042"/>
                    <a:pt x="33" y="2042"/>
                  </a:cubicBezTo>
                  <a:lnTo>
                    <a:pt x="33" y="1010"/>
                  </a:lnTo>
                  <a:cubicBezTo>
                    <a:pt x="33" y="453"/>
                    <a:pt x="487" y="0"/>
                    <a:pt x="1043" y="0"/>
                  </a:cubicBezTo>
                  <a:lnTo>
                    <a:pt x="7584" y="0"/>
                  </a:lnTo>
                  <a:cubicBezTo>
                    <a:pt x="8141" y="0"/>
                    <a:pt x="8594" y="453"/>
                    <a:pt x="8594" y="1010"/>
                  </a:cubicBezTo>
                  <a:lnTo>
                    <a:pt x="8594" y="3320"/>
                  </a:lnTo>
                </a:path>
              </a:pathLst>
            </a:custGeom>
            <a:solidFill>
              <a:schemeClr val="tx2">
                <a:lumMod val="50000"/>
              </a:schemeClr>
            </a:solidFill>
            <a:ln>
              <a:noFill/>
            </a:ln>
            <a:extLst>
              <a:ext uri="{91240B29-F687-4F45-9708-019B960494DF}">
                <a14:hiddenLine xmlns:a14="http://schemas.microsoft.com/office/drawing/2010/main" w="9525">
                  <a:solidFill>
                    <a:srgbClr val="000000"/>
                  </a:solidFill>
                  <a:bevel/>
                </a14:hiddenLine>
              </a:ext>
            </a:extLst>
          </p:spPr>
          <p:txBody>
            <a:bodyPr anchor="ctr"/>
            <a:lstStyle/>
            <a:p>
              <a:pPr algn="ctr"/>
              <a:endParaRPr/>
            </a:p>
          </p:txBody>
        </p:sp>
        <p:sp>
          <p:nvSpPr>
            <p:cNvPr id="23" name="任意多边形: 形状 22"/>
            <p:cNvSpPr/>
            <p:nvPr/>
          </p:nvSpPr>
          <p:spPr bwMode="auto">
            <a:xfrm>
              <a:off x="8888413" y="4021138"/>
              <a:ext cx="3036887" cy="6211887"/>
            </a:xfrm>
            <a:custGeom>
              <a:avLst/>
              <a:gdLst>
                <a:gd name="T0" fmla="*/ 947 w 8436"/>
                <a:gd name="T1" fmla="*/ 17255 h 17256"/>
                <a:gd name="T2" fmla="*/ 0 w 8436"/>
                <a:gd name="T3" fmla="*/ 16308 h 17256"/>
                <a:gd name="T4" fmla="*/ 0 w 8436"/>
                <a:gd name="T5" fmla="*/ 947 h 17256"/>
                <a:gd name="T6" fmla="*/ 947 w 8436"/>
                <a:gd name="T7" fmla="*/ 0 h 17256"/>
                <a:gd name="T8" fmla="*/ 7488 w 8436"/>
                <a:gd name="T9" fmla="*/ 0 h 17256"/>
                <a:gd name="T10" fmla="*/ 8435 w 8436"/>
                <a:gd name="T11" fmla="*/ 947 h 17256"/>
                <a:gd name="T12" fmla="*/ 8435 w 8436"/>
                <a:gd name="T13" fmla="*/ 16308 h 17256"/>
                <a:gd name="T14" fmla="*/ 7488 w 8436"/>
                <a:gd name="T15" fmla="*/ 17255 h 17256"/>
                <a:gd name="T16" fmla="*/ 947 w 8436"/>
                <a:gd name="T17" fmla="*/ 17255 h 17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436"/>
                <a:gd name="T28" fmla="*/ 0 h 17256"/>
                <a:gd name="T29" fmla="*/ 8436 w 8436"/>
                <a:gd name="T30" fmla="*/ 17256 h 17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436" h="17256">
                  <a:moveTo>
                    <a:pt x="947" y="17255"/>
                  </a:moveTo>
                  <a:cubicBezTo>
                    <a:pt x="425" y="17255"/>
                    <a:pt x="0" y="16831"/>
                    <a:pt x="0" y="16308"/>
                  </a:cubicBezTo>
                  <a:lnTo>
                    <a:pt x="0" y="947"/>
                  </a:lnTo>
                  <a:cubicBezTo>
                    <a:pt x="0" y="425"/>
                    <a:pt x="425" y="0"/>
                    <a:pt x="947" y="0"/>
                  </a:cubicBezTo>
                  <a:lnTo>
                    <a:pt x="7488" y="0"/>
                  </a:lnTo>
                  <a:cubicBezTo>
                    <a:pt x="8010" y="0"/>
                    <a:pt x="8435" y="425"/>
                    <a:pt x="8435" y="947"/>
                  </a:cubicBezTo>
                  <a:lnTo>
                    <a:pt x="8435" y="16308"/>
                  </a:lnTo>
                  <a:cubicBezTo>
                    <a:pt x="8435" y="16831"/>
                    <a:pt x="8010" y="17255"/>
                    <a:pt x="7488" y="17255"/>
                  </a:cubicBezTo>
                  <a:lnTo>
                    <a:pt x="947" y="17255"/>
                  </a:lnTo>
                </a:path>
              </a:pathLst>
            </a:custGeom>
            <a:solidFill>
              <a:schemeClr val="tx2">
                <a:lumMod val="50000"/>
              </a:schemeClr>
            </a:solidFill>
            <a:ln>
              <a:noFill/>
            </a:ln>
            <a:extLst>
              <a:ext uri="{91240B29-F687-4F45-9708-019B960494DF}">
                <a14:hiddenLine xmlns:a14="http://schemas.microsoft.com/office/drawing/2010/main" w="9525">
                  <a:solidFill>
                    <a:srgbClr val="000000"/>
                  </a:solidFill>
                  <a:bevel/>
                </a14:hiddenLine>
              </a:ext>
            </a:extLst>
          </p:spPr>
          <p:txBody>
            <a:bodyPr anchor="ctr"/>
            <a:lstStyle/>
            <a:p>
              <a:pPr algn="ctr"/>
              <a:endParaRPr/>
            </a:p>
          </p:txBody>
        </p:sp>
        <p:sp>
          <p:nvSpPr>
            <p:cNvPr id="24" name="任意多边形: 形状 23"/>
            <p:cNvSpPr/>
            <p:nvPr/>
          </p:nvSpPr>
          <p:spPr bwMode="auto">
            <a:xfrm>
              <a:off x="9925050" y="4337050"/>
              <a:ext cx="93663" cy="93663"/>
            </a:xfrm>
            <a:custGeom>
              <a:avLst/>
              <a:gdLst>
                <a:gd name="T0" fmla="*/ 130 w 260"/>
                <a:gd name="T1" fmla="*/ 260 h 261"/>
                <a:gd name="T2" fmla="*/ 0 w 260"/>
                <a:gd name="T3" fmla="*/ 130 h 261"/>
                <a:gd name="T4" fmla="*/ 130 w 260"/>
                <a:gd name="T5" fmla="*/ 0 h 261"/>
                <a:gd name="T6" fmla="*/ 259 w 260"/>
                <a:gd name="T7" fmla="*/ 130 h 261"/>
                <a:gd name="T8" fmla="*/ 130 w 260"/>
                <a:gd name="T9" fmla="*/ 260 h 261"/>
                <a:gd name="T10" fmla="*/ 0 60000 65536"/>
                <a:gd name="T11" fmla="*/ 0 60000 65536"/>
                <a:gd name="T12" fmla="*/ 0 60000 65536"/>
                <a:gd name="T13" fmla="*/ 0 60000 65536"/>
                <a:gd name="T14" fmla="*/ 0 60000 65536"/>
                <a:gd name="T15" fmla="*/ 0 w 260"/>
                <a:gd name="T16" fmla="*/ 0 h 261"/>
                <a:gd name="T17" fmla="*/ 260 w 260"/>
                <a:gd name="T18" fmla="*/ 261 h 261"/>
              </a:gdLst>
              <a:ahLst/>
              <a:cxnLst>
                <a:cxn ang="T10">
                  <a:pos x="T0" y="T1"/>
                </a:cxn>
                <a:cxn ang="T11">
                  <a:pos x="T2" y="T3"/>
                </a:cxn>
                <a:cxn ang="T12">
                  <a:pos x="T4" y="T5"/>
                </a:cxn>
                <a:cxn ang="T13">
                  <a:pos x="T6" y="T7"/>
                </a:cxn>
                <a:cxn ang="T14">
                  <a:pos x="T8" y="T9"/>
                </a:cxn>
              </a:cxnLst>
              <a:rect l="T15" t="T16" r="T17" b="T18"/>
              <a:pathLst>
                <a:path w="260" h="261">
                  <a:moveTo>
                    <a:pt x="130" y="260"/>
                  </a:moveTo>
                  <a:cubicBezTo>
                    <a:pt x="58" y="260"/>
                    <a:pt x="0" y="202"/>
                    <a:pt x="0" y="130"/>
                  </a:cubicBezTo>
                  <a:cubicBezTo>
                    <a:pt x="0" y="58"/>
                    <a:pt x="58" y="0"/>
                    <a:pt x="130" y="0"/>
                  </a:cubicBezTo>
                  <a:cubicBezTo>
                    <a:pt x="201" y="0"/>
                    <a:pt x="259" y="58"/>
                    <a:pt x="259" y="130"/>
                  </a:cubicBezTo>
                  <a:cubicBezTo>
                    <a:pt x="259" y="202"/>
                    <a:pt x="201" y="260"/>
                    <a:pt x="130" y="260"/>
                  </a:cubicBezTo>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nchor="ctr"/>
            <a:lstStyle/>
            <a:p>
              <a:pPr algn="ctr"/>
              <a:endParaRPr/>
            </a:p>
          </p:txBody>
        </p:sp>
        <p:sp>
          <p:nvSpPr>
            <p:cNvPr id="25" name="任意多边形: 形状 24"/>
            <p:cNvSpPr/>
            <p:nvPr/>
          </p:nvSpPr>
          <p:spPr bwMode="auto">
            <a:xfrm>
              <a:off x="10369550" y="4167188"/>
              <a:ext cx="68263" cy="68262"/>
            </a:xfrm>
            <a:custGeom>
              <a:avLst/>
              <a:gdLst>
                <a:gd name="T0" fmla="*/ 95 w 191"/>
                <a:gd name="T1" fmla="*/ 190 h 191"/>
                <a:gd name="T2" fmla="*/ 0 w 191"/>
                <a:gd name="T3" fmla="*/ 95 h 191"/>
                <a:gd name="T4" fmla="*/ 95 w 191"/>
                <a:gd name="T5" fmla="*/ 0 h 191"/>
                <a:gd name="T6" fmla="*/ 190 w 191"/>
                <a:gd name="T7" fmla="*/ 95 h 191"/>
                <a:gd name="T8" fmla="*/ 95 w 191"/>
                <a:gd name="T9" fmla="*/ 190 h 191"/>
                <a:gd name="T10" fmla="*/ 0 60000 65536"/>
                <a:gd name="T11" fmla="*/ 0 60000 65536"/>
                <a:gd name="T12" fmla="*/ 0 60000 65536"/>
                <a:gd name="T13" fmla="*/ 0 60000 65536"/>
                <a:gd name="T14" fmla="*/ 0 60000 65536"/>
                <a:gd name="T15" fmla="*/ 0 w 191"/>
                <a:gd name="T16" fmla="*/ 0 h 191"/>
                <a:gd name="T17" fmla="*/ 191 w 191"/>
                <a:gd name="T18" fmla="*/ 191 h 191"/>
              </a:gdLst>
              <a:ahLst/>
              <a:cxnLst>
                <a:cxn ang="T10">
                  <a:pos x="T0" y="T1"/>
                </a:cxn>
                <a:cxn ang="T11">
                  <a:pos x="T2" y="T3"/>
                </a:cxn>
                <a:cxn ang="T12">
                  <a:pos x="T4" y="T5"/>
                </a:cxn>
                <a:cxn ang="T13">
                  <a:pos x="T6" y="T7"/>
                </a:cxn>
                <a:cxn ang="T14">
                  <a:pos x="T8" y="T9"/>
                </a:cxn>
              </a:cxnLst>
              <a:rect l="T15" t="T16" r="T17" b="T18"/>
              <a:pathLst>
                <a:path w="191" h="191">
                  <a:moveTo>
                    <a:pt x="95" y="190"/>
                  </a:moveTo>
                  <a:cubicBezTo>
                    <a:pt x="42" y="190"/>
                    <a:pt x="0" y="147"/>
                    <a:pt x="0" y="95"/>
                  </a:cubicBezTo>
                  <a:cubicBezTo>
                    <a:pt x="0" y="43"/>
                    <a:pt x="42" y="0"/>
                    <a:pt x="95" y="0"/>
                  </a:cubicBezTo>
                  <a:cubicBezTo>
                    <a:pt x="147" y="0"/>
                    <a:pt x="190" y="43"/>
                    <a:pt x="190" y="95"/>
                  </a:cubicBezTo>
                  <a:cubicBezTo>
                    <a:pt x="190" y="147"/>
                    <a:pt x="147" y="190"/>
                    <a:pt x="95" y="190"/>
                  </a:cubicBezTo>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nchor="ctr"/>
            <a:lstStyle/>
            <a:p>
              <a:pPr algn="ctr"/>
              <a:endParaRPr/>
            </a:p>
          </p:txBody>
        </p:sp>
        <p:sp>
          <p:nvSpPr>
            <p:cNvPr id="26" name="任意多边形: 形状 25"/>
            <p:cNvSpPr/>
            <p:nvPr/>
          </p:nvSpPr>
          <p:spPr bwMode="auto">
            <a:xfrm>
              <a:off x="10185400" y="4362450"/>
              <a:ext cx="434975" cy="46038"/>
            </a:xfrm>
            <a:custGeom>
              <a:avLst/>
              <a:gdLst>
                <a:gd name="T0" fmla="*/ 1143 w 1209"/>
                <a:gd name="T1" fmla="*/ 129 h 130"/>
                <a:gd name="T2" fmla="*/ 64 w 1209"/>
                <a:gd name="T3" fmla="*/ 129 h 130"/>
                <a:gd name="T4" fmla="*/ 0 w 1209"/>
                <a:gd name="T5" fmla="*/ 65 h 130"/>
                <a:gd name="T6" fmla="*/ 64 w 1209"/>
                <a:gd name="T7" fmla="*/ 0 h 130"/>
                <a:gd name="T8" fmla="*/ 1143 w 1209"/>
                <a:gd name="T9" fmla="*/ 0 h 130"/>
                <a:gd name="T10" fmla="*/ 1208 w 1209"/>
                <a:gd name="T11" fmla="*/ 65 h 130"/>
                <a:gd name="T12" fmla="*/ 1143 w 1209"/>
                <a:gd name="T13" fmla="*/ 129 h 130"/>
                <a:gd name="T14" fmla="*/ 0 60000 65536"/>
                <a:gd name="T15" fmla="*/ 0 60000 65536"/>
                <a:gd name="T16" fmla="*/ 0 60000 65536"/>
                <a:gd name="T17" fmla="*/ 0 60000 65536"/>
                <a:gd name="T18" fmla="*/ 0 60000 65536"/>
                <a:gd name="T19" fmla="*/ 0 60000 65536"/>
                <a:gd name="T20" fmla="*/ 0 60000 65536"/>
                <a:gd name="T21" fmla="*/ 0 w 1209"/>
                <a:gd name="T22" fmla="*/ 0 h 130"/>
                <a:gd name="T23" fmla="*/ 1209 w 1209"/>
                <a:gd name="T24" fmla="*/ 130 h 1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09" h="130">
                  <a:moveTo>
                    <a:pt x="1143" y="129"/>
                  </a:moveTo>
                  <a:lnTo>
                    <a:pt x="64" y="129"/>
                  </a:lnTo>
                  <a:cubicBezTo>
                    <a:pt x="29" y="129"/>
                    <a:pt x="0" y="100"/>
                    <a:pt x="0" y="65"/>
                  </a:cubicBezTo>
                  <a:cubicBezTo>
                    <a:pt x="0" y="29"/>
                    <a:pt x="29" y="0"/>
                    <a:pt x="64" y="0"/>
                  </a:cubicBezTo>
                  <a:lnTo>
                    <a:pt x="1143" y="0"/>
                  </a:lnTo>
                  <a:cubicBezTo>
                    <a:pt x="1179" y="0"/>
                    <a:pt x="1208" y="29"/>
                    <a:pt x="1208" y="65"/>
                  </a:cubicBezTo>
                  <a:cubicBezTo>
                    <a:pt x="1208" y="100"/>
                    <a:pt x="1179" y="129"/>
                    <a:pt x="1143" y="129"/>
                  </a:cubicBezTo>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nchor="ctr"/>
            <a:lstStyle/>
            <a:p>
              <a:pPr algn="ctr"/>
              <a:endParaRPr/>
            </a:p>
          </p:txBody>
        </p:sp>
        <p:sp>
          <p:nvSpPr>
            <p:cNvPr id="27" name="任意多边形: 形状 26"/>
            <p:cNvSpPr/>
            <p:nvPr/>
          </p:nvSpPr>
          <p:spPr bwMode="auto">
            <a:xfrm>
              <a:off x="10190163" y="9671050"/>
              <a:ext cx="427037" cy="427038"/>
            </a:xfrm>
            <a:custGeom>
              <a:avLst/>
              <a:gdLst>
                <a:gd name="T0" fmla="*/ 84 w 1187"/>
                <a:gd name="T1" fmla="*/ 593 h 1186"/>
                <a:gd name="T2" fmla="*/ 593 w 1187"/>
                <a:gd name="T3" fmla="*/ 1102 h 1186"/>
                <a:gd name="T4" fmla="*/ 1102 w 1187"/>
                <a:gd name="T5" fmla="*/ 593 h 1186"/>
                <a:gd name="T6" fmla="*/ 593 w 1187"/>
                <a:gd name="T7" fmla="*/ 83 h 1186"/>
                <a:gd name="T8" fmla="*/ 84 w 1187"/>
                <a:gd name="T9" fmla="*/ 593 h 1186"/>
                <a:gd name="T10" fmla="*/ 0 w 1187"/>
                <a:gd name="T11" fmla="*/ 593 h 1186"/>
                <a:gd name="T12" fmla="*/ 593 w 1187"/>
                <a:gd name="T13" fmla="*/ 0 h 1186"/>
                <a:gd name="T14" fmla="*/ 1186 w 1187"/>
                <a:gd name="T15" fmla="*/ 593 h 1186"/>
                <a:gd name="T16" fmla="*/ 593 w 1187"/>
                <a:gd name="T17" fmla="*/ 1185 h 1186"/>
                <a:gd name="T18" fmla="*/ 0 w 1187"/>
                <a:gd name="T19" fmla="*/ 593 h 11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87"/>
                <a:gd name="T31" fmla="*/ 0 h 1186"/>
                <a:gd name="T32" fmla="*/ 1187 w 1187"/>
                <a:gd name="T33" fmla="*/ 1186 h 118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87" h="1186">
                  <a:moveTo>
                    <a:pt x="84" y="593"/>
                  </a:moveTo>
                  <a:cubicBezTo>
                    <a:pt x="84" y="874"/>
                    <a:pt x="312" y="1102"/>
                    <a:pt x="593" y="1102"/>
                  </a:cubicBezTo>
                  <a:cubicBezTo>
                    <a:pt x="874" y="1102"/>
                    <a:pt x="1102" y="874"/>
                    <a:pt x="1102" y="593"/>
                  </a:cubicBezTo>
                  <a:cubicBezTo>
                    <a:pt x="1102" y="312"/>
                    <a:pt x="874" y="83"/>
                    <a:pt x="593" y="83"/>
                  </a:cubicBezTo>
                  <a:cubicBezTo>
                    <a:pt x="312" y="83"/>
                    <a:pt x="84" y="312"/>
                    <a:pt x="84" y="593"/>
                  </a:cubicBezTo>
                  <a:close/>
                  <a:moveTo>
                    <a:pt x="0" y="593"/>
                  </a:moveTo>
                  <a:cubicBezTo>
                    <a:pt x="0" y="266"/>
                    <a:pt x="266" y="0"/>
                    <a:pt x="593" y="0"/>
                  </a:cubicBezTo>
                  <a:cubicBezTo>
                    <a:pt x="920" y="0"/>
                    <a:pt x="1186" y="266"/>
                    <a:pt x="1186" y="593"/>
                  </a:cubicBezTo>
                  <a:cubicBezTo>
                    <a:pt x="1186" y="920"/>
                    <a:pt x="920" y="1185"/>
                    <a:pt x="593" y="1185"/>
                  </a:cubicBezTo>
                  <a:cubicBezTo>
                    <a:pt x="266" y="1185"/>
                    <a:pt x="0" y="920"/>
                    <a:pt x="0" y="593"/>
                  </a:cubicBez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nchor="ctr"/>
            <a:lstStyle/>
            <a:p>
              <a:pPr algn="ctr"/>
              <a:endParaRPr/>
            </a:p>
          </p:txBody>
        </p:sp>
      </p:grpSp>
      <p:pic>
        <p:nvPicPr>
          <p:cNvPr id="68" name="图片占位符 67"/>
          <p:cNvPicPr>
            <a:picLocks noGrp="1" noChangeAspect="1"/>
          </p:cNvPicPr>
          <p:nvPr>
            <p:ph type="pic" sz="quarter" idx="12"/>
          </p:nvPr>
        </p:nvPicPr>
        <p:blipFill>
          <a:blip r:embed="rId6" cstate="screen"/>
          <a:srcRect/>
          <a:stretch>
            <a:fillRect/>
          </a:stretch>
        </p:blipFill>
        <p:spPr>
          <a:effectLst>
            <a:innerShdw blurRad="114300">
              <a:prstClr val="black"/>
            </a:innerShdw>
          </a:effectLst>
        </p:spPr>
      </p:pic>
      <p:sp>
        <p:nvSpPr>
          <p:cNvPr id="69" name="矩形: 圆角 68"/>
          <p:cNvSpPr/>
          <p:nvPr/>
        </p:nvSpPr>
        <p:spPr>
          <a:xfrm rot="2700000">
            <a:off x="481528" y="324463"/>
            <a:ext cx="608141" cy="608141"/>
          </a:xfrm>
          <a:prstGeom prst="roundRect">
            <a:avLst/>
          </a:prstGeom>
          <a:solidFill>
            <a:schemeClr val="accent1"/>
          </a:solidFill>
          <a:ln w="3810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0" name="直接连接符 69"/>
          <p:cNvCxnSpPr/>
          <p:nvPr/>
        </p:nvCxnSpPr>
        <p:spPr>
          <a:xfrm>
            <a:off x="1046328" y="102358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1" name="文本框 70"/>
          <p:cNvSpPr txBox="1"/>
          <p:nvPr/>
        </p:nvSpPr>
        <p:spPr>
          <a:xfrm>
            <a:off x="1403349" y="366923"/>
            <a:ext cx="3467616" cy="584775"/>
          </a:xfrm>
          <a:prstGeom prst="rect">
            <a:avLst/>
          </a:prstGeom>
          <a:noFill/>
        </p:spPr>
        <p:txBody>
          <a:bodyPr wrap="none" rtlCol="0">
            <a:spAutoFit/>
            <a:scene3d>
              <a:camera prst="orthographicFront"/>
              <a:lightRig rig="threePt" dir="t"/>
            </a:scene3d>
            <a:sp3d contourW="6350"/>
          </a:bodyPr>
          <a:lstStyle/>
          <a:p>
            <a:r>
              <a:rPr lang="zh-CN" altLang="en-US" sz="3200" b="1" dirty="0">
                <a:solidFill>
                  <a:schemeClr val="accent1"/>
                </a:solidFill>
              </a:rPr>
              <a:t>目录标题添加此处</a:t>
            </a:r>
          </a:p>
        </p:txBody>
      </p:sp>
      <p:sp>
        <p:nvSpPr>
          <p:cNvPr id="72" name="文本框 71"/>
          <p:cNvSpPr txBox="1"/>
          <p:nvPr/>
        </p:nvSpPr>
        <p:spPr>
          <a:xfrm>
            <a:off x="521743" y="400325"/>
            <a:ext cx="527710" cy="461665"/>
          </a:xfrm>
          <a:prstGeom prst="rect">
            <a:avLst/>
          </a:prstGeom>
          <a:noFill/>
        </p:spPr>
        <p:txBody>
          <a:bodyPr wrap="none" rtlCol="0">
            <a:spAutoFit/>
          </a:bodyPr>
          <a:lstStyle/>
          <a:p>
            <a:pPr algn="ctr"/>
            <a:r>
              <a:rPr lang="en-US" altLang="zh-CN" sz="2400" b="1" dirty="0">
                <a:solidFill>
                  <a:schemeClr val="bg1"/>
                </a:solidFill>
              </a:rPr>
              <a:t>01</a:t>
            </a:r>
            <a:endParaRPr lang="zh-CN" altLang="en-US" sz="2400" b="1" dirty="0">
              <a:solidFill>
                <a:schemeClr val="bg1"/>
              </a:solidFill>
            </a:endParaRPr>
          </a:p>
        </p:txBody>
      </p:sp>
      <p:sp>
        <p:nvSpPr>
          <p:cNvPr id="73" name="任意多边形: 形状 72"/>
          <p:cNvSpPr/>
          <p:nvPr/>
        </p:nvSpPr>
        <p:spPr>
          <a:xfrm rot="2700000">
            <a:off x="10236192" y="80705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任意多边形: 形状 73"/>
          <p:cNvSpPr/>
          <p:nvPr/>
        </p:nvSpPr>
        <p:spPr>
          <a:xfrm rot="2700000">
            <a:off x="10688014" y="80705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任意多边形: 形状 74"/>
          <p:cNvSpPr/>
          <p:nvPr/>
        </p:nvSpPr>
        <p:spPr>
          <a:xfrm rot="2700000">
            <a:off x="11139835" y="80705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down)">
                                      <p:cBhvr>
                                        <p:cTn id="7"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9"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任意多边形: 形状 10"/>
          <p:cNvSpPr/>
          <p:nvPr/>
        </p:nvSpPr>
        <p:spPr>
          <a:xfrm rot="2700000">
            <a:off x="-803840" y="-755763"/>
            <a:ext cx="5428563" cy="5833960"/>
          </a:xfrm>
          <a:custGeom>
            <a:avLst/>
            <a:gdLst>
              <a:gd name="connsiteX0" fmla="*/ 0 w 5428563"/>
              <a:gd name="connsiteY0" fmla="*/ 2574839 h 5504327"/>
              <a:gd name="connsiteX1" fmla="*/ 2574839 w 5428563"/>
              <a:gd name="connsiteY1" fmla="*/ 0 h 5504327"/>
              <a:gd name="connsiteX2" fmla="*/ 4511157 w 5428563"/>
              <a:gd name="connsiteY2" fmla="*/ 0 h 5504327"/>
              <a:gd name="connsiteX3" fmla="*/ 5428563 w 5428563"/>
              <a:gd name="connsiteY3" fmla="*/ 917406 h 5504327"/>
              <a:gd name="connsiteX4" fmla="*/ 5428563 w 5428563"/>
              <a:gd name="connsiteY4" fmla="*/ 4586921 h 5504327"/>
              <a:gd name="connsiteX5" fmla="*/ 4511157 w 5428563"/>
              <a:gd name="connsiteY5" fmla="*/ 5504327 h 5504327"/>
              <a:gd name="connsiteX6" fmla="*/ 2929489 w 5428563"/>
              <a:gd name="connsiteY6" fmla="*/ 5504327 h 5504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28563" h="5504327">
                <a:moveTo>
                  <a:pt x="0" y="2574839"/>
                </a:moveTo>
                <a:lnTo>
                  <a:pt x="2574839" y="0"/>
                </a:lnTo>
                <a:lnTo>
                  <a:pt x="4511157" y="0"/>
                </a:lnTo>
                <a:cubicBezTo>
                  <a:pt x="5017826" y="0"/>
                  <a:pt x="5428563" y="410737"/>
                  <a:pt x="5428563" y="917406"/>
                </a:cubicBezTo>
                <a:lnTo>
                  <a:pt x="5428563" y="4586921"/>
                </a:lnTo>
                <a:cubicBezTo>
                  <a:pt x="5428563" y="5093590"/>
                  <a:pt x="5017826" y="5504327"/>
                  <a:pt x="4511157" y="5504327"/>
                </a:cubicBezTo>
                <a:lnTo>
                  <a:pt x="2929489" y="5504327"/>
                </a:lnTo>
                <a:close/>
              </a:path>
            </a:pathLst>
          </a:custGeom>
          <a:solidFill>
            <a:schemeClr val="accent1">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文本框 11"/>
          <p:cNvSpPr txBox="1"/>
          <p:nvPr/>
        </p:nvSpPr>
        <p:spPr>
          <a:xfrm>
            <a:off x="5981700" y="2419350"/>
            <a:ext cx="2843214" cy="830997"/>
          </a:xfrm>
          <a:prstGeom prst="rect">
            <a:avLst/>
          </a:prstGeom>
          <a:noFill/>
        </p:spPr>
        <p:txBody>
          <a:bodyPr wrap="none" rtlCol="0">
            <a:spAutoFit/>
            <a:scene3d>
              <a:camera prst="orthographicFront"/>
              <a:lightRig rig="threePt" dir="t"/>
            </a:scene3d>
            <a:sp3d contourW="6350"/>
          </a:bodyPr>
          <a:lstStyle>
            <a:defPPr>
              <a:defRPr lang="zh-CN"/>
            </a:defPPr>
            <a:lvl1pPr>
              <a:defRPr sz="2800" b="1">
                <a:solidFill>
                  <a:schemeClr val="tx1">
                    <a:lumMod val="75000"/>
                    <a:lumOff val="2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48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PART  02</a:t>
            </a:r>
            <a:endParaRPr kumimoji="0" lang="zh-CN" altLang="en-US" sz="48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endParaRPr>
          </a:p>
        </p:txBody>
      </p:sp>
      <p:sp>
        <p:nvSpPr>
          <p:cNvPr id="13" name="文本框 12"/>
          <p:cNvSpPr txBox="1"/>
          <p:nvPr/>
        </p:nvSpPr>
        <p:spPr>
          <a:xfrm>
            <a:off x="5981700" y="3288447"/>
            <a:ext cx="3467616" cy="584775"/>
          </a:xfrm>
          <a:prstGeom prst="rect">
            <a:avLst/>
          </a:prstGeom>
          <a:noFill/>
        </p:spPr>
        <p:txBody>
          <a:bodyPr wrap="non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目录标题添加此处</a:t>
            </a:r>
          </a:p>
        </p:txBody>
      </p:sp>
      <p:pic>
        <p:nvPicPr>
          <p:cNvPr id="5" name="图片占位符 4"/>
          <p:cNvPicPr>
            <a:picLocks noGrp="1" noChangeAspect="1"/>
          </p:cNvPicPr>
          <p:nvPr>
            <p:ph type="pic" sz="quarter" idx="10"/>
          </p:nvPr>
        </p:nvPicPr>
        <p:blipFill>
          <a:blip r:embed="rId3" cstate="screen"/>
          <a:srcRect/>
          <a:stretch>
            <a:fillRect/>
          </a:stretch>
        </p:blipFill>
        <p:spPr/>
      </p:pic>
      <p:sp>
        <p:nvSpPr>
          <p:cNvPr id="10" name="矩形 9"/>
          <p:cNvSpPr/>
          <p:nvPr/>
        </p:nvSpPr>
        <p:spPr>
          <a:xfrm>
            <a:off x="6051689" y="3983894"/>
            <a:ext cx="5444985" cy="516423"/>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dirty="0">
                <a:solidFill>
                  <a:schemeClr val="bg1">
                    <a:lumMod val="75000"/>
                  </a:schemeClr>
                </a:solidFill>
              </a:rPr>
              <a:t>用户可以在投影仪或者计算机上进行演示也可以将演示文稿打印出来制作成胶片以便应用到更广泛的领域中</a:t>
            </a:r>
          </a:p>
        </p:txBody>
      </p:sp>
      <p:cxnSp>
        <p:nvCxnSpPr>
          <p:cNvPr id="14" name="直接连接符 13"/>
          <p:cNvCxnSpPr/>
          <p:nvPr/>
        </p:nvCxnSpPr>
        <p:spPr>
          <a:xfrm>
            <a:off x="6096000" y="3235833"/>
            <a:ext cx="3135086"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
          <p:cNvGrpSpPr/>
          <p:nvPr/>
        </p:nvGrpSpPr>
        <p:grpSpPr>
          <a:xfrm>
            <a:off x="3924301" y="1689101"/>
            <a:ext cx="4343399" cy="4343398"/>
            <a:chOff x="7145919" y="1828801"/>
            <a:chExt cx="4343399" cy="4343398"/>
          </a:xfrm>
        </p:grpSpPr>
        <p:sp>
          <p:nvSpPr>
            <p:cNvPr id="23" name="Freeform: Shape 2"/>
            <p:cNvSpPr/>
            <p:nvPr/>
          </p:nvSpPr>
          <p:spPr>
            <a:xfrm rot="16200000" flipH="1">
              <a:off x="7145919" y="1828801"/>
              <a:ext cx="2114858" cy="2114857"/>
            </a:xfrm>
            <a:custGeom>
              <a:avLst/>
              <a:gdLst>
                <a:gd name="connsiteX0" fmla="*/ 0 w 1701029"/>
                <a:gd name="connsiteY0" fmla="*/ 1701028 h 1701028"/>
                <a:gd name="connsiteX1" fmla="*/ 591471 w 1701029"/>
                <a:gd name="connsiteY1" fmla="*/ 1701028 h 1701028"/>
                <a:gd name="connsiteX2" fmla="*/ 599788 w 1701029"/>
                <a:gd name="connsiteY2" fmla="*/ 1604677 h 1701028"/>
                <a:gd name="connsiteX3" fmla="*/ 636580 w 1701029"/>
                <a:gd name="connsiteY3" fmla="*/ 1465242 h 1701028"/>
                <a:gd name="connsiteX4" fmla="*/ 770912 w 1701029"/>
                <a:gd name="connsiteY4" fmla="*/ 1217700 h 1701028"/>
                <a:gd name="connsiteX5" fmla="*/ 985253 w 1701029"/>
                <a:gd name="connsiteY5" fmla="*/ 1041103 h 1701028"/>
                <a:gd name="connsiteX6" fmla="*/ 1263737 w 1701029"/>
                <a:gd name="connsiteY6" fmla="*/ 973931 h 1701028"/>
                <a:gd name="connsiteX7" fmla="*/ 1668258 w 1701029"/>
                <a:gd name="connsiteY7" fmla="*/ 1129407 h 1701028"/>
                <a:gd name="connsiteX8" fmla="*/ 1701029 w 1701029"/>
                <a:gd name="connsiteY8" fmla="*/ 1158547 h 1701028"/>
                <a:gd name="connsiteX9" fmla="*/ 1701029 w 1701029"/>
                <a:gd name="connsiteY9" fmla="*/ 0 h 1701028"/>
                <a:gd name="connsiteX10" fmla="*/ 1567916 w 1701029"/>
                <a:gd name="connsiteY10" fmla="*/ 6722 h 1701028"/>
                <a:gd name="connsiteX11" fmla="*/ 6721 w 1701029"/>
                <a:gd name="connsiteY11" fmla="*/ 1567917 h 1701028"/>
                <a:gd name="connsiteX12" fmla="*/ 0 w 1701029"/>
                <a:gd name="connsiteY12" fmla="*/ 1701028 h 1701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01029" h="1701028">
                  <a:moveTo>
                    <a:pt x="0" y="1701028"/>
                  </a:moveTo>
                  <a:lnTo>
                    <a:pt x="591471" y="1701028"/>
                  </a:lnTo>
                  <a:lnTo>
                    <a:pt x="599788" y="1604677"/>
                  </a:lnTo>
                  <a:cubicBezTo>
                    <a:pt x="607964" y="1557759"/>
                    <a:pt x="620228" y="1511281"/>
                    <a:pt x="636580" y="1465242"/>
                  </a:cubicBezTo>
                  <a:cubicBezTo>
                    <a:pt x="669284" y="1373175"/>
                    <a:pt x="714057" y="1290657"/>
                    <a:pt x="770912" y="1217700"/>
                  </a:cubicBezTo>
                  <a:cubicBezTo>
                    <a:pt x="827765" y="1144754"/>
                    <a:pt x="899209" y="1085876"/>
                    <a:pt x="985253" y="1041103"/>
                  </a:cubicBezTo>
                  <a:cubicBezTo>
                    <a:pt x="1071285" y="996317"/>
                    <a:pt x="1164109" y="973931"/>
                    <a:pt x="1263737" y="973931"/>
                  </a:cubicBezTo>
                  <a:cubicBezTo>
                    <a:pt x="1419709" y="973931"/>
                    <a:pt x="1554550" y="1025757"/>
                    <a:pt x="1668258" y="1129407"/>
                  </a:cubicBezTo>
                  <a:lnTo>
                    <a:pt x="1701029" y="1158547"/>
                  </a:lnTo>
                  <a:lnTo>
                    <a:pt x="1701029" y="0"/>
                  </a:lnTo>
                  <a:lnTo>
                    <a:pt x="1567916" y="6722"/>
                  </a:lnTo>
                  <a:cubicBezTo>
                    <a:pt x="744743" y="90320"/>
                    <a:pt x="90319" y="744743"/>
                    <a:pt x="6721" y="1567917"/>
                  </a:cubicBezTo>
                  <a:lnTo>
                    <a:pt x="0" y="170102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4" name="Freeform: Shape 3"/>
            <p:cNvSpPr/>
            <p:nvPr/>
          </p:nvSpPr>
          <p:spPr>
            <a:xfrm rot="16200000" flipH="1">
              <a:off x="9374461" y="1828802"/>
              <a:ext cx="2114858" cy="2114856"/>
            </a:xfrm>
            <a:custGeom>
              <a:avLst/>
              <a:gdLst>
                <a:gd name="connsiteX0" fmla="*/ 0 w 1701029"/>
                <a:gd name="connsiteY0" fmla="*/ 0 h 1701027"/>
                <a:gd name="connsiteX1" fmla="*/ 6721 w 1701029"/>
                <a:gd name="connsiteY1" fmla="*/ 133111 h 1701027"/>
                <a:gd name="connsiteX2" fmla="*/ 1567916 w 1701029"/>
                <a:gd name="connsiteY2" fmla="*/ 1694306 h 1701027"/>
                <a:gd name="connsiteX3" fmla="*/ 1701029 w 1701029"/>
                <a:gd name="connsiteY3" fmla="*/ 1701027 h 1701027"/>
                <a:gd name="connsiteX4" fmla="*/ 1701029 w 1701029"/>
                <a:gd name="connsiteY4" fmla="*/ 542485 h 1701027"/>
                <a:gd name="connsiteX5" fmla="*/ 1668258 w 1701029"/>
                <a:gd name="connsiteY5" fmla="*/ 571623 h 1701027"/>
                <a:gd name="connsiteX6" fmla="*/ 1263737 w 1701029"/>
                <a:gd name="connsiteY6" fmla="*/ 727099 h 1701027"/>
                <a:gd name="connsiteX7" fmla="*/ 985253 w 1701029"/>
                <a:gd name="connsiteY7" fmla="*/ 659927 h 1701027"/>
                <a:gd name="connsiteX8" fmla="*/ 770912 w 1701029"/>
                <a:gd name="connsiteY8" fmla="*/ 483331 h 1701027"/>
                <a:gd name="connsiteX9" fmla="*/ 636580 w 1701029"/>
                <a:gd name="connsiteY9" fmla="*/ 235788 h 1701027"/>
                <a:gd name="connsiteX10" fmla="*/ 599788 w 1701029"/>
                <a:gd name="connsiteY10" fmla="*/ 96356 h 1701027"/>
                <a:gd name="connsiteX11" fmla="*/ 591470 w 1701029"/>
                <a:gd name="connsiteY11" fmla="*/ 0 h 1701027"/>
                <a:gd name="connsiteX12" fmla="*/ 0 w 1701029"/>
                <a:gd name="connsiteY12" fmla="*/ 0 h 1701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01029" h="1701027">
                  <a:moveTo>
                    <a:pt x="0" y="0"/>
                  </a:moveTo>
                  <a:lnTo>
                    <a:pt x="6721" y="133111"/>
                  </a:lnTo>
                  <a:cubicBezTo>
                    <a:pt x="90319" y="956285"/>
                    <a:pt x="744743" y="1610708"/>
                    <a:pt x="1567916" y="1694306"/>
                  </a:cubicBezTo>
                  <a:lnTo>
                    <a:pt x="1701029" y="1701027"/>
                  </a:lnTo>
                  <a:lnTo>
                    <a:pt x="1701029" y="542485"/>
                  </a:lnTo>
                  <a:lnTo>
                    <a:pt x="1668258" y="571623"/>
                  </a:lnTo>
                  <a:cubicBezTo>
                    <a:pt x="1554550" y="675274"/>
                    <a:pt x="1419709" y="727099"/>
                    <a:pt x="1263737" y="727099"/>
                  </a:cubicBezTo>
                  <a:cubicBezTo>
                    <a:pt x="1164109" y="727099"/>
                    <a:pt x="1071285" y="704712"/>
                    <a:pt x="985253" y="659927"/>
                  </a:cubicBezTo>
                  <a:cubicBezTo>
                    <a:pt x="899209" y="615153"/>
                    <a:pt x="827765" y="556277"/>
                    <a:pt x="770912" y="483331"/>
                  </a:cubicBezTo>
                  <a:cubicBezTo>
                    <a:pt x="714057" y="410372"/>
                    <a:pt x="669284" y="327855"/>
                    <a:pt x="636580" y="235788"/>
                  </a:cubicBezTo>
                  <a:cubicBezTo>
                    <a:pt x="620228" y="189749"/>
                    <a:pt x="607964" y="143272"/>
                    <a:pt x="599788" y="96356"/>
                  </a:cubicBezTo>
                  <a:lnTo>
                    <a:pt x="591470" y="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5" name="Freeform: Shape 4"/>
            <p:cNvSpPr/>
            <p:nvPr/>
          </p:nvSpPr>
          <p:spPr>
            <a:xfrm rot="16200000" flipH="1">
              <a:off x="7145920" y="4057343"/>
              <a:ext cx="2114855" cy="2114857"/>
            </a:xfrm>
            <a:custGeom>
              <a:avLst/>
              <a:gdLst>
                <a:gd name="connsiteX0" fmla="*/ 0 w 1701026"/>
                <a:gd name="connsiteY0" fmla="*/ 0 h 1701028"/>
                <a:gd name="connsiteX1" fmla="*/ 0 w 1701026"/>
                <a:gd name="connsiteY1" fmla="*/ 1236031 h 1701028"/>
                <a:gd name="connsiteX2" fmla="*/ 7104 w 1701026"/>
                <a:gd name="connsiteY2" fmla="*/ 1241849 h 1701028"/>
                <a:gd name="connsiteX3" fmla="*/ 151256 w 1701026"/>
                <a:gd name="connsiteY3" fmla="*/ 1331668 h 1701028"/>
                <a:gd name="connsiteX4" fmla="*/ 313512 w 1701026"/>
                <a:gd name="connsiteY4" fmla="*/ 1382984 h 1701028"/>
                <a:gd name="connsiteX5" fmla="*/ 437289 w 1701026"/>
                <a:gd name="connsiteY5" fmla="*/ 1312038 h 1701028"/>
                <a:gd name="connsiteX6" fmla="*/ 533888 w 1701026"/>
                <a:gd name="connsiteY6" fmla="*/ 1349771 h 1701028"/>
                <a:gd name="connsiteX7" fmla="*/ 630487 w 1701026"/>
                <a:gd name="connsiteY7" fmla="*/ 1312038 h 1701028"/>
                <a:gd name="connsiteX8" fmla="*/ 752750 w 1701026"/>
                <a:gd name="connsiteY8" fmla="*/ 1379967 h 1701028"/>
                <a:gd name="connsiteX9" fmla="*/ 823696 w 1701026"/>
                <a:gd name="connsiteY9" fmla="*/ 1360338 h 1701028"/>
                <a:gd name="connsiteX10" fmla="*/ 930860 w 1701026"/>
                <a:gd name="connsiteY10" fmla="*/ 1407891 h 1701028"/>
                <a:gd name="connsiteX11" fmla="*/ 968594 w 1701026"/>
                <a:gd name="connsiteY11" fmla="*/ 1524864 h 1701028"/>
                <a:gd name="connsiteX12" fmla="*/ 1074256 w 1701026"/>
                <a:gd name="connsiteY12" fmla="*/ 1615429 h 1701028"/>
                <a:gd name="connsiteX13" fmla="*/ 1103690 w 1701026"/>
                <a:gd name="connsiteY13" fmla="*/ 1678447 h 1701028"/>
                <a:gd name="connsiteX14" fmla="*/ 1106934 w 1701026"/>
                <a:gd name="connsiteY14" fmla="*/ 1701028 h 1701028"/>
                <a:gd name="connsiteX15" fmla="*/ 1701026 w 1701026"/>
                <a:gd name="connsiteY15" fmla="*/ 1701028 h 1701028"/>
                <a:gd name="connsiteX16" fmla="*/ 1694305 w 1701026"/>
                <a:gd name="connsiteY16" fmla="*/ 1567917 h 1701028"/>
                <a:gd name="connsiteX17" fmla="*/ 133110 w 1701026"/>
                <a:gd name="connsiteY17" fmla="*/ 6722 h 1701028"/>
                <a:gd name="connsiteX18" fmla="*/ 0 w 1701026"/>
                <a:gd name="connsiteY18" fmla="*/ 0 h 1701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01026" h="1701028">
                  <a:moveTo>
                    <a:pt x="0" y="0"/>
                  </a:moveTo>
                  <a:lnTo>
                    <a:pt x="0" y="1236031"/>
                  </a:lnTo>
                  <a:lnTo>
                    <a:pt x="7104" y="1241849"/>
                  </a:lnTo>
                  <a:cubicBezTo>
                    <a:pt x="45346" y="1271537"/>
                    <a:pt x="93397" y="1301472"/>
                    <a:pt x="151256" y="1331668"/>
                  </a:cubicBezTo>
                  <a:cubicBezTo>
                    <a:pt x="209117" y="1361852"/>
                    <a:pt x="263202" y="1378961"/>
                    <a:pt x="313512" y="1382984"/>
                  </a:cubicBezTo>
                  <a:cubicBezTo>
                    <a:pt x="341685" y="1335690"/>
                    <a:pt x="382944" y="1312038"/>
                    <a:pt x="437289" y="1312038"/>
                  </a:cubicBezTo>
                  <a:cubicBezTo>
                    <a:pt x="474514" y="1312038"/>
                    <a:pt x="506722" y="1324616"/>
                    <a:pt x="533888" y="1349771"/>
                  </a:cubicBezTo>
                  <a:cubicBezTo>
                    <a:pt x="561056" y="1324616"/>
                    <a:pt x="593263" y="1312038"/>
                    <a:pt x="630487" y="1312038"/>
                  </a:cubicBezTo>
                  <a:cubicBezTo>
                    <a:pt x="682821" y="1312038"/>
                    <a:pt x="723571" y="1334685"/>
                    <a:pt x="752750" y="1379967"/>
                  </a:cubicBezTo>
                  <a:cubicBezTo>
                    <a:pt x="775894" y="1366881"/>
                    <a:pt x="799546" y="1360338"/>
                    <a:pt x="823696" y="1360338"/>
                  </a:cubicBezTo>
                  <a:cubicBezTo>
                    <a:pt x="869983" y="1360338"/>
                    <a:pt x="905705" y="1376192"/>
                    <a:pt x="930860" y="1407891"/>
                  </a:cubicBezTo>
                  <a:cubicBezTo>
                    <a:pt x="956015" y="1439590"/>
                    <a:pt x="968594" y="1478577"/>
                    <a:pt x="968594" y="1524864"/>
                  </a:cubicBezTo>
                  <a:cubicBezTo>
                    <a:pt x="1012870" y="1544991"/>
                    <a:pt x="1048095" y="1575176"/>
                    <a:pt x="1074256" y="1615429"/>
                  </a:cubicBezTo>
                  <a:cubicBezTo>
                    <a:pt x="1087336" y="1635555"/>
                    <a:pt x="1097148" y="1656560"/>
                    <a:pt x="1103690" y="1678447"/>
                  </a:cubicBezTo>
                  <a:lnTo>
                    <a:pt x="1106934" y="1701028"/>
                  </a:lnTo>
                  <a:lnTo>
                    <a:pt x="1701026" y="1701028"/>
                  </a:lnTo>
                  <a:lnTo>
                    <a:pt x="1694305" y="1567917"/>
                  </a:lnTo>
                  <a:cubicBezTo>
                    <a:pt x="1610707" y="744743"/>
                    <a:pt x="956284" y="90320"/>
                    <a:pt x="133110" y="6722"/>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6" name="Freeform: Shape 5"/>
            <p:cNvSpPr/>
            <p:nvPr/>
          </p:nvSpPr>
          <p:spPr>
            <a:xfrm rot="16200000" flipH="1">
              <a:off x="9374462" y="4057344"/>
              <a:ext cx="2114855" cy="2114856"/>
            </a:xfrm>
            <a:custGeom>
              <a:avLst/>
              <a:gdLst>
                <a:gd name="connsiteX0" fmla="*/ 0 w 1701026"/>
                <a:gd name="connsiteY0" fmla="*/ 464999 h 1701027"/>
                <a:gd name="connsiteX1" fmla="*/ 0 w 1701026"/>
                <a:gd name="connsiteY1" fmla="*/ 1701027 h 1701027"/>
                <a:gd name="connsiteX2" fmla="*/ 133110 w 1701026"/>
                <a:gd name="connsiteY2" fmla="*/ 1694306 h 1701027"/>
                <a:gd name="connsiteX3" fmla="*/ 1694305 w 1701026"/>
                <a:gd name="connsiteY3" fmla="*/ 133111 h 1701027"/>
                <a:gd name="connsiteX4" fmla="*/ 1701026 w 1701026"/>
                <a:gd name="connsiteY4" fmla="*/ 0 h 1701027"/>
                <a:gd name="connsiteX5" fmla="*/ 1106935 w 1701026"/>
                <a:gd name="connsiteY5" fmla="*/ 0 h 1701027"/>
                <a:gd name="connsiteX6" fmla="*/ 1103690 w 1701026"/>
                <a:gd name="connsiteY6" fmla="*/ 22585 h 1701027"/>
                <a:gd name="connsiteX7" fmla="*/ 1074256 w 1701026"/>
                <a:gd name="connsiteY7" fmla="*/ 85602 h 1701027"/>
                <a:gd name="connsiteX8" fmla="*/ 968594 w 1701026"/>
                <a:gd name="connsiteY8" fmla="*/ 176165 h 1701027"/>
                <a:gd name="connsiteX9" fmla="*/ 930860 w 1701026"/>
                <a:gd name="connsiteY9" fmla="*/ 293139 h 1701027"/>
                <a:gd name="connsiteX10" fmla="*/ 823696 w 1701026"/>
                <a:gd name="connsiteY10" fmla="*/ 340693 h 1701027"/>
                <a:gd name="connsiteX11" fmla="*/ 752750 w 1701026"/>
                <a:gd name="connsiteY11" fmla="*/ 321063 h 1701027"/>
                <a:gd name="connsiteX12" fmla="*/ 630487 w 1701026"/>
                <a:gd name="connsiteY12" fmla="*/ 388992 h 1701027"/>
                <a:gd name="connsiteX13" fmla="*/ 533888 w 1701026"/>
                <a:gd name="connsiteY13" fmla="*/ 351259 h 1701027"/>
                <a:gd name="connsiteX14" fmla="*/ 437289 w 1701026"/>
                <a:gd name="connsiteY14" fmla="*/ 388992 h 1701027"/>
                <a:gd name="connsiteX15" fmla="*/ 313512 w 1701026"/>
                <a:gd name="connsiteY15" fmla="*/ 318046 h 1701027"/>
                <a:gd name="connsiteX16" fmla="*/ 151256 w 1701026"/>
                <a:gd name="connsiteY16" fmla="*/ 369363 h 1701027"/>
                <a:gd name="connsiteX17" fmla="*/ 7104 w 1701026"/>
                <a:gd name="connsiteY17" fmla="*/ 459181 h 1701027"/>
                <a:gd name="connsiteX18" fmla="*/ 0 w 1701026"/>
                <a:gd name="connsiteY18" fmla="*/ 464999 h 1701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01026" h="1701027">
                  <a:moveTo>
                    <a:pt x="0" y="464999"/>
                  </a:moveTo>
                  <a:lnTo>
                    <a:pt x="0" y="1701027"/>
                  </a:lnTo>
                  <a:lnTo>
                    <a:pt x="133110" y="1694306"/>
                  </a:lnTo>
                  <a:cubicBezTo>
                    <a:pt x="956284" y="1610708"/>
                    <a:pt x="1610707" y="956285"/>
                    <a:pt x="1694305" y="133111"/>
                  </a:cubicBezTo>
                  <a:lnTo>
                    <a:pt x="1701026" y="0"/>
                  </a:lnTo>
                  <a:lnTo>
                    <a:pt x="1106935" y="0"/>
                  </a:lnTo>
                  <a:lnTo>
                    <a:pt x="1103690" y="22585"/>
                  </a:lnTo>
                  <a:cubicBezTo>
                    <a:pt x="1097148" y="44470"/>
                    <a:pt x="1087336" y="65475"/>
                    <a:pt x="1074256" y="85602"/>
                  </a:cubicBezTo>
                  <a:cubicBezTo>
                    <a:pt x="1048095" y="125855"/>
                    <a:pt x="1012870" y="156039"/>
                    <a:pt x="968594" y="176165"/>
                  </a:cubicBezTo>
                  <a:cubicBezTo>
                    <a:pt x="968594" y="222454"/>
                    <a:pt x="956015" y="261440"/>
                    <a:pt x="930860" y="293139"/>
                  </a:cubicBezTo>
                  <a:cubicBezTo>
                    <a:pt x="905705" y="324837"/>
                    <a:pt x="869983" y="340693"/>
                    <a:pt x="823696" y="340693"/>
                  </a:cubicBezTo>
                  <a:cubicBezTo>
                    <a:pt x="799546" y="340693"/>
                    <a:pt x="775894" y="334150"/>
                    <a:pt x="752750" y="321063"/>
                  </a:cubicBezTo>
                  <a:cubicBezTo>
                    <a:pt x="723571" y="366345"/>
                    <a:pt x="682821" y="388992"/>
                    <a:pt x="630487" y="388992"/>
                  </a:cubicBezTo>
                  <a:cubicBezTo>
                    <a:pt x="593263" y="388992"/>
                    <a:pt x="561056" y="376415"/>
                    <a:pt x="533888" y="351259"/>
                  </a:cubicBezTo>
                  <a:cubicBezTo>
                    <a:pt x="506722" y="376415"/>
                    <a:pt x="474514" y="388992"/>
                    <a:pt x="437289" y="388992"/>
                  </a:cubicBezTo>
                  <a:cubicBezTo>
                    <a:pt x="382944" y="388992"/>
                    <a:pt x="341685" y="365339"/>
                    <a:pt x="313512" y="318046"/>
                  </a:cubicBezTo>
                  <a:cubicBezTo>
                    <a:pt x="263202" y="322068"/>
                    <a:pt x="209117" y="339179"/>
                    <a:pt x="151256" y="369363"/>
                  </a:cubicBezTo>
                  <a:cubicBezTo>
                    <a:pt x="93397" y="399559"/>
                    <a:pt x="45346" y="429494"/>
                    <a:pt x="7104" y="459181"/>
                  </a:cubicBezTo>
                  <a:lnTo>
                    <a:pt x="0" y="46499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9" name="TextBox 8"/>
            <p:cNvSpPr txBox="1"/>
            <p:nvPr/>
          </p:nvSpPr>
          <p:spPr>
            <a:xfrm>
              <a:off x="7564118" y="3297328"/>
              <a:ext cx="697627" cy="646331"/>
            </a:xfrm>
            <a:prstGeom prst="rect">
              <a:avLst/>
            </a:prstGeom>
            <a:noFill/>
          </p:spPr>
          <p:txBody>
            <a:bodyPr wrap="none">
              <a:normAutofit/>
            </a:bodyPr>
            <a:lstStyle/>
            <a:p>
              <a:r>
                <a:rPr lang="en-US" sz="3600" b="1">
                  <a:solidFill>
                    <a:schemeClr val="bg1"/>
                  </a:solidFill>
                </a:rPr>
                <a:t>01</a:t>
              </a:r>
            </a:p>
          </p:txBody>
        </p:sp>
        <p:sp>
          <p:nvSpPr>
            <p:cNvPr id="30" name="TextBox 9"/>
            <p:cNvSpPr txBox="1"/>
            <p:nvPr/>
          </p:nvSpPr>
          <p:spPr>
            <a:xfrm>
              <a:off x="10357463" y="3297327"/>
              <a:ext cx="697627" cy="646331"/>
            </a:xfrm>
            <a:prstGeom prst="rect">
              <a:avLst/>
            </a:prstGeom>
            <a:noFill/>
          </p:spPr>
          <p:txBody>
            <a:bodyPr wrap="none">
              <a:normAutofit/>
            </a:bodyPr>
            <a:lstStyle/>
            <a:p>
              <a:r>
                <a:rPr lang="en-US" sz="3600" b="1">
                  <a:solidFill>
                    <a:schemeClr val="bg1"/>
                  </a:solidFill>
                </a:rPr>
                <a:t>02</a:t>
              </a:r>
            </a:p>
          </p:txBody>
        </p:sp>
        <p:sp>
          <p:nvSpPr>
            <p:cNvPr id="31" name="TextBox 10"/>
            <p:cNvSpPr txBox="1"/>
            <p:nvPr/>
          </p:nvSpPr>
          <p:spPr>
            <a:xfrm>
              <a:off x="7564118" y="4057343"/>
              <a:ext cx="697627" cy="646331"/>
            </a:xfrm>
            <a:prstGeom prst="rect">
              <a:avLst/>
            </a:prstGeom>
            <a:noFill/>
          </p:spPr>
          <p:txBody>
            <a:bodyPr wrap="none">
              <a:normAutofit/>
            </a:bodyPr>
            <a:lstStyle/>
            <a:p>
              <a:r>
                <a:rPr lang="en-US" sz="3600" b="1">
                  <a:solidFill>
                    <a:schemeClr val="bg1"/>
                  </a:solidFill>
                </a:rPr>
                <a:t>04</a:t>
              </a:r>
            </a:p>
          </p:txBody>
        </p:sp>
        <p:sp>
          <p:nvSpPr>
            <p:cNvPr id="32" name="TextBox 11"/>
            <p:cNvSpPr txBox="1"/>
            <p:nvPr/>
          </p:nvSpPr>
          <p:spPr>
            <a:xfrm>
              <a:off x="10357463" y="4057343"/>
              <a:ext cx="697627" cy="646331"/>
            </a:xfrm>
            <a:prstGeom prst="rect">
              <a:avLst/>
            </a:prstGeom>
            <a:noFill/>
          </p:spPr>
          <p:txBody>
            <a:bodyPr wrap="none">
              <a:normAutofit/>
            </a:bodyPr>
            <a:lstStyle/>
            <a:p>
              <a:r>
                <a:rPr lang="en-US" sz="3600" b="1">
                  <a:solidFill>
                    <a:schemeClr val="bg1"/>
                  </a:solidFill>
                </a:rPr>
                <a:t>03</a:t>
              </a:r>
            </a:p>
          </p:txBody>
        </p:sp>
      </p:grpSp>
      <p:grpSp>
        <p:nvGrpSpPr>
          <p:cNvPr id="33" name="组合 32"/>
          <p:cNvGrpSpPr/>
          <p:nvPr/>
        </p:nvGrpSpPr>
        <p:grpSpPr>
          <a:xfrm>
            <a:off x="812800" y="2128391"/>
            <a:ext cx="2876325" cy="1249582"/>
            <a:chOff x="548738" y="4213143"/>
            <a:chExt cx="2876325" cy="1249582"/>
          </a:xfrm>
        </p:grpSpPr>
        <p:sp>
          <p:nvSpPr>
            <p:cNvPr id="34" name="矩形 33"/>
            <p:cNvSpPr/>
            <p:nvPr/>
          </p:nvSpPr>
          <p:spPr>
            <a:xfrm>
              <a:off x="548738" y="4594795"/>
              <a:ext cx="2876325" cy="867930"/>
            </a:xfrm>
            <a:prstGeom prst="rect">
              <a:avLst/>
            </a:prstGeom>
          </p:spPr>
          <p:txBody>
            <a:bodyPr wrap="square">
              <a:spAutoFit/>
              <a:scene3d>
                <a:camera prst="orthographicFront"/>
                <a:lightRig rig="threePt" dir="t"/>
              </a:scene3d>
              <a:sp3d contourW="6350"/>
            </a:bodyPr>
            <a:lstStyle/>
            <a:p>
              <a:pPr algn="r">
                <a:lnSpc>
                  <a:spcPct val="120000"/>
                </a:lnSpc>
              </a:pPr>
              <a:r>
                <a:rPr lang="zh-CN" altLang="en-US" sz="1400" dirty="0">
                  <a:solidFill>
                    <a:schemeClr val="tx1">
                      <a:lumMod val="50000"/>
                      <a:lumOff val="50000"/>
                    </a:schemeClr>
                  </a:solidFill>
                </a:rPr>
                <a:t>用户可以在投影仪或者计算机上进行演示也可以将演示文稿打印出来制作成胶片以便应用</a:t>
              </a:r>
            </a:p>
          </p:txBody>
        </p:sp>
        <p:sp>
          <p:nvSpPr>
            <p:cNvPr id="35" name="矩形 34"/>
            <p:cNvSpPr/>
            <p:nvPr/>
          </p:nvSpPr>
          <p:spPr>
            <a:xfrm>
              <a:off x="1183089" y="4213143"/>
              <a:ext cx="2241974" cy="401264"/>
            </a:xfrm>
            <a:prstGeom prst="rect">
              <a:avLst/>
            </a:prstGeom>
          </p:spPr>
          <p:txBody>
            <a:bodyPr wrap="square">
              <a:spAutoFit/>
              <a:scene3d>
                <a:camera prst="orthographicFront"/>
                <a:lightRig rig="threePt" dir="t"/>
              </a:scene3d>
              <a:sp3d contourW="6350"/>
            </a:bodyPr>
            <a:lstStyle/>
            <a:p>
              <a:pPr algn="r">
                <a:lnSpc>
                  <a:spcPct val="120000"/>
                </a:lnSpc>
              </a:pPr>
              <a:r>
                <a:rPr lang="zh-CN" altLang="en-US" b="1" dirty="0">
                  <a:solidFill>
                    <a:schemeClr val="tx1">
                      <a:lumMod val="65000"/>
                      <a:lumOff val="35000"/>
                    </a:schemeClr>
                  </a:solidFill>
                </a:rPr>
                <a:t>标题文字添加</a:t>
              </a:r>
            </a:p>
          </p:txBody>
        </p:sp>
      </p:grpSp>
      <p:grpSp>
        <p:nvGrpSpPr>
          <p:cNvPr id="36" name="组合 35"/>
          <p:cNvGrpSpPr/>
          <p:nvPr/>
        </p:nvGrpSpPr>
        <p:grpSpPr>
          <a:xfrm>
            <a:off x="812800" y="4350280"/>
            <a:ext cx="2876325" cy="1249582"/>
            <a:chOff x="548738" y="4213143"/>
            <a:chExt cx="2876325" cy="1249582"/>
          </a:xfrm>
        </p:grpSpPr>
        <p:sp>
          <p:nvSpPr>
            <p:cNvPr id="37" name="矩形 36"/>
            <p:cNvSpPr/>
            <p:nvPr/>
          </p:nvSpPr>
          <p:spPr>
            <a:xfrm>
              <a:off x="548738" y="4594795"/>
              <a:ext cx="2876325" cy="867930"/>
            </a:xfrm>
            <a:prstGeom prst="rect">
              <a:avLst/>
            </a:prstGeom>
          </p:spPr>
          <p:txBody>
            <a:bodyPr wrap="square">
              <a:spAutoFit/>
              <a:scene3d>
                <a:camera prst="orthographicFront"/>
                <a:lightRig rig="threePt" dir="t"/>
              </a:scene3d>
              <a:sp3d contourW="6350"/>
            </a:bodyPr>
            <a:lstStyle/>
            <a:p>
              <a:pPr algn="r">
                <a:lnSpc>
                  <a:spcPct val="120000"/>
                </a:lnSpc>
              </a:pPr>
              <a:r>
                <a:rPr lang="zh-CN" altLang="en-US" sz="1400" dirty="0">
                  <a:solidFill>
                    <a:schemeClr val="tx1">
                      <a:lumMod val="50000"/>
                      <a:lumOff val="50000"/>
                    </a:schemeClr>
                  </a:solidFill>
                </a:rPr>
                <a:t>用户可以在投影仪或者计算机上进行演示也可以将演示文稿打印出来制作成胶片以便应用</a:t>
              </a:r>
            </a:p>
          </p:txBody>
        </p:sp>
        <p:sp>
          <p:nvSpPr>
            <p:cNvPr id="38" name="矩形 37"/>
            <p:cNvSpPr/>
            <p:nvPr/>
          </p:nvSpPr>
          <p:spPr>
            <a:xfrm>
              <a:off x="1183089" y="4213143"/>
              <a:ext cx="2241974" cy="401264"/>
            </a:xfrm>
            <a:prstGeom prst="rect">
              <a:avLst/>
            </a:prstGeom>
          </p:spPr>
          <p:txBody>
            <a:bodyPr wrap="square">
              <a:spAutoFit/>
              <a:scene3d>
                <a:camera prst="orthographicFront"/>
                <a:lightRig rig="threePt" dir="t"/>
              </a:scene3d>
              <a:sp3d contourW="6350"/>
            </a:bodyPr>
            <a:lstStyle/>
            <a:p>
              <a:pPr algn="r">
                <a:lnSpc>
                  <a:spcPct val="120000"/>
                </a:lnSpc>
              </a:pPr>
              <a:r>
                <a:rPr lang="zh-CN" altLang="en-US" b="1" dirty="0">
                  <a:solidFill>
                    <a:schemeClr val="tx1">
                      <a:lumMod val="65000"/>
                      <a:lumOff val="35000"/>
                    </a:schemeClr>
                  </a:solidFill>
                </a:rPr>
                <a:t>标题文字添加</a:t>
              </a:r>
            </a:p>
          </p:txBody>
        </p:sp>
      </p:grpSp>
      <p:grpSp>
        <p:nvGrpSpPr>
          <p:cNvPr id="39" name="组合 38"/>
          <p:cNvGrpSpPr/>
          <p:nvPr/>
        </p:nvGrpSpPr>
        <p:grpSpPr>
          <a:xfrm>
            <a:off x="8620350" y="2128391"/>
            <a:ext cx="2876325" cy="1249582"/>
            <a:chOff x="548738" y="4213143"/>
            <a:chExt cx="2876325" cy="1249582"/>
          </a:xfrm>
        </p:grpSpPr>
        <p:sp>
          <p:nvSpPr>
            <p:cNvPr id="40" name="矩形 39"/>
            <p:cNvSpPr/>
            <p:nvPr/>
          </p:nvSpPr>
          <p:spPr>
            <a:xfrm>
              <a:off x="548738" y="4594795"/>
              <a:ext cx="2876325" cy="867930"/>
            </a:xfrm>
            <a:prstGeom prst="rect">
              <a:avLst/>
            </a:prstGeom>
          </p:spPr>
          <p:txBody>
            <a:bodyPr wrap="square">
              <a:spAutoFit/>
              <a:scene3d>
                <a:camera prst="orthographicFront"/>
                <a:lightRig rig="threePt" dir="t"/>
              </a:scene3d>
              <a:sp3d contourW="6350"/>
            </a:bodyPr>
            <a:lstStyle/>
            <a:p>
              <a:pPr>
                <a:lnSpc>
                  <a:spcPct val="120000"/>
                </a:lnSpc>
              </a:pPr>
              <a:r>
                <a:rPr lang="zh-CN" altLang="en-US" sz="1400" dirty="0">
                  <a:solidFill>
                    <a:schemeClr val="tx1">
                      <a:lumMod val="50000"/>
                      <a:lumOff val="50000"/>
                    </a:schemeClr>
                  </a:solidFill>
                </a:rPr>
                <a:t>用户可以在投影仪或者计算机上进行演示也可以将演示文稿打印出来制作成胶片以便应用</a:t>
              </a:r>
            </a:p>
          </p:txBody>
        </p:sp>
        <p:sp>
          <p:nvSpPr>
            <p:cNvPr id="41" name="矩形 40"/>
            <p:cNvSpPr/>
            <p:nvPr/>
          </p:nvSpPr>
          <p:spPr>
            <a:xfrm>
              <a:off x="548738" y="4213143"/>
              <a:ext cx="2241974" cy="401264"/>
            </a:xfrm>
            <a:prstGeom prst="rect">
              <a:avLst/>
            </a:prstGeom>
          </p:spPr>
          <p:txBody>
            <a:bodyPr wrap="square">
              <a:spAutoFit/>
              <a:scene3d>
                <a:camera prst="orthographicFront"/>
                <a:lightRig rig="threePt" dir="t"/>
              </a:scene3d>
              <a:sp3d contourW="6350"/>
            </a:bodyPr>
            <a:lstStyle/>
            <a:p>
              <a:pPr>
                <a:lnSpc>
                  <a:spcPct val="120000"/>
                </a:lnSpc>
              </a:pPr>
              <a:r>
                <a:rPr lang="zh-CN" altLang="en-US" b="1" dirty="0">
                  <a:solidFill>
                    <a:schemeClr val="tx1">
                      <a:lumMod val="65000"/>
                      <a:lumOff val="35000"/>
                    </a:schemeClr>
                  </a:solidFill>
                </a:rPr>
                <a:t>标题文字添加</a:t>
              </a:r>
            </a:p>
          </p:txBody>
        </p:sp>
      </p:grpSp>
      <p:grpSp>
        <p:nvGrpSpPr>
          <p:cNvPr id="42" name="组合 41"/>
          <p:cNvGrpSpPr/>
          <p:nvPr/>
        </p:nvGrpSpPr>
        <p:grpSpPr>
          <a:xfrm>
            <a:off x="8620350" y="4350280"/>
            <a:ext cx="2876325" cy="1249582"/>
            <a:chOff x="548738" y="4213143"/>
            <a:chExt cx="2876325" cy="1249582"/>
          </a:xfrm>
        </p:grpSpPr>
        <p:sp>
          <p:nvSpPr>
            <p:cNvPr id="43" name="矩形 42"/>
            <p:cNvSpPr/>
            <p:nvPr/>
          </p:nvSpPr>
          <p:spPr>
            <a:xfrm>
              <a:off x="548738" y="4594795"/>
              <a:ext cx="2876325" cy="867930"/>
            </a:xfrm>
            <a:prstGeom prst="rect">
              <a:avLst/>
            </a:prstGeom>
          </p:spPr>
          <p:txBody>
            <a:bodyPr wrap="square">
              <a:spAutoFit/>
              <a:scene3d>
                <a:camera prst="orthographicFront"/>
                <a:lightRig rig="threePt" dir="t"/>
              </a:scene3d>
              <a:sp3d contourW="6350"/>
            </a:bodyPr>
            <a:lstStyle/>
            <a:p>
              <a:pPr>
                <a:lnSpc>
                  <a:spcPct val="120000"/>
                </a:lnSpc>
              </a:pPr>
              <a:r>
                <a:rPr lang="zh-CN" altLang="en-US" sz="1400" dirty="0">
                  <a:solidFill>
                    <a:schemeClr val="tx1">
                      <a:lumMod val="50000"/>
                      <a:lumOff val="50000"/>
                    </a:schemeClr>
                  </a:solidFill>
                </a:rPr>
                <a:t>用户可以在投影仪或者计算机上进行演示也可以将演示文稿打印出来制作成胶片以便应用</a:t>
              </a:r>
            </a:p>
          </p:txBody>
        </p:sp>
        <p:sp>
          <p:nvSpPr>
            <p:cNvPr id="44" name="矩形 43"/>
            <p:cNvSpPr/>
            <p:nvPr/>
          </p:nvSpPr>
          <p:spPr>
            <a:xfrm>
              <a:off x="548738" y="4213143"/>
              <a:ext cx="2241974" cy="401264"/>
            </a:xfrm>
            <a:prstGeom prst="rect">
              <a:avLst/>
            </a:prstGeom>
          </p:spPr>
          <p:txBody>
            <a:bodyPr wrap="square">
              <a:spAutoFit/>
              <a:scene3d>
                <a:camera prst="orthographicFront"/>
                <a:lightRig rig="threePt" dir="t"/>
              </a:scene3d>
              <a:sp3d contourW="6350"/>
            </a:bodyPr>
            <a:lstStyle/>
            <a:p>
              <a:pPr>
                <a:lnSpc>
                  <a:spcPct val="120000"/>
                </a:lnSpc>
              </a:pPr>
              <a:r>
                <a:rPr lang="zh-CN" altLang="en-US" b="1" dirty="0">
                  <a:solidFill>
                    <a:schemeClr val="tx1">
                      <a:lumMod val="65000"/>
                      <a:lumOff val="35000"/>
                    </a:schemeClr>
                  </a:solidFill>
                </a:rPr>
                <a:t>标题文字添加</a:t>
              </a:r>
            </a:p>
          </p:txBody>
        </p:sp>
      </p:grpSp>
      <p:sp>
        <p:nvSpPr>
          <p:cNvPr id="45" name="矩形 44"/>
          <p:cNvSpPr/>
          <p:nvPr/>
        </p:nvSpPr>
        <p:spPr>
          <a:xfrm>
            <a:off x="5151820" y="3032104"/>
            <a:ext cx="1888360" cy="535531"/>
          </a:xfrm>
          <a:prstGeom prst="rect">
            <a:avLst/>
          </a:prstGeom>
        </p:spPr>
        <p:txBody>
          <a:bodyPr wrap="square">
            <a:spAutoFit/>
            <a:scene3d>
              <a:camera prst="orthographicFront"/>
              <a:lightRig rig="threePt" dir="t"/>
            </a:scene3d>
            <a:sp3d contourW="6350"/>
          </a:bodyPr>
          <a:lstStyle/>
          <a:p>
            <a:pPr algn="ctr">
              <a:lnSpc>
                <a:spcPct val="120000"/>
              </a:lnSpc>
            </a:pPr>
            <a:r>
              <a:rPr lang="zh-CN" altLang="en-US" sz="2400" b="1" dirty="0">
                <a:solidFill>
                  <a:schemeClr val="accent1"/>
                </a:solidFill>
              </a:rPr>
              <a:t>文字添加</a:t>
            </a:r>
          </a:p>
        </p:txBody>
      </p:sp>
      <p:sp>
        <p:nvSpPr>
          <p:cNvPr id="46" name="矩形: 圆角 45"/>
          <p:cNvSpPr/>
          <p:nvPr/>
        </p:nvSpPr>
        <p:spPr>
          <a:xfrm rot="2700000">
            <a:off x="481528" y="324463"/>
            <a:ext cx="608141" cy="608141"/>
          </a:xfrm>
          <a:prstGeom prst="roundRect">
            <a:avLst/>
          </a:prstGeom>
          <a:solidFill>
            <a:schemeClr val="accent1"/>
          </a:solidFill>
          <a:ln w="3810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cxnSp>
        <p:nvCxnSpPr>
          <p:cNvPr id="47" name="直接连接符 46"/>
          <p:cNvCxnSpPr/>
          <p:nvPr/>
        </p:nvCxnSpPr>
        <p:spPr>
          <a:xfrm>
            <a:off x="1046328" y="102358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48" name="文本框 47"/>
          <p:cNvSpPr txBox="1"/>
          <p:nvPr/>
        </p:nvSpPr>
        <p:spPr>
          <a:xfrm>
            <a:off x="1403349" y="366923"/>
            <a:ext cx="3467616" cy="584775"/>
          </a:xfrm>
          <a:prstGeom prst="rect">
            <a:avLst/>
          </a:prstGeom>
          <a:noFill/>
        </p:spPr>
        <p:txBody>
          <a:bodyPr wrap="non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目录标题添加此处</a:t>
            </a:r>
          </a:p>
        </p:txBody>
      </p:sp>
      <p:sp>
        <p:nvSpPr>
          <p:cNvPr id="49" name="文本框 48"/>
          <p:cNvSpPr txBox="1"/>
          <p:nvPr/>
        </p:nvSpPr>
        <p:spPr>
          <a:xfrm>
            <a:off x="521743" y="400325"/>
            <a:ext cx="527709"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rgbClr val="FFFFFF"/>
                </a:solidFill>
                <a:effectLst/>
                <a:uLnTx/>
                <a:uFillTx/>
                <a:latin typeface="Arial" panose="020B0604020202020204"/>
                <a:ea typeface="微软雅黑" panose="020B0503020204020204" charset="-122"/>
                <a:cs typeface="+mn-cs"/>
              </a:rPr>
              <a:t>02</a:t>
            </a:r>
            <a:endParaRPr kumimoji="0" lang="zh-CN" altLang="en-US" sz="2400" b="1" i="0" u="none" strike="noStrike" kern="1200" cap="none" spc="0" normalizeH="0" baseline="0" noProof="0" dirty="0">
              <a:ln>
                <a:noFill/>
              </a:ln>
              <a:solidFill>
                <a:srgbClr val="FFFFFF"/>
              </a:solidFill>
              <a:effectLst/>
              <a:uLnTx/>
              <a:uFillTx/>
              <a:latin typeface="Arial" panose="020B0604020202020204"/>
              <a:ea typeface="微软雅黑" panose="020B0503020204020204" charset="-122"/>
              <a:cs typeface="+mn-cs"/>
            </a:endParaRPr>
          </a:p>
        </p:txBody>
      </p:sp>
      <p:sp>
        <p:nvSpPr>
          <p:cNvPr id="50" name="任意多边形: 形状 49"/>
          <p:cNvSpPr/>
          <p:nvPr/>
        </p:nvSpPr>
        <p:spPr>
          <a:xfrm rot="2700000">
            <a:off x="10236192" y="80705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51" name="任意多边形: 形状 50"/>
          <p:cNvSpPr/>
          <p:nvPr/>
        </p:nvSpPr>
        <p:spPr>
          <a:xfrm rot="2700000">
            <a:off x="10688014" y="80705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52" name="任意多边形: 形状 51"/>
          <p:cNvSpPr/>
          <p:nvPr/>
        </p:nvSpPr>
        <p:spPr>
          <a:xfrm rot="2700000">
            <a:off x="11139835" y="80705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0-#ppt_w/2"/>
                                          </p:val>
                                        </p:tav>
                                        <p:tav tm="100000">
                                          <p:val>
                                            <p:strVal val="#ppt_x"/>
                                          </p:val>
                                        </p:tav>
                                      </p:tavLst>
                                    </p:anim>
                                    <p:anim calcmode="lin" valueType="num">
                                      <p:cBhvr additive="base">
                                        <p:cTn id="8" dur="500" fill="hold"/>
                                        <p:tgtEl>
                                          <p:spTgt spid="33"/>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fill="hold"/>
                                        <p:tgtEl>
                                          <p:spTgt spid="36"/>
                                        </p:tgtEl>
                                        <p:attrNameLst>
                                          <p:attrName>ppt_x</p:attrName>
                                        </p:attrNameLst>
                                      </p:cBhvr>
                                      <p:tavLst>
                                        <p:tav tm="0">
                                          <p:val>
                                            <p:strVal val="0-#ppt_w/2"/>
                                          </p:val>
                                        </p:tav>
                                        <p:tav tm="100000">
                                          <p:val>
                                            <p:strVal val="#ppt_x"/>
                                          </p:val>
                                        </p:tav>
                                      </p:tavLst>
                                    </p:anim>
                                    <p:anim calcmode="lin" valueType="num">
                                      <p:cBhvr additive="base">
                                        <p:cTn id="12" dur="500" fill="hold"/>
                                        <p:tgtEl>
                                          <p:spTgt spid="36"/>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39"/>
                                        </p:tgtEl>
                                        <p:attrNameLst>
                                          <p:attrName>style.visibility</p:attrName>
                                        </p:attrNameLst>
                                      </p:cBhvr>
                                      <p:to>
                                        <p:strVal val="visible"/>
                                      </p:to>
                                    </p:set>
                                    <p:anim calcmode="lin" valueType="num">
                                      <p:cBhvr additive="base">
                                        <p:cTn id="15" dur="500" fill="hold"/>
                                        <p:tgtEl>
                                          <p:spTgt spid="39"/>
                                        </p:tgtEl>
                                        <p:attrNameLst>
                                          <p:attrName>ppt_x</p:attrName>
                                        </p:attrNameLst>
                                      </p:cBhvr>
                                      <p:tavLst>
                                        <p:tav tm="0">
                                          <p:val>
                                            <p:strVal val="1+#ppt_w/2"/>
                                          </p:val>
                                        </p:tav>
                                        <p:tav tm="100000">
                                          <p:val>
                                            <p:strVal val="#ppt_x"/>
                                          </p:val>
                                        </p:tav>
                                      </p:tavLst>
                                    </p:anim>
                                    <p:anim calcmode="lin" valueType="num">
                                      <p:cBhvr additive="base">
                                        <p:cTn id="16" dur="500" fill="hold"/>
                                        <p:tgtEl>
                                          <p:spTgt spid="39"/>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42"/>
                                        </p:tgtEl>
                                        <p:attrNameLst>
                                          <p:attrName>style.visibility</p:attrName>
                                        </p:attrNameLst>
                                      </p:cBhvr>
                                      <p:to>
                                        <p:strVal val="visible"/>
                                      </p:to>
                                    </p:set>
                                    <p:anim calcmode="lin" valueType="num">
                                      <p:cBhvr additive="base">
                                        <p:cTn id="19" dur="500" fill="hold"/>
                                        <p:tgtEl>
                                          <p:spTgt spid="42"/>
                                        </p:tgtEl>
                                        <p:attrNameLst>
                                          <p:attrName>ppt_x</p:attrName>
                                        </p:attrNameLst>
                                      </p:cBhvr>
                                      <p:tavLst>
                                        <p:tav tm="0">
                                          <p:val>
                                            <p:strVal val="1+#ppt_w/2"/>
                                          </p:val>
                                        </p:tav>
                                        <p:tav tm="100000">
                                          <p:val>
                                            <p:strVal val="#ppt_x"/>
                                          </p:val>
                                        </p:tav>
                                      </p:tavLst>
                                    </p:anim>
                                    <p:anim calcmode="lin" valueType="num">
                                      <p:cBhvr additive="base">
                                        <p:cTn id="20" dur="500" fill="hold"/>
                                        <p:tgtEl>
                                          <p:spTgt spid="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heme/theme1.xml><?xml version="1.0" encoding="utf-8"?>
<a:theme xmlns:a="http://schemas.openxmlformats.org/drawingml/2006/main" name=" www.2ppt.com">
  <a:themeElements>
    <a:clrScheme name="Office">
      <a:dk1>
        <a:srgbClr val="000000"/>
      </a:dk1>
      <a:lt1>
        <a:srgbClr val="FFFFFF"/>
      </a:lt1>
      <a:dk2>
        <a:srgbClr val="778495"/>
      </a:dk2>
      <a:lt2>
        <a:srgbClr val="F0F0F0"/>
      </a:lt2>
      <a:accent1>
        <a:srgbClr val="2980B9"/>
      </a:accent1>
      <a:accent2>
        <a:srgbClr val="16A085"/>
      </a:accent2>
      <a:accent3>
        <a:srgbClr val="9BBB59"/>
      </a:accent3>
      <a:accent4>
        <a:srgbClr val="F39C12"/>
      </a:accent4>
      <a:accent5>
        <a:srgbClr val="C0392B"/>
      </a:accent5>
      <a:accent6>
        <a:srgbClr val="2C3F50"/>
      </a:accent6>
      <a:hlink>
        <a:srgbClr val="2980B9"/>
      </a:hlink>
      <a:folHlink>
        <a:srgbClr val="BFBFBF"/>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1545</Words>
  <Application>Microsoft Office PowerPoint</Application>
  <PresentationFormat>宽屏</PresentationFormat>
  <Paragraphs>229</Paragraphs>
  <Slides>24</Slides>
  <Notes>24</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24</vt:i4>
      </vt:variant>
    </vt:vector>
  </HeadingPairs>
  <TitlesOfParts>
    <vt:vector size="34" baseType="lpstr">
      <vt:lpstr>Gill Sans</vt:lpstr>
      <vt:lpstr>Source Sans Pro Light</vt:lpstr>
      <vt:lpstr>等线</vt:lpstr>
      <vt:lpstr>时尚中黑简体</vt:lpstr>
      <vt:lpstr>宋体</vt:lpstr>
      <vt:lpstr>微软雅黑</vt:lpstr>
      <vt:lpstr>Arial</vt:lpstr>
      <vt:lpstr>Calibri</vt:lpstr>
      <vt:lpstr>Impact</vt:lpstr>
      <vt:lpstr> 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2022-03-16T03:05:11Z</dcterms:created>
  <dcterms:modified xsi:type="dcterms:W3CDTF">2023-01-10T05:10:42Z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4D1E35577E0A4BAC937C18D3F4D1BF6E</vt:lpwstr>
  </property>
  <property fmtid="{D5CDD505-2E9C-101B-9397-08002B2CF9AE}" pid="3" name="KSOProductBuildVer">
    <vt:lpwstr>2052-11.1.0.11365</vt:lpwstr>
  </property>
  <property fmtid="{A09F084E-AD41-489F-8076-AA5BE3082BCA}" pid="100">
    <vt:ui4>5</vt:ui4>
  </property>
  <property fmtid="{64440492-4C8B-11D1-8B70-080036B11A03}" pid="11">
    <vt:lpwstr>www.2ppt.com-爱PPT提供资源下载</vt:lpwstr>
  </property>
</Properties>
</file>