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60" r:id="rId5"/>
    <p:sldId id="261" r:id="rId6"/>
    <p:sldId id="262" r:id="rId7"/>
    <p:sldId id="263" r:id="rId8"/>
    <p:sldId id="259" r:id="rId9"/>
    <p:sldId id="264" r:id="rId10"/>
    <p:sldId id="265" r:id="rId11"/>
    <p:sldId id="266" r:id="rId12"/>
    <p:sldId id="267" r:id="rId13"/>
    <p:sldId id="280" r:id="rId14"/>
    <p:sldId id="268" r:id="rId15"/>
    <p:sldId id="269" r:id="rId16"/>
    <p:sldId id="270" r:id="rId17"/>
    <p:sldId id="271" r:id="rId18"/>
    <p:sldId id="281" r:id="rId19"/>
    <p:sldId id="272" r:id="rId20"/>
    <p:sldId id="273" r:id="rId21"/>
    <p:sldId id="274" r:id="rId22"/>
    <p:sldId id="275" r:id="rId23"/>
    <p:sldId id="282" r:id="rId24"/>
    <p:sldId id="276" r:id="rId25"/>
    <p:sldId id="277" r:id="rId26"/>
    <p:sldId id="278" r:id="rId27"/>
    <p:sldId id="279" r:id="rId28"/>
    <p:sldId id="28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3999" userDrawn="1">
          <p15:clr>
            <a:srgbClr val="A4A3A4"/>
          </p15:clr>
        </p15:guide>
        <p15:guide id="3" orient="horz" pos="1593" userDrawn="1">
          <p15:clr>
            <a:srgbClr val="A4A3A4"/>
          </p15:clr>
        </p15:guide>
        <p15:guide id="4" orient="horz" pos="2954" userDrawn="1">
          <p15:clr>
            <a:srgbClr val="A4A3A4"/>
          </p15:clr>
        </p15:guide>
        <p15:guide id="5" pos="5813" userDrawn="1">
          <p15:clr>
            <a:srgbClr val="A4A3A4"/>
          </p15:clr>
        </p15:guide>
        <p15:guide id="6" pos="16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E3E3E3"/>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9" d="100"/>
          <a:sy n="109" d="100"/>
        </p:scale>
        <p:origin x="672" y="96"/>
      </p:cViewPr>
      <p:guideLst>
        <p:guide orient="horz" pos="913"/>
        <p:guide pos="3999"/>
        <p:guide orient="horz" pos="1593"/>
        <p:guide orient="horz" pos="2954"/>
        <p:guide pos="5813"/>
        <p:guide pos="16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image" Target="../media/image43.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5">
                <a:lumMod val="25000"/>
                <a:lumOff val="75000"/>
                <a:alpha val="84000"/>
              </a:schemeClr>
            </a:solidFill>
            <a:ln w="19050">
              <a:noFill/>
            </a:ln>
          </c:spPr>
          <c:dPt>
            <c:idx val="0"/>
            <c:bubble3D val="0"/>
            <c:spPr>
              <a:solidFill>
                <a:schemeClr val="accent5">
                  <a:alpha val="84000"/>
                </a:schemeClr>
              </a:solidFill>
              <a:ln w="19050">
                <a:noFill/>
              </a:ln>
              <a:effectLst/>
            </c:spPr>
            <c:extLst>
              <c:ext xmlns:c16="http://schemas.microsoft.com/office/drawing/2014/chart" uri="{C3380CC4-5D6E-409C-BE32-E72D297353CC}">
                <c16:uniqueId val="{00000001-888F-4D86-ADD7-7E99F14F44F7}"/>
              </c:ext>
            </c:extLst>
          </c:dPt>
          <c:dPt>
            <c:idx val="1"/>
            <c:bubble3D val="0"/>
            <c:spPr>
              <a:solidFill>
                <a:schemeClr val="accent5">
                  <a:lumMod val="25000"/>
                  <a:lumOff val="75000"/>
                  <a:alpha val="84000"/>
                </a:schemeClr>
              </a:solidFill>
              <a:ln w="19050">
                <a:noFill/>
              </a:ln>
              <a:effectLst/>
            </c:spPr>
            <c:extLst>
              <c:ext xmlns:c16="http://schemas.microsoft.com/office/drawing/2014/chart" uri="{C3380CC4-5D6E-409C-BE32-E72D297353CC}">
                <c16:uniqueId val="{00000003-888F-4D86-ADD7-7E99F14F44F7}"/>
              </c:ext>
            </c:extLst>
          </c:dPt>
          <c:dPt>
            <c:idx val="2"/>
            <c:bubble3D val="0"/>
            <c:spPr>
              <a:solidFill>
                <a:schemeClr val="accent5">
                  <a:lumMod val="25000"/>
                  <a:lumOff val="75000"/>
                  <a:alpha val="84000"/>
                </a:schemeClr>
              </a:solidFill>
              <a:ln w="19050">
                <a:noFill/>
              </a:ln>
              <a:effectLst/>
            </c:spPr>
            <c:extLst>
              <c:ext xmlns:c16="http://schemas.microsoft.com/office/drawing/2014/chart" uri="{C3380CC4-5D6E-409C-BE32-E72D297353CC}">
                <c16:uniqueId val="{00000005-888F-4D86-ADD7-7E99F14F44F7}"/>
              </c:ext>
            </c:extLst>
          </c:dPt>
          <c:dPt>
            <c:idx val="3"/>
            <c:bubble3D val="0"/>
            <c:spPr>
              <a:solidFill>
                <a:schemeClr val="accent5">
                  <a:lumMod val="25000"/>
                  <a:lumOff val="75000"/>
                  <a:alpha val="84000"/>
                </a:schemeClr>
              </a:solidFill>
              <a:ln w="19050">
                <a:noFill/>
              </a:ln>
              <a:effectLst/>
            </c:spPr>
            <c:extLst>
              <c:ext xmlns:c16="http://schemas.microsoft.com/office/drawing/2014/chart" uri="{C3380CC4-5D6E-409C-BE32-E72D297353CC}">
                <c16:uniqueId val="{00000007-888F-4D86-ADD7-7E99F14F44F7}"/>
              </c:ext>
            </c:extLst>
          </c:dPt>
          <c:cat>
            <c:strRef>
              <c:f>Sheet1!$A$2:$A$5</c:f>
              <c:strCache>
                <c:ptCount val="4"/>
                <c:pt idx="0">
                  <c:v>第一季度</c:v>
                </c:pt>
                <c:pt idx="1">
                  <c:v>第二季度</c:v>
                </c:pt>
              </c:strCache>
            </c:strRef>
          </c:cat>
          <c:val>
            <c:numRef>
              <c:f>Sheet1!$B$2:$B$5</c:f>
              <c:numCache>
                <c:formatCode>General</c:formatCode>
                <c:ptCount val="4"/>
                <c:pt idx="0">
                  <c:v>76</c:v>
                </c:pt>
                <c:pt idx="1">
                  <c:v>24</c:v>
                </c:pt>
              </c:numCache>
            </c:numRef>
          </c:val>
          <c:extLst>
            <c:ext xmlns:c16="http://schemas.microsoft.com/office/drawing/2014/chart" uri="{C3380CC4-5D6E-409C-BE32-E72D297353CC}">
              <c16:uniqueId val="{00000008-888F-4D86-ADD7-7E99F14F44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Sheet1!$A$1</c:f>
              <c:strCache>
                <c:ptCount val="1"/>
                <c:pt idx="0">
                  <c:v>Photoshop</c:v>
                </c:pt>
              </c:strCache>
            </c:strRef>
          </c:tx>
          <c:spPr>
            <a:solidFill>
              <a:schemeClr val="bg1">
                <a:lumMod val="85000"/>
              </a:schemeClr>
            </a:solidFill>
          </c:spPr>
          <c:dPt>
            <c:idx val="0"/>
            <c:bubble3D val="0"/>
            <c:spPr>
              <a:solidFill>
                <a:srgbClr val="172229"/>
              </a:solidFill>
            </c:spPr>
            <c:extLst>
              <c:ext xmlns:c16="http://schemas.microsoft.com/office/drawing/2014/chart" uri="{C3380CC4-5D6E-409C-BE32-E72D297353CC}">
                <c16:uniqueId val="{00000001-F455-4704-B1CA-40C0B64375A2}"/>
              </c:ext>
            </c:extLst>
          </c:dPt>
          <c:dPt>
            <c:idx val="1"/>
            <c:bubble3D val="0"/>
            <c:extLst>
              <c:ext xmlns:c16="http://schemas.microsoft.com/office/drawing/2014/chart" uri="{C3380CC4-5D6E-409C-BE32-E72D297353CC}">
                <c16:uniqueId val="{00000002-F455-4704-B1CA-40C0B64375A2}"/>
              </c:ext>
            </c:extLst>
          </c:dPt>
          <c:val>
            <c:numRef>
              <c:f>Sheet1!$A$2:$A$3</c:f>
              <c:numCache>
                <c:formatCode>g/"通""用""格""式"</c:formatCode>
                <c:ptCount val="2"/>
                <c:pt idx="0">
                  <c:v>9</c:v>
                </c:pt>
                <c:pt idx="1">
                  <c:v>2</c:v>
                </c:pt>
              </c:numCache>
            </c:numRef>
          </c:val>
          <c:extLst>
            <c:ext xmlns:c16="http://schemas.microsoft.com/office/drawing/2014/chart" uri="{C3380CC4-5D6E-409C-BE32-E72D297353CC}">
              <c16:uniqueId val="{00000003-F455-4704-B1CA-40C0B64375A2}"/>
            </c:ext>
          </c:extLst>
        </c:ser>
        <c:dLbls>
          <c:showLegendKey val="0"/>
          <c:showVal val="0"/>
          <c:showCatName val="0"/>
          <c:showSerName val="0"/>
          <c:showPercent val="0"/>
          <c:showBubbleSize val="0"/>
          <c:showLeaderLines val="1"/>
        </c:dLbls>
        <c:firstSliceAng val="0"/>
        <c:holeSize val="70"/>
      </c:doughnutChart>
      <c:spPr>
        <a:noFill/>
        <a:ln w="25319">
          <a:noFill/>
        </a:ln>
      </c:spPr>
    </c:plotArea>
    <c:plotVisOnly val="1"/>
    <c:dispBlanksAs val="gap"/>
    <c:showDLblsOverMax val="0"/>
  </c:chart>
  <c:txPr>
    <a:bodyPr/>
    <a:lstStyle/>
    <a:p>
      <a:pPr>
        <a:defRPr sz="1789" b="0" i="0" u="none" strike="noStrike" baseline="0">
          <a:solidFill>
            <a:srgbClr val="000000"/>
          </a:solidFill>
          <a:latin typeface="Calibri"/>
          <a:ea typeface="Calibri"/>
          <a:cs typeface="Calibri"/>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Sheet1!$A$1</c:f>
              <c:strCache>
                <c:ptCount val="1"/>
                <c:pt idx="0">
                  <c:v>Photoshop</c:v>
                </c:pt>
              </c:strCache>
            </c:strRef>
          </c:tx>
          <c:spPr>
            <a:solidFill>
              <a:schemeClr val="bg1">
                <a:lumMod val="85000"/>
              </a:schemeClr>
            </a:solidFill>
          </c:spPr>
          <c:dPt>
            <c:idx val="0"/>
            <c:bubble3D val="0"/>
            <c:spPr>
              <a:solidFill>
                <a:srgbClr val="172229"/>
              </a:solidFill>
            </c:spPr>
            <c:extLst>
              <c:ext xmlns:c16="http://schemas.microsoft.com/office/drawing/2014/chart" uri="{C3380CC4-5D6E-409C-BE32-E72D297353CC}">
                <c16:uniqueId val="{00000001-41AD-4645-AF3A-B619E67AC57E}"/>
              </c:ext>
            </c:extLst>
          </c:dPt>
          <c:dPt>
            <c:idx val="1"/>
            <c:bubble3D val="0"/>
            <c:extLst>
              <c:ext xmlns:c16="http://schemas.microsoft.com/office/drawing/2014/chart" uri="{C3380CC4-5D6E-409C-BE32-E72D297353CC}">
                <c16:uniqueId val="{00000002-41AD-4645-AF3A-B619E67AC57E}"/>
              </c:ext>
            </c:extLst>
          </c:dPt>
          <c:val>
            <c:numRef>
              <c:f>Sheet1!$A$2:$A$3</c:f>
              <c:numCache>
                <c:formatCode>g/"通""用""格""式"</c:formatCode>
                <c:ptCount val="2"/>
                <c:pt idx="0">
                  <c:v>6.2</c:v>
                </c:pt>
                <c:pt idx="1">
                  <c:v>3.2</c:v>
                </c:pt>
              </c:numCache>
            </c:numRef>
          </c:val>
          <c:extLst>
            <c:ext xmlns:c16="http://schemas.microsoft.com/office/drawing/2014/chart" uri="{C3380CC4-5D6E-409C-BE32-E72D297353CC}">
              <c16:uniqueId val="{00000003-41AD-4645-AF3A-B619E67AC57E}"/>
            </c:ext>
          </c:extLst>
        </c:ser>
        <c:dLbls>
          <c:showLegendKey val="0"/>
          <c:showVal val="0"/>
          <c:showCatName val="0"/>
          <c:showSerName val="0"/>
          <c:showPercent val="0"/>
          <c:showBubbleSize val="0"/>
          <c:showLeaderLines val="1"/>
        </c:dLbls>
        <c:firstSliceAng val="0"/>
        <c:holeSize val="70"/>
      </c:doughnutChart>
      <c:spPr>
        <a:noFill/>
        <a:ln w="25334">
          <a:noFill/>
        </a:ln>
      </c:spPr>
    </c:plotArea>
    <c:plotVisOnly val="1"/>
    <c:dispBlanksAs val="gap"/>
    <c:showDLblsOverMax val="0"/>
  </c:chart>
  <c:txPr>
    <a:bodyPr/>
    <a:lstStyle/>
    <a:p>
      <a:pPr>
        <a:defRPr sz="1785" b="0" i="0" u="none" strike="noStrike" baseline="0">
          <a:solidFill>
            <a:srgbClr val="000000"/>
          </a:solidFill>
          <a:latin typeface="Calibri"/>
          <a:ea typeface="Calibri"/>
          <a:cs typeface="Calibri"/>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Sheet1!$A$1</c:f>
              <c:strCache>
                <c:ptCount val="1"/>
                <c:pt idx="0">
                  <c:v>Photoshop</c:v>
                </c:pt>
              </c:strCache>
            </c:strRef>
          </c:tx>
          <c:spPr>
            <a:solidFill>
              <a:schemeClr val="bg1">
                <a:lumMod val="85000"/>
              </a:schemeClr>
            </a:solidFill>
          </c:spPr>
          <c:dPt>
            <c:idx val="0"/>
            <c:bubble3D val="0"/>
            <c:spPr>
              <a:solidFill>
                <a:srgbClr val="172229"/>
              </a:solidFill>
            </c:spPr>
            <c:extLst>
              <c:ext xmlns:c16="http://schemas.microsoft.com/office/drawing/2014/chart" uri="{C3380CC4-5D6E-409C-BE32-E72D297353CC}">
                <c16:uniqueId val="{00000001-DB6C-427F-B509-D6ECD63AB706}"/>
              </c:ext>
            </c:extLst>
          </c:dPt>
          <c:dPt>
            <c:idx val="1"/>
            <c:bubble3D val="0"/>
            <c:extLst>
              <c:ext xmlns:c16="http://schemas.microsoft.com/office/drawing/2014/chart" uri="{C3380CC4-5D6E-409C-BE32-E72D297353CC}">
                <c16:uniqueId val="{00000002-DB6C-427F-B509-D6ECD63AB706}"/>
              </c:ext>
            </c:extLst>
          </c:dPt>
          <c:val>
            <c:numRef>
              <c:f>Sheet1!$A$2:$A$3</c:f>
              <c:numCache>
                <c:formatCode>g/"通""用""格""式"</c:formatCode>
                <c:ptCount val="2"/>
                <c:pt idx="0">
                  <c:v>8.1999999999999993</c:v>
                </c:pt>
                <c:pt idx="1">
                  <c:v>1</c:v>
                </c:pt>
              </c:numCache>
            </c:numRef>
          </c:val>
          <c:extLst>
            <c:ext xmlns:c16="http://schemas.microsoft.com/office/drawing/2014/chart" uri="{C3380CC4-5D6E-409C-BE32-E72D297353CC}">
              <c16:uniqueId val="{00000003-DB6C-427F-B509-D6ECD63AB706}"/>
            </c:ext>
          </c:extLst>
        </c:ser>
        <c:dLbls>
          <c:showLegendKey val="0"/>
          <c:showVal val="0"/>
          <c:showCatName val="0"/>
          <c:showSerName val="0"/>
          <c:showPercent val="0"/>
          <c:showBubbleSize val="0"/>
          <c:showLeaderLines val="1"/>
        </c:dLbls>
        <c:firstSliceAng val="0"/>
        <c:holeSize val="70"/>
      </c:doughnutChart>
      <c:spPr>
        <a:noFill/>
        <a:ln w="25334">
          <a:noFill/>
        </a:ln>
      </c:spPr>
    </c:plotArea>
    <c:plotVisOnly val="1"/>
    <c:dispBlanksAs val="gap"/>
    <c:showDLblsOverMax val="0"/>
  </c:chart>
  <c:txPr>
    <a:bodyPr/>
    <a:lstStyle/>
    <a:p>
      <a:pPr>
        <a:defRPr sz="1785" b="0" i="0" u="none" strike="noStrike" baseline="0">
          <a:solidFill>
            <a:srgbClr val="000000"/>
          </a:solidFill>
          <a:latin typeface="Calibri"/>
          <a:ea typeface="Calibri"/>
          <a:cs typeface="Calibri"/>
        </a:defRPr>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Sheet1!$A$1</c:f>
              <c:strCache>
                <c:ptCount val="1"/>
                <c:pt idx="0">
                  <c:v>Photoshop</c:v>
                </c:pt>
              </c:strCache>
            </c:strRef>
          </c:tx>
          <c:spPr>
            <a:solidFill>
              <a:schemeClr val="bg1">
                <a:lumMod val="85000"/>
              </a:schemeClr>
            </a:solidFill>
          </c:spPr>
          <c:dPt>
            <c:idx val="0"/>
            <c:bubble3D val="0"/>
            <c:spPr>
              <a:solidFill>
                <a:srgbClr val="172229"/>
              </a:solidFill>
            </c:spPr>
            <c:extLst>
              <c:ext xmlns:c16="http://schemas.microsoft.com/office/drawing/2014/chart" uri="{C3380CC4-5D6E-409C-BE32-E72D297353CC}">
                <c16:uniqueId val="{00000001-2C87-4BB6-A09B-DFD7AB84A945}"/>
              </c:ext>
            </c:extLst>
          </c:dPt>
          <c:dPt>
            <c:idx val="1"/>
            <c:bubble3D val="0"/>
            <c:extLst>
              <c:ext xmlns:c16="http://schemas.microsoft.com/office/drawing/2014/chart" uri="{C3380CC4-5D6E-409C-BE32-E72D297353CC}">
                <c16:uniqueId val="{00000002-2C87-4BB6-A09B-DFD7AB84A945}"/>
              </c:ext>
            </c:extLst>
          </c:dPt>
          <c:val>
            <c:numRef>
              <c:f>Sheet1!$A$2:$A$3</c:f>
              <c:numCache>
                <c:formatCode>g/"通""用""格""式"</c:formatCode>
                <c:ptCount val="2"/>
                <c:pt idx="0">
                  <c:v>6.2</c:v>
                </c:pt>
                <c:pt idx="1">
                  <c:v>2</c:v>
                </c:pt>
              </c:numCache>
            </c:numRef>
          </c:val>
          <c:extLst>
            <c:ext xmlns:c16="http://schemas.microsoft.com/office/drawing/2014/chart" uri="{C3380CC4-5D6E-409C-BE32-E72D297353CC}">
              <c16:uniqueId val="{00000003-2C87-4BB6-A09B-DFD7AB84A945}"/>
            </c:ext>
          </c:extLst>
        </c:ser>
        <c:dLbls>
          <c:showLegendKey val="0"/>
          <c:showVal val="0"/>
          <c:showCatName val="0"/>
          <c:showSerName val="0"/>
          <c:showPercent val="0"/>
          <c:showBubbleSize val="0"/>
          <c:showLeaderLines val="1"/>
        </c:dLbls>
        <c:firstSliceAng val="0"/>
        <c:holeSize val="70"/>
      </c:doughnutChart>
      <c:spPr>
        <a:noFill/>
        <a:ln w="25334">
          <a:noFill/>
        </a:ln>
      </c:spPr>
    </c:plotArea>
    <c:plotVisOnly val="1"/>
    <c:dispBlanksAs val="gap"/>
    <c:showDLblsOverMax val="0"/>
  </c:chart>
  <c:txPr>
    <a:bodyPr/>
    <a:lstStyle/>
    <a:p>
      <a:pPr>
        <a:defRPr sz="1790" b="0" i="0" u="none" strike="noStrike" baseline="0">
          <a:solidFill>
            <a:srgbClr val="000000"/>
          </a:solidFill>
          <a:latin typeface="Calibri"/>
          <a:ea typeface="Calibri"/>
          <a:cs typeface="Calibri"/>
        </a:defRPr>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c:spPr>
          <c:invertIfNegative val="0"/>
          <c:pictureOptions>
            <c:pictureFormat val="stack"/>
          </c:pictureOptions>
          <c:dLbls>
            <c:dLbl>
              <c:idx val="1"/>
              <c:layout>
                <c:manualLayout>
                  <c:x val="1.5400127445149172E-2"/>
                  <c:y val="-6.89079286981996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DA-4DDF-920E-5AE7BFBB46F2}"/>
                </c:ext>
              </c:extLst>
            </c:dLbl>
            <c:dLbl>
              <c:idx val="2"/>
              <c:layout>
                <c:manualLayout>
                  <c:x val="1.7966815352674033E-2"/>
                  <c:y val="-3.44539643490995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DA-4DDF-920E-5AE7BFBB46F2}"/>
                </c:ext>
              </c:extLst>
            </c:dLbl>
            <c:dLbl>
              <c:idx val="3"/>
              <c:layout>
                <c:manualLayout>
                  <c:x val="7.7000637225743979E-3"/>
                  <c:y val="-1.579121790517384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DA-4DDF-920E-5AE7BFBB46F2}"/>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禹卫书法行书简体&#10;" panose="02000603000000000000" pitchFamily="2" charset="-122"/>
                    <a:ea typeface="禹卫书法行书简体&#10;" panose="02000603000000000000" pitchFamily="2"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3-61DA-4DDF-920E-5AE7BFBB46F2}"/>
            </c:ext>
          </c:extLst>
        </c:ser>
        <c:dLbls>
          <c:showLegendKey val="0"/>
          <c:showVal val="0"/>
          <c:showCatName val="0"/>
          <c:showSerName val="0"/>
          <c:showPercent val="0"/>
          <c:showBubbleSize val="0"/>
        </c:dLbls>
        <c:gapWidth val="158"/>
        <c:axId val="905638496"/>
        <c:axId val="905639056"/>
      </c:barChart>
      <c:catAx>
        <c:axId val="9056384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800" b="0" i="0" u="none" strike="noStrike" kern="1200" baseline="0">
                <a:solidFill>
                  <a:schemeClr val="tx1"/>
                </a:solidFill>
                <a:latin typeface="禹卫书法行书简体&#10;" panose="02000603000000000000" pitchFamily="2" charset="-122"/>
                <a:ea typeface="禹卫书法行书简体&#10;" panose="02000603000000000000" pitchFamily="2" charset="-122"/>
                <a:cs typeface="+mn-cs"/>
              </a:defRPr>
            </a:pPr>
            <a:endParaRPr lang="zh-CN"/>
          </a:p>
        </c:txPr>
        <c:crossAx val="905639056"/>
        <c:crosses val="autoZero"/>
        <c:auto val="1"/>
        <c:lblAlgn val="ctr"/>
        <c:lblOffset val="100"/>
        <c:noMultiLvlLbl val="0"/>
      </c:catAx>
      <c:valAx>
        <c:axId val="905639056"/>
        <c:scaling>
          <c:orientation val="minMax"/>
        </c:scaling>
        <c:delete val="1"/>
        <c:axPos val="b"/>
        <c:numFmt formatCode="General" sourceLinked="1"/>
        <c:majorTickMark val="none"/>
        <c:minorTickMark val="none"/>
        <c:tickLblPos val="nextTo"/>
        <c:crossAx val="90563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9BF3CA-411B-49EB-8338-D6143723CBA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6CBFFDE-0344-4171-89E6-EED474A9B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E5EC930-F489-4AF3-85BA-47527B29EAC9}"/>
              </a:ext>
            </a:extLst>
          </p:cNvPr>
          <p:cNvSpPr>
            <a:spLocks noGrp="1"/>
          </p:cNvSpPr>
          <p:nvPr>
            <p:ph type="dt" sz="half" idx="10"/>
          </p:nvPr>
        </p:nvSpPr>
        <p:spPr/>
        <p:txBody>
          <a:bodyPr/>
          <a:lstStyle/>
          <a:p>
            <a:fld id="{5D5F1603-8140-4B04-BABF-7B5D6FCBC8F3}" type="datetimeFigureOut">
              <a:rPr lang="zh-CN" altLang="en-US" smtClean="0"/>
              <a:t>2018/6/28 Thursday</a:t>
            </a:fld>
            <a:endParaRPr lang="zh-CN" altLang="en-US"/>
          </a:p>
        </p:txBody>
      </p:sp>
      <p:sp>
        <p:nvSpPr>
          <p:cNvPr id="5" name="页脚占位符 4">
            <a:extLst>
              <a:ext uri="{FF2B5EF4-FFF2-40B4-BE49-F238E27FC236}">
                <a16:creationId xmlns:a16="http://schemas.microsoft.com/office/drawing/2014/main" id="{F988BBA9-43DC-4B18-8B17-88E7990638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E1C3B5-4D31-4A65-BB6B-6496F5E411C7}"/>
              </a:ext>
            </a:extLst>
          </p:cNvPr>
          <p:cNvSpPr>
            <a:spLocks noGrp="1"/>
          </p:cNvSpPr>
          <p:nvPr>
            <p:ph type="sldNum" sz="quarter" idx="12"/>
          </p:nvPr>
        </p:nvSpPr>
        <p:spPr/>
        <p:txBody>
          <a:body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273735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ED1997-071F-480E-A305-C5CC9A38CDA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85789BF-B70F-498A-975D-88EE6B2E12C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3F5FDA2-BCCD-4F48-858F-FCE49808D015}"/>
              </a:ext>
            </a:extLst>
          </p:cNvPr>
          <p:cNvSpPr>
            <a:spLocks noGrp="1"/>
          </p:cNvSpPr>
          <p:nvPr>
            <p:ph type="dt" sz="half" idx="10"/>
          </p:nvPr>
        </p:nvSpPr>
        <p:spPr/>
        <p:txBody>
          <a:bodyPr/>
          <a:lstStyle/>
          <a:p>
            <a:fld id="{5D5F1603-8140-4B04-BABF-7B5D6FCBC8F3}" type="datetimeFigureOut">
              <a:rPr lang="zh-CN" altLang="en-US" smtClean="0"/>
              <a:t>2018/6/28 Thursday</a:t>
            </a:fld>
            <a:endParaRPr lang="zh-CN" altLang="en-US"/>
          </a:p>
        </p:txBody>
      </p:sp>
      <p:sp>
        <p:nvSpPr>
          <p:cNvPr id="5" name="页脚占位符 4">
            <a:extLst>
              <a:ext uri="{FF2B5EF4-FFF2-40B4-BE49-F238E27FC236}">
                <a16:creationId xmlns:a16="http://schemas.microsoft.com/office/drawing/2014/main" id="{053C074D-C31F-45E2-910D-F15BACFF0F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AEFF3F-B177-4180-A85C-9EB9FB46771A}"/>
              </a:ext>
            </a:extLst>
          </p:cNvPr>
          <p:cNvSpPr>
            <a:spLocks noGrp="1"/>
          </p:cNvSpPr>
          <p:nvPr>
            <p:ph type="sldNum" sz="quarter" idx="12"/>
          </p:nvPr>
        </p:nvSpPr>
        <p:spPr/>
        <p:txBody>
          <a:body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79742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1339AB-3D6C-407D-ACAF-74F64990EB1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43D8AAF-623B-4902-A30D-4E328FFE576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BBC5AB-6045-463A-B8C0-D91E1B41735E}"/>
              </a:ext>
            </a:extLst>
          </p:cNvPr>
          <p:cNvSpPr>
            <a:spLocks noGrp="1"/>
          </p:cNvSpPr>
          <p:nvPr>
            <p:ph type="dt" sz="half" idx="10"/>
          </p:nvPr>
        </p:nvSpPr>
        <p:spPr/>
        <p:txBody>
          <a:bodyPr/>
          <a:lstStyle/>
          <a:p>
            <a:fld id="{5D5F1603-8140-4B04-BABF-7B5D6FCBC8F3}" type="datetimeFigureOut">
              <a:rPr lang="zh-CN" altLang="en-US" smtClean="0"/>
              <a:t>2018/6/28 Thursday</a:t>
            </a:fld>
            <a:endParaRPr lang="zh-CN" altLang="en-US"/>
          </a:p>
        </p:txBody>
      </p:sp>
      <p:sp>
        <p:nvSpPr>
          <p:cNvPr id="5" name="页脚占位符 4">
            <a:extLst>
              <a:ext uri="{FF2B5EF4-FFF2-40B4-BE49-F238E27FC236}">
                <a16:creationId xmlns:a16="http://schemas.microsoft.com/office/drawing/2014/main" id="{5ACDC688-A1B0-4CEF-9BEF-89227EC613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6B65F8-E2BA-4A5C-8F35-C6EA7A751ACA}"/>
              </a:ext>
            </a:extLst>
          </p:cNvPr>
          <p:cNvSpPr>
            <a:spLocks noGrp="1"/>
          </p:cNvSpPr>
          <p:nvPr>
            <p:ph type="sldNum" sz="quarter" idx="12"/>
          </p:nvPr>
        </p:nvSpPr>
        <p:spPr/>
        <p:txBody>
          <a:body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375603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E93C91-6FDA-4CB5-BAC5-3893F5A4BBC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711584-BED4-4447-986F-792215D519E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C367678-999C-48FA-B526-AF0AE1561747}"/>
              </a:ext>
            </a:extLst>
          </p:cNvPr>
          <p:cNvSpPr>
            <a:spLocks noGrp="1"/>
          </p:cNvSpPr>
          <p:nvPr>
            <p:ph type="dt" sz="half" idx="10"/>
          </p:nvPr>
        </p:nvSpPr>
        <p:spPr/>
        <p:txBody>
          <a:bodyPr/>
          <a:lstStyle/>
          <a:p>
            <a:fld id="{5D5F1603-8140-4B04-BABF-7B5D6FCBC8F3}" type="datetimeFigureOut">
              <a:rPr lang="zh-CN" altLang="en-US" smtClean="0"/>
              <a:t>2018/6/28 Thursday</a:t>
            </a:fld>
            <a:endParaRPr lang="zh-CN" altLang="en-US"/>
          </a:p>
        </p:txBody>
      </p:sp>
      <p:sp>
        <p:nvSpPr>
          <p:cNvPr id="5" name="页脚占位符 4">
            <a:extLst>
              <a:ext uri="{FF2B5EF4-FFF2-40B4-BE49-F238E27FC236}">
                <a16:creationId xmlns:a16="http://schemas.microsoft.com/office/drawing/2014/main" id="{7C7AF2D3-CA85-4CDD-BC83-480064E239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21CDC2-0885-43C9-AB41-BECDF4905D75}"/>
              </a:ext>
            </a:extLst>
          </p:cNvPr>
          <p:cNvSpPr>
            <a:spLocks noGrp="1"/>
          </p:cNvSpPr>
          <p:nvPr>
            <p:ph type="sldNum" sz="quarter" idx="12"/>
          </p:nvPr>
        </p:nvSpPr>
        <p:spPr/>
        <p:txBody>
          <a:body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246288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128800-4D74-47A3-9FAF-3375A8EA870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81F3B3D-59CA-43FE-A4C2-419123AC5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B65CF3F5-76AB-468E-B877-F6B9E79CCE0A}"/>
              </a:ext>
            </a:extLst>
          </p:cNvPr>
          <p:cNvSpPr>
            <a:spLocks noGrp="1"/>
          </p:cNvSpPr>
          <p:nvPr>
            <p:ph type="dt" sz="half" idx="10"/>
          </p:nvPr>
        </p:nvSpPr>
        <p:spPr/>
        <p:txBody>
          <a:bodyPr/>
          <a:lstStyle/>
          <a:p>
            <a:fld id="{5D5F1603-8140-4B04-BABF-7B5D6FCBC8F3}" type="datetimeFigureOut">
              <a:rPr lang="zh-CN" altLang="en-US" smtClean="0"/>
              <a:t>2018/6/28 Thursday</a:t>
            </a:fld>
            <a:endParaRPr lang="zh-CN" altLang="en-US"/>
          </a:p>
        </p:txBody>
      </p:sp>
      <p:sp>
        <p:nvSpPr>
          <p:cNvPr id="5" name="页脚占位符 4">
            <a:extLst>
              <a:ext uri="{FF2B5EF4-FFF2-40B4-BE49-F238E27FC236}">
                <a16:creationId xmlns:a16="http://schemas.microsoft.com/office/drawing/2014/main" id="{82C44886-F9C2-4B33-BCB8-08F5F0E0DE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997A643-3416-4992-BA03-E9D6DC204C7E}"/>
              </a:ext>
            </a:extLst>
          </p:cNvPr>
          <p:cNvSpPr>
            <a:spLocks noGrp="1"/>
          </p:cNvSpPr>
          <p:nvPr>
            <p:ph type="sldNum" sz="quarter" idx="12"/>
          </p:nvPr>
        </p:nvSpPr>
        <p:spPr/>
        <p:txBody>
          <a:body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280252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3887-ED7F-4A06-9A77-4953C24D81B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F9BA5A-31CA-4079-92B5-8F04E40FFF0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7866BFC-C66C-4355-98EB-E555EE6809E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F09361F-E23F-49EE-A708-CBB136DE1853}"/>
              </a:ext>
            </a:extLst>
          </p:cNvPr>
          <p:cNvSpPr>
            <a:spLocks noGrp="1"/>
          </p:cNvSpPr>
          <p:nvPr>
            <p:ph type="dt" sz="half" idx="10"/>
          </p:nvPr>
        </p:nvSpPr>
        <p:spPr/>
        <p:txBody>
          <a:bodyPr/>
          <a:lstStyle/>
          <a:p>
            <a:fld id="{5D5F1603-8140-4B04-BABF-7B5D6FCBC8F3}" type="datetimeFigureOut">
              <a:rPr lang="zh-CN" altLang="en-US" smtClean="0"/>
              <a:t>2018/6/28 Thursday</a:t>
            </a:fld>
            <a:endParaRPr lang="zh-CN" altLang="en-US"/>
          </a:p>
        </p:txBody>
      </p:sp>
      <p:sp>
        <p:nvSpPr>
          <p:cNvPr id="6" name="页脚占位符 5">
            <a:extLst>
              <a:ext uri="{FF2B5EF4-FFF2-40B4-BE49-F238E27FC236}">
                <a16:creationId xmlns:a16="http://schemas.microsoft.com/office/drawing/2014/main" id="{C7BB69C5-6D13-4BA5-8BC2-991961B9D2B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F0518E-899A-4C5C-8BE6-C95038B1065A}"/>
              </a:ext>
            </a:extLst>
          </p:cNvPr>
          <p:cNvSpPr>
            <a:spLocks noGrp="1"/>
          </p:cNvSpPr>
          <p:nvPr>
            <p:ph type="sldNum" sz="quarter" idx="12"/>
          </p:nvPr>
        </p:nvSpPr>
        <p:spPr/>
        <p:txBody>
          <a:body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3399519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629F4-74DA-4C7D-B0E0-248A4DA665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66A0163-750B-4761-834C-05E1D8226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FD67C4D-988D-4FD7-8CDE-4265469B36D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E365772-B154-4A79-BA6C-0AAB7721E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68E457A-D503-4FB2-945B-291AE25767B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EFACC40-A6D9-493F-9DE1-25718C548F04}"/>
              </a:ext>
            </a:extLst>
          </p:cNvPr>
          <p:cNvSpPr>
            <a:spLocks noGrp="1"/>
          </p:cNvSpPr>
          <p:nvPr>
            <p:ph type="dt" sz="half" idx="10"/>
          </p:nvPr>
        </p:nvSpPr>
        <p:spPr/>
        <p:txBody>
          <a:bodyPr/>
          <a:lstStyle/>
          <a:p>
            <a:fld id="{5D5F1603-8140-4B04-BABF-7B5D6FCBC8F3}" type="datetimeFigureOut">
              <a:rPr lang="zh-CN" altLang="en-US" smtClean="0"/>
              <a:t>2018/6/28 Thursday</a:t>
            </a:fld>
            <a:endParaRPr lang="zh-CN" altLang="en-US"/>
          </a:p>
        </p:txBody>
      </p:sp>
      <p:sp>
        <p:nvSpPr>
          <p:cNvPr id="8" name="页脚占位符 7">
            <a:extLst>
              <a:ext uri="{FF2B5EF4-FFF2-40B4-BE49-F238E27FC236}">
                <a16:creationId xmlns:a16="http://schemas.microsoft.com/office/drawing/2014/main" id="{75DDABE3-71C1-4169-A56D-02752A1AF07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61A7685-0246-411C-9D21-11466D3D5450}"/>
              </a:ext>
            </a:extLst>
          </p:cNvPr>
          <p:cNvSpPr>
            <a:spLocks noGrp="1"/>
          </p:cNvSpPr>
          <p:nvPr>
            <p:ph type="sldNum" sz="quarter" idx="12"/>
          </p:nvPr>
        </p:nvSpPr>
        <p:spPr/>
        <p:txBody>
          <a:body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175893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995979-9F2B-4BB5-9D34-467A842BDD1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4F521A4-4CB3-4F45-9951-EDA9C3AB6B7A}"/>
              </a:ext>
            </a:extLst>
          </p:cNvPr>
          <p:cNvSpPr>
            <a:spLocks noGrp="1"/>
          </p:cNvSpPr>
          <p:nvPr>
            <p:ph type="dt" sz="half" idx="10"/>
          </p:nvPr>
        </p:nvSpPr>
        <p:spPr/>
        <p:txBody>
          <a:bodyPr/>
          <a:lstStyle/>
          <a:p>
            <a:fld id="{5D5F1603-8140-4B04-BABF-7B5D6FCBC8F3}" type="datetimeFigureOut">
              <a:rPr lang="zh-CN" altLang="en-US" smtClean="0"/>
              <a:t>2018/6/28 Thursday</a:t>
            </a:fld>
            <a:endParaRPr lang="zh-CN" altLang="en-US"/>
          </a:p>
        </p:txBody>
      </p:sp>
      <p:sp>
        <p:nvSpPr>
          <p:cNvPr id="4" name="页脚占位符 3">
            <a:extLst>
              <a:ext uri="{FF2B5EF4-FFF2-40B4-BE49-F238E27FC236}">
                <a16:creationId xmlns:a16="http://schemas.microsoft.com/office/drawing/2014/main" id="{F84B507D-3058-4790-8D88-B1B3A586635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5B05761-8167-4CDD-85B0-BA4352D809C3}"/>
              </a:ext>
            </a:extLst>
          </p:cNvPr>
          <p:cNvSpPr>
            <a:spLocks noGrp="1"/>
          </p:cNvSpPr>
          <p:nvPr>
            <p:ph type="sldNum" sz="quarter" idx="12"/>
          </p:nvPr>
        </p:nvSpPr>
        <p:spPr/>
        <p:txBody>
          <a:body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40051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accent6"/>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785DBCA-F15D-464F-B114-860A9F9BEFC8}"/>
              </a:ext>
            </a:extLst>
          </p:cNvPr>
          <p:cNvPicPr>
            <a:picLocks noChangeAspect="1"/>
          </p:cNvPicPr>
          <p:nvPr userDrawn="1"/>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flipH="1" flipV="1">
            <a:off x="0" y="0"/>
            <a:ext cx="752475" cy="592859"/>
          </a:xfrm>
          <a:custGeom>
            <a:avLst/>
            <a:gdLst>
              <a:gd name="connsiteX0" fmla="*/ 628650 w 628650"/>
              <a:gd name="connsiteY0" fmla="*/ 0 h 495300"/>
              <a:gd name="connsiteX1" fmla="*/ 0 w 628650"/>
              <a:gd name="connsiteY1" fmla="*/ 0 h 495300"/>
              <a:gd name="connsiteX2" fmla="*/ 0 w 628650"/>
              <a:gd name="connsiteY2" fmla="*/ 495300 h 495300"/>
              <a:gd name="connsiteX3" fmla="*/ 199144 w 628650"/>
              <a:gd name="connsiteY3" fmla="*/ 495300 h 495300"/>
              <a:gd name="connsiteX4" fmla="*/ 195274 w 628650"/>
              <a:gd name="connsiteY4" fmla="*/ 441116 h 495300"/>
              <a:gd name="connsiteX5" fmla="*/ 245157 w 628650"/>
              <a:gd name="connsiteY5" fmla="*/ 441116 h 495300"/>
              <a:gd name="connsiteX6" fmla="*/ 280075 w 628650"/>
              <a:gd name="connsiteY6" fmla="*/ 490999 h 495300"/>
              <a:gd name="connsiteX7" fmla="*/ 292978 w 628650"/>
              <a:gd name="connsiteY7" fmla="*/ 495300 h 495300"/>
              <a:gd name="connsiteX8" fmla="*/ 511709 w 628650"/>
              <a:gd name="connsiteY8" fmla="*/ 495300 h 495300"/>
              <a:gd name="connsiteX9" fmla="*/ 534478 w 628650"/>
              <a:gd name="connsiteY9" fmla="*/ 476034 h 495300"/>
              <a:gd name="connsiteX10" fmla="*/ 534478 w 628650"/>
              <a:gd name="connsiteY10" fmla="*/ 376268 h 495300"/>
              <a:gd name="connsiteX11" fmla="*/ 594337 w 628650"/>
              <a:gd name="connsiteY11" fmla="*/ 391233 h 495300"/>
              <a:gd name="connsiteX12" fmla="*/ 628650 w 628650"/>
              <a:gd name="connsiteY12" fmla="*/ 342624 h 495300"/>
              <a:gd name="connsiteX13" fmla="*/ 628650 w 628650"/>
              <a:gd name="connsiteY13" fmla="*/ 288185 h 495300"/>
              <a:gd name="connsiteX14" fmla="*/ 619279 w 628650"/>
              <a:gd name="connsiteY14" fmla="*/ 281491 h 495300"/>
              <a:gd name="connsiteX15" fmla="*/ 628650 w 628650"/>
              <a:gd name="connsiteY15" fmla="*/ 234635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8650" h="495300">
                <a:moveTo>
                  <a:pt x="628650" y="0"/>
                </a:moveTo>
                <a:lnTo>
                  <a:pt x="0" y="0"/>
                </a:lnTo>
                <a:lnTo>
                  <a:pt x="0" y="495300"/>
                </a:lnTo>
                <a:lnTo>
                  <a:pt x="199144" y="495300"/>
                </a:lnTo>
                <a:lnTo>
                  <a:pt x="195274" y="441116"/>
                </a:lnTo>
                <a:lnTo>
                  <a:pt x="245157" y="441116"/>
                </a:lnTo>
                <a:lnTo>
                  <a:pt x="280075" y="490999"/>
                </a:lnTo>
                <a:lnTo>
                  <a:pt x="292978" y="495300"/>
                </a:lnTo>
                <a:lnTo>
                  <a:pt x="511709" y="495300"/>
                </a:lnTo>
                <a:lnTo>
                  <a:pt x="534478" y="476034"/>
                </a:lnTo>
                <a:lnTo>
                  <a:pt x="534478" y="376268"/>
                </a:lnTo>
                <a:lnTo>
                  <a:pt x="594337" y="391233"/>
                </a:lnTo>
                <a:lnTo>
                  <a:pt x="628650" y="342624"/>
                </a:lnTo>
                <a:lnTo>
                  <a:pt x="628650" y="288185"/>
                </a:lnTo>
                <a:lnTo>
                  <a:pt x="619279" y="281491"/>
                </a:lnTo>
                <a:lnTo>
                  <a:pt x="628650" y="234635"/>
                </a:lnTo>
                <a:close/>
              </a:path>
            </a:pathLst>
          </a:custGeom>
        </p:spPr>
      </p:pic>
      <p:pic>
        <p:nvPicPr>
          <p:cNvPr id="6" name="图片 5">
            <a:extLst>
              <a:ext uri="{FF2B5EF4-FFF2-40B4-BE49-F238E27FC236}">
                <a16:creationId xmlns:a16="http://schemas.microsoft.com/office/drawing/2014/main" id="{BBF735E4-823F-45F2-A57D-452A5712864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colorTemperature colorTemp="4900"/>
                    </a14:imgEffect>
                    <a14:imgEffect>
                      <a14:saturation sat="0"/>
                    </a14:imgEffect>
                  </a14:imgLayer>
                </a14:imgProps>
              </a:ext>
              <a:ext uri="{28A0092B-C50C-407E-A947-70E740481C1C}">
                <a14:useLocalDpi xmlns:a14="http://schemas.microsoft.com/office/drawing/2010/main"/>
              </a:ext>
            </a:extLst>
          </a:blip>
          <a:srcRect/>
          <a:stretch>
            <a:fillRect/>
          </a:stretch>
        </p:blipFill>
        <p:spPr>
          <a:xfrm>
            <a:off x="0" y="5806441"/>
            <a:ext cx="12192000" cy="1105920"/>
          </a:xfrm>
          <a:custGeom>
            <a:avLst/>
            <a:gdLst>
              <a:gd name="connsiteX0" fmla="*/ 0 w 12192000"/>
              <a:gd name="connsiteY0" fmla="*/ 0 h 982615"/>
              <a:gd name="connsiteX1" fmla="*/ 3084945 w 12192000"/>
              <a:gd name="connsiteY1" fmla="*/ 0 h 982615"/>
              <a:gd name="connsiteX2" fmla="*/ 3084945 w 12192000"/>
              <a:gd name="connsiteY2" fmla="*/ 26719 h 982615"/>
              <a:gd name="connsiteX3" fmla="*/ 4184073 w 12192000"/>
              <a:gd name="connsiteY3" fmla="*/ 26719 h 982615"/>
              <a:gd name="connsiteX4" fmla="*/ 4184073 w 12192000"/>
              <a:gd name="connsiteY4" fmla="*/ 0 h 982615"/>
              <a:gd name="connsiteX5" fmla="*/ 12192000 w 12192000"/>
              <a:gd name="connsiteY5" fmla="*/ 0 h 982615"/>
              <a:gd name="connsiteX6" fmla="*/ 12192000 w 12192000"/>
              <a:gd name="connsiteY6" fmla="*/ 982615 h 982615"/>
              <a:gd name="connsiteX7" fmla="*/ 0 w 12192000"/>
              <a:gd name="connsiteY7" fmla="*/ 982615 h 9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82615">
                <a:moveTo>
                  <a:pt x="0" y="0"/>
                </a:moveTo>
                <a:lnTo>
                  <a:pt x="3084945" y="0"/>
                </a:lnTo>
                <a:lnTo>
                  <a:pt x="3084945" y="26719"/>
                </a:lnTo>
                <a:lnTo>
                  <a:pt x="4184073" y="26719"/>
                </a:lnTo>
                <a:lnTo>
                  <a:pt x="4184073" y="0"/>
                </a:lnTo>
                <a:lnTo>
                  <a:pt x="12192000" y="0"/>
                </a:lnTo>
                <a:lnTo>
                  <a:pt x="12192000" y="982615"/>
                </a:lnTo>
                <a:lnTo>
                  <a:pt x="0" y="982615"/>
                </a:lnTo>
                <a:close/>
              </a:path>
            </a:pathLst>
          </a:custGeom>
        </p:spPr>
      </p:pic>
      <p:sp>
        <p:nvSpPr>
          <p:cNvPr id="7" name="文本框 6">
            <a:extLst>
              <a:ext uri="{FF2B5EF4-FFF2-40B4-BE49-F238E27FC236}">
                <a16:creationId xmlns:a16="http://schemas.microsoft.com/office/drawing/2014/main" id="{839D948C-650B-49A4-B0CE-36E739612A66}"/>
              </a:ext>
            </a:extLst>
          </p:cNvPr>
          <p:cNvSpPr txBox="1"/>
          <p:nvPr userDrawn="1"/>
        </p:nvSpPr>
        <p:spPr>
          <a:xfrm>
            <a:off x="809625" y="106918"/>
            <a:ext cx="2562225" cy="461665"/>
          </a:xfrm>
          <a:prstGeom prst="rect">
            <a:avLst/>
          </a:prstGeom>
          <a:noFill/>
        </p:spPr>
        <p:txBody>
          <a:bodyPr wrap="square" rtlCol="0">
            <a:spAutoFit/>
          </a:bodyPr>
          <a:lstStyle/>
          <a:p>
            <a:pPr algn="dist"/>
            <a:r>
              <a:rPr lang="zh-CN" altLang="en-US" sz="2400" b="1" dirty="0">
                <a:solidFill>
                  <a:schemeClr val="accent5"/>
                </a:solidFill>
              </a:rPr>
              <a:t>点击添加标题</a:t>
            </a:r>
          </a:p>
        </p:txBody>
      </p:sp>
    </p:spTree>
    <p:extLst>
      <p:ext uri="{BB962C8B-B14F-4D97-AF65-F5344CB8AC3E}">
        <p14:creationId xmlns:p14="http://schemas.microsoft.com/office/powerpoint/2010/main" val="176693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2C5285-88FB-4E28-A3F3-A5C7F03E494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E67BBDA-1A71-4A41-95E7-A720301DEE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148A352-ED60-4650-9092-94C8745F8D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A841C6D-5ABA-42EE-A6D0-9C4AC3EDC2B4}"/>
              </a:ext>
            </a:extLst>
          </p:cNvPr>
          <p:cNvSpPr>
            <a:spLocks noGrp="1"/>
          </p:cNvSpPr>
          <p:nvPr>
            <p:ph type="dt" sz="half" idx="10"/>
          </p:nvPr>
        </p:nvSpPr>
        <p:spPr/>
        <p:txBody>
          <a:bodyPr/>
          <a:lstStyle/>
          <a:p>
            <a:fld id="{5D5F1603-8140-4B04-BABF-7B5D6FCBC8F3}" type="datetimeFigureOut">
              <a:rPr lang="zh-CN" altLang="en-US" smtClean="0"/>
              <a:t>2018/6/28 Thursday</a:t>
            </a:fld>
            <a:endParaRPr lang="zh-CN" altLang="en-US"/>
          </a:p>
        </p:txBody>
      </p:sp>
      <p:sp>
        <p:nvSpPr>
          <p:cNvPr id="6" name="页脚占位符 5">
            <a:extLst>
              <a:ext uri="{FF2B5EF4-FFF2-40B4-BE49-F238E27FC236}">
                <a16:creationId xmlns:a16="http://schemas.microsoft.com/office/drawing/2014/main" id="{1D78C9C0-830A-4A39-9459-328A7D6B62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16EE16-797C-4C31-B044-A8D3521CC074}"/>
              </a:ext>
            </a:extLst>
          </p:cNvPr>
          <p:cNvSpPr>
            <a:spLocks noGrp="1"/>
          </p:cNvSpPr>
          <p:nvPr>
            <p:ph type="sldNum" sz="quarter" idx="12"/>
          </p:nvPr>
        </p:nvSpPr>
        <p:spPr/>
        <p:txBody>
          <a:body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61434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00B14A-FFEF-4070-A34C-CABD7462A13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0ACF559-A177-47D4-BFA0-4BA4EE434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8BB9CC0-0275-44CD-9B02-B8CC44CCB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98853C7-3065-49C5-A2BB-F626A62F8676}"/>
              </a:ext>
            </a:extLst>
          </p:cNvPr>
          <p:cNvSpPr>
            <a:spLocks noGrp="1"/>
          </p:cNvSpPr>
          <p:nvPr>
            <p:ph type="dt" sz="half" idx="10"/>
          </p:nvPr>
        </p:nvSpPr>
        <p:spPr/>
        <p:txBody>
          <a:bodyPr/>
          <a:lstStyle/>
          <a:p>
            <a:fld id="{5D5F1603-8140-4B04-BABF-7B5D6FCBC8F3}" type="datetimeFigureOut">
              <a:rPr lang="zh-CN" altLang="en-US" smtClean="0"/>
              <a:t>2018/6/28 Thursday</a:t>
            </a:fld>
            <a:endParaRPr lang="zh-CN" altLang="en-US"/>
          </a:p>
        </p:txBody>
      </p:sp>
      <p:sp>
        <p:nvSpPr>
          <p:cNvPr id="6" name="页脚占位符 5">
            <a:extLst>
              <a:ext uri="{FF2B5EF4-FFF2-40B4-BE49-F238E27FC236}">
                <a16:creationId xmlns:a16="http://schemas.microsoft.com/office/drawing/2014/main" id="{31A42913-8C87-44B4-B788-19E2680244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3906E47-0D8E-4190-8930-1469EE87D3F0}"/>
              </a:ext>
            </a:extLst>
          </p:cNvPr>
          <p:cNvSpPr>
            <a:spLocks noGrp="1"/>
          </p:cNvSpPr>
          <p:nvPr>
            <p:ph type="sldNum" sz="quarter" idx="12"/>
          </p:nvPr>
        </p:nvSpPr>
        <p:spPr/>
        <p:txBody>
          <a:body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41428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D482E7B-894A-4FF4-A53C-C21848C3C6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060A1B0-AC62-44A6-9C6C-D22E09C50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687FA29-688E-4AA7-A1C3-1FC95C68B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F1603-8140-4B04-BABF-7B5D6FCBC8F3}" type="datetimeFigureOut">
              <a:rPr lang="zh-CN" altLang="en-US" smtClean="0"/>
              <a:t>2018/6/28 Thursday</a:t>
            </a:fld>
            <a:endParaRPr lang="zh-CN" altLang="en-US"/>
          </a:p>
        </p:txBody>
      </p:sp>
      <p:sp>
        <p:nvSpPr>
          <p:cNvPr id="5" name="页脚占位符 4">
            <a:extLst>
              <a:ext uri="{FF2B5EF4-FFF2-40B4-BE49-F238E27FC236}">
                <a16:creationId xmlns:a16="http://schemas.microsoft.com/office/drawing/2014/main" id="{7A1A5A41-B2FC-43E1-92C9-6E1EAEEFCD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740F94E-B471-4B1A-96F5-3D2666CA4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EDE9C-6806-41B3-A312-5348D70301A0}" type="slidenum">
              <a:rPr lang="zh-CN" altLang="en-US" smtClean="0"/>
              <a:t>‹#›</a:t>
            </a:fld>
            <a:endParaRPr lang="zh-CN" altLang="en-US"/>
          </a:p>
        </p:txBody>
      </p:sp>
    </p:spTree>
    <p:extLst>
      <p:ext uri="{BB962C8B-B14F-4D97-AF65-F5344CB8AC3E}">
        <p14:creationId xmlns:p14="http://schemas.microsoft.com/office/powerpoint/2010/main" val="284106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chart" Target="../charts/chart4.xml"/><Relationship Id="rId3" Type="http://schemas.microsoft.com/office/2007/relationships/hdphoto" Target="../media/hdphoto6.wdp"/><Relationship Id="rId7" Type="http://schemas.openxmlformats.org/officeDocument/2006/relationships/chart" Target="../charts/chart3.xm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chart" Target="../charts/chart2.xml"/><Relationship Id="rId5" Type="http://schemas.microsoft.com/office/2007/relationships/hdphoto" Target="../media/hdphoto7.wdp"/><Relationship Id="rId4" Type="http://schemas.openxmlformats.org/officeDocument/2006/relationships/image" Target="../media/image34.png"/><Relationship Id="rId9"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8.wdp"/><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5CBA205-5553-4397-93F6-B5F7ADFCB058}"/>
              </a:ext>
            </a:extLst>
          </p:cNvPr>
          <p:cNvPicPr>
            <a:picLocks noChangeAspect="1"/>
          </p:cNvPicPr>
          <p:nvPr/>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4313382" y="360217"/>
            <a:ext cx="7878618" cy="2933494"/>
          </a:xfrm>
          <a:custGeom>
            <a:avLst/>
            <a:gdLst>
              <a:gd name="connsiteX0" fmla="*/ 0 w 4344431"/>
              <a:gd name="connsiteY0" fmla="*/ 0 h 1634838"/>
              <a:gd name="connsiteX1" fmla="*/ 4344431 w 4344431"/>
              <a:gd name="connsiteY1" fmla="*/ 0 h 1634838"/>
              <a:gd name="connsiteX2" fmla="*/ 4344431 w 4344431"/>
              <a:gd name="connsiteY2" fmla="*/ 1634838 h 1634838"/>
              <a:gd name="connsiteX3" fmla="*/ 0 w 4344431"/>
              <a:gd name="connsiteY3" fmla="*/ 1634838 h 1634838"/>
            </a:gdLst>
            <a:ahLst/>
            <a:cxnLst>
              <a:cxn ang="0">
                <a:pos x="connsiteX0" y="connsiteY0"/>
              </a:cxn>
              <a:cxn ang="0">
                <a:pos x="connsiteX1" y="connsiteY1"/>
              </a:cxn>
              <a:cxn ang="0">
                <a:pos x="connsiteX2" y="connsiteY2"/>
              </a:cxn>
              <a:cxn ang="0">
                <a:pos x="connsiteX3" y="connsiteY3"/>
              </a:cxn>
            </a:cxnLst>
            <a:rect l="l" t="t" r="r" b="b"/>
            <a:pathLst>
              <a:path w="4344431" h="1634838">
                <a:moveTo>
                  <a:pt x="0" y="0"/>
                </a:moveTo>
                <a:lnTo>
                  <a:pt x="4344431" y="0"/>
                </a:lnTo>
                <a:lnTo>
                  <a:pt x="4344431" y="1634838"/>
                </a:lnTo>
                <a:lnTo>
                  <a:pt x="0" y="1634838"/>
                </a:lnTo>
                <a:close/>
              </a:path>
            </a:pathLst>
          </a:custGeom>
        </p:spPr>
      </p:pic>
      <p:pic>
        <p:nvPicPr>
          <p:cNvPr id="30" name="图片 29">
            <a:extLst>
              <a:ext uri="{FF2B5EF4-FFF2-40B4-BE49-F238E27FC236}">
                <a16:creationId xmlns:a16="http://schemas.microsoft.com/office/drawing/2014/main" id="{0CADECD0-DAEA-4BFA-8EA7-17FB7C111831}"/>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0" y="0"/>
            <a:ext cx="4313382" cy="5257918"/>
          </a:xfrm>
          <a:custGeom>
            <a:avLst/>
            <a:gdLst>
              <a:gd name="connsiteX0" fmla="*/ 0 w 2530764"/>
              <a:gd name="connsiteY0" fmla="*/ 0 h 3084946"/>
              <a:gd name="connsiteX1" fmla="*/ 2530764 w 2530764"/>
              <a:gd name="connsiteY1" fmla="*/ 0 h 3084946"/>
              <a:gd name="connsiteX2" fmla="*/ 2530764 w 2530764"/>
              <a:gd name="connsiteY2" fmla="*/ 3084946 h 3084946"/>
              <a:gd name="connsiteX3" fmla="*/ 0 w 2530764"/>
              <a:gd name="connsiteY3" fmla="*/ 3084946 h 3084946"/>
            </a:gdLst>
            <a:ahLst/>
            <a:cxnLst>
              <a:cxn ang="0">
                <a:pos x="connsiteX0" y="connsiteY0"/>
              </a:cxn>
              <a:cxn ang="0">
                <a:pos x="connsiteX1" y="connsiteY1"/>
              </a:cxn>
              <a:cxn ang="0">
                <a:pos x="connsiteX2" y="connsiteY2"/>
              </a:cxn>
              <a:cxn ang="0">
                <a:pos x="connsiteX3" y="connsiteY3"/>
              </a:cxn>
            </a:cxnLst>
            <a:rect l="l" t="t" r="r" b="b"/>
            <a:pathLst>
              <a:path w="2530764" h="3084946">
                <a:moveTo>
                  <a:pt x="0" y="0"/>
                </a:moveTo>
                <a:lnTo>
                  <a:pt x="2530764" y="0"/>
                </a:lnTo>
                <a:lnTo>
                  <a:pt x="2530764" y="3084946"/>
                </a:lnTo>
                <a:lnTo>
                  <a:pt x="0" y="3084946"/>
                </a:lnTo>
                <a:close/>
              </a:path>
            </a:pathLst>
          </a:custGeom>
        </p:spPr>
      </p:pic>
      <p:pic>
        <p:nvPicPr>
          <p:cNvPr id="34" name="图片 33">
            <a:extLst>
              <a:ext uri="{FF2B5EF4-FFF2-40B4-BE49-F238E27FC236}">
                <a16:creationId xmlns:a16="http://schemas.microsoft.com/office/drawing/2014/main" id="{E2EFBAF7-BCB6-4E3E-ADF4-D5F0C722C81D}"/>
              </a:ext>
            </a:extLst>
          </p:cNvPr>
          <p:cNvPicPr>
            <a:picLocks noChangeAspect="1"/>
          </p:cNvPicPr>
          <p:nvPr/>
        </p:nvPicPr>
        <p:blipFill>
          <a:blip r:embed="rId4"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1" y="4641272"/>
            <a:ext cx="12228945" cy="2271089"/>
          </a:xfrm>
          <a:custGeom>
            <a:avLst/>
            <a:gdLst>
              <a:gd name="connsiteX0" fmla="*/ 0 w 7950840"/>
              <a:gd name="connsiteY0" fmla="*/ 0 h 1496291"/>
              <a:gd name="connsiteX1" fmla="*/ 7950840 w 7950840"/>
              <a:gd name="connsiteY1" fmla="*/ 0 h 1496291"/>
              <a:gd name="connsiteX2" fmla="*/ 7950840 w 7950840"/>
              <a:gd name="connsiteY2" fmla="*/ 1496291 h 1496291"/>
              <a:gd name="connsiteX3" fmla="*/ 0 w 7950840"/>
              <a:gd name="connsiteY3" fmla="*/ 1496291 h 1496291"/>
            </a:gdLst>
            <a:ahLst/>
            <a:cxnLst>
              <a:cxn ang="0">
                <a:pos x="connsiteX0" y="connsiteY0"/>
              </a:cxn>
              <a:cxn ang="0">
                <a:pos x="connsiteX1" y="connsiteY1"/>
              </a:cxn>
              <a:cxn ang="0">
                <a:pos x="connsiteX2" y="connsiteY2"/>
              </a:cxn>
              <a:cxn ang="0">
                <a:pos x="connsiteX3" y="connsiteY3"/>
              </a:cxn>
            </a:cxnLst>
            <a:rect l="l" t="t" r="r" b="b"/>
            <a:pathLst>
              <a:path w="7950840" h="1496291">
                <a:moveTo>
                  <a:pt x="0" y="0"/>
                </a:moveTo>
                <a:lnTo>
                  <a:pt x="7950840" y="0"/>
                </a:lnTo>
                <a:lnTo>
                  <a:pt x="7950840" y="1496291"/>
                </a:lnTo>
                <a:lnTo>
                  <a:pt x="0" y="1496291"/>
                </a:lnTo>
                <a:close/>
              </a:path>
            </a:pathLst>
          </a:custGeom>
        </p:spPr>
      </p:pic>
      <p:pic>
        <p:nvPicPr>
          <p:cNvPr id="56" name="图片 55">
            <a:extLst>
              <a:ext uri="{FF2B5EF4-FFF2-40B4-BE49-F238E27FC236}">
                <a16:creationId xmlns:a16="http://schemas.microsoft.com/office/drawing/2014/main" id="{CD827389-7F84-42C2-90BF-43F99798001D}"/>
              </a:ext>
            </a:extLst>
          </p:cNvPr>
          <p:cNvPicPr>
            <a:picLocks noChangeAspect="1"/>
          </p:cNvPicPr>
          <p:nvPr/>
        </p:nvPicPr>
        <p:blipFill>
          <a:blip r:embed="rId5" cstate="screen">
            <a:duotone>
              <a:schemeClr val="accent5">
                <a:shade val="45000"/>
                <a:satMod val="135000"/>
              </a:schemeClr>
              <a:prstClr val="white"/>
            </a:duotone>
            <a:extLst>
              <a:ext uri="{BEBA8EAE-BF5A-486C-A8C5-ECC9F3942E4B}">
                <a14:imgProps xmlns:a14="http://schemas.microsoft.com/office/drawing/2010/main">
                  <a14:imgLayer r:embed="rId6">
                    <a14:imgEffect>
                      <a14:artisticCement/>
                    </a14:imgEffect>
                  </a14:imgLayer>
                </a14:imgProps>
              </a:ext>
              <a:ext uri="{28A0092B-C50C-407E-A947-70E740481C1C}">
                <a14:useLocalDpi xmlns:a14="http://schemas.microsoft.com/office/drawing/2010/main"/>
              </a:ext>
            </a:extLst>
          </a:blip>
          <a:srcRect/>
          <a:stretch>
            <a:fillRect/>
          </a:stretch>
        </p:blipFill>
        <p:spPr>
          <a:xfrm>
            <a:off x="3852000" y="1368208"/>
            <a:ext cx="4525818" cy="1693738"/>
          </a:xfrm>
          <a:custGeom>
            <a:avLst/>
            <a:gdLst>
              <a:gd name="connsiteX0" fmla="*/ 0 w 4525818"/>
              <a:gd name="connsiteY0" fmla="*/ 0 h 1693738"/>
              <a:gd name="connsiteX1" fmla="*/ 4525818 w 4525818"/>
              <a:gd name="connsiteY1" fmla="*/ 0 h 1693738"/>
              <a:gd name="connsiteX2" fmla="*/ 4525818 w 4525818"/>
              <a:gd name="connsiteY2" fmla="*/ 1693738 h 1693738"/>
              <a:gd name="connsiteX3" fmla="*/ 0 w 4525818"/>
              <a:gd name="connsiteY3" fmla="*/ 1693738 h 1693738"/>
            </a:gdLst>
            <a:ahLst/>
            <a:cxnLst>
              <a:cxn ang="0">
                <a:pos x="connsiteX0" y="connsiteY0"/>
              </a:cxn>
              <a:cxn ang="0">
                <a:pos x="connsiteX1" y="connsiteY1"/>
              </a:cxn>
              <a:cxn ang="0">
                <a:pos x="connsiteX2" y="connsiteY2"/>
              </a:cxn>
              <a:cxn ang="0">
                <a:pos x="connsiteX3" y="connsiteY3"/>
              </a:cxn>
            </a:cxnLst>
            <a:rect l="l" t="t" r="r" b="b"/>
            <a:pathLst>
              <a:path w="4525818" h="1693738">
                <a:moveTo>
                  <a:pt x="0" y="0"/>
                </a:moveTo>
                <a:lnTo>
                  <a:pt x="4525818" y="0"/>
                </a:lnTo>
                <a:lnTo>
                  <a:pt x="4525818" y="1693738"/>
                </a:lnTo>
                <a:lnTo>
                  <a:pt x="0" y="1693738"/>
                </a:lnTo>
                <a:close/>
              </a:path>
            </a:pathLst>
          </a:custGeom>
          <a:noFill/>
        </p:spPr>
      </p:pic>
      <p:sp>
        <p:nvSpPr>
          <p:cNvPr id="54" name="文本框 53">
            <a:extLst>
              <a:ext uri="{FF2B5EF4-FFF2-40B4-BE49-F238E27FC236}">
                <a16:creationId xmlns:a16="http://schemas.microsoft.com/office/drawing/2014/main" id="{7E648B3A-461F-4F31-80E8-8065E73026A3}"/>
              </a:ext>
            </a:extLst>
          </p:cNvPr>
          <p:cNvSpPr txBox="1"/>
          <p:nvPr/>
        </p:nvSpPr>
        <p:spPr>
          <a:xfrm>
            <a:off x="1699491" y="3242054"/>
            <a:ext cx="8793018" cy="830997"/>
          </a:xfrm>
          <a:prstGeom prst="rect">
            <a:avLst/>
          </a:prstGeom>
          <a:noFill/>
        </p:spPr>
        <p:txBody>
          <a:bodyPr wrap="square" rtlCol="0">
            <a:spAutoFit/>
          </a:bodyPr>
          <a:lstStyle/>
          <a:p>
            <a:pPr algn="dist"/>
            <a:r>
              <a:rPr lang="zh-CN" altLang="en-US" sz="4800" b="1" dirty="0">
                <a:solidFill>
                  <a:schemeClr val="accent5"/>
                </a:solidFill>
                <a:latin typeface="微软雅黑" panose="020B0503020204020204" pitchFamily="34" charset="-122"/>
                <a:ea typeface="微软雅黑" panose="020B0503020204020204" pitchFamily="34" charset="-122"/>
              </a:rPr>
              <a:t>中国风手绘梅花工作汇报模板</a:t>
            </a:r>
          </a:p>
        </p:txBody>
      </p:sp>
      <p:sp>
        <p:nvSpPr>
          <p:cNvPr id="57" name="文本框 56">
            <a:extLst>
              <a:ext uri="{FF2B5EF4-FFF2-40B4-BE49-F238E27FC236}">
                <a16:creationId xmlns:a16="http://schemas.microsoft.com/office/drawing/2014/main" id="{6C5C2F6A-1A78-4629-A00B-CDDC4E133E1C}"/>
              </a:ext>
            </a:extLst>
          </p:cNvPr>
          <p:cNvSpPr txBox="1"/>
          <p:nvPr/>
        </p:nvSpPr>
        <p:spPr>
          <a:xfrm>
            <a:off x="1895761" y="4101647"/>
            <a:ext cx="8437420" cy="400110"/>
          </a:xfrm>
          <a:prstGeom prst="rect">
            <a:avLst/>
          </a:prstGeom>
          <a:noFill/>
        </p:spPr>
        <p:txBody>
          <a:bodyPr wrap="square" rtlCol="0">
            <a:spAutoFit/>
          </a:bodyPr>
          <a:lstStyle/>
          <a:p>
            <a:pPr algn="dist"/>
            <a:r>
              <a:rPr lang="en-US" altLang="zh-CN" sz="2000" dirty="0">
                <a:solidFill>
                  <a:schemeClr val="accent5">
                    <a:lumMod val="90000"/>
                    <a:lumOff val="10000"/>
                  </a:schemeClr>
                </a:solidFill>
                <a:latin typeface="Baskerville Old Face" panose="02020602080505020303" pitchFamily="18" charset="0"/>
              </a:rPr>
              <a:t>Chinese wind hand-painted plum blossom report template</a:t>
            </a:r>
            <a:endParaRPr lang="zh-CN" altLang="en-US" sz="2000" dirty="0">
              <a:solidFill>
                <a:schemeClr val="accent5">
                  <a:lumMod val="90000"/>
                  <a:lumOff val="10000"/>
                </a:schemeClr>
              </a:solidFill>
              <a:latin typeface="Baskerville Old Face" panose="02020602080505020303" pitchFamily="18" charset="0"/>
            </a:endParaRPr>
          </a:p>
        </p:txBody>
      </p:sp>
    </p:spTree>
    <p:extLst>
      <p:ext uri="{BB962C8B-B14F-4D97-AF65-F5344CB8AC3E}">
        <p14:creationId xmlns:p14="http://schemas.microsoft.com/office/powerpoint/2010/main" val="246665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D7CBCB77-8B91-4172-A57A-F84921FCF85D}"/>
              </a:ext>
            </a:extLst>
          </p:cNvPr>
          <p:cNvSpPr/>
          <p:nvPr/>
        </p:nvSpPr>
        <p:spPr bwMode="auto">
          <a:xfrm flipH="1">
            <a:off x="5705735" y="5533817"/>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sz="1350">
              <a:solidFill>
                <a:schemeClr val="tx1"/>
              </a:solidFill>
            </a:endParaRPr>
          </a:p>
        </p:txBody>
      </p:sp>
      <p:sp>
        <p:nvSpPr>
          <p:cNvPr id="3" name="Freeform 24">
            <a:extLst>
              <a:ext uri="{FF2B5EF4-FFF2-40B4-BE49-F238E27FC236}">
                <a16:creationId xmlns:a16="http://schemas.microsoft.com/office/drawing/2014/main" id="{1B8D9579-1032-445A-BE73-FA3BFA65A592}"/>
              </a:ext>
            </a:extLst>
          </p:cNvPr>
          <p:cNvSpPr/>
          <p:nvPr/>
        </p:nvSpPr>
        <p:spPr>
          <a:xfrm flipH="1">
            <a:off x="5471448" y="5096559"/>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adFill>
            <a:gsLst>
              <a:gs pos="0">
                <a:schemeClr val="accent5"/>
              </a:gs>
              <a:gs pos="100000">
                <a:schemeClr val="accent5">
                  <a:lumMod val="90000"/>
                  <a:lumOff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4" name="Freeform 25">
            <a:extLst>
              <a:ext uri="{FF2B5EF4-FFF2-40B4-BE49-F238E27FC236}">
                <a16:creationId xmlns:a16="http://schemas.microsoft.com/office/drawing/2014/main" id="{49B57F66-454C-4D9A-A516-8239F328EF93}"/>
              </a:ext>
            </a:extLst>
          </p:cNvPr>
          <p:cNvSpPr/>
          <p:nvPr/>
        </p:nvSpPr>
        <p:spPr>
          <a:xfrm flipH="1">
            <a:off x="5848786" y="5766203"/>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adFill>
            <a:gsLst>
              <a:gs pos="0">
                <a:schemeClr val="accent5"/>
              </a:gs>
              <a:gs pos="100000">
                <a:schemeClr val="accent5">
                  <a:lumMod val="90000"/>
                  <a:lumOff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5" name="Freeform 5">
            <a:extLst>
              <a:ext uri="{FF2B5EF4-FFF2-40B4-BE49-F238E27FC236}">
                <a16:creationId xmlns:a16="http://schemas.microsoft.com/office/drawing/2014/main" id="{8CEDEED7-9BC1-4FB8-8520-04CC849D0EFE}"/>
              </a:ext>
            </a:extLst>
          </p:cNvPr>
          <p:cNvSpPr/>
          <p:nvPr/>
        </p:nvSpPr>
        <p:spPr bwMode="auto">
          <a:xfrm>
            <a:off x="6043335" y="4329143"/>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 name="Freeform 6">
            <a:extLst>
              <a:ext uri="{FF2B5EF4-FFF2-40B4-BE49-F238E27FC236}">
                <a16:creationId xmlns:a16="http://schemas.microsoft.com/office/drawing/2014/main" id="{F5769B7D-F209-4FCA-B7FF-972417A9DEF1}"/>
              </a:ext>
            </a:extLst>
          </p:cNvPr>
          <p:cNvSpPr/>
          <p:nvPr/>
        </p:nvSpPr>
        <p:spPr bwMode="auto">
          <a:xfrm>
            <a:off x="6094135" y="4235480"/>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 name="Freeform 7">
            <a:extLst>
              <a:ext uri="{FF2B5EF4-FFF2-40B4-BE49-F238E27FC236}">
                <a16:creationId xmlns:a16="http://schemas.microsoft.com/office/drawing/2014/main" id="{43576A0A-B5FB-4DB2-AA08-042DFEAAFD40}"/>
              </a:ext>
            </a:extLst>
          </p:cNvPr>
          <p:cNvSpPr/>
          <p:nvPr/>
        </p:nvSpPr>
        <p:spPr bwMode="auto">
          <a:xfrm>
            <a:off x="6078260" y="4294218"/>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 name="Freeform 8">
            <a:extLst>
              <a:ext uri="{FF2B5EF4-FFF2-40B4-BE49-F238E27FC236}">
                <a16:creationId xmlns:a16="http://schemas.microsoft.com/office/drawing/2014/main" id="{46A9E517-2085-42AD-AE9B-8329F9482936}"/>
              </a:ext>
            </a:extLst>
          </p:cNvPr>
          <p:cNvSpPr/>
          <p:nvPr/>
        </p:nvSpPr>
        <p:spPr bwMode="auto">
          <a:xfrm>
            <a:off x="6067148" y="4835555"/>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 name="Freeform 9">
            <a:extLst>
              <a:ext uri="{FF2B5EF4-FFF2-40B4-BE49-F238E27FC236}">
                <a16:creationId xmlns:a16="http://schemas.microsoft.com/office/drawing/2014/main" id="{C3FA6C3C-8517-4CDE-8A4E-BA809D5BA9CE}"/>
              </a:ext>
            </a:extLst>
          </p:cNvPr>
          <p:cNvSpPr/>
          <p:nvPr/>
        </p:nvSpPr>
        <p:spPr bwMode="auto">
          <a:xfrm>
            <a:off x="6227485" y="4327555"/>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10" name="Freeform 10">
            <a:extLst>
              <a:ext uri="{FF2B5EF4-FFF2-40B4-BE49-F238E27FC236}">
                <a16:creationId xmlns:a16="http://schemas.microsoft.com/office/drawing/2014/main" id="{AF7C62F0-A919-4854-9D79-4CB8E2334678}"/>
              </a:ext>
            </a:extLst>
          </p:cNvPr>
          <p:cNvSpPr/>
          <p:nvPr/>
        </p:nvSpPr>
        <p:spPr bwMode="auto">
          <a:xfrm>
            <a:off x="6276698" y="4230718"/>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11" name="Freeform 11">
            <a:extLst>
              <a:ext uri="{FF2B5EF4-FFF2-40B4-BE49-F238E27FC236}">
                <a16:creationId xmlns:a16="http://schemas.microsoft.com/office/drawing/2014/main" id="{C65D835E-5B68-4C40-81DA-A193E41FBD75}"/>
              </a:ext>
            </a:extLst>
          </p:cNvPr>
          <p:cNvSpPr/>
          <p:nvPr/>
        </p:nvSpPr>
        <p:spPr bwMode="auto">
          <a:xfrm>
            <a:off x="6262410" y="4292630"/>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12" name="Freeform 12">
            <a:extLst>
              <a:ext uri="{FF2B5EF4-FFF2-40B4-BE49-F238E27FC236}">
                <a16:creationId xmlns:a16="http://schemas.microsoft.com/office/drawing/2014/main" id="{DEF1AB3A-184B-4638-8641-60D64090C664}"/>
              </a:ext>
            </a:extLst>
          </p:cNvPr>
          <p:cNvSpPr/>
          <p:nvPr/>
        </p:nvSpPr>
        <p:spPr bwMode="auto">
          <a:xfrm>
            <a:off x="6251298" y="4830793"/>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13" name="Freeform 13">
            <a:extLst>
              <a:ext uri="{FF2B5EF4-FFF2-40B4-BE49-F238E27FC236}">
                <a16:creationId xmlns:a16="http://schemas.microsoft.com/office/drawing/2014/main" id="{29BE8883-150F-4C04-B72E-23AC51845083}"/>
              </a:ext>
            </a:extLst>
          </p:cNvPr>
          <p:cNvSpPr/>
          <p:nvPr/>
        </p:nvSpPr>
        <p:spPr bwMode="auto">
          <a:xfrm>
            <a:off x="6387823" y="4330730"/>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grpSp>
        <p:nvGrpSpPr>
          <p:cNvPr id="14" name="Group 123">
            <a:extLst>
              <a:ext uri="{FF2B5EF4-FFF2-40B4-BE49-F238E27FC236}">
                <a16:creationId xmlns:a16="http://schemas.microsoft.com/office/drawing/2014/main" id="{024603D4-8401-4388-AAA2-EB974F8DBE04}"/>
              </a:ext>
            </a:extLst>
          </p:cNvPr>
          <p:cNvGrpSpPr/>
          <p:nvPr/>
        </p:nvGrpSpPr>
        <p:grpSpPr>
          <a:xfrm>
            <a:off x="5152748" y="4248180"/>
            <a:ext cx="817563" cy="620713"/>
            <a:chOff x="7170738" y="4168775"/>
            <a:chExt cx="817563" cy="620713"/>
          </a:xfrm>
          <a:gradFill>
            <a:gsLst>
              <a:gs pos="0">
                <a:schemeClr val="accent5"/>
              </a:gs>
              <a:gs pos="100000">
                <a:schemeClr val="accent5">
                  <a:lumMod val="90000"/>
                  <a:lumOff val="10000"/>
                </a:schemeClr>
              </a:gs>
            </a:gsLst>
            <a:lin ang="5400000" scaled="0"/>
          </a:gradFill>
        </p:grpSpPr>
        <p:sp>
          <p:nvSpPr>
            <p:cNvPr id="15" name="Freeform 14">
              <a:extLst>
                <a:ext uri="{FF2B5EF4-FFF2-40B4-BE49-F238E27FC236}">
                  <a16:creationId xmlns:a16="http://schemas.microsoft.com/office/drawing/2014/main" id="{C5819E88-A169-4C81-842C-7E38068605C2}"/>
                </a:ext>
              </a:extLst>
            </p:cNvPr>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6" name="Rectangle 15">
              <a:extLst>
                <a:ext uri="{FF2B5EF4-FFF2-40B4-BE49-F238E27FC236}">
                  <a16:creationId xmlns:a16="http://schemas.microsoft.com/office/drawing/2014/main" id="{A15D6C3D-9D41-471C-AC0D-3E92661A3066}"/>
                </a:ext>
              </a:extLst>
            </p:cNvPr>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solidFill>
              </a:endParaRPr>
            </a:p>
          </p:txBody>
        </p:sp>
        <p:sp>
          <p:nvSpPr>
            <p:cNvPr id="17" name="Oval 16">
              <a:extLst>
                <a:ext uri="{FF2B5EF4-FFF2-40B4-BE49-F238E27FC236}">
                  <a16:creationId xmlns:a16="http://schemas.microsoft.com/office/drawing/2014/main" id="{77E1BC47-78FD-4A75-BEE5-AD098D88210D}"/>
                </a:ext>
              </a:extLst>
            </p:cNvPr>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8" name="Freeform 17">
              <a:extLst>
                <a:ext uri="{FF2B5EF4-FFF2-40B4-BE49-F238E27FC236}">
                  <a16:creationId xmlns:a16="http://schemas.microsoft.com/office/drawing/2014/main" id="{4996A565-BF68-4CEF-BAC0-7DD487A0681A}"/>
                </a:ext>
              </a:extLst>
            </p:cNvPr>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9" name="Freeform 18">
              <a:extLst>
                <a:ext uri="{FF2B5EF4-FFF2-40B4-BE49-F238E27FC236}">
                  <a16:creationId xmlns:a16="http://schemas.microsoft.com/office/drawing/2014/main" id="{0DD23E1B-1329-404B-A787-871523337D0E}"/>
                </a:ext>
              </a:extLst>
            </p:cNvPr>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20" name="Freeform 19">
              <a:extLst>
                <a:ext uri="{FF2B5EF4-FFF2-40B4-BE49-F238E27FC236}">
                  <a16:creationId xmlns:a16="http://schemas.microsoft.com/office/drawing/2014/main" id="{EDD13506-6931-489A-B6CD-6BDDDC3A4501}"/>
                </a:ext>
              </a:extLst>
            </p:cNvPr>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grpSp>
      <p:sp>
        <p:nvSpPr>
          <p:cNvPr id="21" name="Freeform 20">
            <a:extLst>
              <a:ext uri="{FF2B5EF4-FFF2-40B4-BE49-F238E27FC236}">
                <a16:creationId xmlns:a16="http://schemas.microsoft.com/office/drawing/2014/main" id="{FFE94800-0E08-4ED1-BB00-FBFD899FAD15}"/>
              </a:ext>
            </a:extLst>
          </p:cNvPr>
          <p:cNvSpPr>
            <a:spLocks noEditPoints="1"/>
          </p:cNvSpPr>
          <p:nvPr/>
        </p:nvSpPr>
        <p:spPr bwMode="auto">
          <a:xfrm>
            <a:off x="4487585" y="2089180"/>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22" name="Oval 21">
            <a:extLst>
              <a:ext uri="{FF2B5EF4-FFF2-40B4-BE49-F238E27FC236}">
                <a16:creationId xmlns:a16="http://schemas.microsoft.com/office/drawing/2014/main" id="{6E13ED19-411A-4A86-A2F4-813439F9F2AB}"/>
              </a:ext>
            </a:extLst>
          </p:cNvPr>
          <p:cNvSpPr>
            <a:spLocks noChangeArrowheads="1"/>
          </p:cNvSpPr>
          <p:nvPr/>
        </p:nvSpPr>
        <p:spPr bwMode="auto">
          <a:xfrm>
            <a:off x="7537173" y="1971705"/>
            <a:ext cx="141288" cy="141288"/>
          </a:xfrm>
          <a:prstGeom prst="ellipse">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23" name="Freeform 22">
            <a:extLst>
              <a:ext uri="{FF2B5EF4-FFF2-40B4-BE49-F238E27FC236}">
                <a16:creationId xmlns:a16="http://schemas.microsoft.com/office/drawing/2014/main" id="{53ACEFD9-6F47-4277-9ABA-C6F93BA05736}"/>
              </a:ext>
            </a:extLst>
          </p:cNvPr>
          <p:cNvSpPr/>
          <p:nvPr/>
        </p:nvSpPr>
        <p:spPr bwMode="auto">
          <a:xfrm>
            <a:off x="7587973" y="2076480"/>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24" name="Freeform 23">
            <a:extLst>
              <a:ext uri="{FF2B5EF4-FFF2-40B4-BE49-F238E27FC236}">
                <a16:creationId xmlns:a16="http://schemas.microsoft.com/office/drawing/2014/main" id="{5B55E644-C52E-42C8-A267-B9AEB0A188C5}"/>
              </a:ext>
            </a:extLst>
          </p:cNvPr>
          <p:cNvSpPr/>
          <p:nvPr/>
        </p:nvSpPr>
        <p:spPr bwMode="auto">
          <a:xfrm>
            <a:off x="7392710" y="2076480"/>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25" name="Freeform 24">
            <a:extLst>
              <a:ext uri="{FF2B5EF4-FFF2-40B4-BE49-F238E27FC236}">
                <a16:creationId xmlns:a16="http://schemas.microsoft.com/office/drawing/2014/main" id="{2C8A4C4F-008E-49E6-B784-37D818A93249}"/>
              </a:ext>
            </a:extLst>
          </p:cNvPr>
          <p:cNvSpPr/>
          <p:nvPr/>
        </p:nvSpPr>
        <p:spPr bwMode="auto">
          <a:xfrm>
            <a:off x="7600673" y="1920905"/>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26" name="Freeform 25">
            <a:extLst>
              <a:ext uri="{FF2B5EF4-FFF2-40B4-BE49-F238E27FC236}">
                <a16:creationId xmlns:a16="http://schemas.microsoft.com/office/drawing/2014/main" id="{EB5A1E67-B433-4A8D-B530-4D94897F14C8}"/>
              </a:ext>
            </a:extLst>
          </p:cNvPr>
          <p:cNvSpPr>
            <a:spLocks noEditPoints="1"/>
          </p:cNvSpPr>
          <p:nvPr/>
        </p:nvSpPr>
        <p:spPr bwMode="auto">
          <a:xfrm>
            <a:off x="6464023" y="1579593"/>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27" name="Freeform 26">
            <a:extLst>
              <a:ext uri="{FF2B5EF4-FFF2-40B4-BE49-F238E27FC236}">
                <a16:creationId xmlns:a16="http://schemas.microsoft.com/office/drawing/2014/main" id="{E3E9BFCA-8BC7-4C02-B1BA-54680B149F34}"/>
              </a:ext>
            </a:extLst>
          </p:cNvPr>
          <p:cNvSpPr>
            <a:spLocks noEditPoints="1"/>
          </p:cNvSpPr>
          <p:nvPr/>
        </p:nvSpPr>
        <p:spPr bwMode="auto">
          <a:xfrm>
            <a:off x="6270348" y="1771680"/>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28" name="Freeform 27">
            <a:extLst>
              <a:ext uri="{FF2B5EF4-FFF2-40B4-BE49-F238E27FC236}">
                <a16:creationId xmlns:a16="http://schemas.microsoft.com/office/drawing/2014/main" id="{49CA1BED-7EC4-4839-B6AE-5CA6B7F58EF0}"/>
              </a:ext>
            </a:extLst>
          </p:cNvPr>
          <p:cNvSpPr>
            <a:spLocks noEditPoints="1"/>
          </p:cNvSpPr>
          <p:nvPr/>
        </p:nvSpPr>
        <p:spPr bwMode="auto">
          <a:xfrm>
            <a:off x="6316385" y="1633568"/>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29" name="Freeform 28">
            <a:extLst>
              <a:ext uri="{FF2B5EF4-FFF2-40B4-BE49-F238E27FC236}">
                <a16:creationId xmlns:a16="http://schemas.microsoft.com/office/drawing/2014/main" id="{A1CECB05-5FE6-4150-BFC7-9164EDB62087}"/>
              </a:ext>
            </a:extLst>
          </p:cNvPr>
          <p:cNvSpPr>
            <a:spLocks noEditPoints="1"/>
          </p:cNvSpPr>
          <p:nvPr/>
        </p:nvSpPr>
        <p:spPr bwMode="auto">
          <a:xfrm>
            <a:off x="6443385" y="1760568"/>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30" name="Oval 29">
            <a:extLst>
              <a:ext uri="{FF2B5EF4-FFF2-40B4-BE49-F238E27FC236}">
                <a16:creationId xmlns:a16="http://schemas.microsoft.com/office/drawing/2014/main" id="{EBBA3E2D-837B-436E-9DC6-4731E4AEE87E}"/>
              </a:ext>
            </a:extLst>
          </p:cNvPr>
          <p:cNvSpPr>
            <a:spLocks noChangeArrowheads="1"/>
          </p:cNvSpPr>
          <p:nvPr/>
        </p:nvSpPr>
        <p:spPr bwMode="auto">
          <a:xfrm>
            <a:off x="6530698" y="1836768"/>
            <a:ext cx="93663" cy="93663"/>
          </a:xfrm>
          <a:prstGeom prst="ellipse">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31" name="Freeform 30">
            <a:extLst>
              <a:ext uri="{FF2B5EF4-FFF2-40B4-BE49-F238E27FC236}">
                <a16:creationId xmlns:a16="http://schemas.microsoft.com/office/drawing/2014/main" id="{89C158BF-1513-48F5-805C-89828BC28409}"/>
              </a:ext>
            </a:extLst>
          </p:cNvPr>
          <p:cNvSpPr>
            <a:spLocks noEditPoints="1"/>
          </p:cNvSpPr>
          <p:nvPr/>
        </p:nvSpPr>
        <p:spPr bwMode="auto">
          <a:xfrm>
            <a:off x="7249835" y="1406555"/>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32" name="Rectangle 31">
            <a:extLst>
              <a:ext uri="{FF2B5EF4-FFF2-40B4-BE49-F238E27FC236}">
                <a16:creationId xmlns:a16="http://schemas.microsoft.com/office/drawing/2014/main" id="{80EADF08-28C5-4753-81D6-341D938974BF}"/>
              </a:ext>
            </a:extLst>
          </p:cNvPr>
          <p:cNvSpPr>
            <a:spLocks noChangeArrowheads="1"/>
          </p:cNvSpPr>
          <p:nvPr/>
        </p:nvSpPr>
        <p:spPr bwMode="auto">
          <a:xfrm>
            <a:off x="7121248" y="1404968"/>
            <a:ext cx="65088" cy="474663"/>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33" name="Freeform 32">
            <a:extLst>
              <a:ext uri="{FF2B5EF4-FFF2-40B4-BE49-F238E27FC236}">
                <a16:creationId xmlns:a16="http://schemas.microsoft.com/office/drawing/2014/main" id="{F6E9642B-E282-42B0-A38D-BA57C50CB3F0}"/>
              </a:ext>
            </a:extLst>
          </p:cNvPr>
          <p:cNvSpPr>
            <a:spLocks noEditPoints="1"/>
          </p:cNvSpPr>
          <p:nvPr/>
        </p:nvSpPr>
        <p:spPr bwMode="auto">
          <a:xfrm>
            <a:off x="5013048" y="3795743"/>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grpSp>
        <p:nvGrpSpPr>
          <p:cNvPr id="34" name="Group 127">
            <a:extLst>
              <a:ext uri="{FF2B5EF4-FFF2-40B4-BE49-F238E27FC236}">
                <a16:creationId xmlns:a16="http://schemas.microsoft.com/office/drawing/2014/main" id="{F6B5427B-535E-4560-86A0-EBE84F705433}"/>
              </a:ext>
            </a:extLst>
          </p:cNvPr>
          <p:cNvGrpSpPr/>
          <p:nvPr/>
        </p:nvGrpSpPr>
        <p:grpSpPr>
          <a:xfrm>
            <a:off x="6592610" y="4206905"/>
            <a:ext cx="508001" cy="654050"/>
            <a:chOff x="8610600" y="4127500"/>
            <a:chExt cx="508001" cy="654050"/>
          </a:xfrm>
          <a:gradFill>
            <a:gsLst>
              <a:gs pos="0">
                <a:schemeClr val="accent5"/>
              </a:gs>
              <a:gs pos="100000">
                <a:schemeClr val="accent5">
                  <a:lumMod val="90000"/>
                  <a:lumOff val="10000"/>
                </a:schemeClr>
              </a:gs>
            </a:gsLst>
            <a:lin ang="5400000" scaled="0"/>
          </a:gradFill>
        </p:grpSpPr>
        <p:sp>
          <p:nvSpPr>
            <p:cNvPr id="35" name="Freeform 33">
              <a:extLst>
                <a:ext uri="{FF2B5EF4-FFF2-40B4-BE49-F238E27FC236}">
                  <a16:creationId xmlns:a16="http://schemas.microsoft.com/office/drawing/2014/main" id="{A578ABE8-8EC9-4817-A8C6-2EFA5139DC8F}"/>
                </a:ext>
              </a:extLst>
            </p:cNvPr>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36" name="Freeform 34">
              <a:extLst>
                <a:ext uri="{FF2B5EF4-FFF2-40B4-BE49-F238E27FC236}">
                  <a16:creationId xmlns:a16="http://schemas.microsoft.com/office/drawing/2014/main" id="{78D9F95E-A502-497A-AA09-8027DA29B608}"/>
                </a:ext>
              </a:extLst>
            </p:cNvPr>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37" name="Freeform 35">
              <a:extLst>
                <a:ext uri="{FF2B5EF4-FFF2-40B4-BE49-F238E27FC236}">
                  <a16:creationId xmlns:a16="http://schemas.microsoft.com/office/drawing/2014/main" id="{B7D569FD-C397-4F68-8D3F-45524EE59C47}"/>
                </a:ext>
              </a:extLst>
            </p:cNvPr>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38" name="Freeform 36">
              <a:extLst>
                <a:ext uri="{FF2B5EF4-FFF2-40B4-BE49-F238E27FC236}">
                  <a16:creationId xmlns:a16="http://schemas.microsoft.com/office/drawing/2014/main" id="{FB858EAE-71DA-4407-A82B-F9ACA3D39AAA}"/>
                </a:ext>
              </a:extLst>
            </p:cNvPr>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39" name="Freeform 37">
              <a:extLst>
                <a:ext uri="{FF2B5EF4-FFF2-40B4-BE49-F238E27FC236}">
                  <a16:creationId xmlns:a16="http://schemas.microsoft.com/office/drawing/2014/main" id="{515D5CC8-FE35-4966-B5D2-CFBCE042328A}"/>
                </a:ext>
              </a:extLst>
            </p:cNvPr>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40" name="Freeform 38">
              <a:extLst>
                <a:ext uri="{FF2B5EF4-FFF2-40B4-BE49-F238E27FC236}">
                  <a16:creationId xmlns:a16="http://schemas.microsoft.com/office/drawing/2014/main" id="{23156944-FDEB-49C5-97E1-4FC91F323552}"/>
                </a:ext>
              </a:extLst>
            </p:cNvPr>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41" name="Freeform 39">
              <a:extLst>
                <a:ext uri="{FF2B5EF4-FFF2-40B4-BE49-F238E27FC236}">
                  <a16:creationId xmlns:a16="http://schemas.microsoft.com/office/drawing/2014/main" id="{BB2553DE-9FDF-4A51-8F41-C86F3029CC17}"/>
                </a:ext>
              </a:extLst>
            </p:cNvPr>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42" name="Freeform 40">
              <a:extLst>
                <a:ext uri="{FF2B5EF4-FFF2-40B4-BE49-F238E27FC236}">
                  <a16:creationId xmlns:a16="http://schemas.microsoft.com/office/drawing/2014/main" id="{45EFA6BF-64C4-4534-B8F4-807F17DA7529}"/>
                </a:ext>
              </a:extLst>
            </p:cNvPr>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grpSp>
      <p:sp>
        <p:nvSpPr>
          <p:cNvPr id="43" name="Freeform 41">
            <a:extLst>
              <a:ext uri="{FF2B5EF4-FFF2-40B4-BE49-F238E27FC236}">
                <a16:creationId xmlns:a16="http://schemas.microsoft.com/office/drawing/2014/main" id="{A0124922-352C-4E24-AD6C-734A84790C2F}"/>
              </a:ext>
            </a:extLst>
          </p:cNvPr>
          <p:cNvSpPr>
            <a:spLocks noEditPoints="1"/>
          </p:cNvSpPr>
          <p:nvPr/>
        </p:nvSpPr>
        <p:spPr bwMode="auto">
          <a:xfrm>
            <a:off x="7013298" y="3546505"/>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44" name="Freeform 42">
            <a:extLst>
              <a:ext uri="{FF2B5EF4-FFF2-40B4-BE49-F238E27FC236}">
                <a16:creationId xmlns:a16="http://schemas.microsoft.com/office/drawing/2014/main" id="{A60B468A-0D48-417D-A8A8-6FC2444B169F}"/>
              </a:ext>
            </a:extLst>
          </p:cNvPr>
          <p:cNvSpPr/>
          <p:nvPr/>
        </p:nvSpPr>
        <p:spPr bwMode="auto">
          <a:xfrm>
            <a:off x="7124423" y="3906868"/>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45" name="Freeform 43">
            <a:extLst>
              <a:ext uri="{FF2B5EF4-FFF2-40B4-BE49-F238E27FC236}">
                <a16:creationId xmlns:a16="http://schemas.microsoft.com/office/drawing/2014/main" id="{49056B39-1C24-41EF-9D8F-D4F631797AF7}"/>
              </a:ext>
            </a:extLst>
          </p:cNvPr>
          <p:cNvSpPr/>
          <p:nvPr/>
        </p:nvSpPr>
        <p:spPr bwMode="auto">
          <a:xfrm>
            <a:off x="7086323" y="3967193"/>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46" name="Freeform 44">
            <a:extLst>
              <a:ext uri="{FF2B5EF4-FFF2-40B4-BE49-F238E27FC236}">
                <a16:creationId xmlns:a16="http://schemas.microsoft.com/office/drawing/2014/main" id="{56BBE30E-DC0B-4B03-8005-AD6F8BE8A393}"/>
              </a:ext>
            </a:extLst>
          </p:cNvPr>
          <p:cNvSpPr/>
          <p:nvPr/>
        </p:nvSpPr>
        <p:spPr bwMode="auto">
          <a:xfrm>
            <a:off x="5897285" y="962055"/>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47" name="Freeform 45">
            <a:extLst>
              <a:ext uri="{FF2B5EF4-FFF2-40B4-BE49-F238E27FC236}">
                <a16:creationId xmlns:a16="http://schemas.microsoft.com/office/drawing/2014/main" id="{3105AC58-7303-4A3F-9C64-F75870803911}"/>
              </a:ext>
            </a:extLst>
          </p:cNvPr>
          <p:cNvSpPr>
            <a:spLocks noEditPoints="1"/>
          </p:cNvSpPr>
          <p:nvPr/>
        </p:nvSpPr>
        <p:spPr bwMode="auto">
          <a:xfrm>
            <a:off x="5741710" y="3622705"/>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48" name="Freeform 46">
            <a:extLst>
              <a:ext uri="{FF2B5EF4-FFF2-40B4-BE49-F238E27FC236}">
                <a16:creationId xmlns:a16="http://schemas.microsoft.com/office/drawing/2014/main" id="{73F6FF30-1EDC-4CFF-8FD9-671F042672E7}"/>
              </a:ext>
            </a:extLst>
          </p:cNvPr>
          <p:cNvSpPr>
            <a:spLocks noEditPoints="1"/>
          </p:cNvSpPr>
          <p:nvPr/>
        </p:nvSpPr>
        <p:spPr bwMode="auto">
          <a:xfrm>
            <a:off x="6870423" y="2570193"/>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49" name="Freeform 47">
            <a:extLst>
              <a:ext uri="{FF2B5EF4-FFF2-40B4-BE49-F238E27FC236}">
                <a16:creationId xmlns:a16="http://schemas.microsoft.com/office/drawing/2014/main" id="{B363C204-AFBE-4855-A765-4A9018D57EAA}"/>
              </a:ext>
            </a:extLst>
          </p:cNvPr>
          <p:cNvSpPr>
            <a:spLocks noEditPoints="1"/>
          </p:cNvSpPr>
          <p:nvPr/>
        </p:nvSpPr>
        <p:spPr bwMode="auto">
          <a:xfrm>
            <a:off x="7491135" y="2849593"/>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50" name="Freeform 48">
            <a:extLst>
              <a:ext uri="{FF2B5EF4-FFF2-40B4-BE49-F238E27FC236}">
                <a16:creationId xmlns:a16="http://schemas.microsoft.com/office/drawing/2014/main" id="{28D59600-E79C-400D-8ACC-FCD2614ACF99}"/>
              </a:ext>
            </a:extLst>
          </p:cNvPr>
          <p:cNvSpPr>
            <a:spLocks noEditPoints="1"/>
          </p:cNvSpPr>
          <p:nvPr/>
        </p:nvSpPr>
        <p:spPr bwMode="auto">
          <a:xfrm>
            <a:off x="6256060" y="2938493"/>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51" name="Freeform 49">
            <a:extLst>
              <a:ext uri="{FF2B5EF4-FFF2-40B4-BE49-F238E27FC236}">
                <a16:creationId xmlns:a16="http://schemas.microsoft.com/office/drawing/2014/main" id="{62E5FDE2-5F13-42E6-99FC-5683DD0CAAFB}"/>
              </a:ext>
            </a:extLst>
          </p:cNvPr>
          <p:cNvSpPr/>
          <p:nvPr/>
        </p:nvSpPr>
        <p:spPr bwMode="auto">
          <a:xfrm>
            <a:off x="6362423" y="3122643"/>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grpSp>
        <p:nvGrpSpPr>
          <p:cNvPr id="52" name="Group 126">
            <a:extLst>
              <a:ext uri="{FF2B5EF4-FFF2-40B4-BE49-F238E27FC236}">
                <a16:creationId xmlns:a16="http://schemas.microsoft.com/office/drawing/2014/main" id="{958D1493-3442-4FF0-B498-B6EB3C605543}"/>
              </a:ext>
            </a:extLst>
          </p:cNvPr>
          <p:cNvGrpSpPr/>
          <p:nvPr/>
        </p:nvGrpSpPr>
        <p:grpSpPr>
          <a:xfrm>
            <a:off x="6487835" y="3684618"/>
            <a:ext cx="454025" cy="431800"/>
            <a:chOff x="8505825" y="3605213"/>
            <a:chExt cx="454025" cy="431800"/>
          </a:xfrm>
          <a:gradFill>
            <a:gsLst>
              <a:gs pos="0">
                <a:schemeClr val="accent5"/>
              </a:gs>
              <a:gs pos="100000">
                <a:schemeClr val="accent5">
                  <a:lumMod val="90000"/>
                  <a:lumOff val="10000"/>
                </a:schemeClr>
              </a:gs>
            </a:gsLst>
            <a:lin ang="5400000" scaled="0"/>
          </a:gradFill>
        </p:grpSpPr>
        <p:sp>
          <p:nvSpPr>
            <p:cNvPr id="53" name="Freeform 50">
              <a:extLst>
                <a:ext uri="{FF2B5EF4-FFF2-40B4-BE49-F238E27FC236}">
                  <a16:creationId xmlns:a16="http://schemas.microsoft.com/office/drawing/2014/main" id="{7B4B52D0-D9B6-4B7B-828A-36374EE6DB64}"/>
                </a:ext>
              </a:extLst>
            </p:cNvPr>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54" name="Freeform 51">
              <a:extLst>
                <a:ext uri="{FF2B5EF4-FFF2-40B4-BE49-F238E27FC236}">
                  <a16:creationId xmlns:a16="http://schemas.microsoft.com/office/drawing/2014/main" id="{3DC9EFE1-C9E0-4D1A-911A-90A7C1D055E7}"/>
                </a:ext>
              </a:extLst>
            </p:cNvPr>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grpSp>
      <p:sp>
        <p:nvSpPr>
          <p:cNvPr id="55" name="Freeform 52">
            <a:extLst>
              <a:ext uri="{FF2B5EF4-FFF2-40B4-BE49-F238E27FC236}">
                <a16:creationId xmlns:a16="http://schemas.microsoft.com/office/drawing/2014/main" id="{9A150490-58A5-44AA-9D50-A06894C807FE}"/>
              </a:ext>
            </a:extLst>
          </p:cNvPr>
          <p:cNvSpPr/>
          <p:nvPr/>
        </p:nvSpPr>
        <p:spPr bwMode="auto">
          <a:xfrm>
            <a:off x="5087660" y="1114455"/>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56" name="Freeform 53">
            <a:extLst>
              <a:ext uri="{FF2B5EF4-FFF2-40B4-BE49-F238E27FC236}">
                <a16:creationId xmlns:a16="http://schemas.microsoft.com/office/drawing/2014/main" id="{38826EF7-7518-49BE-ABDA-EF2D1B0FF93D}"/>
              </a:ext>
            </a:extLst>
          </p:cNvPr>
          <p:cNvSpPr/>
          <p:nvPr/>
        </p:nvSpPr>
        <p:spPr bwMode="auto">
          <a:xfrm>
            <a:off x="5603598" y="1084293"/>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57" name="Freeform 54">
            <a:extLst>
              <a:ext uri="{FF2B5EF4-FFF2-40B4-BE49-F238E27FC236}">
                <a16:creationId xmlns:a16="http://schemas.microsoft.com/office/drawing/2014/main" id="{64BAE5BE-8915-426D-99DE-B218D5745AC4}"/>
              </a:ext>
            </a:extLst>
          </p:cNvPr>
          <p:cNvSpPr/>
          <p:nvPr/>
        </p:nvSpPr>
        <p:spPr bwMode="auto">
          <a:xfrm>
            <a:off x="5176560" y="1260505"/>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58" name="Freeform 55">
            <a:extLst>
              <a:ext uri="{FF2B5EF4-FFF2-40B4-BE49-F238E27FC236}">
                <a16:creationId xmlns:a16="http://schemas.microsoft.com/office/drawing/2014/main" id="{E0F39C2F-30AD-4971-A89F-A21E682EDB03}"/>
              </a:ext>
            </a:extLst>
          </p:cNvPr>
          <p:cNvSpPr>
            <a:spLocks noEditPoints="1"/>
          </p:cNvSpPr>
          <p:nvPr/>
        </p:nvSpPr>
        <p:spPr bwMode="auto">
          <a:xfrm>
            <a:off x="4757460" y="1555780"/>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59" name="Freeform 56">
            <a:extLst>
              <a:ext uri="{FF2B5EF4-FFF2-40B4-BE49-F238E27FC236}">
                <a16:creationId xmlns:a16="http://schemas.microsoft.com/office/drawing/2014/main" id="{E1357F17-FDE2-4419-820A-D126B8AE8EC3}"/>
              </a:ext>
            </a:extLst>
          </p:cNvPr>
          <p:cNvSpPr>
            <a:spLocks noEditPoints="1"/>
          </p:cNvSpPr>
          <p:nvPr/>
        </p:nvSpPr>
        <p:spPr bwMode="auto">
          <a:xfrm>
            <a:off x="4487585" y="2646393"/>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0" name="Freeform 57">
            <a:extLst>
              <a:ext uri="{FF2B5EF4-FFF2-40B4-BE49-F238E27FC236}">
                <a16:creationId xmlns:a16="http://schemas.microsoft.com/office/drawing/2014/main" id="{9E2F6576-59BA-4120-9F9C-AC54C8A1A3C8}"/>
              </a:ext>
            </a:extLst>
          </p:cNvPr>
          <p:cNvSpPr>
            <a:spLocks noEditPoints="1"/>
          </p:cNvSpPr>
          <p:nvPr/>
        </p:nvSpPr>
        <p:spPr bwMode="auto">
          <a:xfrm>
            <a:off x="6537048" y="1082705"/>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1" name="Freeform 58">
            <a:extLst>
              <a:ext uri="{FF2B5EF4-FFF2-40B4-BE49-F238E27FC236}">
                <a16:creationId xmlns:a16="http://schemas.microsoft.com/office/drawing/2014/main" id="{120CB8BA-D293-403D-B19F-2100C7C4C3C5}"/>
              </a:ext>
            </a:extLst>
          </p:cNvPr>
          <p:cNvSpPr>
            <a:spLocks noEditPoints="1"/>
          </p:cNvSpPr>
          <p:nvPr/>
        </p:nvSpPr>
        <p:spPr bwMode="auto">
          <a:xfrm>
            <a:off x="4669640" y="3248329"/>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2" name="Rectangle 59">
            <a:extLst>
              <a:ext uri="{FF2B5EF4-FFF2-40B4-BE49-F238E27FC236}">
                <a16:creationId xmlns:a16="http://schemas.microsoft.com/office/drawing/2014/main" id="{F3283270-F230-4049-9DA4-E33AC7F70BCA}"/>
              </a:ext>
            </a:extLst>
          </p:cNvPr>
          <p:cNvSpPr>
            <a:spLocks noChangeArrowheads="1"/>
          </p:cNvSpPr>
          <p:nvPr/>
        </p:nvSpPr>
        <p:spPr bwMode="auto">
          <a:xfrm>
            <a:off x="6665635" y="2754343"/>
            <a:ext cx="627063" cy="3175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3" name="Rectangle 60">
            <a:extLst>
              <a:ext uri="{FF2B5EF4-FFF2-40B4-BE49-F238E27FC236}">
                <a16:creationId xmlns:a16="http://schemas.microsoft.com/office/drawing/2014/main" id="{FD6C6FB2-FD28-40F1-BA4B-089925F884A3}"/>
              </a:ext>
            </a:extLst>
          </p:cNvPr>
          <p:cNvSpPr>
            <a:spLocks noChangeArrowheads="1"/>
          </p:cNvSpPr>
          <p:nvPr/>
        </p:nvSpPr>
        <p:spPr bwMode="auto">
          <a:xfrm>
            <a:off x="6691035" y="2690843"/>
            <a:ext cx="576263" cy="3175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4" name="Rectangle 61">
            <a:extLst>
              <a:ext uri="{FF2B5EF4-FFF2-40B4-BE49-F238E27FC236}">
                <a16:creationId xmlns:a16="http://schemas.microsoft.com/office/drawing/2014/main" id="{73260C90-935C-4AB3-92C5-4BBE09A9CA83}"/>
              </a:ext>
            </a:extLst>
          </p:cNvPr>
          <p:cNvSpPr>
            <a:spLocks noChangeArrowheads="1"/>
          </p:cNvSpPr>
          <p:nvPr/>
        </p:nvSpPr>
        <p:spPr bwMode="auto">
          <a:xfrm>
            <a:off x="6918048" y="2625755"/>
            <a:ext cx="122238" cy="3175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5" name="Rectangle 62">
            <a:extLst>
              <a:ext uri="{FF2B5EF4-FFF2-40B4-BE49-F238E27FC236}">
                <a16:creationId xmlns:a16="http://schemas.microsoft.com/office/drawing/2014/main" id="{20ED0424-CE92-4DA4-87D3-D9350121AB6B}"/>
              </a:ext>
            </a:extLst>
          </p:cNvPr>
          <p:cNvSpPr>
            <a:spLocks noChangeArrowheads="1"/>
          </p:cNvSpPr>
          <p:nvPr/>
        </p:nvSpPr>
        <p:spPr bwMode="auto">
          <a:xfrm>
            <a:off x="6940273" y="2392393"/>
            <a:ext cx="77788" cy="25400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6" name="Rectangle 63">
            <a:extLst>
              <a:ext uri="{FF2B5EF4-FFF2-40B4-BE49-F238E27FC236}">
                <a16:creationId xmlns:a16="http://schemas.microsoft.com/office/drawing/2014/main" id="{F540FA33-8300-49A5-BDCC-F1B407B7CE48}"/>
              </a:ext>
            </a:extLst>
          </p:cNvPr>
          <p:cNvSpPr>
            <a:spLocks noChangeArrowheads="1"/>
          </p:cNvSpPr>
          <p:nvPr/>
        </p:nvSpPr>
        <p:spPr bwMode="auto">
          <a:xfrm>
            <a:off x="6918048" y="2379693"/>
            <a:ext cx="122238" cy="3175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7" name="Rectangle 64">
            <a:extLst>
              <a:ext uri="{FF2B5EF4-FFF2-40B4-BE49-F238E27FC236}">
                <a16:creationId xmlns:a16="http://schemas.microsoft.com/office/drawing/2014/main" id="{0C7F0C5C-F65F-4B3F-86DD-56E54BC9A76B}"/>
              </a:ext>
            </a:extLst>
          </p:cNvPr>
          <p:cNvSpPr>
            <a:spLocks noChangeArrowheads="1"/>
          </p:cNvSpPr>
          <p:nvPr/>
        </p:nvSpPr>
        <p:spPr bwMode="auto">
          <a:xfrm>
            <a:off x="7103785" y="2625755"/>
            <a:ext cx="119063" cy="3175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8" name="Rectangle 65">
            <a:extLst>
              <a:ext uri="{FF2B5EF4-FFF2-40B4-BE49-F238E27FC236}">
                <a16:creationId xmlns:a16="http://schemas.microsoft.com/office/drawing/2014/main" id="{7A12270C-815F-4106-8E6F-FCE8CA02652E}"/>
              </a:ext>
            </a:extLst>
          </p:cNvPr>
          <p:cNvSpPr>
            <a:spLocks noChangeArrowheads="1"/>
          </p:cNvSpPr>
          <p:nvPr/>
        </p:nvSpPr>
        <p:spPr bwMode="auto">
          <a:xfrm>
            <a:off x="7124423" y="2392393"/>
            <a:ext cx="76200" cy="25400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69" name="Rectangle 66">
            <a:extLst>
              <a:ext uri="{FF2B5EF4-FFF2-40B4-BE49-F238E27FC236}">
                <a16:creationId xmlns:a16="http://schemas.microsoft.com/office/drawing/2014/main" id="{FBD9D056-3DFC-4B1F-B5E9-4BCFAEF74138}"/>
              </a:ext>
            </a:extLst>
          </p:cNvPr>
          <p:cNvSpPr>
            <a:spLocks noChangeArrowheads="1"/>
          </p:cNvSpPr>
          <p:nvPr/>
        </p:nvSpPr>
        <p:spPr bwMode="auto">
          <a:xfrm>
            <a:off x="7103785" y="2379693"/>
            <a:ext cx="119063" cy="3175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0" name="Rectangle 67">
            <a:extLst>
              <a:ext uri="{FF2B5EF4-FFF2-40B4-BE49-F238E27FC236}">
                <a16:creationId xmlns:a16="http://schemas.microsoft.com/office/drawing/2014/main" id="{6FFD1BF8-419D-4231-9B46-C006FAD1E3A3}"/>
              </a:ext>
            </a:extLst>
          </p:cNvPr>
          <p:cNvSpPr>
            <a:spLocks noChangeArrowheads="1"/>
          </p:cNvSpPr>
          <p:nvPr/>
        </p:nvSpPr>
        <p:spPr bwMode="auto">
          <a:xfrm>
            <a:off x="6735485" y="2625755"/>
            <a:ext cx="122238" cy="3175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1" name="Rectangle 68">
            <a:extLst>
              <a:ext uri="{FF2B5EF4-FFF2-40B4-BE49-F238E27FC236}">
                <a16:creationId xmlns:a16="http://schemas.microsoft.com/office/drawing/2014/main" id="{454DDE25-1DFD-4B03-9423-9A241819021A}"/>
              </a:ext>
            </a:extLst>
          </p:cNvPr>
          <p:cNvSpPr>
            <a:spLocks noChangeArrowheads="1"/>
          </p:cNvSpPr>
          <p:nvPr/>
        </p:nvSpPr>
        <p:spPr bwMode="auto">
          <a:xfrm>
            <a:off x="6756123" y="2392393"/>
            <a:ext cx="79375" cy="25400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2" name="Rectangle 69">
            <a:extLst>
              <a:ext uri="{FF2B5EF4-FFF2-40B4-BE49-F238E27FC236}">
                <a16:creationId xmlns:a16="http://schemas.microsoft.com/office/drawing/2014/main" id="{94112FB2-DE5E-4D0F-B9A3-3C179CC47D0F}"/>
              </a:ext>
            </a:extLst>
          </p:cNvPr>
          <p:cNvSpPr>
            <a:spLocks noChangeArrowheads="1"/>
          </p:cNvSpPr>
          <p:nvPr/>
        </p:nvSpPr>
        <p:spPr bwMode="auto">
          <a:xfrm>
            <a:off x="6735485" y="2379693"/>
            <a:ext cx="122238" cy="3175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3" name="Rectangle 70">
            <a:extLst>
              <a:ext uri="{FF2B5EF4-FFF2-40B4-BE49-F238E27FC236}">
                <a16:creationId xmlns:a16="http://schemas.microsoft.com/office/drawing/2014/main" id="{021FBCA4-3DE4-4221-8951-0BB7F9038932}"/>
              </a:ext>
            </a:extLst>
          </p:cNvPr>
          <p:cNvSpPr>
            <a:spLocks noChangeArrowheads="1"/>
          </p:cNvSpPr>
          <p:nvPr/>
        </p:nvSpPr>
        <p:spPr bwMode="auto">
          <a:xfrm>
            <a:off x="6691035" y="2309843"/>
            <a:ext cx="576263" cy="31750"/>
          </a:xfrm>
          <a:prstGeom prst="rect">
            <a:avLst/>
          </a:pr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4" name="Freeform 71">
            <a:extLst>
              <a:ext uri="{FF2B5EF4-FFF2-40B4-BE49-F238E27FC236}">
                <a16:creationId xmlns:a16="http://schemas.microsoft.com/office/drawing/2014/main" id="{B2505DB1-5EBA-432A-A9B5-DA7A207B45AE}"/>
              </a:ext>
            </a:extLst>
          </p:cNvPr>
          <p:cNvSpPr/>
          <p:nvPr/>
        </p:nvSpPr>
        <p:spPr bwMode="auto">
          <a:xfrm>
            <a:off x="6691035" y="2125693"/>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5" name="Freeform 72">
            <a:extLst>
              <a:ext uri="{FF2B5EF4-FFF2-40B4-BE49-F238E27FC236}">
                <a16:creationId xmlns:a16="http://schemas.microsoft.com/office/drawing/2014/main" id="{0C076658-1A12-4058-9F20-701007F519A6}"/>
              </a:ext>
            </a:extLst>
          </p:cNvPr>
          <p:cNvSpPr>
            <a:spLocks noEditPoints="1"/>
          </p:cNvSpPr>
          <p:nvPr/>
        </p:nvSpPr>
        <p:spPr bwMode="auto">
          <a:xfrm>
            <a:off x="5106710" y="2292380"/>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6" name="Freeform 73">
            <a:extLst>
              <a:ext uri="{FF2B5EF4-FFF2-40B4-BE49-F238E27FC236}">
                <a16:creationId xmlns:a16="http://schemas.microsoft.com/office/drawing/2014/main" id="{51D4224C-BF98-4EA7-82D1-2E63C4998E7C}"/>
              </a:ext>
            </a:extLst>
          </p:cNvPr>
          <p:cNvSpPr>
            <a:spLocks noEditPoints="1"/>
          </p:cNvSpPr>
          <p:nvPr/>
        </p:nvSpPr>
        <p:spPr bwMode="auto">
          <a:xfrm>
            <a:off x="6872010" y="2865468"/>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7" name="Freeform 74">
            <a:extLst>
              <a:ext uri="{FF2B5EF4-FFF2-40B4-BE49-F238E27FC236}">
                <a16:creationId xmlns:a16="http://schemas.microsoft.com/office/drawing/2014/main" id="{4A9E8200-0A4B-45EF-A8F6-34A4C6E88AB3}"/>
              </a:ext>
            </a:extLst>
          </p:cNvPr>
          <p:cNvSpPr>
            <a:spLocks noEditPoints="1"/>
          </p:cNvSpPr>
          <p:nvPr/>
        </p:nvSpPr>
        <p:spPr bwMode="auto">
          <a:xfrm>
            <a:off x="5236885" y="1744693"/>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8" name="Freeform 75">
            <a:extLst>
              <a:ext uri="{FF2B5EF4-FFF2-40B4-BE49-F238E27FC236}">
                <a16:creationId xmlns:a16="http://schemas.microsoft.com/office/drawing/2014/main" id="{5C4FC479-6659-45A7-9CE9-F876CB6F734B}"/>
              </a:ext>
            </a:extLst>
          </p:cNvPr>
          <p:cNvSpPr>
            <a:spLocks noEditPoints="1"/>
          </p:cNvSpPr>
          <p:nvPr/>
        </p:nvSpPr>
        <p:spPr bwMode="auto">
          <a:xfrm>
            <a:off x="5960785" y="2228880"/>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79" name="Freeform 76">
            <a:extLst>
              <a:ext uri="{FF2B5EF4-FFF2-40B4-BE49-F238E27FC236}">
                <a16:creationId xmlns:a16="http://schemas.microsoft.com/office/drawing/2014/main" id="{44B2FD45-F811-48F4-8B45-D9C59D8B2593}"/>
              </a:ext>
            </a:extLst>
          </p:cNvPr>
          <p:cNvSpPr>
            <a:spLocks noEditPoints="1"/>
          </p:cNvSpPr>
          <p:nvPr/>
        </p:nvSpPr>
        <p:spPr bwMode="auto">
          <a:xfrm>
            <a:off x="5392460" y="2965480"/>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0" name="Freeform 77">
            <a:extLst>
              <a:ext uri="{FF2B5EF4-FFF2-40B4-BE49-F238E27FC236}">
                <a16:creationId xmlns:a16="http://schemas.microsoft.com/office/drawing/2014/main" id="{55C55225-E843-462A-AE51-A1B2FD461B86}"/>
              </a:ext>
            </a:extLst>
          </p:cNvPr>
          <p:cNvSpPr/>
          <p:nvPr/>
        </p:nvSpPr>
        <p:spPr bwMode="auto">
          <a:xfrm>
            <a:off x="5673448" y="2251105"/>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1" name="Freeform 78">
            <a:extLst>
              <a:ext uri="{FF2B5EF4-FFF2-40B4-BE49-F238E27FC236}">
                <a16:creationId xmlns:a16="http://schemas.microsoft.com/office/drawing/2014/main" id="{021C6B9C-C228-4C2A-8004-5F754D0A33C5}"/>
              </a:ext>
            </a:extLst>
          </p:cNvPr>
          <p:cNvSpPr/>
          <p:nvPr/>
        </p:nvSpPr>
        <p:spPr bwMode="auto">
          <a:xfrm>
            <a:off x="5768698" y="2209830"/>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2" name="Freeform 79">
            <a:extLst>
              <a:ext uri="{FF2B5EF4-FFF2-40B4-BE49-F238E27FC236}">
                <a16:creationId xmlns:a16="http://schemas.microsoft.com/office/drawing/2014/main" id="{4C8E91DD-EFE6-4E0F-87A3-003BDBA7BEDF}"/>
              </a:ext>
            </a:extLst>
          </p:cNvPr>
          <p:cNvSpPr>
            <a:spLocks noEditPoints="1"/>
          </p:cNvSpPr>
          <p:nvPr/>
        </p:nvSpPr>
        <p:spPr bwMode="auto">
          <a:xfrm>
            <a:off x="5435323" y="3546505"/>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3" name="Freeform 80">
            <a:extLst>
              <a:ext uri="{FF2B5EF4-FFF2-40B4-BE49-F238E27FC236}">
                <a16:creationId xmlns:a16="http://schemas.microsoft.com/office/drawing/2014/main" id="{FA077420-3CBA-4101-81D0-B6A117910C41}"/>
              </a:ext>
            </a:extLst>
          </p:cNvPr>
          <p:cNvSpPr>
            <a:spLocks noEditPoints="1"/>
          </p:cNvSpPr>
          <p:nvPr/>
        </p:nvSpPr>
        <p:spPr bwMode="auto">
          <a:xfrm>
            <a:off x="7167285" y="1943130"/>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4" name="Freeform 81">
            <a:extLst>
              <a:ext uri="{FF2B5EF4-FFF2-40B4-BE49-F238E27FC236}">
                <a16:creationId xmlns:a16="http://schemas.microsoft.com/office/drawing/2014/main" id="{899D2DF3-F749-428B-97ED-995B453C2861}"/>
              </a:ext>
            </a:extLst>
          </p:cNvPr>
          <p:cNvSpPr>
            <a:spLocks noEditPoints="1"/>
          </p:cNvSpPr>
          <p:nvPr/>
        </p:nvSpPr>
        <p:spPr bwMode="auto">
          <a:xfrm>
            <a:off x="5754410" y="1527205"/>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5" name="Freeform 82">
            <a:extLst>
              <a:ext uri="{FF2B5EF4-FFF2-40B4-BE49-F238E27FC236}">
                <a16:creationId xmlns:a16="http://schemas.microsoft.com/office/drawing/2014/main" id="{A710406F-4B7D-4ED0-8A7D-9629C58FB887}"/>
              </a:ext>
            </a:extLst>
          </p:cNvPr>
          <p:cNvSpPr>
            <a:spLocks noEditPoints="1"/>
          </p:cNvSpPr>
          <p:nvPr/>
        </p:nvSpPr>
        <p:spPr bwMode="auto">
          <a:xfrm>
            <a:off x="5602010" y="1439893"/>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6" name="Freeform 83">
            <a:extLst>
              <a:ext uri="{FF2B5EF4-FFF2-40B4-BE49-F238E27FC236}">
                <a16:creationId xmlns:a16="http://schemas.microsoft.com/office/drawing/2014/main" id="{27402128-8260-4B38-93C6-15667B4E4450}"/>
              </a:ext>
            </a:extLst>
          </p:cNvPr>
          <p:cNvSpPr/>
          <p:nvPr/>
        </p:nvSpPr>
        <p:spPr bwMode="auto">
          <a:xfrm>
            <a:off x="5532160" y="1570068"/>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7" name="Freeform 84">
            <a:extLst>
              <a:ext uri="{FF2B5EF4-FFF2-40B4-BE49-F238E27FC236}">
                <a16:creationId xmlns:a16="http://schemas.microsoft.com/office/drawing/2014/main" id="{C07DE80C-3567-4C19-8439-91168B0B0748}"/>
              </a:ext>
            </a:extLst>
          </p:cNvPr>
          <p:cNvSpPr/>
          <p:nvPr/>
        </p:nvSpPr>
        <p:spPr bwMode="auto">
          <a:xfrm>
            <a:off x="5463898" y="1579593"/>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8" name="Freeform 85">
            <a:extLst>
              <a:ext uri="{FF2B5EF4-FFF2-40B4-BE49-F238E27FC236}">
                <a16:creationId xmlns:a16="http://schemas.microsoft.com/office/drawing/2014/main" id="{158D586E-54FF-468A-B555-DBD1F433F7AB}"/>
              </a:ext>
            </a:extLst>
          </p:cNvPr>
          <p:cNvSpPr>
            <a:spLocks noEditPoints="1"/>
          </p:cNvSpPr>
          <p:nvPr/>
        </p:nvSpPr>
        <p:spPr bwMode="auto">
          <a:xfrm>
            <a:off x="5379760" y="2738468"/>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89" name="Freeform 86">
            <a:extLst>
              <a:ext uri="{FF2B5EF4-FFF2-40B4-BE49-F238E27FC236}">
                <a16:creationId xmlns:a16="http://schemas.microsoft.com/office/drawing/2014/main" id="{12DE9FB0-56DE-48EE-A7E6-66BDAFFB98F7}"/>
              </a:ext>
            </a:extLst>
          </p:cNvPr>
          <p:cNvSpPr/>
          <p:nvPr/>
        </p:nvSpPr>
        <p:spPr bwMode="auto">
          <a:xfrm>
            <a:off x="7227610" y="3148043"/>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0" name="Freeform 87">
            <a:extLst>
              <a:ext uri="{FF2B5EF4-FFF2-40B4-BE49-F238E27FC236}">
                <a16:creationId xmlns:a16="http://schemas.microsoft.com/office/drawing/2014/main" id="{6444D79F-D9B4-46E7-A243-012029034B1D}"/>
              </a:ext>
            </a:extLst>
          </p:cNvPr>
          <p:cNvSpPr/>
          <p:nvPr/>
        </p:nvSpPr>
        <p:spPr bwMode="auto">
          <a:xfrm>
            <a:off x="7367310" y="3136930"/>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1" name="Freeform 88">
            <a:extLst>
              <a:ext uri="{FF2B5EF4-FFF2-40B4-BE49-F238E27FC236}">
                <a16:creationId xmlns:a16="http://schemas.microsoft.com/office/drawing/2014/main" id="{295E0228-AD43-40C8-882E-866F84B02666}"/>
              </a:ext>
            </a:extLst>
          </p:cNvPr>
          <p:cNvSpPr/>
          <p:nvPr/>
        </p:nvSpPr>
        <p:spPr bwMode="auto">
          <a:xfrm>
            <a:off x="7275235" y="3202018"/>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2" name="Freeform 89">
            <a:extLst>
              <a:ext uri="{FF2B5EF4-FFF2-40B4-BE49-F238E27FC236}">
                <a16:creationId xmlns:a16="http://schemas.microsoft.com/office/drawing/2014/main" id="{71A3CEC7-BB1D-438B-BC10-4E1D55C3BA44}"/>
              </a:ext>
            </a:extLst>
          </p:cNvPr>
          <p:cNvSpPr>
            <a:spLocks noEditPoints="1"/>
          </p:cNvSpPr>
          <p:nvPr/>
        </p:nvSpPr>
        <p:spPr bwMode="auto">
          <a:xfrm>
            <a:off x="6894235" y="1909793"/>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3" name="Freeform 90">
            <a:extLst>
              <a:ext uri="{FF2B5EF4-FFF2-40B4-BE49-F238E27FC236}">
                <a16:creationId xmlns:a16="http://schemas.microsoft.com/office/drawing/2014/main" id="{7797D014-95ED-4EF3-827E-7682E863A894}"/>
              </a:ext>
            </a:extLst>
          </p:cNvPr>
          <p:cNvSpPr/>
          <p:nvPr/>
        </p:nvSpPr>
        <p:spPr bwMode="auto">
          <a:xfrm>
            <a:off x="5041623" y="2970243"/>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4" name="Freeform 91">
            <a:extLst>
              <a:ext uri="{FF2B5EF4-FFF2-40B4-BE49-F238E27FC236}">
                <a16:creationId xmlns:a16="http://schemas.microsoft.com/office/drawing/2014/main" id="{02D4496C-FE28-4225-B64F-9DB116455E20}"/>
              </a:ext>
            </a:extLst>
          </p:cNvPr>
          <p:cNvSpPr/>
          <p:nvPr/>
        </p:nvSpPr>
        <p:spPr bwMode="auto">
          <a:xfrm>
            <a:off x="5028923" y="2960718"/>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5" name="Freeform 92">
            <a:extLst>
              <a:ext uri="{FF2B5EF4-FFF2-40B4-BE49-F238E27FC236}">
                <a16:creationId xmlns:a16="http://schemas.microsoft.com/office/drawing/2014/main" id="{0CA49135-FD6E-4ACB-88AE-FD29C28906CE}"/>
              </a:ext>
            </a:extLst>
          </p:cNvPr>
          <p:cNvSpPr/>
          <p:nvPr/>
        </p:nvSpPr>
        <p:spPr bwMode="auto">
          <a:xfrm>
            <a:off x="5070198" y="3017868"/>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6" name="Freeform 93">
            <a:extLst>
              <a:ext uri="{FF2B5EF4-FFF2-40B4-BE49-F238E27FC236}">
                <a16:creationId xmlns:a16="http://schemas.microsoft.com/office/drawing/2014/main" id="{9AD39ED2-E063-44CF-BE99-03123DD57A54}"/>
              </a:ext>
            </a:extLst>
          </p:cNvPr>
          <p:cNvSpPr>
            <a:spLocks noEditPoints="1"/>
          </p:cNvSpPr>
          <p:nvPr/>
        </p:nvSpPr>
        <p:spPr bwMode="auto">
          <a:xfrm>
            <a:off x="6402110" y="4621243"/>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7" name="Freeform 94">
            <a:extLst>
              <a:ext uri="{FF2B5EF4-FFF2-40B4-BE49-F238E27FC236}">
                <a16:creationId xmlns:a16="http://schemas.microsoft.com/office/drawing/2014/main" id="{AB63CA70-E5A3-490A-9CBD-9FCFB9BDBBEB}"/>
              </a:ext>
            </a:extLst>
          </p:cNvPr>
          <p:cNvSpPr/>
          <p:nvPr/>
        </p:nvSpPr>
        <p:spPr bwMode="auto">
          <a:xfrm>
            <a:off x="6136998" y="3041680"/>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8" name="Freeform 95">
            <a:extLst>
              <a:ext uri="{FF2B5EF4-FFF2-40B4-BE49-F238E27FC236}">
                <a16:creationId xmlns:a16="http://schemas.microsoft.com/office/drawing/2014/main" id="{E75591B7-B0BC-4C2B-89AB-E1AD403633D9}"/>
              </a:ext>
            </a:extLst>
          </p:cNvPr>
          <p:cNvSpPr/>
          <p:nvPr/>
        </p:nvSpPr>
        <p:spPr bwMode="auto">
          <a:xfrm>
            <a:off x="6122710" y="2859118"/>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99" name="Freeform 96">
            <a:extLst>
              <a:ext uri="{FF2B5EF4-FFF2-40B4-BE49-F238E27FC236}">
                <a16:creationId xmlns:a16="http://schemas.microsoft.com/office/drawing/2014/main" id="{D658A903-5466-43BA-98D3-DAF5EC4FA6F0}"/>
              </a:ext>
            </a:extLst>
          </p:cNvPr>
          <p:cNvSpPr/>
          <p:nvPr/>
        </p:nvSpPr>
        <p:spPr bwMode="auto">
          <a:xfrm>
            <a:off x="6163985" y="2890868"/>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100" name="Freeform 97">
            <a:extLst>
              <a:ext uri="{FF2B5EF4-FFF2-40B4-BE49-F238E27FC236}">
                <a16:creationId xmlns:a16="http://schemas.microsoft.com/office/drawing/2014/main" id="{81CC3266-12BA-4C92-AC51-AFEA983B0FC5}"/>
              </a:ext>
            </a:extLst>
          </p:cNvPr>
          <p:cNvSpPr/>
          <p:nvPr/>
        </p:nvSpPr>
        <p:spPr bwMode="auto">
          <a:xfrm>
            <a:off x="6152873" y="3087718"/>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101" name="Freeform 98">
            <a:extLst>
              <a:ext uri="{FF2B5EF4-FFF2-40B4-BE49-F238E27FC236}">
                <a16:creationId xmlns:a16="http://schemas.microsoft.com/office/drawing/2014/main" id="{11973737-3152-4D40-8F42-B6FC3CEF1E03}"/>
              </a:ext>
            </a:extLst>
          </p:cNvPr>
          <p:cNvSpPr>
            <a:spLocks noEditPoints="1"/>
          </p:cNvSpPr>
          <p:nvPr/>
        </p:nvSpPr>
        <p:spPr bwMode="auto">
          <a:xfrm>
            <a:off x="6102073" y="1479580"/>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adFill>
            <a:gsLst>
              <a:gs pos="0">
                <a:schemeClr val="accent5"/>
              </a:gs>
              <a:gs pos="100000">
                <a:schemeClr val="accent5">
                  <a:lumMod val="90000"/>
                  <a:lumOff val="10000"/>
                </a:schemeClr>
              </a:gs>
            </a:gsLst>
            <a:lin ang="5400000" scaled="0"/>
          </a:gradFill>
          <a:ln>
            <a:noFill/>
          </a:ln>
        </p:spPr>
        <p:txBody>
          <a:bodyPr vert="horz" wrap="square" lIns="91440" tIns="45720" rIns="91440" bIns="45720" numCol="1" anchor="t" anchorCtr="0" compatLnSpc="1"/>
          <a:lstStyle/>
          <a:p>
            <a:endParaRPr lang="id-ID">
              <a:solidFill>
                <a:schemeClr val="tx1"/>
              </a:solidFill>
            </a:endParaRPr>
          </a:p>
        </p:txBody>
      </p:sp>
      <p:sp>
        <p:nvSpPr>
          <p:cNvPr id="109" name="矩形 108">
            <a:extLst>
              <a:ext uri="{FF2B5EF4-FFF2-40B4-BE49-F238E27FC236}">
                <a16:creationId xmlns:a16="http://schemas.microsoft.com/office/drawing/2014/main" id="{04C2E898-17B7-4DDD-8735-DB52FA1BF633}"/>
              </a:ext>
            </a:extLst>
          </p:cNvPr>
          <p:cNvSpPr/>
          <p:nvPr/>
        </p:nvSpPr>
        <p:spPr>
          <a:xfrm>
            <a:off x="8880073" y="1359441"/>
            <a:ext cx="1551767" cy="369324"/>
          </a:xfrm>
          <a:prstGeom prst="rect">
            <a:avLst/>
          </a:prstGeom>
        </p:spPr>
        <p:txBody>
          <a:bodyPr wrap="square" lIns="91431" tIns="45716" rIns="91431" bIns="45716">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cxnSp>
        <p:nvCxnSpPr>
          <p:cNvPr id="111" name="直接连接符 110">
            <a:extLst>
              <a:ext uri="{FF2B5EF4-FFF2-40B4-BE49-F238E27FC236}">
                <a16:creationId xmlns:a16="http://schemas.microsoft.com/office/drawing/2014/main" id="{5C2A7CDD-6FFF-48F6-B370-39634CCF6C38}"/>
              </a:ext>
            </a:extLst>
          </p:cNvPr>
          <p:cNvCxnSpPr/>
          <p:nvPr/>
        </p:nvCxnSpPr>
        <p:spPr>
          <a:xfrm>
            <a:off x="7428206" y="1712943"/>
            <a:ext cx="731787" cy="1587"/>
          </a:xfrm>
          <a:prstGeom prst="line">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sp>
        <p:nvSpPr>
          <p:cNvPr id="119" name="矩形 118">
            <a:extLst>
              <a:ext uri="{FF2B5EF4-FFF2-40B4-BE49-F238E27FC236}">
                <a16:creationId xmlns:a16="http://schemas.microsoft.com/office/drawing/2014/main" id="{44D281D7-0D1B-48CB-AB48-6124FA481A0E}"/>
              </a:ext>
            </a:extLst>
          </p:cNvPr>
          <p:cNvSpPr/>
          <p:nvPr/>
        </p:nvSpPr>
        <p:spPr>
          <a:xfrm>
            <a:off x="8963788" y="3379381"/>
            <a:ext cx="1551767" cy="369324"/>
          </a:xfrm>
          <a:prstGeom prst="rect">
            <a:avLst/>
          </a:prstGeom>
        </p:spPr>
        <p:txBody>
          <a:bodyPr wrap="square" lIns="91431" tIns="45716" rIns="91431" bIns="45716">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cxnSp>
        <p:nvCxnSpPr>
          <p:cNvPr id="121" name="直接连接符 120">
            <a:extLst>
              <a:ext uri="{FF2B5EF4-FFF2-40B4-BE49-F238E27FC236}">
                <a16:creationId xmlns:a16="http://schemas.microsoft.com/office/drawing/2014/main" id="{9DB5226B-C575-4540-9F97-AB77B14FD413}"/>
              </a:ext>
            </a:extLst>
          </p:cNvPr>
          <p:cNvCxnSpPr/>
          <p:nvPr/>
        </p:nvCxnSpPr>
        <p:spPr>
          <a:xfrm>
            <a:off x="7511921" y="3734470"/>
            <a:ext cx="731787" cy="0"/>
          </a:xfrm>
          <a:prstGeom prst="line">
            <a:avLst/>
          </a:prstGeom>
          <a:ln>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接连接符 121">
            <a:extLst>
              <a:ext uri="{FF2B5EF4-FFF2-40B4-BE49-F238E27FC236}">
                <a16:creationId xmlns:a16="http://schemas.microsoft.com/office/drawing/2014/main" id="{B5D7C1D0-E9CF-48FA-BE80-E458B0D67961}"/>
              </a:ext>
            </a:extLst>
          </p:cNvPr>
          <p:cNvCxnSpPr/>
          <p:nvPr/>
        </p:nvCxnSpPr>
        <p:spPr>
          <a:xfrm>
            <a:off x="4115838" y="1717894"/>
            <a:ext cx="731787" cy="1587"/>
          </a:xfrm>
          <a:prstGeom prst="line">
            <a:avLst/>
          </a:prstGeom>
          <a:gradFill>
            <a:gsLst>
              <a:gs pos="0">
                <a:schemeClr val="tx1">
                  <a:lumMod val="50000"/>
                  <a:lumOff val="50000"/>
                </a:schemeClr>
              </a:gs>
              <a:gs pos="100000">
                <a:schemeClr val="tx1"/>
              </a:gs>
            </a:gsLst>
            <a:lin ang="5400000" scaled="0"/>
          </a:gradFill>
          <a:ln>
            <a:solidFill>
              <a:srgbClr val="414455"/>
            </a:solidFill>
            <a:prstDash val="sysDash"/>
          </a:ln>
        </p:spPr>
        <p:style>
          <a:lnRef idx="1">
            <a:schemeClr val="accent1"/>
          </a:lnRef>
          <a:fillRef idx="0">
            <a:schemeClr val="accent1"/>
          </a:fillRef>
          <a:effectRef idx="0">
            <a:schemeClr val="accent1"/>
          </a:effectRef>
          <a:fontRef idx="minor">
            <a:schemeClr val="tx1"/>
          </a:fontRef>
        </p:style>
      </p:cxnSp>
      <p:sp>
        <p:nvSpPr>
          <p:cNvPr id="130" name="矩形 129">
            <a:extLst>
              <a:ext uri="{FF2B5EF4-FFF2-40B4-BE49-F238E27FC236}">
                <a16:creationId xmlns:a16="http://schemas.microsoft.com/office/drawing/2014/main" id="{EECD9F09-05B2-4482-A511-7E32D4636421}"/>
              </a:ext>
            </a:extLst>
          </p:cNvPr>
          <p:cNvSpPr/>
          <p:nvPr/>
        </p:nvSpPr>
        <p:spPr>
          <a:xfrm>
            <a:off x="887185" y="1359441"/>
            <a:ext cx="1551767" cy="369324"/>
          </a:xfrm>
          <a:prstGeom prst="rect">
            <a:avLst/>
          </a:prstGeom>
        </p:spPr>
        <p:txBody>
          <a:bodyPr wrap="square" lIns="91431" tIns="45716" rIns="91431" bIns="45716">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cxnSp>
        <p:nvCxnSpPr>
          <p:cNvPr id="132" name="直接连接符 131">
            <a:extLst>
              <a:ext uri="{FF2B5EF4-FFF2-40B4-BE49-F238E27FC236}">
                <a16:creationId xmlns:a16="http://schemas.microsoft.com/office/drawing/2014/main" id="{1637DA38-7E68-4882-8B4D-62364885C636}"/>
              </a:ext>
            </a:extLst>
          </p:cNvPr>
          <p:cNvCxnSpPr/>
          <p:nvPr/>
        </p:nvCxnSpPr>
        <p:spPr>
          <a:xfrm>
            <a:off x="4127545" y="3735705"/>
            <a:ext cx="731787" cy="1587"/>
          </a:xfrm>
          <a:prstGeom prst="line">
            <a:avLst/>
          </a:prstGeom>
          <a:gradFill>
            <a:gsLst>
              <a:gs pos="0">
                <a:schemeClr val="tx1">
                  <a:lumMod val="50000"/>
                  <a:lumOff val="50000"/>
                </a:schemeClr>
              </a:gs>
              <a:gs pos="100000">
                <a:schemeClr val="tx1"/>
              </a:gs>
            </a:gsLst>
            <a:lin ang="5400000" scaled="0"/>
          </a:gradFill>
          <a:ln>
            <a:solidFill>
              <a:srgbClr val="414455"/>
            </a:solidFill>
            <a:prstDash val="sysDash"/>
          </a:ln>
        </p:spPr>
        <p:style>
          <a:lnRef idx="1">
            <a:schemeClr val="accent1"/>
          </a:lnRef>
          <a:fillRef idx="0">
            <a:schemeClr val="accent1"/>
          </a:fillRef>
          <a:effectRef idx="0">
            <a:schemeClr val="accent1"/>
          </a:effectRef>
          <a:fontRef idx="minor">
            <a:schemeClr val="tx1"/>
          </a:fontRef>
        </p:style>
      </p:cxnSp>
      <p:sp>
        <p:nvSpPr>
          <p:cNvPr id="140" name="矩形 139">
            <a:extLst>
              <a:ext uri="{FF2B5EF4-FFF2-40B4-BE49-F238E27FC236}">
                <a16:creationId xmlns:a16="http://schemas.microsoft.com/office/drawing/2014/main" id="{DE18176F-A66F-4081-AD48-D3F011B0E9E9}"/>
              </a:ext>
            </a:extLst>
          </p:cNvPr>
          <p:cNvSpPr/>
          <p:nvPr/>
        </p:nvSpPr>
        <p:spPr>
          <a:xfrm>
            <a:off x="887185" y="3307373"/>
            <a:ext cx="1551767" cy="369324"/>
          </a:xfrm>
          <a:prstGeom prst="rect">
            <a:avLst/>
          </a:prstGeom>
        </p:spPr>
        <p:txBody>
          <a:bodyPr wrap="square" lIns="91431" tIns="45716" rIns="91431" bIns="45716">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grpSp>
        <p:nvGrpSpPr>
          <p:cNvPr id="142" name="组合 141">
            <a:extLst>
              <a:ext uri="{FF2B5EF4-FFF2-40B4-BE49-F238E27FC236}">
                <a16:creationId xmlns:a16="http://schemas.microsoft.com/office/drawing/2014/main" id="{679AED0C-7906-46DB-A4A6-F395DB5AF0DA}"/>
              </a:ext>
            </a:extLst>
          </p:cNvPr>
          <p:cNvGrpSpPr/>
          <p:nvPr/>
        </p:nvGrpSpPr>
        <p:grpSpPr>
          <a:xfrm>
            <a:off x="7377553" y="1287433"/>
            <a:ext cx="278384" cy="184511"/>
            <a:chOff x="9482595" y="2565731"/>
            <a:chExt cx="278384" cy="184511"/>
          </a:xfrm>
          <a:gradFill>
            <a:gsLst>
              <a:gs pos="0">
                <a:schemeClr val="accent5"/>
              </a:gs>
              <a:gs pos="100000">
                <a:schemeClr val="accent5">
                  <a:lumMod val="90000"/>
                  <a:lumOff val="10000"/>
                </a:schemeClr>
              </a:gs>
            </a:gsLst>
            <a:lin ang="5400000" scaled="0"/>
          </a:gradFill>
        </p:grpSpPr>
        <p:sp>
          <p:nvSpPr>
            <p:cNvPr id="143" name="椭圆 142">
              <a:extLst>
                <a:ext uri="{FF2B5EF4-FFF2-40B4-BE49-F238E27FC236}">
                  <a16:creationId xmlns:a16="http://schemas.microsoft.com/office/drawing/2014/main" id="{2C0E28B1-547E-4C12-B0DE-FB92AB67CF63}"/>
                </a:ext>
              </a:extLst>
            </p:cNvPr>
            <p:cNvSpPr/>
            <p:nvPr/>
          </p:nvSpPr>
          <p:spPr>
            <a:xfrm>
              <a:off x="9482595" y="2565731"/>
              <a:ext cx="71376" cy="7137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4" name="椭圆 143">
              <a:extLst>
                <a:ext uri="{FF2B5EF4-FFF2-40B4-BE49-F238E27FC236}">
                  <a16:creationId xmlns:a16="http://schemas.microsoft.com/office/drawing/2014/main" id="{D9BA3B31-610A-43AE-B237-389D7EA62081}"/>
                </a:ext>
              </a:extLst>
            </p:cNvPr>
            <p:cNvSpPr/>
            <p:nvPr/>
          </p:nvSpPr>
          <p:spPr>
            <a:xfrm>
              <a:off x="9625979" y="2615242"/>
              <a:ext cx="135000" cy="1350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46" name="组合 145">
            <a:extLst>
              <a:ext uri="{FF2B5EF4-FFF2-40B4-BE49-F238E27FC236}">
                <a16:creationId xmlns:a16="http://schemas.microsoft.com/office/drawing/2014/main" id="{250FAAD0-52EC-4D75-9383-0A119AC8D874}"/>
              </a:ext>
            </a:extLst>
          </p:cNvPr>
          <p:cNvGrpSpPr/>
          <p:nvPr/>
        </p:nvGrpSpPr>
        <p:grpSpPr>
          <a:xfrm>
            <a:off x="3823990" y="1396008"/>
            <a:ext cx="683711" cy="697370"/>
            <a:chOff x="6187056" y="1215988"/>
            <a:chExt cx="683711" cy="697370"/>
          </a:xfrm>
        </p:grpSpPr>
        <p:pic>
          <p:nvPicPr>
            <p:cNvPr id="147" name="图片 146">
              <a:extLst>
                <a:ext uri="{FF2B5EF4-FFF2-40B4-BE49-F238E27FC236}">
                  <a16:creationId xmlns:a16="http://schemas.microsoft.com/office/drawing/2014/main" id="{01EBD60C-4471-4256-B855-5F8A67F29B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7056" y="1215988"/>
              <a:ext cx="676035" cy="697370"/>
            </a:xfrm>
            <a:prstGeom prst="rect">
              <a:avLst/>
            </a:prstGeom>
          </p:spPr>
        </p:pic>
        <p:sp>
          <p:nvSpPr>
            <p:cNvPr id="148" name="TextBox 7">
              <a:extLst>
                <a:ext uri="{FF2B5EF4-FFF2-40B4-BE49-F238E27FC236}">
                  <a16:creationId xmlns:a16="http://schemas.microsoft.com/office/drawing/2014/main" id="{4510C3BA-1397-466B-BB73-948EF575835A}"/>
                </a:ext>
              </a:extLst>
            </p:cNvPr>
            <p:cNvSpPr>
              <a:spLocks noChangeArrowheads="1"/>
            </p:cNvSpPr>
            <p:nvPr/>
          </p:nvSpPr>
          <p:spPr bwMode="auto">
            <a:xfrm>
              <a:off x="6195343" y="1373145"/>
              <a:ext cx="675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charset="-122"/>
                </a:rPr>
                <a:t>01</a:t>
              </a:r>
            </a:p>
          </p:txBody>
        </p:sp>
      </p:grpSp>
      <p:grpSp>
        <p:nvGrpSpPr>
          <p:cNvPr id="149" name="组合 148">
            <a:extLst>
              <a:ext uri="{FF2B5EF4-FFF2-40B4-BE49-F238E27FC236}">
                <a16:creationId xmlns:a16="http://schemas.microsoft.com/office/drawing/2014/main" id="{0BE02DDF-C9B1-4B6B-8477-3999B25A9597}"/>
              </a:ext>
            </a:extLst>
          </p:cNvPr>
          <p:cNvGrpSpPr/>
          <p:nvPr/>
        </p:nvGrpSpPr>
        <p:grpSpPr>
          <a:xfrm>
            <a:off x="3715509" y="3440678"/>
            <a:ext cx="683711" cy="697370"/>
            <a:chOff x="6187056" y="1215988"/>
            <a:chExt cx="683711" cy="697370"/>
          </a:xfrm>
        </p:grpSpPr>
        <p:pic>
          <p:nvPicPr>
            <p:cNvPr id="150" name="图片 149">
              <a:extLst>
                <a:ext uri="{FF2B5EF4-FFF2-40B4-BE49-F238E27FC236}">
                  <a16:creationId xmlns:a16="http://schemas.microsoft.com/office/drawing/2014/main" id="{19929835-484F-4C5C-9718-098C5CC474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7056" y="1215988"/>
              <a:ext cx="676035" cy="697370"/>
            </a:xfrm>
            <a:prstGeom prst="rect">
              <a:avLst/>
            </a:prstGeom>
          </p:spPr>
        </p:pic>
        <p:sp>
          <p:nvSpPr>
            <p:cNvPr id="151" name="TextBox 7">
              <a:extLst>
                <a:ext uri="{FF2B5EF4-FFF2-40B4-BE49-F238E27FC236}">
                  <a16:creationId xmlns:a16="http://schemas.microsoft.com/office/drawing/2014/main" id="{297CB6C6-26BB-4567-B39C-C1FB510DD6B9}"/>
                </a:ext>
              </a:extLst>
            </p:cNvPr>
            <p:cNvSpPr>
              <a:spLocks noChangeArrowheads="1"/>
            </p:cNvSpPr>
            <p:nvPr/>
          </p:nvSpPr>
          <p:spPr bwMode="auto">
            <a:xfrm>
              <a:off x="6195343" y="1373145"/>
              <a:ext cx="675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charset="-122"/>
                </a:rPr>
                <a:t>03</a:t>
              </a:r>
            </a:p>
          </p:txBody>
        </p:sp>
      </p:grpSp>
      <p:grpSp>
        <p:nvGrpSpPr>
          <p:cNvPr id="152" name="组合 151">
            <a:extLst>
              <a:ext uri="{FF2B5EF4-FFF2-40B4-BE49-F238E27FC236}">
                <a16:creationId xmlns:a16="http://schemas.microsoft.com/office/drawing/2014/main" id="{AA8E21F9-9F5B-4230-8AAE-D89A8F14C43C}"/>
              </a:ext>
            </a:extLst>
          </p:cNvPr>
          <p:cNvGrpSpPr/>
          <p:nvPr/>
        </p:nvGrpSpPr>
        <p:grpSpPr>
          <a:xfrm>
            <a:off x="8115568" y="3429175"/>
            <a:ext cx="683711" cy="697370"/>
            <a:chOff x="6187056" y="1215988"/>
            <a:chExt cx="683711" cy="697370"/>
          </a:xfrm>
        </p:grpSpPr>
        <p:pic>
          <p:nvPicPr>
            <p:cNvPr id="153" name="图片 152">
              <a:extLst>
                <a:ext uri="{FF2B5EF4-FFF2-40B4-BE49-F238E27FC236}">
                  <a16:creationId xmlns:a16="http://schemas.microsoft.com/office/drawing/2014/main" id="{56FD5787-CC45-4D4A-9C2B-AD05009242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7056" y="1215988"/>
              <a:ext cx="676035" cy="697370"/>
            </a:xfrm>
            <a:prstGeom prst="rect">
              <a:avLst/>
            </a:prstGeom>
          </p:spPr>
        </p:pic>
        <p:sp>
          <p:nvSpPr>
            <p:cNvPr id="154" name="TextBox 7">
              <a:extLst>
                <a:ext uri="{FF2B5EF4-FFF2-40B4-BE49-F238E27FC236}">
                  <a16:creationId xmlns:a16="http://schemas.microsoft.com/office/drawing/2014/main" id="{F080644E-31DE-4347-9CE6-6927FD01726B}"/>
                </a:ext>
              </a:extLst>
            </p:cNvPr>
            <p:cNvSpPr>
              <a:spLocks noChangeArrowheads="1"/>
            </p:cNvSpPr>
            <p:nvPr/>
          </p:nvSpPr>
          <p:spPr bwMode="auto">
            <a:xfrm>
              <a:off x="6195343" y="1373145"/>
              <a:ext cx="675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charset="-122"/>
                </a:rPr>
                <a:t>04</a:t>
              </a:r>
            </a:p>
          </p:txBody>
        </p:sp>
      </p:grpSp>
      <p:grpSp>
        <p:nvGrpSpPr>
          <p:cNvPr id="155" name="组合 154">
            <a:extLst>
              <a:ext uri="{FF2B5EF4-FFF2-40B4-BE49-F238E27FC236}">
                <a16:creationId xmlns:a16="http://schemas.microsoft.com/office/drawing/2014/main" id="{8F719615-349B-43E4-8CBB-AF0BC5EDF77C}"/>
              </a:ext>
            </a:extLst>
          </p:cNvPr>
          <p:cNvGrpSpPr/>
          <p:nvPr/>
        </p:nvGrpSpPr>
        <p:grpSpPr>
          <a:xfrm>
            <a:off x="8115568" y="1350613"/>
            <a:ext cx="683711" cy="697370"/>
            <a:chOff x="6187056" y="1215988"/>
            <a:chExt cx="683711" cy="697370"/>
          </a:xfrm>
        </p:grpSpPr>
        <p:pic>
          <p:nvPicPr>
            <p:cNvPr id="156" name="图片 155">
              <a:extLst>
                <a:ext uri="{FF2B5EF4-FFF2-40B4-BE49-F238E27FC236}">
                  <a16:creationId xmlns:a16="http://schemas.microsoft.com/office/drawing/2014/main" id="{70F0B7B3-5A9C-4328-9BFB-1883120409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7056" y="1215988"/>
              <a:ext cx="676035" cy="697370"/>
            </a:xfrm>
            <a:prstGeom prst="rect">
              <a:avLst/>
            </a:prstGeom>
          </p:spPr>
        </p:pic>
        <p:sp>
          <p:nvSpPr>
            <p:cNvPr id="157" name="TextBox 7">
              <a:extLst>
                <a:ext uri="{FF2B5EF4-FFF2-40B4-BE49-F238E27FC236}">
                  <a16:creationId xmlns:a16="http://schemas.microsoft.com/office/drawing/2014/main" id="{8A81E353-3C29-43A4-8BE6-05E217ED28A6}"/>
                </a:ext>
              </a:extLst>
            </p:cNvPr>
            <p:cNvSpPr>
              <a:spLocks noChangeArrowheads="1"/>
            </p:cNvSpPr>
            <p:nvPr/>
          </p:nvSpPr>
          <p:spPr bwMode="auto">
            <a:xfrm>
              <a:off x="6195343" y="1373145"/>
              <a:ext cx="675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charset="-122"/>
                </a:rPr>
                <a:t>02</a:t>
              </a:r>
            </a:p>
          </p:txBody>
        </p:sp>
      </p:grpSp>
      <p:sp>
        <p:nvSpPr>
          <p:cNvPr id="162" name="矩形 161">
            <a:extLst>
              <a:ext uri="{FF2B5EF4-FFF2-40B4-BE49-F238E27FC236}">
                <a16:creationId xmlns:a16="http://schemas.microsoft.com/office/drawing/2014/main" id="{59D2BEC2-3E83-490D-B1F3-D732198769E1}"/>
              </a:ext>
            </a:extLst>
          </p:cNvPr>
          <p:cNvSpPr/>
          <p:nvPr/>
        </p:nvSpPr>
        <p:spPr>
          <a:xfrm>
            <a:off x="905141" y="1679821"/>
            <a:ext cx="3018610" cy="89037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163" name="矩形 162">
            <a:extLst>
              <a:ext uri="{FF2B5EF4-FFF2-40B4-BE49-F238E27FC236}">
                <a16:creationId xmlns:a16="http://schemas.microsoft.com/office/drawing/2014/main" id="{A0A3EFE7-CC1B-438D-85AC-1814A7C97C06}"/>
              </a:ext>
            </a:extLst>
          </p:cNvPr>
          <p:cNvSpPr/>
          <p:nvPr/>
        </p:nvSpPr>
        <p:spPr>
          <a:xfrm>
            <a:off x="905141" y="3674902"/>
            <a:ext cx="3018610" cy="89037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164" name="矩形 163">
            <a:extLst>
              <a:ext uri="{FF2B5EF4-FFF2-40B4-BE49-F238E27FC236}">
                <a16:creationId xmlns:a16="http://schemas.microsoft.com/office/drawing/2014/main" id="{9DAB2203-2553-4289-9036-D2045400EC40}"/>
              </a:ext>
            </a:extLst>
          </p:cNvPr>
          <p:cNvSpPr/>
          <p:nvPr/>
        </p:nvSpPr>
        <p:spPr>
          <a:xfrm>
            <a:off x="8904396" y="3684138"/>
            <a:ext cx="3018610" cy="89037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165" name="矩形 164">
            <a:extLst>
              <a:ext uri="{FF2B5EF4-FFF2-40B4-BE49-F238E27FC236}">
                <a16:creationId xmlns:a16="http://schemas.microsoft.com/office/drawing/2014/main" id="{61F1E190-99EA-41CE-9077-FEDC131C98A3}"/>
              </a:ext>
            </a:extLst>
          </p:cNvPr>
          <p:cNvSpPr/>
          <p:nvPr/>
        </p:nvSpPr>
        <p:spPr>
          <a:xfrm>
            <a:off x="8904396" y="1670585"/>
            <a:ext cx="3018610" cy="89037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Tree>
    <p:extLst>
      <p:ext uri="{BB962C8B-B14F-4D97-AF65-F5344CB8AC3E}">
        <p14:creationId xmlns:p14="http://schemas.microsoft.com/office/powerpoint/2010/main" val="402717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AF06B7C-E335-473B-903E-A9BD10931646}"/>
              </a:ext>
            </a:extLst>
          </p:cNvPr>
          <p:cNvGrpSpPr/>
          <p:nvPr/>
        </p:nvGrpSpPr>
        <p:grpSpPr>
          <a:xfrm>
            <a:off x="2363786" y="910356"/>
            <a:ext cx="1186839" cy="1144192"/>
            <a:chOff x="1133646" y="1856676"/>
            <a:chExt cx="1568531" cy="1512168"/>
          </a:xfrm>
        </p:grpSpPr>
        <p:pic>
          <p:nvPicPr>
            <p:cNvPr id="3" name="Picture 2" descr="C:\Users\zjd\Desktop\Nipic_3702205_20091124134507402850.png">
              <a:extLst>
                <a:ext uri="{FF2B5EF4-FFF2-40B4-BE49-F238E27FC236}">
                  <a16:creationId xmlns:a16="http://schemas.microsoft.com/office/drawing/2014/main" id="{508BB7CB-940B-442B-B112-07D61F4C9F2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3646" y="1856676"/>
              <a:ext cx="1568531" cy="1512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4">
              <a:extLst>
                <a:ext uri="{FF2B5EF4-FFF2-40B4-BE49-F238E27FC236}">
                  <a16:creationId xmlns:a16="http://schemas.microsoft.com/office/drawing/2014/main" id="{6B8A192C-0411-4029-B818-F459DD329BD5}"/>
                </a:ext>
              </a:extLst>
            </p:cNvPr>
            <p:cNvSpPr txBox="1"/>
            <p:nvPr/>
          </p:nvSpPr>
          <p:spPr>
            <a:xfrm>
              <a:off x="1236513" y="2168150"/>
              <a:ext cx="1368151" cy="772841"/>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1</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 name="组合 4">
            <a:extLst>
              <a:ext uri="{FF2B5EF4-FFF2-40B4-BE49-F238E27FC236}">
                <a16:creationId xmlns:a16="http://schemas.microsoft.com/office/drawing/2014/main" id="{CC5F440B-E462-4598-9BA0-2AE63A58660C}"/>
              </a:ext>
            </a:extLst>
          </p:cNvPr>
          <p:cNvGrpSpPr/>
          <p:nvPr/>
        </p:nvGrpSpPr>
        <p:grpSpPr>
          <a:xfrm>
            <a:off x="4626395" y="910356"/>
            <a:ext cx="1186838" cy="1144192"/>
            <a:chOff x="1133646" y="1856676"/>
            <a:chExt cx="1568531" cy="1512168"/>
          </a:xfrm>
        </p:grpSpPr>
        <p:pic>
          <p:nvPicPr>
            <p:cNvPr id="6" name="Picture 2" descr="C:\Users\zjd\Desktop\Nipic_3702205_20091124134507402850.png">
              <a:extLst>
                <a:ext uri="{FF2B5EF4-FFF2-40B4-BE49-F238E27FC236}">
                  <a16:creationId xmlns:a16="http://schemas.microsoft.com/office/drawing/2014/main" id="{CF52C635-A7F7-443C-8D75-65A8DBF6567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3646" y="1856676"/>
              <a:ext cx="1568531" cy="15121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7">
              <a:extLst>
                <a:ext uri="{FF2B5EF4-FFF2-40B4-BE49-F238E27FC236}">
                  <a16:creationId xmlns:a16="http://schemas.microsoft.com/office/drawing/2014/main" id="{8DB478A0-2FD7-4B4F-85B7-F4CB4C99D132}"/>
                </a:ext>
              </a:extLst>
            </p:cNvPr>
            <p:cNvSpPr txBox="1"/>
            <p:nvPr/>
          </p:nvSpPr>
          <p:spPr>
            <a:xfrm>
              <a:off x="1247530" y="2155944"/>
              <a:ext cx="1368151" cy="772841"/>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2</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8" name="组合 7">
            <a:extLst>
              <a:ext uri="{FF2B5EF4-FFF2-40B4-BE49-F238E27FC236}">
                <a16:creationId xmlns:a16="http://schemas.microsoft.com/office/drawing/2014/main" id="{12187C27-F41F-4D5F-A162-AFC8457B37DB}"/>
              </a:ext>
            </a:extLst>
          </p:cNvPr>
          <p:cNvGrpSpPr/>
          <p:nvPr/>
        </p:nvGrpSpPr>
        <p:grpSpPr>
          <a:xfrm>
            <a:off x="6889003" y="910356"/>
            <a:ext cx="1186838" cy="1144192"/>
            <a:chOff x="1133646" y="1856676"/>
            <a:chExt cx="1568531" cy="1512168"/>
          </a:xfrm>
        </p:grpSpPr>
        <p:pic>
          <p:nvPicPr>
            <p:cNvPr id="9" name="Picture 2" descr="C:\Users\zjd\Desktop\Nipic_3702205_20091124134507402850.png">
              <a:extLst>
                <a:ext uri="{FF2B5EF4-FFF2-40B4-BE49-F238E27FC236}">
                  <a16:creationId xmlns:a16="http://schemas.microsoft.com/office/drawing/2014/main" id="{0CA6BCB9-A328-416B-B6BB-9ACF68ABD81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3646" y="1856676"/>
              <a:ext cx="1568531" cy="15121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40">
              <a:extLst>
                <a:ext uri="{FF2B5EF4-FFF2-40B4-BE49-F238E27FC236}">
                  <a16:creationId xmlns:a16="http://schemas.microsoft.com/office/drawing/2014/main" id="{ED9FD78D-FF02-4A2D-ABBB-C5032A42EA1D}"/>
                </a:ext>
              </a:extLst>
            </p:cNvPr>
            <p:cNvSpPr txBox="1"/>
            <p:nvPr/>
          </p:nvSpPr>
          <p:spPr>
            <a:xfrm>
              <a:off x="1251996" y="2192563"/>
              <a:ext cx="1368151" cy="772841"/>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3</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F36509F9-BE3B-4E4F-8A39-F303CFA2A02A}"/>
              </a:ext>
            </a:extLst>
          </p:cNvPr>
          <p:cNvGrpSpPr/>
          <p:nvPr/>
        </p:nvGrpSpPr>
        <p:grpSpPr>
          <a:xfrm>
            <a:off x="9151611" y="910356"/>
            <a:ext cx="1186838" cy="1144192"/>
            <a:chOff x="1133646" y="1856676"/>
            <a:chExt cx="1568531" cy="1512168"/>
          </a:xfrm>
        </p:grpSpPr>
        <p:pic>
          <p:nvPicPr>
            <p:cNvPr id="12" name="Picture 2" descr="C:\Users\zjd\Desktop\Nipic_3702205_20091124134507402850.png">
              <a:extLst>
                <a:ext uri="{FF2B5EF4-FFF2-40B4-BE49-F238E27FC236}">
                  <a16:creationId xmlns:a16="http://schemas.microsoft.com/office/drawing/2014/main" id="{6DAD050D-AA14-417F-84C3-6DD8DB376C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3646" y="1856676"/>
              <a:ext cx="1568531" cy="15121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43">
              <a:extLst>
                <a:ext uri="{FF2B5EF4-FFF2-40B4-BE49-F238E27FC236}">
                  <a16:creationId xmlns:a16="http://schemas.microsoft.com/office/drawing/2014/main" id="{799DBEEF-8805-4D44-8E74-AE6F1726480F}"/>
                </a:ext>
              </a:extLst>
            </p:cNvPr>
            <p:cNvSpPr txBox="1"/>
            <p:nvPr/>
          </p:nvSpPr>
          <p:spPr>
            <a:xfrm>
              <a:off x="1229824" y="2204769"/>
              <a:ext cx="1368151" cy="772841"/>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rPr>
                <a:t>4</a:t>
              </a:r>
              <a:endParaRPr lang="zh-CN" alt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14" name="Picture 2" descr="C:\Users\zjd\Desktop\Nipic_2979770_20091213080916990658.png">
            <a:extLst>
              <a:ext uri="{FF2B5EF4-FFF2-40B4-BE49-F238E27FC236}">
                <a16:creationId xmlns:a16="http://schemas.microsoft.com/office/drawing/2014/main" id="{F0F4C3A0-865C-41D4-99CD-2853673B30E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043102" flipV="1">
            <a:off x="2551484" y="1920762"/>
            <a:ext cx="660204" cy="6362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zjd\Desktop\Nipic_2979770_20091213080916990658.png">
            <a:extLst>
              <a:ext uri="{FF2B5EF4-FFF2-40B4-BE49-F238E27FC236}">
                <a16:creationId xmlns:a16="http://schemas.microsoft.com/office/drawing/2014/main" id="{B4EBA5C1-2A42-4E3D-9B8D-5338342ABD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043102" flipV="1">
            <a:off x="4838420" y="1908992"/>
            <a:ext cx="660204" cy="6362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zjd\Desktop\Nipic_2979770_20091213080916990658.png">
            <a:extLst>
              <a:ext uri="{FF2B5EF4-FFF2-40B4-BE49-F238E27FC236}">
                <a16:creationId xmlns:a16="http://schemas.microsoft.com/office/drawing/2014/main" id="{4A135F95-C2FC-4E2E-A084-7D65CD541AF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043102" flipV="1">
            <a:off x="7125357" y="1908992"/>
            <a:ext cx="660204" cy="63626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zjd\Desktop\Nipic_2979770_20091213080916990658.png">
            <a:extLst>
              <a:ext uri="{FF2B5EF4-FFF2-40B4-BE49-F238E27FC236}">
                <a16:creationId xmlns:a16="http://schemas.microsoft.com/office/drawing/2014/main" id="{BD6A9E12-E66F-4AF6-AA9F-1F99B56EB6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043102" flipV="1">
            <a:off x="9412294" y="1908992"/>
            <a:ext cx="660204" cy="63626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a:extLst>
              <a:ext uri="{FF2B5EF4-FFF2-40B4-BE49-F238E27FC236}">
                <a16:creationId xmlns:a16="http://schemas.microsoft.com/office/drawing/2014/main" id="{1C1E3C54-BF2D-48EB-933D-0C3F9EEDE587}"/>
              </a:ext>
            </a:extLst>
          </p:cNvPr>
          <p:cNvGrpSpPr/>
          <p:nvPr/>
        </p:nvGrpSpPr>
        <p:grpSpPr>
          <a:xfrm>
            <a:off x="1791957" y="2443812"/>
            <a:ext cx="2123605" cy="3211444"/>
            <a:chOff x="1331640" y="2338259"/>
            <a:chExt cx="1571333" cy="2376264"/>
          </a:xfrm>
        </p:grpSpPr>
        <p:pic>
          <p:nvPicPr>
            <p:cNvPr id="19" name="Picture 2" descr="C:\Documents and Settings\Administrator\桌面\244.png">
              <a:extLst>
                <a:ext uri="{FF2B5EF4-FFF2-40B4-BE49-F238E27FC236}">
                  <a16:creationId xmlns:a16="http://schemas.microsoft.com/office/drawing/2014/main" id="{7BBFA11C-06F5-4D9B-AA80-773EF3893CF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1640" y="2338259"/>
              <a:ext cx="1571333" cy="2376264"/>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a16="http://schemas.microsoft.com/office/drawing/2014/main" id="{AC7B83E9-FFD4-4E63-9AC0-7CD3889A811D}"/>
                </a:ext>
              </a:extLst>
            </p:cNvPr>
            <p:cNvSpPr/>
            <p:nvPr/>
          </p:nvSpPr>
          <p:spPr>
            <a:xfrm>
              <a:off x="1606829" y="2629302"/>
              <a:ext cx="1121842" cy="1713706"/>
            </a:xfrm>
            <a:prstGeom prst="rect">
              <a:avLst/>
            </a:prstGeom>
          </p:spPr>
          <p:txBody>
            <a:bodyPr wrap="square">
              <a:spAutoFit/>
            </a:bodyPr>
            <a:lstStyle/>
            <a:p>
              <a:pPr>
                <a:lnSpc>
                  <a:spcPct val="150000"/>
                </a:lnSpc>
              </a:pPr>
              <a:r>
                <a:rPr lang="zh-CN" altLang="en-US" sz="1400" dirty="0">
                  <a:solidFill>
                    <a:schemeClr val="bg1"/>
                  </a:solidFill>
                </a:rPr>
                <a:t>这里输入简单的文字概述这里输入简单这里输入简单的文字概述这里输入这里输入简单的文字概述这里输入</a:t>
              </a:r>
              <a:endParaRPr lang="en-US" altLang="zh-CN" sz="1400" dirty="0">
                <a:solidFill>
                  <a:schemeClr val="bg1"/>
                </a:solidFill>
              </a:endParaRPr>
            </a:p>
          </p:txBody>
        </p:sp>
      </p:grpSp>
      <p:grpSp>
        <p:nvGrpSpPr>
          <p:cNvPr id="21" name="组合 20">
            <a:extLst>
              <a:ext uri="{FF2B5EF4-FFF2-40B4-BE49-F238E27FC236}">
                <a16:creationId xmlns:a16="http://schemas.microsoft.com/office/drawing/2014/main" id="{9608724D-F92C-4574-9585-155CB6CEB1EB}"/>
              </a:ext>
            </a:extLst>
          </p:cNvPr>
          <p:cNvGrpSpPr/>
          <p:nvPr/>
        </p:nvGrpSpPr>
        <p:grpSpPr>
          <a:xfrm>
            <a:off x="4095113" y="2443812"/>
            <a:ext cx="2123605" cy="3211444"/>
            <a:chOff x="3035829" y="2338259"/>
            <a:chExt cx="1571333" cy="2376264"/>
          </a:xfrm>
        </p:grpSpPr>
        <p:pic>
          <p:nvPicPr>
            <p:cNvPr id="22" name="Picture 2" descr="C:\Documents and Settings\Administrator\桌面\244.png">
              <a:extLst>
                <a:ext uri="{FF2B5EF4-FFF2-40B4-BE49-F238E27FC236}">
                  <a16:creationId xmlns:a16="http://schemas.microsoft.com/office/drawing/2014/main" id="{CD229576-DC48-41EF-9EA3-4EFC400F95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5829" y="2338259"/>
              <a:ext cx="1571333" cy="237626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55D0DAA2-C176-4416-80B6-A8C040D42E88}"/>
                </a:ext>
              </a:extLst>
            </p:cNvPr>
            <p:cNvSpPr/>
            <p:nvPr/>
          </p:nvSpPr>
          <p:spPr>
            <a:xfrm>
              <a:off x="3335021" y="2629302"/>
              <a:ext cx="1121842" cy="1713706"/>
            </a:xfrm>
            <a:prstGeom prst="rect">
              <a:avLst/>
            </a:prstGeom>
          </p:spPr>
          <p:txBody>
            <a:bodyPr wrap="square">
              <a:spAutoFit/>
            </a:bodyPr>
            <a:lstStyle/>
            <a:p>
              <a:pPr>
                <a:lnSpc>
                  <a:spcPct val="150000"/>
                </a:lnSpc>
              </a:pPr>
              <a:r>
                <a:rPr lang="zh-CN" altLang="en-US" sz="1400" dirty="0">
                  <a:solidFill>
                    <a:schemeClr val="bg1"/>
                  </a:solidFill>
                </a:rPr>
                <a:t>这里输入简单的文字概述这里输入简单这里输入简单的文字概述这里输入这里输入简单的文字概述这里输入</a:t>
              </a:r>
              <a:endParaRPr lang="en-US" altLang="zh-CN" sz="1400" dirty="0">
                <a:solidFill>
                  <a:schemeClr val="bg1"/>
                </a:solidFill>
              </a:endParaRPr>
            </a:p>
          </p:txBody>
        </p:sp>
      </p:grpSp>
      <p:grpSp>
        <p:nvGrpSpPr>
          <p:cNvPr id="24" name="组合 23">
            <a:extLst>
              <a:ext uri="{FF2B5EF4-FFF2-40B4-BE49-F238E27FC236}">
                <a16:creationId xmlns:a16="http://schemas.microsoft.com/office/drawing/2014/main" id="{08E8617B-0452-49DE-ABE0-9C61102FF719}"/>
              </a:ext>
            </a:extLst>
          </p:cNvPr>
          <p:cNvGrpSpPr/>
          <p:nvPr/>
        </p:nvGrpSpPr>
        <p:grpSpPr>
          <a:xfrm>
            <a:off x="6398269" y="2443812"/>
            <a:ext cx="2123605" cy="3211444"/>
            <a:chOff x="4740018" y="2338259"/>
            <a:chExt cx="1571333" cy="2376264"/>
          </a:xfrm>
        </p:grpSpPr>
        <p:pic>
          <p:nvPicPr>
            <p:cNvPr id="25" name="Picture 2" descr="C:\Documents and Settings\Administrator\桌面\244.png">
              <a:extLst>
                <a:ext uri="{FF2B5EF4-FFF2-40B4-BE49-F238E27FC236}">
                  <a16:creationId xmlns:a16="http://schemas.microsoft.com/office/drawing/2014/main" id="{19132D2F-EE13-4845-A93A-6D5AAF15FDB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40018" y="2338259"/>
              <a:ext cx="1571333" cy="2376264"/>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a:extLst>
                <a:ext uri="{FF2B5EF4-FFF2-40B4-BE49-F238E27FC236}">
                  <a16:creationId xmlns:a16="http://schemas.microsoft.com/office/drawing/2014/main" id="{E498949F-804A-4A12-9C57-8FA7F8AF4D4C}"/>
                </a:ext>
              </a:extLst>
            </p:cNvPr>
            <p:cNvSpPr/>
            <p:nvPr/>
          </p:nvSpPr>
          <p:spPr>
            <a:xfrm>
              <a:off x="5093499" y="2626291"/>
              <a:ext cx="1121842" cy="1713706"/>
            </a:xfrm>
            <a:prstGeom prst="rect">
              <a:avLst/>
            </a:prstGeom>
          </p:spPr>
          <p:txBody>
            <a:bodyPr wrap="square">
              <a:spAutoFit/>
            </a:bodyPr>
            <a:lstStyle/>
            <a:p>
              <a:pPr>
                <a:lnSpc>
                  <a:spcPct val="150000"/>
                </a:lnSpc>
              </a:pPr>
              <a:r>
                <a:rPr lang="zh-CN" altLang="en-US" sz="1400" dirty="0">
                  <a:solidFill>
                    <a:schemeClr val="bg1"/>
                  </a:solidFill>
                </a:rPr>
                <a:t>这里输入简单的文字概述这里输入简单这里输入简单的文字概述这里输入这里输入简单的文字概述这里输入</a:t>
              </a:r>
              <a:endParaRPr lang="en-US" altLang="zh-CN" sz="1400" dirty="0">
                <a:solidFill>
                  <a:schemeClr val="bg1"/>
                </a:solidFill>
              </a:endParaRPr>
            </a:p>
          </p:txBody>
        </p:sp>
      </p:grpSp>
      <p:grpSp>
        <p:nvGrpSpPr>
          <p:cNvPr id="27" name="组合 26">
            <a:extLst>
              <a:ext uri="{FF2B5EF4-FFF2-40B4-BE49-F238E27FC236}">
                <a16:creationId xmlns:a16="http://schemas.microsoft.com/office/drawing/2014/main" id="{6D7DF173-728F-48E0-B9CA-25217731C2B6}"/>
              </a:ext>
            </a:extLst>
          </p:cNvPr>
          <p:cNvGrpSpPr/>
          <p:nvPr/>
        </p:nvGrpSpPr>
        <p:grpSpPr>
          <a:xfrm>
            <a:off x="8701427" y="2443812"/>
            <a:ext cx="2123605" cy="3211444"/>
            <a:chOff x="6444208" y="2338259"/>
            <a:chExt cx="1571333" cy="2376264"/>
          </a:xfrm>
        </p:grpSpPr>
        <p:pic>
          <p:nvPicPr>
            <p:cNvPr id="28" name="Picture 2" descr="C:\Documents and Settings\Administrator\桌面\244.png">
              <a:extLst>
                <a:ext uri="{FF2B5EF4-FFF2-40B4-BE49-F238E27FC236}">
                  <a16:creationId xmlns:a16="http://schemas.microsoft.com/office/drawing/2014/main" id="{80DDA8F6-1ABA-49F5-86D2-908D261C18F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4208" y="2338259"/>
              <a:ext cx="1571333" cy="2376264"/>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a:extLst>
                <a:ext uri="{FF2B5EF4-FFF2-40B4-BE49-F238E27FC236}">
                  <a16:creationId xmlns:a16="http://schemas.microsoft.com/office/drawing/2014/main" id="{6C07EB19-4275-4819-A81A-F7F6441E9F96}"/>
                </a:ext>
              </a:extLst>
            </p:cNvPr>
            <p:cNvSpPr/>
            <p:nvPr/>
          </p:nvSpPr>
          <p:spPr>
            <a:xfrm>
              <a:off x="6719397" y="2682617"/>
              <a:ext cx="1121842" cy="1713707"/>
            </a:xfrm>
            <a:prstGeom prst="rect">
              <a:avLst/>
            </a:prstGeom>
          </p:spPr>
          <p:txBody>
            <a:bodyPr wrap="square">
              <a:spAutoFit/>
            </a:bodyPr>
            <a:lstStyle/>
            <a:p>
              <a:pPr>
                <a:lnSpc>
                  <a:spcPct val="150000"/>
                </a:lnSpc>
              </a:pPr>
              <a:r>
                <a:rPr lang="zh-CN" altLang="en-US" sz="1400" dirty="0">
                  <a:solidFill>
                    <a:schemeClr val="bg1"/>
                  </a:solidFill>
                </a:rPr>
                <a:t>这里输入简单的文字概述这里输入简单这里输入简单的文字概述这里输入这里输入简单的文字概述这里输入</a:t>
              </a:r>
              <a:endParaRPr lang="en-US" altLang="zh-CN" sz="1400" dirty="0">
                <a:solidFill>
                  <a:schemeClr val="bg1"/>
                </a:solidFill>
              </a:endParaRPr>
            </a:p>
          </p:txBody>
        </p:sp>
      </p:grpSp>
    </p:spTree>
    <p:extLst>
      <p:ext uri="{BB962C8B-B14F-4D97-AF65-F5344CB8AC3E}">
        <p14:creationId xmlns:p14="http://schemas.microsoft.com/office/powerpoint/2010/main" val="50149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2AC02EA7-82B3-4036-A03F-84C9B47CE1AE}"/>
              </a:ext>
            </a:extLst>
          </p:cNvPr>
          <p:cNvSpPr/>
          <p:nvPr/>
        </p:nvSpPr>
        <p:spPr>
          <a:xfrm>
            <a:off x="1733349" y="1803053"/>
            <a:ext cx="2826279" cy="2942337"/>
          </a:xfrm>
          <a:prstGeom prst="ellipse">
            <a:avLst/>
          </a:prstGeom>
          <a:solidFill>
            <a:schemeClr val="accent5"/>
          </a:solidFill>
          <a:ln cmpd="dbl">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椭圆 3">
            <a:extLst>
              <a:ext uri="{FF2B5EF4-FFF2-40B4-BE49-F238E27FC236}">
                <a16:creationId xmlns:a16="http://schemas.microsoft.com/office/drawing/2014/main" id="{F2B84CD9-4408-4D79-ACE6-DA4AC2287169}"/>
              </a:ext>
            </a:extLst>
          </p:cNvPr>
          <p:cNvSpPr/>
          <p:nvPr/>
        </p:nvSpPr>
        <p:spPr>
          <a:xfrm>
            <a:off x="1596352" y="1660430"/>
            <a:ext cx="3100272" cy="3227582"/>
          </a:xfrm>
          <a:prstGeom prst="ellipse">
            <a:avLst/>
          </a:prstGeom>
          <a:noFill/>
          <a:ln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 name="图片 4">
            <a:extLst>
              <a:ext uri="{FF2B5EF4-FFF2-40B4-BE49-F238E27FC236}">
                <a16:creationId xmlns:a16="http://schemas.microsoft.com/office/drawing/2014/main" id="{EDEAD78B-E6D0-4DFE-AE0E-2A5F0A12F43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55414" y="2467325"/>
            <a:ext cx="1093905" cy="1601473"/>
          </a:xfrm>
          <a:prstGeom prst="rect">
            <a:avLst/>
          </a:prstGeom>
        </p:spPr>
      </p:pic>
      <p:cxnSp>
        <p:nvCxnSpPr>
          <p:cNvPr id="6" name="直接连接符 5">
            <a:extLst>
              <a:ext uri="{FF2B5EF4-FFF2-40B4-BE49-F238E27FC236}">
                <a16:creationId xmlns:a16="http://schemas.microsoft.com/office/drawing/2014/main" id="{D57B0280-7EBE-4F64-9F9F-C00AAA74F2A0}"/>
              </a:ext>
            </a:extLst>
          </p:cNvPr>
          <p:cNvCxnSpPr>
            <a:stCxn id="4" idx="0"/>
            <a:endCxn id="11" idx="1"/>
          </p:cNvCxnSpPr>
          <p:nvPr/>
        </p:nvCxnSpPr>
        <p:spPr>
          <a:xfrm>
            <a:off x="3146488" y="1660430"/>
            <a:ext cx="2595017" cy="6809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C5DDC84-186F-47D4-B3C6-F7C41BC98E07}"/>
              </a:ext>
            </a:extLst>
          </p:cNvPr>
          <p:cNvCxnSpPr>
            <a:stCxn id="4" idx="6"/>
            <a:endCxn id="13" idx="2"/>
          </p:cNvCxnSpPr>
          <p:nvPr/>
        </p:nvCxnSpPr>
        <p:spPr>
          <a:xfrm flipV="1">
            <a:off x="4696624" y="3268061"/>
            <a:ext cx="947305" cy="6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4F9AE3D1-B8D1-4DEB-B942-1C77D8767E2C}"/>
              </a:ext>
            </a:extLst>
          </p:cNvPr>
          <p:cNvCxnSpPr>
            <a:stCxn id="4" idx="4"/>
            <a:endCxn id="16" idx="2"/>
          </p:cNvCxnSpPr>
          <p:nvPr/>
        </p:nvCxnSpPr>
        <p:spPr>
          <a:xfrm flipV="1">
            <a:off x="3146488" y="4888011"/>
            <a:ext cx="2497441" cy="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00ECB7F8-3430-483B-8639-7EF2709D469F}"/>
              </a:ext>
            </a:extLst>
          </p:cNvPr>
          <p:cNvSpPr/>
          <p:nvPr/>
        </p:nvSpPr>
        <p:spPr>
          <a:xfrm>
            <a:off x="5643929" y="1212155"/>
            <a:ext cx="896400" cy="89655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TextBox 14">
            <a:extLst>
              <a:ext uri="{FF2B5EF4-FFF2-40B4-BE49-F238E27FC236}">
                <a16:creationId xmlns:a16="http://schemas.microsoft.com/office/drawing/2014/main" id="{A4730179-A19B-45D9-A427-426DF20C2CC4}"/>
              </a:ext>
            </a:extLst>
          </p:cNvPr>
          <p:cNvSpPr txBox="1"/>
          <p:nvPr/>
        </p:nvSpPr>
        <p:spPr>
          <a:xfrm>
            <a:off x="5741505" y="1294726"/>
            <a:ext cx="868842" cy="867600"/>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3" name="椭圆 12">
            <a:extLst>
              <a:ext uri="{FF2B5EF4-FFF2-40B4-BE49-F238E27FC236}">
                <a16:creationId xmlns:a16="http://schemas.microsoft.com/office/drawing/2014/main" id="{0F19737F-07EB-4625-B8CC-696403EDBC10}"/>
              </a:ext>
            </a:extLst>
          </p:cNvPr>
          <p:cNvSpPr/>
          <p:nvPr/>
        </p:nvSpPr>
        <p:spPr>
          <a:xfrm>
            <a:off x="5643929" y="2819786"/>
            <a:ext cx="896400" cy="89655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4" name="TextBox 17">
            <a:extLst>
              <a:ext uri="{FF2B5EF4-FFF2-40B4-BE49-F238E27FC236}">
                <a16:creationId xmlns:a16="http://schemas.microsoft.com/office/drawing/2014/main" id="{A7F33D36-D4FC-41AF-A551-ADB31CCA2343}"/>
              </a:ext>
            </a:extLst>
          </p:cNvPr>
          <p:cNvSpPr txBox="1"/>
          <p:nvPr/>
        </p:nvSpPr>
        <p:spPr>
          <a:xfrm>
            <a:off x="5695076" y="2930081"/>
            <a:ext cx="868842" cy="804727"/>
          </a:xfrm>
          <a:prstGeom prst="rect">
            <a:avLst/>
          </a:prstGeom>
          <a:noFill/>
        </p:spPr>
        <p:txBody>
          <a:bodyPr wrap="none" rtlCol="0">
            <a:spAutoFit/>
          </a:bodyPr>
          <a:lstStyle/>
          <a:p>
            <a:r>
              <a:rPr lang="en-US" altLang="zh-CN" sz="3600" dirty="0">
                <a:solidFill>
                  <a:schemeClr val="bg1">
                    <a:lumMod val="95000"/>
                  </a:schemeClr>
                </a:solidFill>
                <a:latin typeface="微软雅黑" panose="020B0503020204020204" pitchFamily="34" charset="-122"/>
                <a:ea typeface="微软雅黑" panose="020B0503020204020204" pitchFamily="34" charset="-122"/>
              </a:rPr>
              <a:t>02</a:t>
            </a:r>
            <a:endParaRPr lang="zh-CN" altLang="en-US" sz="3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椭圆 15">
            <a:extLst>
              <a:ext uri="{FF2B5EF4-FFF2-40B4-BE49-F238E27FC236}">
                <a16:creationId xmlns:a16="http://schemas.microsoft.com/office/drawing/2014/main" id="{C141E30D-F8BF-4E1C-A93D-2FADDFE11B52}"/>
              </a:ext>
            </a:extLst>
          </p:cNvPr>
          <p:cNvSpPr/>
          <p:nvPr/>
        </p:nvSpPr>
        <p:spPr>
          <a:xfrm>
            <a:off x="5643929" y="4439736"/>
            <a:ext cx="896400" cy="89655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TextBox 20">
            <a:extLst>
              <a:ext uri="{FF2B5EF4-FFF2-40B4-BE49-F238E27FC236}">
                <a16:creationId xmlns:a16="http://schemas.microsoft.com/office/drawing/2014/main" id="{7ED7E646-704F-4F9A-B0E5-5B683E675108}"/>
              </a:ext>
            </a:extLst>
          </p:cNvPr>
          <p:cNvSpPr txBox="1"/>
          <p:nvPr/>
        </p:nvSpPr>
        <p:spPr>
          <a:xfrm>
            <a:off x="5722392" y="4539687"/>
            <a:ext cx="868842" cy="804727"/>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8" name="TextBox 21">
            <a:extLst>
              <a:ext uri="{FF2B5EF4-FFF2-40B4-BE49-F238E27FC236}">
                <a16:creationId xmlns:a16="http://schemas.microsoft.com/office/drawing/2014/main" id="{1A15C313-CB7A-4767-9C68-EDB11F72FE9A}"/>
              </a:ext>
            </a:extLst>
          </p:cNvPr>
          <p:cNvSpPr txBox="1"/>
          <p:nvPr/>
        </p:nvSpPr>
        <p:spPr bwMode="auto">
          <a:xfrm>
            <a:off x="6709453" y="1570775"/>
            <a:ext cx="4241554" cy="616836"/>
          </a:xfrm>
          <a:prstGeom prst="rect">
            <a:avLst/>
          </a:prstGeom>
          <a:noFill/>
        </p:spPr>
        <p:txBody>
          <a:bodyPr wrap="square">
            <a:spAutoFit/>
          </a:bodyPr>
          <a:lstStyle/>
          <a:p>
            <a:pPr>
              <a:lnSpc>
                <a:spcPct val="150000"/>
              </a:lnSpc>
            </a:pPr>
            <a:r>
              <a:rPr lang="zh-CN" altLang="en-US" sz="1200" dirty="0">
                <a:solidFill>
                  <a:schemeClr val="bg1">
                    <a:lumMod val="65000"/>
                  </a:schemeClr>
                </a:solidFill>
              </a:rPr>
              <a:t>这里输入简单的文字概述这里输入简单文字概述简单的文字概述这里输入简单的文字概述这里输入</a:t>
            </a:r>
            <a:endParaRPr lang="zh-CN" altLang="en-US" sz="1200" dirty="0">
              <a:solidFill>
                <a:schemeClr val="bg1">
                  <a:lumMod val="65000"/>
                </a:schemeClr>
              </a:solidFill>
              <a:latin typeface="Calibri" pitchFamily="34" charset="0"/>
            </a:endParaRPr>
          </a:p>
        </p:txBody>
      </p:sp>
      <p:sp>
        <p:nvSpPr>
          <p:cNvPr id="19" name="矩形 18">
            <a:extLst>
              <a:ext uri="{FF2B5EF4-FFF2-40B4-BE49-F238E27FC236}">
                <a16:creationId xmlns:a16="http://schemas.microsoft.com/office/drawing/2014/main" id="{99895831-B921-49B1-B901-091A480870C8}"/>
              </a:ext>
            </a:extLst>
          </p:cNvPr>
          <p:cNvSpPr/>
          <p:nvPr/>
        </p:nvSpPr>
        <p:spPr bwMode="auto">
          <a:xfrm>
            <a:off x="6726633" y="1188885"/>
            <a:ext cx="1299767" cy="369332"/>
          </a:xfrm>
          <a:prstGeom prst="rect">
            <a:avLst/>
          </a:prstGeom>
        </p:spPr>
        <p:txBody>
          <a:bodyPr wrap="square">
            <a:spAutoFit/>
          </a:bodyPr>
          <a:lstStyle/>
          <a:p>
            <a:pPr algn="dist">
              <a:defRPr/>
            </a:pPr>
            <a:r>
              <a:rPr lang="zh-CN" altLang="en-US" b="1" dirty="0">
                <a:solidFill>
                  <a:schemeClr val="tx1">
                    <a:lumMod val="95000"/>
                    <a:lumOff val="5000"/>
                  </a:schemeClr>
                </a:solidFill>
              </a:rPr>
              <a:t>添加标题</a:t>
            </a:r>
          </a:p>
        </p:txBody>
      </p:sp>
      <p:sp>
        <p:nvSpPr>
          <p:cNvPr id="20" name="TextBox 23">
            <a:extLst>
              <a:ext uri="{FF2B5EF4-FFF2-40B4-BE49-F238E27FC236}">
                <a16:creationId xmlns:a16="http://schemas.microsoft.com/office/drawing/2014/main" id="{F2079674-D9C0-42B2-B942-406BCD73AF4B}"/>
              </a:ext>
            </a:extLst>
          </p:cNvPr>
          <p:cNvSpPr txBox="1"/>
          <p:nvPr/>
        </p:nvSpPr>
        <p:spPr bwMode="auto">
          <a:xfrm>
            <a:off x="6741733" y="3102414"/>
            <a:ext cx="4241554" cy="616836"/>
          </a:xfrm>
          <a:prstGeom prst="rect">
            <a:avLst/>
          </a:prstGeom>
          <a:noFill/>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这里输入简单的文字概述这里输入简单文字概述简单的文字概述这里输入简单的文字概述这里输入</a:t>
            </a:r>
            <a:endParaRPr lang="zh-CN" altLang="en-US" sz="1200" dirty="0">
              <a:solidFill>
                <a:schemeClr val="tx1">
                  <a:lumMod val="85000"/>
                  <a:lumOff val="15000"/>
                </a:schemeClr>
              </a:solidFill>
              <a:latin typeface="Calibri" pitchFamily="34" charset="0"/>
            </a:endParaRPr>
          </a:p>
        </p:txBody>
      </p:sp>
      <p:sp>
        <p:nvSpPr>
          <p:cNvPr id="22" name="TextBox 25">
            <a:extLst>
              <a:ext uri="{FF2B5EF4-FFF2-40B4-BE49-F238E27FC236}">
                <a16:creationId xmlns:a16="http://schemas.microsoft.com/office/drawing/2014/main" id="{B4CE0442-8BC0-4DC2-8C07-38CE098F36F8}"/>
              </a:ext>
            </a:extLst>
          </p:cNvPr>
          <p:cNvSpPr txBox="1"/>
          <p:nvPr/>
        </p:nvSpPr>
        <p:spPr bwMode="auto">
          <a:xfrm>
            <a:off x="6763472" y="4716204"/>
            <a:ext cx="4241554" cy="616836"/>
          </a:xfrm>
          <a:prstGeom prst="rect">
            <a:avLst/>
          </a:prstGeom>
          <a:noFill/>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这里输入简单的文字概述这里输入简单文字概述简单的文字概述这里输入简单的文字概述这里输入</a:t>
            </a:r>
            <a:endParaRPr lang="zh-CN" altLang="en-US" sz="1200" dirty="0">
              <a:solidFill>
                <a:schemeClr val="tx1">
                  <a:lumMod val="85000"/>
                  <a:lumOff val="15000"/>
                </a:schemeClr>
              </a:solidFill>
              <a:latin typeface="Calibri" pitchFamily="34" charset="0"/>
            </a:endParaRPr>
          </a:p>
        </p:txBody>
      </p:sp>
      <p:sp>
        <p:nvSpPr>
          <p:cNvPr id="28" name="矩形 27">
            <a:extLst>
              <a:ext uri="{FF2B5EF4-FFF2-40B4-BE49-F238E27FC236}">
                <a16:creationId xmlns:a16="http://schemas.microsoft.com/office/drawing/2014/main" id="{A95A0FA0-6193-44F3-9572-7ED46161293B}"/>
              </a:ext>
            </a:extLst>
          </p:cNvPr>
          <p:cNvSpPr/>
          <p:nvPr/>
        </p:nvSpPr>
        <p:spPr bwMode="auto">
          <a:xfrm>
            <a:off x="6726633" y="2773812"/>
            <a:ext cx="1299767" cy="369332"/>
          </a:xfrm>
          <a:prstGeom prst="rect">
            <a:avLst/>
          </a:prstGeom>
        </p:spPr>
        <p:txBody>
          <a:bodyPr wrap="square">
            <a:spAutoFit/>
          </a:bodyPr>
          <a:lstStyle/>
          <a:p>
            <a:pPr algn="dist">
              <a:defRPr/>
            </a:pPr>
            <a:r>
              <a:rPr lang="zh-CN" altLang="en-US" b="1" dirty="0">
                <a:solidFill>
                  <a:schemeClr val="tx1">
                    <a:lumMod val="95000"/>
                    <a:lumOff val="5000"/>
                  </a:schemeClr>
                </a:solidFill>
              </a:rPr>
              <a:t>添加标题</a:t>
            </a:r>
          </a:p>
        </p:txBody>
      </p:sp>
      <p:sp>
        <p:nvSpPr>
          <p:cNvPr id="30" name="矩形 29">
            <a:extLst>
              <a:ext uri="{FF2B5EF4-FFF2-40B4-BE49-F238E27FC236}">
                <a16:creationId xmlns:a16="http://schemas.microsoft.com/office/drawing/2014/main" id="{B292740B-BDD5-41BD-9BAC-DEF83428DBE4}"/>
              </a:ext>
            </a:extLst>
          </p:cNvPr>
          <p:cNvSpPr/>
          <p:nvPr/>
        </p:nvSpPr>
        <p:spPr bwMode="auto">
          <a:xfrm>
            <a:off x="6726633" y="4411024"/>
            <a:ext cx="1299767" cy="369332"/>
          </a:xfrm>
          <a:prstGeom prst="rect">
            <a:avLst/>
          </a:prstGeom>
        </p:spPr>
        <p:txBody>
          <a:bodyPr wrap="square">
            <a:spAutoFit/>
          </a:bodyPr>
          <a:lstStyle/>
          <a:p>
            <a:pPr algn="dist">
              <a:defRPr/>
            </a:pPr>
            <a:r>
              <a:rPr lang="zh-CN" altLang="en-US" b="1" dirty="0">
                <a:solidFill>
                  <a:schemeClr val="tx1">
                    <a:lumMod val="95000"/>
                    <a:lumOff val="5000"/>
                  </a:schemeClr>
                </a:solidFill>
              </a:rPr>
              <a:t>添加标题</a:t>
            </a:r>
          </a:p>
        </p:txBody>
      </p:sp>
    </p:spTree>
    <p:extLst>
      <p:ext uri="{BB962C8B-B14F-4D97-AF65-F5344CB8AC3E}">
        <p14:creationId xmlns:p14="http://schemas.microsoft.com/office/powerpoint/2010/main" val="288624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3C01583-8029-496D-81A7-A4E35C9C0EFC}"/>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4900"/>
                    </a14:imgEffect>
                    <a14:imgEffect>
                      <a14:saturation sat="0"/>
                    </a14:imgEffect>
                  </a14:imgLayer>
                </a14:imgProps>
              </a:ext>
              <a:ext uri="{28A0092B-C50C-407E-A947-70E740481C1C}">
                <a14:useLocalDpi xmlns:a14="http://schemas.microsoft.com/office/drawing/2010/main"/>
              </a:ext>
            </a:extLst>
          </a:blip>
          <a:srcRect/>
          <a:stretch>
            <a:fillRect/>
          </a:stretch>
        </p:blipFill>
        <p:spPr>
          <a:xfrm>
            <a:off x="0" y="5806441"/>
            <a:ext cx="12192000" cy="1105920"/>
          </a:xfrm>
          <a:custGeom>
            <a:avLst/>
            <a:gdLst>
              <a:gd name="connsiteX0" fmla="*/ 0 w 12192000"/>
              <a:gd name="connsiteY0" fmla="*/ 0 h 982615"/>
              <a:gd name="connsiteX1" fmla="*/ 3084945 w 12192000"/>
              <a:gd name="connsiteY1" fmla="*/ 0 h 982615"/>
              <a:gd name="connsiteX2" fmla="*/ 3084945 w 12192000"/>
              <a:gd name="connsiteY2" fmla="*/ 26719 h 982615"/>
              <a:gd name="connsiteX3" fmla="*/ 4184073 w 12192000"/>
              <a:gd name="connsiteY3" fmla="*/ 26719 h 982615"/>
              <a:gd name="connsiteX4" fmla="*/ 4184073 w 12192000"/>
              <a:gd name="connsiteY4" fmla="*/ 0 h 982615"/>
              <a:gd name="connsiteX5" fmla="*/ 12192000 w 12192000"/>
              <a:gd name="connsiteY5" fmla="*/ 0 h 982615"/>
              <a:gd name="connsiteX6" fmla="*/ 12192000 w 12192000"/>
              <a:gd name="connsiteY6" fmla="*/ 982615 h 982615"/>
              <a:gd name="connsiteX7" fmla="*/ 0 w 12192000"/>
              <a:gd name="connsiteY7" fmla="*/ 982615 h 9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82615">
                <a:moveTo>
                  <a:pt x="0" y="0"/>
                </a:moveTo>
                <a:lnTo>
                  <a:pt x="3084945" y="0"/>
                </a:lnTo>
                <a:lnTo>
                  <a:pt x="3084945" y="26719"/>
                </a:lnTo>
                <a:lnTo>
                  <a:pt x="4184073" y="26719"/>
                </a:lnTo>
                <a:lnTo>
                  <a:pt x="4184073" y="0"/>
                </a:lnTo>
                <a:lnTo>
                  <a:pt x="12192000" y="0"/>
                </a:lnTo>
                <a:lnTo>
                  <a:pt x="12192000" y="982615"/>
                </a:lnTo>
                <a:lnTo>
                  <a:pt x="0" y="982615"/>
                </a:lnTo>
                <a:close/>
              </a:path>
            </a:pathLst>
          </a:custGeom>
        </p:spPr>
      </p:pic>
      <p:pic>
        <p:nvPicPr>
          <p:cNvPr id="5" name="图片 4">
            <a:extLst>
              <a:ext uri="{FF2B5EF4-FFF2-40B4-BE49-F238E27FC236}">
                <a16:creationId xmlns:a16="http://schemas.microsoft.com/office/drawing/2014/main" id="{8AE67490-804C-4316-AC55-B8958AC7034B}"/>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flipH="1">
            <a:off x="0" y="0"/>
            <a:ext cx="1271021" cy="1328663"/>
          </a:xfrm>
          <a:custGeom>
            <a:avLst/>
            <a:gdLst>
              <a:gd name="connsiteX0" fmla="*/ 1493521 w 1941582"/>
              <a:gd name="connsiteY0" fmla="*/ 585222 h 2029635"/>
              <a:gd name="connsiteX1" fmla="*/ 1539241 w 1941582"/>
              <a:gd name="connsiteY1" fmla="*/ 737622 h 2029635"/>
              <a:gd name="connsiteX2" fmla="*/ 1638301 w 1941582"/>
              <a:gd name="connsiteY2" fmla="*/ 882402 h 2029635"/>
              <a:gd name="connsiteX3" fmla="*/ 1638301 w 1941582"/>
              <a:gd name="connsiteY3" fmla="*/ 1057662 h 2029635"/>
              <a:gd name="connsiteX4" fmla="*/ 1501141 w 1941582"/>
              <a:gd name="connsiteY4" fmla="*/ 1141482 h 2029635"/>
              <a:gd name="connsiteX5" fmla="*/ 1569721 w 1941582"/>
              <a:gd name="connsiteY5" fmla="*/ 1286262 h 2029635"/>
              <a:gd name="connsiteX6" fmla="*/ 1684021 w 1941582"/>
              <a:gd name="connsiteY6" fmla="*/ 1232922 h 2029635"/>
              <a:gd name="connsiteX7" fmla="*/ 1844041 w 1941582"/>
              <a:gd name="connsiteY7" fmla="*/ 1019562 h 2029635"/>
              <a:gd name="connsiteX8" fmla="*/ 1889761 w 1941582"/>
              <a:gd name="connsiteY8" fmla="*/ 1065282 h 2029635"/>
              <a:gd name="connsiteX9" fmla="*/ 1920241 w 1941582"/>
              <a:gd name="connsiteY9" fmla="*/ 1347222 h 2029635"/>
              <a:gd name="connsiteX10" fmla="*/ 1905001 w 1941582"/>
              <a:gd name="connsiteY10" fmla="*/ 1629162 h 2029635"/>
              <a:gd name="connsiteX11" fmla="*/ 1836421 w 1941582"/>
              <a:gd name="connsiteY11" fmla="*/ 1873002 h 2029635"/>
              <a:gd name="connsiteX12" fmla="*/ 1554481 w 1941582"/>
              <a:gd name="connsiteY12" fmla="*/ 2002542 h 2029635"/>
              <a:gd name="connsiteX13" fmla="*/ 1158241 w 1941582"/>
              <a:gd name="connsiteY13" fmla="*/ 2002542 h 2029635"/>
              <a:gd name="connsiteX14" fmla="*/ 670561 w 1941582"/>
              <a:gd name="connsiteY14" fmla="*/ 2010162 h 2029635"/>
              <a:gd name="connsiteX15" fmla="*/ 259081 w 1941582"/>
              <a:gd name="connsiteY15" fmla="*/ 2002542 h 2029635"/>
              <a:gd name="connsiteX16" fmla="*/ 152401 w 1941582"/>
              <a:gd name="connsiteY16" fmla="*/ 1865382 h 2029635"/>
              <a:gd name="connsiteX17" fmla="*/ 198121 w 1941582"/>
              <a:gd name="connsiteY17" fmla="*/ 1766322 h 2029635"/>
              <a:gd name="connsiteX18" fmla="*/ 289561 w 1941582"/>
              <a:gd name="connsiteY18" fmla="*/ 1690122 h 2029635"/>
              <a:gd name="connsiteX19" fmla="*/ 373381 w 1941582"/>
              <a:gd name="connsiteY19" fmla="*/ 1552962 h 2029635"/>
              <a:gd name="connsiteX20" fmla="*/ 342901 w 1941582"/>
              <a:gd name="connsiteY20" fmla="*/ 1484382 h 2029635"/>
              <a:gd name="connsiteX21" fmla="*/ 396241 w 1941582"/>
              <a:gd name="connsiteY21" fmla="*/ 1400562 h 2029635"/>
              <a:gd name="connsiteX22" fmla="*/ 525781 w 1941582"/>
              <a:gd name="connsiteY22" fmla="*/ 1286262 h 2029635"/>
              <a:gd name="connsiteX23" fmla="*/ 678181 w 1941582"/>
              <a:gd name="connsiteY23" fmla="*/ 1187202 h 2029635"/>
              <a:gd name="connsiteX24" fmla="*/ 792481 w 1941582"/>
              <a:gd name="connsiteY24" fmla="*/ 1042422 h 2029635"/>
              <a:gd name="connsiteX25" fmla="*/ 784861 w 1941582"/>
              <a:gd name="connsiteY25" fmla="*/ 935742 h 2029635"/>
              <a:gd name="connsiteX26" fmla="*/ 861061 w 1941582"/>
              <a:gd name="connsiteY26" fmla="*/ 935742 h 2029635"/>
              <a:gd name="connsiteX27" fmla="*/ 914401 w 1941582"/>
              <a:gd name="connsiteY27" fmla="*/ 1011942 h 2029635"/>
              <a:gd name="connsiteX28" fmla="*/ 1120141 w 1941582"/>
              <a:gd name="connsiteY28" fmla="*/ 1080522 h 2029635"/>
              <a:gd name="connsiteX29" fmla="*/ 1203961 w 1941582"/>
              <a:gd name="connsiteY29" fmla="*/ 1072902 h 2029635"/>
              <a:gd name="connsiteX30" fmla="*/ 1303021 w 1941582"/>
              <a:gd name="connsiteY30" fmla="*/ 989082 h 2029635"/>
              <a:gd name="connsiteX31" fmla="*/ 1303021 w 1941582"/>
              <a:gd name="connsiteY31" fmla="*/ 836682 h 2029635"/>
              <a:gd name="connsiteX32" fmla="*/ 1394461 w 1941582"/>
              <a:gd name="connsiteY32" fmla="*/ 859542 h 2029635"/>
              <a:gd name="connsiteX33" fmla="*/ 1485901 w 1941582"/>
              <a:gd name="connsiteY33" fmla="*/ 730002 h 2029635"/>
              <a:gd name="connsiteX34" fmla="*/ 1432561 w 1941582"/>
              <a:gd name="connsiteY34" fmla="*/ 691902 h 2029635"/>
              <a:gd name="connsiteX35" fmla="*/ 1447801 w 1941582"/>
              <a:gd name="connsiteY35" fmla="*/ 615702 h 2029635"/>
              <a:gd name="connsiteX36" fmla="*/ 1941582 w 1941582"/>
              <a:gd name="connsiteY36" fmla="*/ 0 h 2029635"/>
              <a:gd name="connsiteX37" fmla="*/ 0 w 1941582"/>
              <a:gd name="connsiteY37" fmla="*/ 0 h 2029635"/>
              <a:gd name="connsiteX38" fmla="*/ 0 w 1941582"/>
              <a:gd name="connsiteY38" fmla="*/ 2029635 h 2029635"/>
              <a:gd name="connsiteX39" fmla="*/ 1941582 w 1941582"/>
              <a:gd name="connsiteY39" fmla="*/ 2029635 h 20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41582" h="2029635">
                <a:moveTo>
                  <a:pt x="1493521" y="585222"/>
                </a:moveTo>
                <a:lnTo>
                  <a:pt x="1539241" y="737622"/>
                </a:lnTo>
                <a:lnTo>
                  <a:pt x="1638301" y="882402"/>
                </a:lnTo>
                <a:lnTo>
                  <a:pt x="1638301" y="1057662"/>
                </a:lnTo>
                <a:lnTo>
                  <a:pt x="1501141" y="1141482"/>
                </a:lnTo>
                <a:lnTo>
                  <a:pt x="1569721" y="1286262"/>
                </a:lnTo>
                <a:lnTo>
                  <a:pt x="1684021" y="1232922"/>
                </a:lnTo>
                <a:lnTo>
                  <a:pt x="1844041" y="1019562"/>
                </a:lnTo>
                <a:lnTo>
                  <a:pt x="1889761" y="1065282"/>
                </a:lnTo>
                <a:lnTo>
                  <a:pt x="1920241" y="1347222"/>
                </a:lnTo>
                <a:lnTo>
                  <a:pt x="1905001" y="1629162"/>
                </a:lnTo>
                <a:lnTo>
                  <a:pt x="1836421" y="1873002"/>
                </a:lnTo>
                <a:lnTo>
                  <a:pt x="1554481" y="2002542"/>
                </a:lnTo>
                <a:lnTo>
                  <a:pt x="1158241" y="2002542"/>
                </a:lnTo>
                <a:lnTo>
                  <a:pt x="670561" y="2010162"/>
                </a:lnTo>
                <a:lnTo>
                  <a:pt x="259081" y="2002542"/>
                </a:lnTo>
                <a:lnTo>
                  <a:pt x="152401" y="1865382"/>
                </a:lnTo>
                <a:lnTo>
                  <a:pt x="198121" y="1766322"/>
                </a:lnTo>
                <a:lnTo>
                  <a:pt x="289561" y="1690122"/>
                </a:lnTo>
                <a:lnTo>
                  <a:pt x="373381" y="1552962"/>
                </a:lnTo>
                <a:lnTo>
                  <a:pt x="342901" y="1484382"/>
                </a:lnTo>
                <a:lnTo>
                  <a:pt x="396241" y="1400562"/>
                </a:lnTo>
                <a:lnTo>
                  <a:pt x="525781" y="1286262"/>
                </a:lnTo>
                <a:lnTo>
                  <a:pt x="678181" y="1187202"/>
                </a:lnTo>
                <a:lnTo>
                  <a:pt x="792481" y="1042422"/>
                </a:lnTo>
                <a:lnTo>
                  <a:pt x="784861" y="935742"/>
                </a:lnTo>
                <a:lnTo>
                  <a:pt x="861061" y="935742"/>
                </a:lnTo>
                <a:lnTo>
                  <a:pt x="914401" y="1011942"/>
                </a:lnTo>
                <a:lnTo>
                  <a:pt x="1120141" y="1080522"/>
                </a:lnTo>
                <a:lnTo>
                  <a:pt x="1203961" y="1072902"/>
                </a:lnTo>
                <a:lnTo>
                  <a:pt x="1303021" y="989082"/>
                </a:lnTo>
                <a:lnTo>
                  <a:pt x="1303021" y="836682"/>
                </a:lnTo>
                <a:lnTo>
                  <a:pt x="1394461" y="859542"/>
                </a:lnTo>
                <a:lnTo>
                  <a:pt x="1485901" y="730002"/>
                </a:lnTo>
                <a:lnTo>
                  <a:pt x="1432561" y="691902"/>
                </a:lnTo>
                <a:lnTo>
                  <a:pt x="1447801" y="615702"/>
                </a:lnTo>
                <a:close/>
                <a:moveTo>
                  <a:pt x="1941582" y="0"/>
                </a:moveTo>
                <a:lnTo>
                  <a:pt x="0" y="0"/>
                </a:lnTo>
                <a:lnTo>
                  <a:pt x="0" y="2029635"/>
                </a:lnTo>
                <a:lnTo>
                  <a:pt x="1941582" y="2029635"/>
                </a:lnTo>
                <a:close/>
              </a:path>
            </a:pathLst>
          </a:custGeom>
        </p:spPr>
      </p:pic>
      <p:sp>
        <p:nvSpPr>
          <p:cNvPr id="6" name="椭圆 5">
            <a:extLst>
              <a:ext uri="{FF2B5EF4-FFF2-40B4-BE49-F238E27FC236}">
                <a16:creationId xmlns:a16="http://schemas.microsoft.com/office/drawing/2014/main" id="{39B244F9-630B-4A8D-B0A4-DDC9A91599ED}"/>
              </a:ext>
            </a:extLst>
          </p:cNvPr>
          <p:cNvSpPr/>
          <p:nvPr/>
        </p:nvSpPr>
        <p:spPr>
          <a:xfrm>
            <a:off x="5414010" y="1376802"/>
            <a:ext cx="1363980" cy="136398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A8B40C1C-516A-4422-B1B1-ECAD1BD0DA4D}"/>
              </a:ext>
            </a:extLst>
          </p:cNvPr>
          <p:cNvSpPr txBox="1"/>
          <p:nvPr/>
        </p:nvSpPr>
        <p:spPr>
          <a:xfrm>
            <a:off x="5732159" y="1801679"/>
            <a:ext cx="967740" cy="769441"/>
          </a:xfrm>
          <a:prstGeom prst="rect">
            <a:avLst/>
          </a:prstGeom>
          <a:noFill/>
        </p:spPr>
        <p:txBody>
          <a:bodyPr wrap="square" rtlCol="0">
            <a:spAutoFit/>
          </a:bodyPr>
          <a:lstStyle/>
          <a:p>
            <a:r>
              <a:rPr lang="zh-CN" altLang="en-US" sz="4400" b="1" dirty="0">
                <a:solidFill>
                  <a:schemeClr val="accent5"/>
                </a:solidFill>
              </a:rPr>
              <a:t>叁</a:t>
            </a:r>
          </a:p>
        </p:txBody>
      </p:sp>
      <p:pic>
        <p:nvPicPr>
          <p:cNvPr id="8" name="图片 7" descr="梅花">
            <a:extLst>
              <a:ext uri="{FF2B5EF4-FFF2-40B4-BE49-F238E27FC236}">
                <a16:creationId xmlns:a16="http://schemas.microsoft.com/office/drawing/2014/main" id="{C73054BE-3EE0-4B0F-9CE9-6842535249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5427" y="1405022"/>
            <a:ext cx="747544" cy="497718"/>
          </a:xfrm>
          <a:prstGeom prst="rect">
            <a:avLst/>
          </a:prstGeom>
        </p:spPr>
      </p:pic>
      <p:grpSp>
        <p:nvGrpSpPr>
          <p:cNvPr id="9" name="组合 8">
            <a:extLst>
              <a:ext uri="{FF2B5EF4-FFF2-40B4-BE49-F238E27FC236}">
                <a16:creationId xmlns:a16="http://schemas.microsoft.com/office/drawing/2014/main" id="{DADF5F98-3410-4026-B871-BCDAB71EBC89}"/>
              </a:ext>
            </a:extLst>
          </p:cNvPr>
          <p:cNvGrpSpPr/>
          <p:nvPr/>
        </p:nvGrpSpPr>
        <p:grpSpPr>
          <a:xfrm>
            <a:off x="2642849" y="3005877"/>
            <a:ext cx="6772700" cy="1047750"/>
            <a:chOff x="2951528" y="3044432"/>
            <a:chExt cx="6031345" cy="706498"/>
          </a:xfrm>
        </p:grpSpPr>
        <p:pic>
          <p:nvPicPr>
            <p:cNvPr id="10" name="图片 9">
              <a:extLst>
                <a:ext uri="{FF2B5EF4-FFF2-40B4-BE49-F238E27FC236}">
                  <a16:creationId xmlns:a16="http://schemas.microsoft.com/office/drawing/2014/main" id="{98B4070E-69D3-4C30-A0BE-E4B99C65CB83}"/>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51528" y="3044432"/>
              <a:ext cx="6031345" cy="706498"/>
            </a:xfrm>
            <a:custGeom>
              <a:avLst/>
              <a:gdLst>
                <a:gd name="connsiteX0" fmla="*/ 0 w 6031345"/>
                <a:gd name="connsiteY0" fmla="*/ 0 h 706498"/>
                <a:gd name="connsiteX1" fmla="*/ 6031345 w 6031345"/>
                <a:gd name="connsiteY1" fmla="*/ 0 h 706498"/>
                <a:gd name="connsiteX2" fmla="*/ 6031345 w 6031345"/>
                <a:gd name="connsiteY2" fmla="*/ 706498 h 706498"/>
                <a:gd name="connsiteX3" fmla="*/ 0 w 6031345"/>
                <a:gd name="connsiteY3" fmla="*/ 706498 h 706498"/>
              </a:gdLst>
              <a:ahLst/>
              <a:cxnLst>
                <a:cxn ang="0">
                  <a:pos x="connsiteX0" y="connsiteY0"/>
                </a:cxn>
                <a:cxn ang="0">
                  <a:pos x="connsiteX1" y="connsiteY1"/>
                </a:cxn>
                <a:cxn ang="0">
                  <a:pos x="connsiteX2" y="connsiteY2"/>
                </a:cxn>
                <a:cxn ang="0">
                  <a:pos x="connsiteX3" y="connsiteY3"/>
                </a:cxn>
              </a:cxnLst>
              <a:rect l="l" t="t" r="r" b="b"/>
              <a:pathLst>
                <a:path w="6031345" h="706498">
                  <a:moveTo>
                    <a:pt x="0" y="0"/>
                  </a:moveTo>
                  <a:lnTo>
                    <a:pt x="6031345" y="0"/>
                  </a:lnTo>
                  <a:lnTo>
                    <a:pt x="6031345" y="706498"/>
                  </a:lnTo>
                  <a:lnTo>
                    <a:pt x="0" y="706498"/>
                  </a:lnTo>
                  <a:close/>
                </a:path>
              </a:pathLst>
            </a:custGeom>
          </p:spPr>
        </p:pic>
        <p:sp>
          <p:nvSpPr>
            <p:cNvPr id="11" name="文本框 10">
              <a:extLst>
                <a:ext uri="{FF2B5EF4-FFF2-40B4-BE49-F238E27FC236}">
                  <a16:creationId xmlns:a16="http://schemas.microsoft.com/office/drawing/2014/main" id="{5003D0C7-6703-4DAB-ACA1-1D704AC6532A}"/>
                </a:ext>
              </a:extLst>
            </p:cNvPr>
            <p:cNvSpPr txBox="1"/>
            <p:nvPr/>
          </p:nvSpPr>
          <p:spPr>
            <a:xfrm>
              <a:off x="4070440" y="3129702"/>
              <a:ext cx="3593347" cy="352807"/>
            </a:xfrm>
            <a:prstGeom prst="rect">
              <a:avLst/>
            </a:prstGeom>
            <a:noFill/>
          </p:spPr>
          <p:txBody>
            <a:bodyPr wrap="square" rtlCol="0">
              <a:spAutoFit/>
            </a:bodyPr>
            <a:lstStyle/>
            <a:p>
              <a:pPr algn="dist"/>
              <a:r>
                <a:rPr lang="zh-CN" altLang="en-US" sz="2800" b="1" i="1" dirty="0">
                  <a:solidFill>
                    <a:schemeClr val="bg1"/>
                  </a:solidFill>
                </a:rPr>
                <a:t>点击添加第三部分标题</a:t>
              </a:r>
            </a:p>
          </p:txBody>
        </p:sp>
      </p:grpSp>
    </p:spTree>
    <p:extLst>
      <p:ext uri="{BB962C8B-B14F-4D97-AF65-F5344CB8AC3E}">
        <p14:creationId xmlns:p14="http://schemas.microsoft.com/office/powerpoint/2010/main" val="338210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3010FF3-6047-495E-8A94-E6E62A5DCDE7}"/>
              </a:ext>
            </a:extLst>
          </p:cNvPr>
          <p:cNvGrpSpPr/>
          <p:nvPr/>
        </p:nvGrpSpPr>
        <p:grpSpPr>
          <a:xfrm>
            <a:off x="5036881" y="2782781"/>
            <a:ext cx="2086906" cy="2060953"/>
            <a:chOff x="6587892" y="1802100"/>
            <a:chExt cx="2495879" cy="2464840"/>
          </a:xfrm>
        </p:grpSpPr>
        <p:pic>
          <p:nvPicPr>
            <p:cNvPr id="5" name="图片 4">
              <a:extLst>
                <a:ext uri="{FF2B5EF4-FFF2-40B4-BE49-F238E27FC236}">
                  <a16:creationId xmlns:a16="http://schemas.microsoft.com/office/drawing/2014/main" id="{4581B8B6-4B95-40D0-8CCB-7218CBBDD731}"/>
                </a:ext>
              </a:extLst>
            </p:cNvPr>
            <p:cNvPicPr>
              <a:picLocks noChangeAspect="1"/>
            </p:cNvPicPr>
            <p:nvPr/>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rot="19459818">
              <a:off x="6587892" y="1802100"/>
              <a:ext cx="2495879" cy="2464840"/>
            </a:xfrm>
            <a:prstGeom prst="rect">
              <a:avLst/>
            </a:prstGeom>
          </p:spPr>
        </p:pic>
        <p:sp>
          <p:nvSpPr>
            <p:cNvPr id="6" name="Freeform 51">
              <a:extLst>
                <a:ext uri="{FF2B5EF4-FFF2-40B4-BE49-F238E27FC236}">
                  <a16:creationId xmlns:a16="http://schemas.microsoft.com/office/drawing/2014/main" id="{E45F1EAF-6A92-4086-972F-CCCDFAA97916}"/>
                </a:ext>
              </a:extLst>
            </p:cNvPr>
            <p:cNvSpPr>
              <a:spLocks noEditPoints="1"/>
            </p:cNvSpPr>
            <p:nvPr/>
          </p:nvSpPr>
          <p:spPr bwMode="auto">
            <a:xfrm>
              <a:off x="7453481" y="2887511"/>
              <a:ext cx="722457" cy="526115"/>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chemeClr val="bg1"/>
            </a:solidFill>
            <a:ln>
              <a:noFill/>
            </a:ln>
            <a:effectLst>
              <a:outerShdw blurRad="190500" sx="102000" sy="102000" algn="ctr" rotWithShape="0">
                <a:prstClr val="black">
                  <a:alpha val="96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nvGrpSpPr>
          <p:cNvPr id="7" name="组合 6">
            <a:extLst>
              <a:ext uri="{FF2B5EF4-FFF2-40B4-BE49-F238E27FC236}">
                <a16:creationId xmlns:a16="http://schemas.microsoft.com/office/drawing/2014/main" id="{6BEFABC7-677B-4002-BDD9-E8336DE4A808}"/>
              </a:ext>
            </a:extLst>
          </p:cNvPr>
          <p:cNvGrpSpPr/>
          <p:nvPr/>
        </p:nvGrpSpPr>
        <p:grpSpPr>
          <a:xfrm>
            <a:off x="5740147" y="4234035"/>
            <a:ext cx="2009737" cy="2009737"/>
            <a:chOff x="9303198" y="1909670"/>
            <a:chExt cx="2548219" cy="2548219"/>
          </a:xfrm>
        </p:grpSpPr>
        <p:pic>
          <p:nvPicPr>
            <p:cNvPr id="8" name="图片 7">
              <a:extLst>
                <a:ext uri="{FF2B5EF4-FFF2-40B4-BE49-F238E27FC236}">
                  <a16:creationId xmlns:a16="http://schemas.microsoft.com/office/drawing/2014/main" id="{FD1B1A5C-FC03-448F-A497-97429AF6950F}"/>
                </a:ext>
              </a:extLst>
            </p:cNvPr>
            <p:cNvPicPr>
              <a:picLocks noChangeAspect="1"/>
            </p:cNvPicPr>
            <p:nvPr/>
          </p:nvPicPr>
          <p:blipFill rotWithShape="1">
            <a:blip r:embed="rId3"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9303198" y="1909670"/>
              <a:ext cx="2548219" cy="2548219"/>
            </a:xfrm>
            <a:prstGeom prst="rect">
              <a:avLst/>
            </a:prstGeom>
          </p:spPr>
        </p:pic>
        <p:sp>
          <p:nvSpPr>
            <p:cNvPr id="9" name="Freeform 9">
              <a:extLst>
                <a:ext uri="{FF2B5EF4-FFF2-40B4-BE49-F238E27FC236}">
                  <a16:creationId xmlns:a16="http://schemas.microsoft.com/office/drawing/2014/main" id="{D5C02616-93DD-4668-95B6-D65ADB1D04B3}"/>
                </a:ext>
              </a:extLst>
            </p:cNvPr>
            <p:cNvSpPr>
              <a:spLocks noEditPoints="1"/>
            </p:cNvSpPr>
            <p:nvPr/>
          </p:nvSpPr>
          <p:spPr bwMode="auto">
            <a:xfrm>
              <a:off x="10239019" y="2997994"/>
              <a:ext cx="617576" cy="551836"/>
            </a:xfrm>
            <a:custGeom>
              <a:avLst/>
              <a:gdLst>
                <a:gd name="T0" fmla="*/ 29 w 282"/>
                <a:gd name="T1" fmla="*/ 50 h 252"/>
                <a:gd name="T2" fmla="*/ 0 w 282"/>
                <a:gd name="T3" fmla="*/ 81 h 252"/>
                <a:gd name="T4" fmla="*/ 0 w 282"/>
                <a:gd name="T5" fmla="*/ 177 h 252"/>
                <a:gd name="T6" fmla="*/ 30 w 282"/>
                <a:gd name="T7" fmla="*/ 208 h 252"/>
                <a:gd name="T8" fmla="*/ 41 w 282"/>
                <a:gd name="T9" fmla="*/ 208 h 252"/>
                <a:gd name="T10" fmla="*/ 41 w 282"/>
                <a:gd name="T11" fmla="*/ 252 h 252"/>
                <a:gd name="T12" fmla="*/ 73 w 282"/>
                <a:gd name="T13" fmla="*/ 208 h 252"/>
                <a:gd name="T14" fmla="*/ 193 w 282"/>
                <a:gd name="T15" fmla="*/ 208 h 252"/>
                <a:gd name="T16" fmla="*/ 204 w 282"/>
                <a:gd name="T17" fmla="*/ 206 h 252"/>
                <a:gd name="T18" fmla="*/ 190 w 282"/>
                <a:gd name="T19" fmla="*/ 187 h 252"/>
                <a:gd name="T20" fmla="*/ 81 w 282"/>
                <a:gd name="T21" fmla="*/ 187 h 252"/>
                <a:gd name="T22" fmla="*/ 44 w 282"/>
                <a:gd name="T23" fmla="*/ 171 h 252"/>
                <a:gd name="T24" fmla="*/ 29 w 282"/>
                <a:gd name="T25" fmla="*/ 135 h 252"/>
                <a:gd name="T26" fmla="*/ 29 w 282"/>
                <a:gd name="T27" fmla="*/ 50 h 252"/>
                <a:gd name="T28" fmla="*/ 81 w 282"/>
                <a:gd name="T29" fmla="*/ 0 h 252"/>
                <a:gd name="T30" fmla="*/ 244 w 282"/>
                <a:gd name="T31" fmla="*/ 0 h 252"/>
                <a:gd name="T32" fmla="*/ 271 w 282"/>
                <a:gd name="T33" fmla="*/ 11 h 252"/>
                <a:gd name="T34" fmla="*/ 282 w 282"/>
                <a:gd name="T35" fmla="*/ 38 h 252"/>
                <a:gd name="T36" fmla="*/ 282 w 282"/>
                <a:gd name="T37" fmla="*/ 135 h 252"/>
                <a:gd name="T38" fmla="*/ 271 w 282"/>
                <a:gd name="T39" fmla="*/ 162 h 252"/>
                <a:gd name="T40" fmla="*/ 244 w 282"/>
                <a:gd name="T41" fmla="*/ 173 h 252"/>
                <a:gd name="T42" fmla="*/ 241 w 282"/>
                <a:gd name="T43" fmla="*/ 173 h 252"/>
                <a:gd name="T44" fmla="*/ 241 w 282"/>
                <a:gd name="T45" fmla="*/ 210 h 252"/>
                <a:gd name="T46" fmla="*/ 234 w 282"/>
                <a:gd name="T47" fmla="*/ 217 h 252"/>
                <a:gd name="T48" fmla="*/ 227 w 282"/>
                <a:gd name="T49" fmla="*/ 214 h 252"/>
                <a:gd name="T50" fmla="*/ 197 w 282"/>
                <a:gd name="T51" fmla="*/ 173 h 252"/>
                <a:gd name="T52" fmla="*/ 81 w 282"/>
                <a:gd name="T53" fmla="*/ 173 h 252"/>
                <a:gd name="T54" fmla="*/ 54 w 282"/>
                <a:gd name="T55" fmla="*/ 162 h 252"/>
                <a:gd name="T56" fmla="*/ 43 w 282"/>
                <a:gd name="T57" fmla="*/ 135 h 252"/>
                <a:gd name="T58" fmla="*/ 43 w 282"/>
                <a:gd name="T59" fmla="*/ 38 h 252"/>
                <a:gd name="T60" fmla="*/ 54 w 282"/>
                <a:gd name="T61" fmla="*/ 11 h 252"/>
                <a:gd name="T62" fmla="*/ 81 w 282"/>
                <a:gd name="T63" fmla="*/ 0 h 252"/>
                <a:gd name="T64" fmla="*/ 244 w 282"/>
                <a:gd name="T65" fmla="*/ 15 h 252"/>
                <a:gd name="T66" fmla="*/ 260 w 282"/>
                <a:gd name="T67" fmla="*/ 22 h 252"/>
                <a:gd name="T68" fmla="*/ 267 w 282"/>
                <a:gd name="T69" fmla="*/ 38 h 252"/>
                <a:gd name="T70" fmla="*/ 267 w 282"/>
                <a:gd name="T71" fmla="*/ 135 h 252"/>
                <a:gd name="T72" fmla="*/ 260 w 282"/>
                <a:gd name="T73" fmla="*/ 151 h 252"/>
                <a:gd name="T74" fmla="*/ 244 w 282"/>
                <a:gd name="T75" fmla="*/ 158 h 252"/>
                <a:gd name="T76" fmla="*/ 234 w 282"/>
                <a:gd name="T77" fmla="*/ 158 h 252"/>
                <a:gd name="T78" fmla="*/ 226 w 282"/>
                <a:gd name="T79" fmla="*/ 166 h 252"/>
                <a:gd name="T80" fmla="*/ 226 w 282"/>
                <a:gd name="T81" fmla="*/ 186 h 252"/>
                <a:gd name="T82" fmla="*/ 207 w 282"/>
                <a:gd name="T83" fmla="*/ 161 h 252"/>
                <a:gd name="T84" fmla="*/ 201 w 282"/>
                <a:gd name="T85" fmla="*/ 158 h 252"/>
                <a:gd name="T86" fmla="*/ 201 w 282"/>
                <a:gd name="T87" fmla="*/ 158 h 252"/>
                <a:gd name="T88" fmla="*/ 81 w 282"/>
                <a:gd name="T89" fmla="*/ 158 h 252"/>
                <a:gd name="T90" fmla="*/ 65 w 282"/>
                <a:gd name="T91" fmla="*/ 151 h 252"/>
                <a:gd name="T92" fmla="*/ 58 w 282"/>
                <a:gd name="T93" fmla="*/ 135 h 252"/>
                <a:gd name="T94" fmla="*/ 58 w 282"/>
                <a:gd name="T95" fmla="*/ 38 h 252"/>
                <a:gd name="T96" fmla="*/ 65 w 282"/>
                <a:gd name="T97" fmla="*/ 22 h 252"/>
                <a:gd name="T98" fmla="*/ 81 w 282"/>
                <a:gd name="T99" fmla="*/ 15 h 252"/>
                <a:gd name="T100" fmla="*/ 244 w 282"/>
                <a:gd name="T101" fmla="*/ 1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2" h="252">
                  <a:moveTo>
                    <a:pt x="29" y="50"/>
                  </a:moveTo>
                  <a:cubicBezTo>
                    <a:pt x="13" y="51"/>
                    <a:pt x="0" y="64"/>
                    <a:pt x="0" y="81"/>
                  </a:cubicBezTo>
                  <a:cubicBezTo>
                    <a:pt x="0" y="177"/>
                    <a:pt x="0" y="177"/>
                    <a:pt x="0" y="177"/>
                  </a:cubicBezTo>
                  <a:cubicBezTo>
                    <a:pt x="0" y="194"/>
                    <a:pt x="14" y="208"/>
                    <a:pt x="30" y="208"/>
                  </a:cubicBezTo>
                  <a:cubicBezTo>
                    <a:pt x="41" y="208"/>
                    <a:pt x="41" y="208"/>
                    <a:pt x="41" y="208"/>
                  </a:cubicBezTo>
                  <a:cubicBezTo>
                    <a:pt x="41" y="252"/>
                    <a:pt x="41" y="252"/>
                    <a:pt x="41" y="252"/>
                  </a:cubicBezTo>
                  <a:cubicBezTo>
                    <a:pt x="73" y="208"/>
                    <a:pt x="73" y="208"/>
                    <a:pt x="73" y="208"/>
                  </a:cubicBezTo>
                  <a:cubicBezTo>
                    <a:pt x="193" y="208"/>
                    <a:pt x="193" y="208"/>
                    <a:pt x="193" y="208"/>
                  </a:cubicBezTo>
                  <a:cubicBezTo>
                    <a:pt x="197" y="208"/>
                    <a:pt x="201" y="207"/>
                    <a:pt x="204" y="206"/>
                  </a:cubicBezTo>
                  <a:cubicBezTo>
                    <a:pt x="190" y="187"/>
                    <a:pt x="190" y="187"/>
                    <a:pt x="190" y="187"/>
                  </a:cubicBezTo>
                  <a:cubicBezTo>
                    <a:pt x="81" y="187"/>
                    <a:pt x="81" y="187"/>
                    <a:pt x="81" y="187"/>
                  </a:cubicBezTo>
                  <a:cubicBezTo>
                    <a:pt x="67" y="187"/>
                    <a:pt x="54" y="181"/>
                    <a:pt x="44" y="171"/>
                  </a:cubicBezTo>
                  <a:cubicBezTo>
                    <a:pt x="35" y="162"/>
                    <a:pt x="29" y="149"/>
                    <a:pt x="29" y="135"/>
                  </a:cubicBezTo>
                  <a:cubicBezTo>
                    <a:pt x="29" y="50"/>
                    <a:pt x="29" y="50"/>
                    <a:pt x="29" y="50"/>
                  </a:cubicBezTo>
                  <a:close/>
                  <a:moveTo>
                    <a:pt x="81" y="0"/>
                  </a:moveTo>
                  <a:cubicBezTo>
                    <a:pt x="244" y="0"/>
                    <a:pt x="244" y="0"/>
                    <a:pt x="244" y="0"/>
                  </a:cubicBezTo>
                  <a:cubicBezTo>
                    <a:pt x="254" y="0"/>
                    <a:pt x="264" y="4"/>
                    <a:pt x="271" y="11"/>
                  </a:cubicBezTo>
                  <a:cubicBezTo>
                    <a:pt x="278" y="18"/>
                    <a:pt x="282" y="28"/>
                    <a:pt x="282" y="38"/>
                  </a:cubicBezTo>
                  <a:cubicBezTo>
                    <a:pt x="282" y="135"/>
                    <a:pt x="282" y="135"/>
                    <a:pt x="282" y="135"/>
                  </a:cubicBezTo>
                  <a:cubicBezTo>
                    <a:pt x="282" y="145"/>
                    <a:pt x="278" y="155"/>
                    <a:pt x="271" y="162"/>
                  </a:cubicBezTo>
                  <a:cubicBezTo>
                    <a:pt x="264" y="169"/>
                    <a:pt x="254" y="173"/>
                    <a:pt x="244" y="173"/>
                  </a:cubicBezTo>
                  <a:cubicBezTo>
                    <a:pt x="241" y="173"/>
                    <a:pt x="241" y="173"/>
                    <a:pt x="241" y="173"/>
                  </a:cubicBezTo>
                  <a:cubicBezTo>
                    <a:pt x="241" y="210"/>
                    <a:pt x="241" y="210"/>
                    <a:pt x="241" y="210"/>
                  </a:cubicBezTo>
                  <a:cubicBezTo>
                    <a:pt x="241" y="214"/>
                    <a:pt x="238" y="217"/>
                    <a:pt x="234" y="217"/>
                  </a:cubicBezTo>
                  <a:cubicBezTo>
                    <a:pt x="231" y="217"/>
                    <a:pt x="228" y="216"/>
                    <a:pt x="227" y="214"/>
                  </a:cubicBezTo>
                  <a:cubicBezTo>
                    <a:pt x="197" y="173"/>
                    <a:pt x="197" y="173"/>
                    <a:pt x="197" y="173"/>
                  </a:cubicBezTo>
                  <a:cubicBezTo>
                    <a:pt x="81" y="173"/>
                    <a:pt x="81" y="173"/>
                    <a:pt x="81" y="173"/>
                  </a:cubicBezTo>
                  <a:cubicBezTo>
                    <a:pt x="70" y="173"/>
                    <a:pt x="61" y="169"/>
                    <a:pt x="54" y="162"/>
                  </a:cubicBezTo>
                  <a:cubicBezTo>
                    <a:pt x="47" y="155"/>
                    <a:pt x="43" y="145"/>
                    <a:pt x="43" y="135"/>
                  </a:cubicBezTo>
                  <a:cubicBezTo>
                    <a:pt x="43" y="38"/>
                    <a:pt x="43" y="38"/>
                    <a:pt x="43" y="38"/>
                  </a:cubicBezTo>
                  <a:cubicBezTo>
                    <a:pt x="43" y="28"/>
                    <a:pt x="47" y="18"/>
                    <a:pt x="54" y="11"/>
                  </a:cubicBezTo>
                  <a:cubicBezTo>
                    <a:pt x="61" y="4"/>
                    <a:pt x="70" y="0"/>
                    <a:pt x="81" y="0"/>
                  </a:cubicBezTo>
                  <a:close/>
                  <a:moveTo>
                    <a:pt x="244" y="15"/>
                  </a:moveTo>
                  <a:cubicBezTo>
                    <a:pt x="250" y="15"/>
                    <a:pt x="256" y="18"/>
                    <a:pt x="260" y="22"/>
                  </a:cubicBezTo>
                  <a:cubicBezTo>
                    <a:pt x="264" y="26"/>
                    <a:pt x="267" y="32"/>
                    <a:pt x="267" y="38"/>
                  </a:cubicBezTo>
                  <a:cubicBezTo>
                    <a:pt x="267" y="135"/>
                    <a:pt x="267" y="135"/>
                    <a:pt x="267" y="135"/>
                  </a:cubicBezTo>
                  <a:cubicBezTo>
                    <a:pt x="267" y="141"/>
                    <a:pt x="264" y="147"/>
                    <a:pt x="260" y="151"/>
                  </a:cubicBezTo>
                  <a:cubicBezTo>
                    <a:pt x="256" y="155"/>
                    <a:pt x="250" y="158"/>
                    <a:pt x="244" y="158"/>
                  </a:cubicBezTo>
                  <a:cubicBezTo>
                    <a:pt x="234" y="158"/>
                    <a:pt x="234" y="158"/>
                    <a:pt x="234" y="158"/>
                  </a:cubicBezTo>
                  <a:cubicBezTo>
                    <a:pt x="229" y="158"/>
                    <a:pt x="226" y="161"/>
                    <a:pt x="226" y="166"/>
                  </a:cubicBezTo>
                  <a:cubicBezTo>
                    <a:pt x="226" y="186"/>
                    <a:pt x="226" y="186"/>
                    <a:pt x="226" y="186"/>
                  </a:cubicBezTo>
                  <a:cubicBezTo>
                    <a:pt x="207" y="161"/>
                    <a:pt x="207" y="161"/>
                    <a:pt x="207" y="161"/>
                  </a:cubicBezTo>
                  <a:cubicBezTo>
                    <a:pt x="205" y="159"/>
                    <a:pt x="203" y="158"/>
                    <a:pt x="201" y="158"/>
                  </a:cubicBezTo>
                  <a:cubicBezTo>
                    <a:pt x="201" y="158"/>
                    <a:pt x="201" y="158"/>
                    <a:pt x="201" y="158"/>
                  </a:cubicBezTo>
                  <a:cubicBezTo>
                    <a:pt x="81" y="158"/>
                    <a:pt x="81" y="158"/>
                    <a:pt x="81" y="158"/>
                  </a:cubicBezTo>
                  <a:cubicBezTo>
                    <a:pt x="75" y="158"/>
                    <a:pt x="69" y="155"/>
                    <a:pt x="65" y="151"/>
                  </a:cubicBezTo>
                  <a:cubicBezTo>
                    <a:pt x="61" y="147"/>
                    <a:pt x="58" y="141"/>
                    <a:pt x="58" y="135"/>
                  </a:cubicBezTo>
                  <a:cubicBezTo>
                    <a:pt x="58" y="38"/>
                    <a:pt x="58" y="38"/>
                    <a:pt x="58" y="38"/>
                  </a:cubicBezTo>
                  <a:cubicBezTo>
                    <a:pt x="58" y="32"/>
                    <a:pt x="61" y="26"/>
                    <a:pt x="65" y="22"/>
                  </a:cubicBezTo>
                  <a:cubicBezTo>
                    <a:pt x="69" y="18"/>
                    <a:pt x="75" y="15"/>
                    <a:pt x="81" y="15"/>
                  </a:cubicBezTo>
                  <a:lnTo>
                    <a:pt x="244" y="15"/>
                  </a:lnTo>
                  <a:close/>
                </a:path>
              </a:pathLst>
            </a:custGeom>
            <a:solidFill>
              <a:schemeClr val="bg1"/>
            </a:solidFill>
            <a:ln>
              <a:noFill/>
            </a:ln>
            <a:effectLst>
              <a:outerShdw blurRad="190500" sx="102000" sy="102000" algn="ctr" rotWithShape="0">
                <a:prstClr val="black">
                  <a:alpha val="96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nvGrpSpPr>
          <p:cNvPr id="10" name="组合 9">
            <a:extLst>
              <a:ext uri="{FF2B5EF4-FFF2-40B4-BE49-F238E27FC236}">
                <a16:creationId xmlns:a16="http://schemas.microsoft.com/office/drawing/2014/main" id="{0025CB29-2B9E-43ED-AE33-29B268CD9AD5}"/>
              </a:ext>
            </a:extLst>
          </p:cNvPr>
          <p:cNvGrpSpPr/>
          <p:nvPr/>
        </p:nvGrpSpPr>
        <p:grpSpPr>
          <a:xfrm>
            <a:off x="5478997" y="1400983"/>
            <a:ext cx="2362323" cy="1815816"/>
            <a:chOff x="3249255" y="1911453"/>
            <a:chExt cx="3009394" cy="2313192"/>
          </a:xfrm>
        </p:grpSpPr>
        <p:pic>
          <p:nvPicPr>
            <p:cNvPr id="11" name="图片 10">
              <a:extLst>
                <a:ext uri="{FF2B5EF4-FFF2-40B4-BE49-F238E27FC236}">
                  <a16:creationId xmlns:a16="http://schemas.microsoft.com/office/drawing/2014/main" id="{78734906-1AD8-4FDC-949A-853B060C838B}"/>
                </a:ext>
              </a:extLst>
            </p:cNvPr>
            <p:cNvPicPr>
              <a:picLocks noChangeAspect="1"/>
            </p:cNvPicPr>
            <p:nvPr/>
          </p:nvPicPr>
          <p:blipFill rotWithShape="1">
            <a:blip r:embed="rId4"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3249255" y="1911453"/>
              <a:ext cx="3009394" cy="2313192"/>
            </a:xfrm>
            <a:prstGeom prst="rect">
              <a:avLst/>
            </a:prstGeom>
          </p:spPr>
        </p:pic>
        <p:sp>
          <p:nvSpPr>
            <p:cNvPr id="12" name="Freeform 12">
              <a:extLst>
                <a:ext uri="{FF2B5EF4-FFF2-40B4-BE49-F238E27FC236}">
                  <a16:creationId xmlns:a16="http://schemas.microsoft.com/office/drawing/2014/main" id="{FFACD685-C381-4695-A7C5-D682E03B29F5}"/>
                </a:ext>
              </a:extLst>
            </p:cNvPr>
            <p:cNvSpPr>
              <a:spLocks noEditPoints="1"/>
            </p:cNvSpPr>
            <p:nvPr/>
          </p:nvSpPr>
          <p:spPr bwMode="auto">
            <a:xfrm>
              <a:off x="4404514" y="2836274"/>
              <a:ext cx="662020" cy="620356"/>
            </a:xfrm>
            <a:custGeom>
              <a:avLst/>
              <a:gdLst>
                <a:gd name="T0" fmla="*/ 65 w 302"/>
                <a:gd name="T1" fmla="*/ 57 h 283"/>
                <a:gd name="T2" fmla="*/ 52 w 302"/>
                <a:gd name="T3" fmla="*/ 65 h 283"/>
                <a:gd name="T4" fmla="*/ 48 w 302"/>
                <a:gd name="T5" fmla="*/ 69 h 283"/>
                <a:gd name="T6" fmla="*/ 61 w 302"/>
                <a:gd name="T7" fmla="*/ 73 h 283"/>
                <a:gd name="T8" fmla="*/ 60 w 302"/>
                <a:gd name="T9" fmla="*/ 83 h 283"/>
                <a:gd name="T10" fmla="*/ 17 w 302"/>
                <a:gd name="T11" fmla="*/ 249 h 283"/>
                <a:gd name="T12" fmla="*/ 131 w 302"/>
                <a:gd name="T13" fmla="*/ 180 h 283"/>
                <a:gd name="T14" fmla="*/ 148 w 302"/>
                <a:gd name="T15" fmla="*/ 263 h 283"/>
                <a:gd name="T16" fmla="*/ 20 w 302"/>
                <a:gd name="T17" fmla="*/ 283 h 283"/>
                <a:gd name="T18" fmla="*/ 0 w 302"/>
                <a:gd name="T19" fmla="*/ 76 h 283"/>
                <a:gd name="T20" fmla="*/ 186 w 302"/>
                <a:gd name="T21" fmla="*/ 0 h 283"/>
                <a:gd name="T22" fmla="*/ 71 w 302"/>
                <a:gd name="T23" fmla="*/ 82 h 283"/>
                <a:gd name="T24" fmla="*/ 99 w 302"/>
                <a:gd name="T25" fmla="*/ 137 h 283"/>
                <a:gd name="T26" fmla="*/ 86 w 302"/>
                <a:gd name="T27" fmla="*/ 174 h 283"/>
                <a:gd name="T28" fmla="*/ 97 w 302"/>
                <a:gd name="T29" fmla="*/ 184 h 283"/>
                <a:gd name="T30" fmla="*/ 166 w 302"/>
                <a:gd name="T31" fmla="*/ 163 h 283"/>
                <a:gd name="T32" fmla="*/ 267 w 302"/>
                <a:gd name="T33" fmla="*/ 141 h 283"/>
                <a:gd name="T34" fmla="*/ 267 w 302"/>
                <a:gd name="T35" fmla="*/ 23 h 283"/>
                <a:gd name="T36" fmla="*/ 259 w 302"/>
                <a:gd name="T37" fmla="*/ 36 h 283"/>
                <a:gd name="T38" fmla="*/ 114 w 302"/>
                <a:gd name="T39" fmla="*/ 36 h 283"/>
                <a:gd name="T40" fmla="*/ 93 w 302"/>
                <a:gd name="T41" fmla="*/ 106 h 283"/>
                <a:gd name="T42" fmla="*/ 116 w 302"/>
                <a:gd name="T43" fmla="*/ 136 h 283"/>
                <a:gd name="T44" fmla="*/ 144 w 302"/>
                <a:gd name="T45" fmla="*/ 145 h 283"/>
                <a:gd name="T46" fmla="*/ 150 w 302"/>
                <a:gd name="T47" fmla="*/ 145 h 283"/>
                <a:gd name="T48" fmla="*/ 186 w 302"/>
                <a:gd name="T49" fmla="*/ 149 h 283"/>
                <a:gd name="T50" fmla="*/ 287 w 302"/>
                <a:gd name="T51" fmla="*/ 82 h 283"/>
                <a:gd name="T52" fmla="*/ 119 w 302"/>
                <a:gd name="T53" fmla="*/ 259 h 283"/>
                <a:gd name="T54" fmla="*/ 95 w 302"/>
                <a:gd name="T55" fmla="*/ 271 h 283"/>
                <a:gd name="T56" fmla="*/ 125 w 302"/>
                <a:gd name="T57" fmla="*/ 265 h 283"/>
                <a:gd name="T58" fmla="*/ 119 w 302"/>
                <a:gd name="T59" fmla="*/ 259 h 283"/>
                <a:gd name="T60" fmla="*/ 25 w 302"/>
                <a:gd name="T61" fmla="*/ 265 h 283"/>
                <a:gd name="T62" fmla="*/ 31 w 302"/>
                <a:gd name="T63" fmla="*/ 271 h 283"/>
                <a:gd name="T64" fmla="*/ 55 w 302"/>
                <a:gd name="T65" fmla="*/ 259 h 283"/>
                <a:gd name="T66" fmla="*/ 67 w 302"/>
                <a:gd name="T67" fmla="*/ 254 h 283"/>
                <a:gd name="T68" fmla="*/ 62 w 302"/>
                <a:gd name="T69" fmla="*/ 273 h 283"/>
                <a:gd name="T70" fmla="*/ 82 w 302"/>
                <a:gd name="T71" fmla="*/ 278 h 283"/>
                <a:gd name="T72" fmla="*/ 88 w 302"/>
                <a:gd name="T73" fmla="*/ 259 h 283"/>
                <a:gd name="T74" fmla="*/ 67 w 302"/>
                <a:gd name="T75" fmla="*/ 25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283">
                  <a:moveTo>
                    <a:pt x="20" y="57"/>
                  </a:moveTo>
                  <a:cubicBezTo>
                    <a:pt x="65" y="57"/>
                    <a:pt x="65" y="57"/>
                    <a:pt x="65" y="57"/>
                  </a:cubicBezTo>
                  <a:cubicBezTo>
                    <a:pt x="64" y="60"/>
                    <a:pt x="63" y="62"/>
                    <a:pt x="62" y="65"/>
                  </a:cubicBezTo>
                  <a:cubicBezTo>
                    <a:pt x="52" y="65"/>
                    <a:pt x="52" y="65"/>
                    <a:pt x="52" y="65"/>
                  </a:cubicBezTo>
                  <a:cubicBezTo>
                    <a:pt x="50" y="65"/>
                    <a:pt x="48" y="67"/>
                    <a:pt x="48" y="69"/>
                  </a:cubicBezTo>
                  <a:cubicBezTo>
                    <a:pt x="48" y="69"/>
                    <a:pt x="48" y="69"/>
                    <a:pt x="48" y="69"/>
                  </a:cubicBezTo>
                  <a:cubicBezTo>
                    <a:pt x="48" y="71"/>
                    <a:pt x="50" y="73"/>
                    <a:pt x="52" y="73"/>
                  </a:cubicBezTo>
                  <a:cubicBezTo>
                    <a:pt x="61" y="73"/>
                    <a:pt x="61" y="73"/>
                    <a:pt x="61" y="73"/>
                  </a:cubicBezTo>
                  <a:cubicBezTo>
                    <a:pt x="61" y="76"/>
                    <a:pt x="60" y="79"/>
                    <a:pt x="60" y="82"/>
                  </a:cubicBezTo>
                  <a:cubicBezTo>
                    <a:pt x="60" y="83"/>
                    <a:pt x="60" y="83"/>
                    <a:pt x="60" y="83"/>
                  </a:cubicBezTo>
                  <a:cubicBezTo>
                    <a:pt x="17" y="83"/>
                    <a:pt x="17" y="83"/>
                    <a:pt x="17" y="83"/>
                  </a:cubicBezTo>
                  <a:cubicBezTo>
                    <a:pt x="17" y="249"/>
                    <a:pt x="17" y="249"/>
                    <a:pt x="17" y="249"/>
                  </a:cubicBezTo>
                  <a:cubicBezTo>
                    <a:pt x="131" y="249"/>
                    <a:pt x="131" y="249"/>
                    <a:pt x="131" y="249"/>
                  </a:cubicBezTo>
                  <a:cubicBezTo>
                    <a:pt x="131" y="180"/>
                    <a:pt x="131" y="180"/>
                    <a:pt x="131" y="180"/>
                  </a:cubicBezTo>
                  <a:cubicBezTo>
                    <a:pt x="148" y="172"/>
                    <a:pt x="148" y="172"/>
                    <a:pt x="148" y="172"/>
                  </a:cubicBezTo>
                  <a:cubicBezTo>
                    <a:pt x="148" y="263"/>
                    <a:pt x="148" y="263"/>
                    <a:pt x="148" y="263"/>
                  </a:cubicBezTo>
                  <a:cubicBezTo>
                    <a:pt x="148" y="274"/>
                    <a:pt x="139" y="283"/>
                    <a:pt x="128" y="283"/>
                  </a:cubicBezTo>
                  <a:cubicBezTo>
                    <a:pt x="20" y="283"/>
                    <a:pt x="20" y="283"/>
                    <a:pt x="20" y="283"/>
                  </a:cubicBezTo>
                  <a:cubicBezTo>
                    <a:pt x="9" y="283"/>
                    <a:pt x="0" y="274"/>
                    <a:pt x="0" y="263"/>
                  </a:cubicBezTo>
                  <a:cubicBezTo>
                    <a:pt x="0" y="76"/>
                    <a:pt x="0" y="76"/>
                    <a:pt x="0" y="76"/>
                  </a:cubicBezTo>
                  <a:cubicBezTo>
                    <a:pt x="0" y="66"/>
                    <a:pt x="9" y="57"/>
                    <a:pt x="20" y="57"/>
                  </a:cubicBezTo>
                  <a:close/>
                  <a:moveTo>
                    <a:pt x="186" y="0"/>
                  </a:moveTo>
                  <a:cubicBezTo>
                    <a:pt x="155" y="0"/>
                    <a:pt x="126" y="9"/>
                    <a:pt x="106" y="23"/>
                  </a:cubicBezTo>
                  <a:cubicBezTo>
                    <a:pt x="84" y="38"/>
                    <a:pt x="71" y="59"/>
                    <a:pt x="71" y="82"/>
                  </a:cubicBezTo>
                  <a:cubicBezTo>
                    <a:pt x="71" y="93"/>
                    <a:pt x="74" y="104"/>
                    <a:pt x="79" y="114"/>
                  </a:cubicBezTo>
                  <a:cubicBezTo>
                    <a:pt x="84" y="122"/>
                    <a:pt x="91" y="130"/>
                    <a:pt x="99" y="137"/>
                  </a:cubicBezTo>
                  <a:cubicBezTo>
                    <a:pt x="86" y="174"/>
                    <a:pt x="86" y="174"/>
                    <a:pt x="86" y="174"/>
                  </a:cubicBezTo>
                  <a:cubicBezTo>
                    <a:pt x="86" y="174"/>
                    <a:pt x="86" y="174"/>
                    <a:pt x="86" y="174"/>
                  </a:cubicBezTo>
                  <a:cubicBezTo>
                    <a:pt x="86" y="176"/>
                    <a:pt x="86" y="178"/>
                    <a:pt x="87" y="180"/>
                  </a:cubicBezTo>
                  <a:cubicBezTo>
                    <a:pt x="88" y="184"/>
                    <a:pt x="93" y="186"/>
                    <a:pt x="97" y="184"/>
                  </a:cubicBezTo>
                  <a:cubicBezTo>
                    <a:pt x="148" y="160"/>
                    <a:pt x="148" y="160"/>
                    <a:pt x="148" y="160"/>
                  </a:cubicBezTo>
                  <a:cubicBezTo>
                    <a:pt x="154" y="162"/>
                    <a:pt x="160" y="163"/>
                    <a:pt x="166" y="163"/>
                  </a:cubicBezTo>
                  <a:cubicBezTo>
                    <a:pt x="173" y="164"/>
                    <a:pt x="180" y="165"/>
                    <a:pt x="186" y="165"/>
                  </a:cubicBezTo>
                  <a:cubicBezTo>
                    <a:pt x="218" y="165"/>
                    <a:pt x="246" y="156"/>
                    <a:pt x="267" y="141"/>
                  </a:cubicBezTo>
                  <a:cubicBezTo>
                    <a:pt x="289" y="126"/>
                    <a:pt x="302" y="106"/>
                    <a:pt x="302" y="82"/>
                  </a:cubicBezTo>
                  <a:cubicBezTo>
                    <a:pt x="302" y="59"/>
                    <a:pt x="289" y="38"/>
                    <a:pt x="267" y="23"/>
                  </a:cubicBezTo>
                  <a:cubicBezTo>
                    <a:pt x="246" y="9"/>
                    <a:pt x="218" y="0"/>
                    <a:pt x="186" y="0"/>
                  </a:cubicBezTo>
                  <a:close/>
                  <a:moveTo>
                    <a:pt x="259" y="36"/>
                  </a:moveTo>
                  <a:cubicBezTo>
                    <a:pt x="240" y="23"/>
                    <a:pt x="215" y="15"/>
                    <a:pt x="186" y="15"/>
                  </a:cubicBezTo>
                  <a:cubicBezTo>
                    <a:pt x="158" y="15"/>
                    <a:pt x="133" y="23"/>
                    <a:pt x="114" y="36"/>
                  </a:cubicBezTo>
                  <a:cubicBezTo>
                    <a:pt x="97" y="48"/>
                    <a:pt x="86" y="64"/>
                    <a:pt x="86" y="82"/>
                  </a:cubicBezTo>
                  <a:cubicBezTo>
                    <a:pt x="86" y="91"/>
                    <a:pt x="88" y="99"/>
                    <a:pt x="93" y="106"/>
                  </a:cubicBezTo>
                  <a:cubicBezTo>
                    <a:pt x="97" y="114"/>
                    <a:pt x="104" y="121"/>
                    <a:pt x="112" y="127"/>
                  </a:cubicBezTo>
                  <a:cubicBezTo>
                    <a:pt x="115" y="129"/>
                    <a:pt x="117" y="133"/>
                    <a:pt x="116" y="136"/>
                  </a:cubicBezTo>
                  <a:cubicBezTo>
                    <a:pt x="107" y="162"/>
                    <a:pt x="107" y="162"/>
                    <a:pt x="107" y="162"/>
                  </a:cubicBezTo>
                  <a:cubicBezTo>
                    <a:pt x="144" y="145"/>
                    <a:pt x="144" y="145"/>
                    <a:pt x="144" y="145"/>
                  </a:cubicBezTo>
                  <a:cubicBezTo>
                    <a:pt x="144" y="145"/>
                    <a:pt x="144" y="145"/>
                    <a:pt x="144" y="145"/>
                  </a:cubicBezTo>
                  <a:cubicBezTo>
                    <a:pt x="146" y="144"/>
                    <a:pt x="148" y="144"/>
                    <a:pt x="150" y="145"/>
                  </a:cubicBezTo>
                  <a:cubicBezTo>
                    <a:pt x="155" y="146"/>
                    <a:pt x="161" y="147"/>
                    <a:pt x="168" y="148"/>
                  </a:cubicBezTo>
                  <a:cubicBezTo>
                    <a:pt x="174" y="149"/>
                    <a:pt x="180" y="149"/>
                    <a:pt x="186" y="149"/>
                  </a:cubicBezTo>
                  <a:cubicBezTo>
                    <a:pt x="215" y="149"/>
                    <a:pt x="240" y="141"/>
                    <a:pt x="259" y="129"/>
                  </a:cubicBezTo>
                  <a:cubicBezTo>
                    <a:pt x="276" y="117"/>
                    <a:pt x="287" y="100"/>
                    <a:pt x="287" y="82"/>
                  </a:cubicBezTo>
                  <a:cubicBezTo>
                    <a:pt x="287" y="64"/>
                    <a:pt x="276" y="48"/>
                    <a:pt x="259" y="36"/>
                  </a:cubicBezTo>
                  <a:close/>
                  <a:moveTo>
                    <a:pt x="119" y="259"/>
                  </a:moveTo>
                  <a:cubicBezTo>
                    <a:pt x="95" y="259"/>
                    <a:pt x="95" y="259"/>
                    <a:pt x="95" y="259"/>
                  </a:cubicBezTo>
                  <a:cubicBezTo>
                    <a:pt x="95" y="271"/>
                    <a:pt x="95" y="271"/>
                    <a:pt x="95" y="271"/>
                  </a:cubicBezTo>
                  <a:cubicBezTo>
                    <a:pt x="119" y="271"/>
                    <a:pt x="119" y="271"/>
                    <a:pt x="119" y="271"/>
                  </a:cubicBezTo>
                  <a:cubicBezTo>
                    <a:pt x="122" y="271"/>
                    <a:pt x="125" y="268"/>
                    <a:pt x="125" y="265"/>
                  </a:cubicBezTo>
                  <a:cubicBezTo>
                    <a:pt x="125" y="265"/>
                    <a:pt x="125" y="265"/>
                    <a:pt x="125" y="265"/>
                  </a:cubicBezTo>
                  <a:cubicBezTo>
                    <a:pt x="125" y="262"/>
                    <a:pt x="122" y="259"/>
                    <a:pt x="119" y="259"/>
                  </a:cubicBezTo>
                  <a:close/>
                  <a:moveTo>
                    <a:pt x="31" y="259"/>
                  </a:moveTo>
                  <a:cubicBezTo>
                    <a:pt x="28" y="259"/>
                    <a:pt x="25" y="262"/>
                    <a:pt x="25" y="265"/>
                  </a:cubicBezTo>
                  <a:cubicBezTo>
                    <a:pt x="25" y="265"/>
                    <a:pt x="25" y="265"/>
                    <a:pt x="25" y="265"/>
                  </a:cubicBezTo>
                  <a:cubicBezTo>
                    <a:pt x="25" y="268"/>
                    <a:pt x="28" y="271"/>
                    <a:pt x="31" y="271"/>
                  </a:cubicBezTo>
                  <a:cubicBezTo>
                    <a:pt x="55" y="271"/>
                    <a:pt x="55" y="271"/>
                    <a:pt x="55" y="271"/>
                  </a:cubicBezTo>
                  <a:cubicBezTo>
                    <a:pt x="55" y="259"/>
                    <a:pt x="55" y="259"/>
                    <a:pt x="55" y="259"/>
                  </a:cubicBezTo>
                  <a:cubicBezTo>
                    <a:pt x="31" y="259"/>
                    <a:pt x="31" y="259"/>
                    <a:pt x="31" y="259"/>
                  </a:cubicBezTo>
                  <a:close/>
                  <a:moveTo>
                    <a:pt x="67" y="254"/>
                  </a:moveTo>
                  <a:cubicBezTo>
                    <a:pt x="64" y="254"/>
                    <a:pt x="62" y="256"/>
                    <a:pt x="62" y="259"/>
                  </a:cubicBezTo>
                  <a:cubicBezTo>
                    <a:pt x="62" y="273"/>
                    <a:pt x="62" y="273"/>
                    <a:pt x="62" y="273"/>
                  </a:cubicBezTo>
                  <a:cubicBezTo>
                    <a:pt x="62" y="276"/>
                    <a:pt x="64" y="278"/>
                    <a:pt x="67" y="278"/>
                  </a:cubicBezTo>
                  <a:cubicBezTo>
                    <a:pt x="82" y="278"/>
                    <a:pt x="82" y="278"/>
                    <a:pt x="82" y="278"/>
                  </a:cubicBezTo>
                  <a:cubicBezTo>
                    <a:pt x="85" y="278"/>
                    <a:pt x="88" y="276"/>
                    <a:pt x="88" y="273"/>
                  </a:cubicBezTo>
                  <a:cubicBezTo>
                    <a:pt x="88" y="259"/>
                    <a:pt x="88" y="259"/>
                    <a:pt x="88" y="259"/>
                  </a:cubicBezTo>
                  <a:cubicBezTo>
                    <a:pt x="88" y="256"/>
                    <a:pt x="85" y="254"/>
                    <a:pt x="82" y="254"/>
                  </a:cubicBezTo>
                  <a:lnTo>
                    <a:pt x="67" y="254"/>
                  </a:lnTo>
                  <a:close/>
                </a:path>
              </a:pathLst>
            </a:custGeom>
            <a:solidFill>
              <a:schemeClr val="bg1"/>
            </a:solidFill>
            <a:ln>
              <a:noFill/>
            </a:ln>
            <a:effectLst>
              <a:outerShdw blurRad="190500" sx="102000" sy="102000" algn="ctr" rotWithShape="0">
                <a:prstClr val="black">
                  <a:alpha val="96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grpSp>
        <p:nvGrpSpPr>
          <p:cNvPr id="13" name="组合 12">
            <a:extLst>
              <a:ext uri="{FF2B5EF4-FFF2-40B4-BE49-F238E27FC236}">
                <a16:creationId xmlns:a16="http://schemas.microsoft.com/office/drawing/2014/main" id="{28F239D6-9542-4566-961F-7F0C4A4F3B11}"/>
              </a:ext>
            </a:extLst>
          </p:cNvPr>
          <p:cNvGrpSpPr/>
          <p:nvPr/>
        </p:nvGrpSpPr>
        <p:grpSpPr>
          <a:xfrm>
            <a:off x="5377471" y="214605"/>
            <a:ext cx="1974479" cy="1939220"/>
            <a:chOff x="599276" y="1887195"/>
            <a:chExt cx="2480790" cy="2436490"/>
          </a:xfrm>
        </p:grpSpPr>
        <p:pic>
          <p:nvPicPr>
            <p:cNvPr id="14" name="图片 13">
              <a:extLst>
                <a:ext uri="{FF2B5EF4-FFF2-40B4-BE49-F238E27FC236}">
                  <a16:creationId xmlns:a16="http://schemas.microsoft.com/office/drawing/2014/main" id="{8A91C95A-A7AF-4611-88B9-163160A8737B}"/>
                </a:ext>
              </a:extLst>
            </p:cNvPr>
            <p:cNvPicPr>
              <a:picLocks noChangeAspect="1"/>
            </p:cNvPicPr>
            <p:nvPr/>
          </p:nvPicPr>
          <p:blipFill rotWithShape="1">
            <a:blip r:embed="rId5" cstate="screen">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599276" y="1887195"/>
              <a:ext cx="2480790" cy="2436490"/>
            </a:xfrm>
            <a:prstGeom prst="rect">
              <a:avLst/>
            </a:prstGeom>
          </p:spPr>
        </p:pic>
        <p:sp>
          <p:nvSpPr>
            <p:cNvPr id="15" name="Freeform 11">
              <a:extLst>
                <a:ext uri="{FF2B5EF4-FFF2-40B4-BE49-F238E27FC236}">
                  <a16:creationId xmlns:a16="http://schemas.microsoft.com/office/drawing/2014/main" id="{06A62A56-3999-49A4-BC34-C086B59A4253}"/>
                </a:ext>
              </a:extLst>
            </p:cNvPr>
            <p:cNvSpPr>
              <a:spLocks noEditPoints="1"/>
            </p:cNvSpPr>
            <p:nvPr/>
          </p:nvSpPr>
          <p:spPr bwMode="auto">
            <a:xfrm>
              <a:off x="1525910" y="2836274"/>
              <a:ext cx="491656" cy="601838"/>
            </a:xfrm>
            <a:custGeom>
              <a:avLst/>
              <a:gdLst>
                <a:gd name="T0" fmla="*/ 160 w 224"/>
                <a:gd name="T1" fmla="*/ 265 h 275"/>
                <a:gd name="T2" fmla="*/ 171 w 224"/>
                <a:gd name="T3" fmla="*/ 258 h 275"/>
                <a:gd name="T4" fmla="*/ 147 w 224"/>
                <a:gd name="T5" fmla="*/ 225 h 275"/>
                <a:gd name="T6" fmla="*/ 126 w 224"/>
                <a:gd name="T7" fmla="*/ 190 h 275"/>
                <a:gd name="T8" fmla="*/ 109 w 224"/>
                <a:gd name="T9" fmla="*/ 199 h 275"/>
                <a:gd name="T10" fmla="*/ 54 w 224"/>
                <a:gd name="T11" fmla="*/ 100 h 275"/>
                <a:gd name="T12" fmla="*/ 71 w 224"/>
                <a:gd name="T13" fmla="*/ 91 h 275"/>
                <a:gd name="T14" fmla="*/ 53 w 224"/>
                <a:gd name="T15" fmla="*/ 55 h 275"/>
                <a:gd name="T16" fmla="*/ 38 w 224"/>
                <a:gd name="T17" fmla="*/ 16 h 275"/>
                <a:gd name="T18" fmla="*/ 27 w 224"/>
                <a:gd name="T19" fmla="*/ 22 h 275"/>
                <a:gd name="T20" fmla="*/ 2 w 224"/>
                <a:gd name="T21" fmla="*/ 62 h 275"/>
                <a:gd name="T22" fmla="*/ 3 w 224"/>
                <a:gd name="T23" fmla="*/ 63 h 275"/>
                <a:gd name="T24" fmla="*/ 3 w 224"/>
                <a:gd name="T25" fmla="*/ 63 h 275"/>
                <a:gd name="T26" fmla="*/ 5 w 224"/>
                <a:gd name="T27" fmla="*/ 75 h 275"/>
                <a:gd name="T28" fmla="*/ 5 w 224"/>
                <a:gd name="T29" fmla="*/ 75 h 275"/>
                <a:gd name="T30" fmla="*/ 5 w 224"/>
                <a:gd name="T31" fmla="*/ 75 h 275"/>
                <a:gd name="T32" fmla="*/ 103 w 224"/>
                <a:gd name="T33" fmla="*/ 253 h 275"/>
                <a:gd name="T34" fmla="*/ 104 w 224"/>
                <a:gd name="T35" fmla="*/ 254 h 275"/>
                <a:gd name="T36" fmla="*/ 113 w 224"/>
                <a:gd name="T37" fmla="*/ 263 h 275"/>
                <a:gd name="T38" fmla="*/ 160 w 224"/>
                <a:gd name="T39" fmla="*/ 265 h 275"/>
                <a:gd name="T40" fmla="*/ 195 w 224"/>
                <a:gd name="T41" fmla="*/ 5 h 275"/>
                <a:gd name="T42" fmla="*/ 179 w 224"/>
                <a:gd name="T43" fmla="*/ 4 h 275"/>
                <a:gd name="T44" fmla="*/ 178 w 224"/>
                <a:gd name="T45" fmla="*/ 21 h 275"/>
                <a:gd name="T46" fmla="*/ 201 w 224"/>
                <a:gd name="T47" fmla="*/ 87 h 275"/>
                <a:gd name="T48" fmla="*/ 177 w 224"/>
                <a:gd name="T49" fmla="*/ 154 h 275"/>
                <a:gd name="T50" fmla="*/ 177 w 224"/>
                <a:gd name="T51" fmla="*/ 170 h 275"/>
                <a:gd name="T52" fmla="*/ 194 w 224"/>
                <a:gd name="T53" fmla="*/ 170 h 275"/>
                <a:gd name="T54" fmla="*/ 224 w 224"/>
                <a:gd name="T55" fmla="*/ 87 h 275"/>
                <a:gd name="T56" fmla="*/ 195 w 224"/>
                <a:gd name="T57" fmla="*/ 5 h 275"/>
                <a:gd name="T58" fmla="*/ 166 w 224"/>
                <a:gd name="T59" fmla="*/ 51 h 275"/>
                <a:gd name="T60" fmla="*/ 176 w 224"/>
                <a:gd name="T61" fmla="*/ 90 h 275"/>
                <a:gd name="T62" fmla="*/ 164 w 224"/>
                <a:gd name="T63" fmla="*/ 129 h 275"/>
                <a:gd name="T64" fmla="*/ 148 w 224"/>
                <a:gd name="T65" fmla="*/ 133 h 275"/>
                <a:gd name="T66" fmla="*/ 144 w 224"/>
                <a:gd name="T67" fmla="*/ 117 h 275"/>
                <a:gd name="T68" fmla="*/ 153 w 224"/>
                <a:gd name="T69" fmla="*/ 90 h 275"/>
                <a:gd name="T70" fmla="*/ 146 w 224"/>
                <a:gd name="T71" fmla="*/ 61 h 275"/>
                <a:gd name="T72" fmla="*/ 151 w 224"/>
                <a:gd name="T73" fmla="*/ 46 h 275"/>
                <a:gd name="T74" fmla="*/ 166 w 224"/>
                <a:gd name="T75" fmla="*/ 51 h 275"/>
                <a:gd name="T76" fmla="*/ 181 w 224"/>
                <a:gd name="T77" fmla="*/ 253 h 275"/>
                <a:gd name="T78" fmla="*/ 156 w 224"/>
                <a:gd name="T79" fmla="*/ 219 h 275"/>
                <a:gd name="T80" fmla="*/ 135 w 224"/>
                <a:gd name="T81" fmla="*/ 185 h 275"/>
                <a:gd name="T82" fmla="*/ 148 w 224"/>
                <a:gd name="T83" fmla="*/ 178 h 275"/>
                <a:gd name="T84" fmla="*/ 193 w 224"/>
                <a:gd name="T85" fmla="*/ 247 h 275"/>
                <a:gd name="T86" fmla="*/ 181 w 224"/>
                <a:gd name="T87" fmla="*/ 253 h 275"/>
                <a:gd name="T88" fmla="*/ 80 w 224"/>
                <a:gd name="T89" fmla="*/ 85 h 275"/>
                <a:gd name="T90" fmla="*/ 63 w 224"/>
                <a:gd name="T91" fmla="*/ 51 h 275"/>
                <a:gd name="T92" fmla="*/ 47 w 224"/>
                <a:gd name="T93" fmla="*/ 11 h 275"/>
                <a:gd name="T94" fmla="*/ 58 w 224"/>
                <a:gd name="T95" fmla="*/ 5 h 275"/>
                <a:gd name="T96" fmla="*/ 91 w 224"/>
                <a:gd name="T97" fmla="*/ 79 h 275"/>
                <a:gd name="T98" fmla="*/ 80 w 224"/>
                <a:gd name="T99" fmla="*/ 8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 h="275">
                  <a:moveTo>
                    <a:pt x="160" y="265"/>
                  </a:moveTo>
                  <a:cubicBezTo>
                    <a:pt x="171" y="258"/>
                    <a:pt x="171" y="258"/>
                    <a:pt x="171" y="258"/>
                  </a:cubicBezTo>
                  <a:cubicBezTo>
                    <a:pt x="162" y="248"/>
                    <a:pt x="154" y="236"/>
                    <a:pt x="147" y="225"/>
                  </a:cubicBezTo>
                  <a:cubicBezTo>
                    <a:pt x="139" y="214"/>
                    <a:pt x="132" y="202"/>
                    <a:pt x="126" y="190"/>
                  </a:cubicBezTo>
                  <a:cubicBezTo>
                    <a:pt x="109" y="199"/>
                    <a:pt x="109" y="199"/>
                    <a:pt x="109" y="199"/>
                  </a:cubicBezTo>
                  <a:cubicBezTo>
                    <a:pt x="88" y="169"/>
                    <a:pt x="69" y="136"/>
                    <a:pt x="54" y="100"/>
                  </a:cubicBezTo>
                  <a:cubicBezTo>
                    <a:pt x="71" y="91"/>
                    <a:pt x="71" y="91"/>
                    <a:pt x="71" y="91"/>
                  </a:cubicBezTo>
                  <a:cubicBezTo>
                    <a:pt x="65" y="79"/>
                    <a:pt x="59" y="67"/>
                    <a:pt x="53" y="55"/>
                  </a:cubicBezTo>
                  <a:cubicBezTo>
                    <a:pt x="47" y="42"/>
                    <a:pt x="42" y="29"/>
                    <a:pt x="38" y="16"/>
                  </a:cubicBezTo>
                  <a:cubicBezTo>
                    <a:pt x="27" y="22"/>
                    <a:pt x="27" y="22"/>
                    <a:pt x="27" y="22"/>
                  </a:cubicBezTo>
                  <a:cubicBezTo>
                    <a:pt x="8" y="33"/>
                    <a:pt x="0" y="46"/>
                    <a:pt x="2" y="62"/>
                  </a:cubicBezTo>
                  <a:cubicBezTo>
                    <a:pt x="3" y="63"/>
                    <a:pt x="3" y="63"/>
                    <a:pt x="3" y="63"/>
                  </a:cubicBezTo>
                  <a:cubicBezTo>
                    <a:pt x="3" y="63"/>
                    <a:pt x="3" y="63"/>
                    <a:pt x="3" y="63"/>
                  </a:cubicBezTo>
                  <a:cubicBezTo>
                    <a:pt x="3" y="67"/>
                    <a:pt x="4" y="71"/>
                    <a:pt x="5" y="75"/>
                  </a:cubicBezTo>
                  <a:cubicBezTo>
                    <a:pt x="5" y="75"/>
                    <a:pt x="5" y="75"/>
                    <a:pt x="5" y="75"/>
                  </a:cubicBezTo>
                  <a:cubicBezTo>
                    <a:pt x="5" y="75"/>
                    <a:pt x="5" y="75"/>
                    <a:pt x="5" y="75"/>
                  </a:cubicBezTo>
                  <a:cubicBezTo>
                    <a:pt x="23" y="143"/>
                    <a:pt x="57" y="201"/>
                    <a:pt x="103" y="253"/>
                  </a:cubicBezTo>
                  <a:cubicBezTo>
                    <a:pt x="104" y="253"/>
                    <a:pt x="104" y="254"/>
                    <a:pt x="104" y="254"/>
                  </a:cubicBezTo>
                  <a:cubicBezTo>
                    <a:pt x="107" y="257"/>
                    <a:pt x="110" y="260"/>
                    <a:pt x="113" y="263"/>
                  </a:cubicBezTo>
                  <a:cubicBezTo>
                    <a:pt x="125" y="274"/>
                    <a:pt x="141" y="275"/>
                    <a:pt x="160" y="265"/>
                  </a:cubicBezTo>
                  <a:close/>
                  <a:moveTo>
                    <a:pt x="195" y="5"/>
                  </a:moveTo>
                  <a:cubicBezTo>
                    <a:pt x="191" y="0"/>
                    <a:pt x="184" y="0"/>
                    <a:pt x="179" y="4"/>
                  </a:cubicBezTo>
                  <a:cubicBezTo>
                    <a:pt x="174" y="9"/>
                    <a:pt x="174" y="16"/>
                    <a:pt x="178" y="21"/>
                  </a:cubicBezTo>
                  <a:cubicBezTo>
                    <a:pt x="194" y="38"/>
                    <a:pt x="201" y="63"/>
                    <a:pt x="201" y="87"/>
                  </a:cubicBezTo>
                  <a:cubicBezTo>
                    <a:pt x="201" y="113"/>
                    <a:pt x="192" y="138"/>
                    <a:pt x="177" y="154"/>
                  </a:cubicBezTo>
                  <a:cubicBezTo>
                    <a:pt x="173" y="159"/>
                    <a:pt x="173" y="166"/>
                    <a:pt x="177" y="170"/>
                  </a:cubicBezTo>
                  <a:cubicBezTo>
                    <a:pt x="182" y="175"/>
                    <a:pt x="189" y="175"/>
                    <a:pt x="194" y="170"/>
                  </a:cubicBezTo>
                  <a:cubicBezTo>
                    <a:pt x="213" y="150"/>
                    <a:pt x="224" y="119"/>
                    <a:pt x="224" y="87"/>
                  </a:cubicBezTo>
                  <a:cubicBezTo>
                    <a:pt x="224" y="57"/>
                    <a:pt x="215" y="27"/>
                    <a:pt x="195" y="5"/>
                  </a:cubicBezTo>
                  <a:close/>
                  <a:moveTo>
                    <a:pt x="166" y="51"/>
                  </a:moveTo>
                  <a:cubicBezTo>
                    <a:pt x="173" y="64"/>
                    <a:pt x="176" y="77"/>
                    <a:pt x="176" y="90"/>
                  </a:cubicBezTo>
                  <a:cubicBezTo>
                    <a:pt x="175" y="104"/>
                    <a:pt x="171" y="117"/>
                    <a:pt x="164" y="129"/>
                  </a:cubicBezTo>
                  <a:cubicBezTo>
                    <a:pt x="160" y="135"/>
                    <a:pt x="153" y="136"/>
                    <a:pt x="148" y="133"/>
                  </a:cubicBezTo>
                  <a:cubicBezTo>
                    <a:pt x="142" y="129"/>
                    <a:pt x="140" y="122"/>
                    <a:pt x="144" y="117"/>
                  </a:cubicBezTo>
                  <a:cubicBezTo>
                    <a:pt x="149" y="108"/>
                    <a:pt x="152" y="99"/>
                    <a:pt x="153" y="90"/>
                  </a:cubicBezTo>
                  <a:cubicBezTo>
                    <a:pt x="153" y="81"/>
                    <a:pt x="151" y="71"/>
                    <a:pt x="146" y="61"/>
                  </a:cubicBezTo>
                  <a:cubicBezTo>
                    <a:pt x="143" y="55"/>
                    <a:pt x="145" y="48"/>
                    <a:pt x="151" y="46"/>
                  </a:cubicBezTo>
                  <a:cubicBezTo>
                    <a:pt x="157" y="43"/>
                    <a:pt x="164" y="45"/>
                    <a:pt x="166" y="51"/>
                  </a:cubicBezTo>
                  <a:close/>
                  <a:moveTo>
                    <a:pt x="181" y="253"/>
                  </a:moveTo>
                  <a:cubicBezTo>
                    <a:pt x="172" y="242"/>
                    <a:pt x="163" y="231"/>
                    <a:pt x="156" y="219"/>
                  </a:cubicBezTo>
                  <a:cubicBezTo>
                    <a:pt x="148" y="208"/>
                    <a:pt x="142" y="197"/>
                    <a:pt x="135" y="185"/>
                  </a:cubicBezTo>
                  <a:cubicBezTo>
                    <a:pt x="148" y="178"/>
                    <a:pt x="148" y="178"/>
                    <a:pt x="148" y="178"/>
                  </a:cubicBezTo>
                  <a:cubicBezTo>
                    <a:pt x="154" y="180"/>
                    <a:pt x="185" y="215"/>
                    <a:pt x="193" y="247"/>
                  </a:cubicBezTo>
                  <a:cubicBezTo>
                    <a:pt x="181" y="253"/>
                    <a:pt x="181" y="253"/>
                    <a:pt x="181" y="253"/>
                  </a:cubicBezTo>
                  <a:close/>
                  <a:moveTo>
                    <a:pt x="80" y="85"/>
                  </a:moveTo>
                  <a:cubicBezTo>
                    <a:pt x="74" y="74"/>
                    <a:pt x="68" y="63"/>
                    <a:pt x="63" y="51"/>
                  </a:cubicBezTo>
                  <a:cubicBezTo>
                    <a:pt x="57" y="38"/>
                    <a:pt x="52" y="24"/>
                    <a:pt x="47" y="11"/>
                  </a:cubicBezTo>
                  <a:cubicBezTo>
                    <a:pt x="58" y="5"/>
                    <a:pt x="58" y="5"/>
                    <a:pt x="58" y="5"/>
                  </a:cubicBezTo>
                  <a:cubicBezTo>
                    <a:pt x="73" y="16"/>
                    <a:pt x="93" y="68"/>
                    <a:pt x="91" y="79"/>
                  </a:cubicBezTo>
                  <a:lnTo>
                    <a:pt x="80" y="85"/>
                  </a:lnTo>
                  <a:close/>
                </a:path>
              </a:pathLst>
            </a:custGeom>
            <a:solidFill>
              <a:schemeClr val="bg1"/>
            </a:solidFill>
            <a:ln>
              <a:noFill/>
            </a:ln>
            <a:effectLst>
              <a:outerShdw blurRad="190500" sx="102000" sy="102000" algn="ctr" rotWithShape="0">
                <a:prstClr val="black">
                  <a:alpha val="96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33" name="矩形 32">
            <a:extLst>
              <a:ext uri="{FF2B5EF4-FFF2-40B4-BE49-F238E27FC236}">
                <a16:creationId xmlns:a16="http://schemas.microsoft.com/office/drawing/2014/main" id="{5FFC02B6-7A04-4456-98E2-E7120340DC2C}"/>
              </a:ext>
            </a:extLst>
          </p:cNvPr>
          <p:cNvSpPr/>
          <p:nvPr/>
        </p:nvSpPr>
        <p:spPr>
          <a:xfrm>
            <a:off x="3152907" y="1876669"/>
            <a:ext cx="2786530" cy="89037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37" name="矩形 36">
            <a:extLst>
              <a:ext uri="{FF2B5EF4-FFF2-40B4-BE49-F238E27FC236}">
                <a16:creationId xmlns:a16="http://schemas.microsoft.com/office/drawing/2014/main" id="{E4287398-2BE0-4523-8D7C-EB42A38333AE}"/>
              </a:ext>
            </a:extLst>
          </p:cNvPr>
          <p:cNvSpPr/>
          <p:nvPr/>
        </p:nvSpPr>
        <p:spPr>
          <a:xfrm>
            <a:off x="7841320" y="764301"/>
            <a:ext cx="2786530" cy="89037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38" name="矩形 37">
            <a:extLst>
              <a:ext uri="{FF2B5EF4-FFF2-40B4-BE49-F238E27FC236}">
                <a16:creationId xmlns:a16="http://schemas.microsoft.com/office/drawing/2014/main" id="{671BB779-4609-4693-A1DA-2310789E8C7E}"/>
              </a:ext>
            </a:extLst>
          </p:cNvPr>
          <p:cNvSpPr/>
          <p:nvPr/>
        </p:nvSpPr>
        <p:spPr>
          <a:xfrm>
            <a:off x="7832084" y="3325191"/>
            <a:ext cx="2786530" cy="89037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39" name="矩形 38">
            <a:extLst>
              <a:ext uri="{FF2B5EF4-FFF2-40B4-BE49-F238E27FC236}">
                <a16:creationId xmlns:a16="http://schemas.microsoft.com/office/drawing/2014/main" id="{E278F577-B68F-470E-995B-C4CAF9EA826D}"/>
              </a:ext>
            </a:extLst>
          </p:cNvPr>
          <p:cNvSpPr/>
          <p:nvPr/>
        </p:nvSpPr>
        <p:spPr>
          <a:xfrm>
            <a:off x="3128058" y="4889756"/>
            <a:ext cx="2786530" cy="890372"/>
          </a:xfrm>
          <a:prstGeom prst="rect">
            <a:avLst/>
          </a:prstGeom>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Tree>
    <p:extLst>
      <p:ext uri="{BB962C8B-B14F-4D97-AF65-F5344CB8AC3E}">
        <p14:creationId xmlns:p14="http://schemas.microsoft.com/office/powerpoint/2010/main" val="61767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a:extLst>
              <a:ext uri="{FF2B5EF4-FFF2-40B4-BE49-F238E27FC236}">
                <a16:creationId xmlns:a16="http://schemas.microsoft.com/office/drawing/2014/main" id="{CBC6143D-CE8C-45EC-9776-99067AD2A4D2}"/>
              </a:ext>
            </a:extLst>
          </p:cNvPr>
          <p:cNvSpPr/>
          <p:nvPr/>
        </p:nvSpPr>
        <p:spPr>
          <a:xfrm rot="16200000">
            <a:off x="5936690" y="2696458"/>
            <a:ext cx="1378618" cy="1297522"/>
          </a:xfrm>
          <a:prstGeom prst="hexagon">
            <a:avLst/>
          </a:prstGeom>
          <a:solidFill>
            <a:schemeClr val="accent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六边形 3">
            <a:extLst>
              <a:ext uri="{FF2B5EF4-FFF2-40B4-BE49-F238E27FC236}">
                <a16:creationId xmlns:a16="http://schemas.microsoft.com/office/drawing/2014/main" id="{ED818639-D099-4D3C-83AB-2DDED1837EB8}"/>
              </a:ext>
            </a:extLst>
          </p:cNvPr>
          <p:cNvSpPr/>
          <p:nvPr/>
        </p:nvSpPr>
        <p:spPr>
          <a:xfrm rot="16200000">
            <a:off x="7954676" y="4190060"/>
            <a:ext cx="1378618" cy="1297522"/>
          </a:xfrm>
          <a:prstGeom prst="hexagon">
            <a:avLst/>
          </a:prstGeom>
          <a:solidFill>
            <a:schemeClr val="accent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六边形 4">
            <a:extLst>
              <a:ext uri="{FF2B5EF4-FFF2-40B4-BE49-F238E27FC236}">
                <a16:creationId xmlns:a16="http://schemas.microsoft.com/office/drawing/2014/main" id="{E02B23EE-36A9-4908-A057-9C871DCF00F3}"/>
              </a:ext>
            </a:extLst>
          </p:cNvPr>
          <p:cNvSpPr/>
          <p:nvPr/>
        </p:nvSpPr>
        <p:spPr>
          <a:xfrm rot="16200000">
            <a:off x="7711343" y="1122368"/>
            <a:ext cx="1378618" cy="1297522"/>
          </a:xfrm>
          <a:prstGeom prst="hexagon">
            <a:avLst/>
          </a:prstGeom>
          <a:solidFill>
            <a:schemeClr val="accent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6" name="六边形 5">
            <a:extLst>
              <a:ext uri="{FF2B5EF4-FFF2-40B4-BE49-F238E27FC236}">
                <a16:creationId xmlns:a16="http://schemas.microsoft.com/office/drawing/2014/main" id="{5946030B-7EF2-4702-B324-3ECD32DDF85C}"/>
              </a:ext>
            </a:extLst>
          </p:cNvPr>
          <p:cNvSpPr/>
          <p:nvPr/>
        </p:nvSpPr>
        <p:spPr>
          <a:xfrm rot="16200000">
            <a:off x="9560888" y="2682692"/>
            <a:ext cx="1378618" cy="1297522"/>
          </a:xfrm>
          <a:prstGeom prst="hexagon">
            <a:avLst/>
          </a:prstGeom>
          <a:solidFill>
            <a:schemeClr val="accent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7" name="图片 6">
            <a:extLst>
              <a:ext uri="{FF2B5EF4-FFF2-40B4-BE49-F238E27FC236}">
                <a16:creationId xmlns:a16="http://schemas.microsoft.com/office/drawing/2014/main" id="{6A426E24-A1D1-4772-93CD-98555C2F15D9}"/>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361026" y="3077514"/>
            <a:ext cx="545966" cy="507875"/>
          </a:xfrm>
          <a:prstGeom prst="rect">
            <a:avLst/>
          </a:prstGeom>
        </p:spPr>
      </p:pic>
      <p:pic>
        <p:nvPicPr>
          <p:cNvPr id="8" name="图片 7">
            <a:extLst>
              <a:ext uri="{FF2B5EF4-FFF2-40B4-BE49-F238E27FC236}">
                <a16:creationId xmlns:a16="http://schemas.microsoft.com/office/drawing/2014/main" id="{9A310B4A-17B4-466A-A037-C67370EFDE49}"/>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8266057" y="4496972"/>
            <a:ext cx="724260" cy="755645"/>
          </a:xfrm>
          <a:prstGeom prst="rect">
            <a:avLst/>
          </a:prstGeom>
        </p:spPr>
      </p:pic>
      <p:pic>
        <p:nvPicPr>
          <p:cNvPr id="9" name="图片 8">
            <a:extLst>
              <a:ext uri="{FF2B5EF4-FFF2-40B4-BE49-F238E27FC236}">
                <a16:creationId xmlns:a16="http://schemas.microsoft.com/office/drawing/2014/main" id="{26FD898D-348B-4792-AD7E-05A971BAFF7F}"/>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8047558" y="1455221"/>
            <a:ext cx="706184" cy="691723"/>
          </a:xfrm>
          <a:prstGeom prst="rect">
            <a:avLst/>
          </a:prstGeom>
        </p:spPr>
      </p:pic>
      <p:pic>
        <p:nvPicPr>
          <p:cNvPr id="10" name="图片 9">
            <a:extLst>
              <a:ext uri="{FF2B5EF4-FFF2-40B4-BE49-F238E27FC236}">
                <a16:creationId xmlns:a16="http://schemas.microsoft.com/office/drawing/2014/main" id="{D0F25904-1A5A-43E9-A93A-D6D307103354}"/>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9909554" y="3003110"/>
            <a:ext cx="681286" cy="706184"/>
          </a:xfrm>
          <a:prstGeom prst="rect">
            <a:avLst/>
          </a:prstGeom>
        </p:spPr>
      </p:pic>
      <p:sp>
        <p:nvSpPr>
          <p:cNvPr id="11" name="圆角右箭头 14">
            <a:extLst>
              <a:ext uri="{FF2B5EF4-FFF2-40B4-BE49-F238E27FC236}">
                <a16:creationId xmlns:a16="http://schemas.microsoft.com/office/drawing/2014/main" id="{53F20DB8-1BD5-43ED-BD00-4FD71FD877F5}"/>
              </a:ext>
            </a:extLst>
          </p:cNvPr>
          <p:cNvSpPr/>
          <p:nvPr/>
        </p:nvSpPr>
        <p:spPr>
          <a:xfrm>
            <a:off x="6634009" y="1568020"/>
            <a:ext cx="913734" cy="884840"/>
          </a:xfrm>
          <a:prstGeom prst="ben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圆角右箭头 15">
            <a:extLst>
              <a:ext uri="{FF2B5EF4-FFF2-40B4-BE49-F238E27FC236}">
                <a16:creationId xmlns:a16="http://schemas.microsoft.com/office/drawing/2014/main" id="{C83C4A43-DB2B-44D3-BBC0-517E8BA992A9}"/>
              </a:ext>
            </a:extLst>
          </p:cNvPr>
          <p:cNvSpPr/>
          <p:nvPr/>
        </p:nvSpPr>
        <p:spPr>
          <a:xfrm rot="5400000">
            <a:off x="9500767" y="1582467"/>
            <a:ext cx="913734" cy="884840"/>
          </a:xfrm>
          <a:prstGeom prst="ben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3" name="圆角右箭头 16">
            <a:extLst>
              <a:ext uri="{FF2B5EF4-FFF2-40B4-BE49-F238E27FC236}">
                <a16:creationId xmlns:a16="http://schemas.microsoft.com/office/drawing/2014/main" id="{048181B1-BBF4-46BF-BA5D-E80FA0B5BD52}"/>
              </a:ext>
            </a:extLst>
          </p:cNvPr>
          <p:cNvSpPr/>
          <p:nvPr/>
        </p:nvSpPr>
        <p:spPr>
          <a:xfrm rot="10800000">
            <a:off x="9515214" y="4219024"/>
            <a:ext cx="913734" cy="884840"/>
          </a:xfrm>
          <a:prstGeom prst="ben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4" name="圆角右箭头 17">
            <a:extLst>
              <a:ext uri="{FF2B5EF4-FFF2-40B4-BE49-F238E27FC236}">
                <a16:creationId xmlns:a16="http://schemas.microsoft.com/office/drawing/2014/main" id="{AD2DE786-FF8D-41BC-8E61-3BFA1E64DE34}"/>
              </a:ext>
            </a:extLst>
          </p:cNvPr>
          <p:cNvSpPr/>
          <p:nvPr/>
        </p:nvSpPr>
        <p:spPr>
          <a:xfrm rot="16200000">
            <a:off x="6648456" y="4163957"/>
            <a:ext cx="913734" cy="884840"/>
          </a:xfrm>
          <a:prstGeom prst="ben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8">
            <a:extLst>
              <a:ext uri="{FF2B5EF4-FFF2-40B4-BE49-F238E27FC236}">
                <a16:creationId xmlns:a16="http://schemas.microsoft.com/office/drawing/2014/main" id="{91DCCBE4-C231-48A2-BD86-D63685450935}"/>
              </a:ext>
            </a:extLst>
          </p:cNvPr>
          <p:cNvSpPr txBox="1"/>
          <p:nvPr/>
        </p:nvSpPr>
        <p:spPr>
          <a:xfrm>
            <a:off x="7942499" y="3066759"/>
            <a:ext cx="1336604" cy="556918"/>
          </a:xfrm>
          <a:prstGeom prst="rect">
            <a:avLst/>
          </a:prstGeom>
          <a:noFill/>
        </p:spPr>
        <p:txBody>
          <a:bodyPr wrap="none" rtlCol="0">
            <a:spAutoFit/>
          </a:bodyPr>
          <a:lstStyle/>
          <a:p>
            <a:r>
              <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rPr>
              <a:t>关键词</a:t>
            </a:r>
          </a:p>
        </p:txBody>
      </p:sp>
      <p:sp>
        <p:nvSpPr>
          <p:cNvPr id="16" name="矩形 15">
            <a:extLst>
              <a:ext uri="{FF2B5EF4-FFF2-40B4-BE49-F238E27FC236}">
                <a16:creationId xmlns:a16="http://schemas.microsoft.com/office/drawing/2014/main" id="{ACD9BB69-7D1F-43CB-BB54-D000EE6807DC}"/>
              </a:ext>
            </a:extLst>
          </p:cNvPr>
          <p:cNvSpPr/>
          <p:nvPr/>
        </p:nvSpPr>
        <p:spPr>
          <a:xfrm flipH="1">
            <a:off x="1335025" y="2024451"/>
            <a:ext cx="3892324" cy="921442"/>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85000"/>
                    <a:lumOff val="15000"/>
                  </a:schemeClr>
                </a:solidFill>
                <a:latin typeface="+mj-ea"/>
                <a:ea typeface="+mj-ea"/>
              </a:rPr>
              <a:t>这里输入简单的文字概述这里输入简单文字概述简单的文字概述。这里输入简单的文字概述这里输入简单文字概述简单的文字概述。</a:t>
            </a:r>
            <a:endParaRPr lang="en-US" altLang="zh-CN" sz="1200" dirty="0">
              <a:solidFill>
                <a:schemeClr val="tx1">
                  <a:lumMod val="85000"/>
                  <a:lumOff val="15000"/>
                </a:schemeClr>
              </a:solidFill>
              <a:latin typeface="+mj-ea"/>
              <a:ea typeface="+mj-ea"/>
            </a:endParaRPr>
          </a:p>
        </p:txBody>
      </p:sp>
      <p:sp>
        <p:nvSpPr>
          <p:cNvPr id="17" name="矩形 16">
            <a:extLst>
              <a:ext uri="{FF2B5EF4-FFF2-40B4-BE49-F238E27FC236}">
                <a16:creationId xmlns:a16="http://schemas.microsoft.com/office/drawing/2014/main" id="{9E0EE3A9-2252-49FF-BDD7-BC74C22F3444}"/>
              </a:ext>
            </a:extLst>
          </p:cNvPr>
          <p:cNvSpPr/>
          <p:nvPr/>
        </p:nvSpPr>
        <p:spPr>
          <a:xfrm>
            <a:off x="1347528" y="1603011"/>
            <a:ext cx="1460327"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95000"/>
                    <a:lumOff val="5000"/>
                  </a:schemeClr>
                </a:solidFill>
                <a:latin typeface="微软雅黑" pitchFamily="34" charset="-122"/>
                <a:ea typeface="微软雅黑" pitchFamily="34" charset="-122"/>
              </a:rPr>
              <a:t>添加标题</a:t>
            </a:r>
            <a:endParaRPr lang="en-US" altLang="zh-CN" b="1" dirty="0">
              <a:solidFill>
                <a:schemeClr val="tx1">
                  <a:lumMod val="95000"/>
                  <a:lumOff val="5000"/>
                </a:schemeClr>
              </a:solidFill>
              <a:latin typeface="微软雅黑" pitchFamily="34" charset="-122"/>
              <a:ea typeface="微软雅黑" pitchFamily="34" charset="-122"/>
            </a:endParaRPr>
          </a:p>
        </p:txBody>
      </p:sp>
      <p:sp>
        <p:nvSpPr>
          <p:cNvPr id="18" name="矩形 17">
            <a:extLst>
              <a:ext uri="{FF2B5EF4-FFF2-40B4-BE49-F238E27FC236}">
                <a16:creationId xmlns:a16="http://schemas.microsoft.com/office/drawing/2014/main" id="{1519E818-72AC-423E-9B39-A1B89D81BBBE}"/>
              </a:ext>
            </a:extLst>
          </p:cNvPr>
          <p:cNvSpPr/>
          <p:nvPr/>
        </p:nvSpPr>
        <p:spPr>
          <a:xfrm flipH="1">
            <a:off x="1318419" y="4031148"/>
            <a:ext cx="3892324" cy="921442"/>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a:t>
            </a:r>
            <a:r>
              <a:rPr lang="zh-CN" altLang="en-US" sz="1200" dirty="0">
                <a:solidFill>
                  <a:schemeClr val="tx1">
                    <a:lumMod val="85000"/>
                    <a:lumOff val="15000"/>
                  </a:schemeClr>
                </a:solidFill>
                <a:latin typeface="微软雅黑" pitchFamily="34" charset="-122"/>
                <a:ea typeface="微软雅黑" pitchFamily="34" charset="-122"/>
              </a:rPr>
              <a:t>。</a:t>
            </a:r>
            <a:r>
              <a:rPr lang="zh-CN" altLang="en-US" sz="1200" dirty="0">
                <a:solidFill>
                  <a:schemeClr val="tx1">
                    <a:lumMod val="85000"/>
                    <a:lumOff val="15000"/>
                  </a:schemeClr>
                </a:solidFill>
              </a:rPr>
              <a:t>这里输入简单的文字概述这里输入简单文字概述简单的文字概述</a:t>
            </a:r>
            <a:r>
              <a:rPr lang="zh-CN" altLang="en-US" sz="1200" dirty="0">
                <a:solidFill>
                  <a:schemeClr val="tx1">
                    <a:lumMod val="85000"/>
                    <a:lumOff val="15000"/>
                  </a:schemeClr>
                </a:solidFill>
                <a:latin typeface="微软雅黑" pitchFamily="34" charset="-122"/>
                <a:ea typeface="微软雅黑" pitchFamily="34" charset="-122"/>
              </a:rPr>
              <a:t>。</a:t>
            </a:r>
            <a:endParaRPr lang="en-US" altLang="zh-CN" sz="1200" dirty="0">
              <a:solidFill>
                <a:schemeClr val="tx1">
                  <a:lumMod val="85000"/>
                  <a:lumOff val="15000"/>
                </a:schemeClr>
              </a:solidFill>
              <a:latin typeface="微软雅黑" pitchFamily="34" charset="-122"/>
              <a:ea typeface="微软雅黑" pitchFamily="34" charset="-122"/>
            </a:endParaRPr>
          </a:p>
        </p:txBody>
      </p:sp>
      <p:sp>
        <p:nvSpPr>
          <p:cNvPr id="19" name="矩形 18">
            <a:extLst>
              <a:ext uri="{FF2B5EF4-FFF2-40B4-BE49-F238E27FC236}">
                <a16:creationId xmlns:a16="http://schemas.microsoft.com/office/drawing/2014/main" id="{DEF9D6B4-0201-4EE2-B69B-F4D006FCD5E9}"/>
              </a:ext>
            </a:extLst>
          </p:cNvPr>
          <p:cNvSpPr/>
          <p:nvPr/>
        </p:nvSpPr>
        <p:spPr>
          <a:xfrm>
            <a:off x="1330922" y="3609707"/>
            <a:ext cx="1476933"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95000"/>
                    <a:lumOff val="5000"/>
                  </a:schemeClr>
                </a:solidFill>
                <a:latin typeface="微软雅黑" pitchFamily="34" charset="-122"/>
                <a:ea typeface="微软雅黑" pitchFamily="34" charset="-122"/>
              </a:rPr>
              <a:t>添加标题</a:t>
            </a:r>
            <a:endParaRPr lang="en-US" altLang="zh-CN" b="1" dirty="0">
              <a:solidFill>
                <a:schemeClr val="tx1">
                  <a:lumMod val="95000"/>
                  <a:lumOff val="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67225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D42F750-F740-4810-B97F-9EB8C5A32405}"/>
              </a:ext>
            </a:extLst>
          </p:cNvPr>
          <p:cNvGrpSpPr/>
          <p:nvPr/>
        </p:nvGrpSpPr>
        <p:grpSpPr>
          <a:xfrm>
            <a:off x="2709190" y="1315660"/>
            <a:ext cx="1224136" cy="1224136"/>
            <a:chOff x="1057027" y="2420888"/>
            <a:chExt cx="864096" cy="864096"/>
          </a:xfrm>
        </p:grpSpPr>
        <p:sp>
          <p:nvSpPr>
            <p:cNvPr id="3" name="椭圆 2">
              <a:extLst>
                <a:ext uri="{FF2B5EF4-FFF2-40B4-BE49-F238E27FC236}">
                  <a16:creationId xmlns:a16="http://schemas.microsoft.com/office/drawing/2014/main" id="{0564E712-D45A-4FF5-9F25-533B4C92F2F5}"/>
                </a:ext>
              </a:extLst>
            </p:cNvPr>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a:extLst>
                <a:ext uri="{FF2B5EF4-FFF2-40B4-BE49-F238E27FC236}">
                  <a16:creationId xmlns:a16="http://schemas.microsoft.com/office/drawing/2014/main" id="{CA47E9CF-0385-409D-8D99-EBEC2D813FEE}"/>
                </a:ext>
              </a:extLst>
            </p:cNvPr>
            <p:cNvSpPr/>
            <p:nvPr/>
          </p:nvSpPr>
          <p:spPr>
            <a:xfrm>
              <a:off x="1097531" y="2461084"/>
              <a:ext cx="783704" cy="783704"/>
            </a:xfrm>
            <a:prstGeom prst="ellipse">
              <a:avLst/>
            </a:prstGeom>
            <a:solidFill>
              <a:schemeClr val="accent5"/>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5" name="Oval 12">
            <a:extLst>
              <a:ext uri="{FF2B5EF4-FFF2-40B4-BE49-F238E27FC236}">
                <a16:creationId xmlns:a16="http://schemas.microsoft.com/office/drawing/2014/main" id="{FD202B2E-AFEB-4220-B9D7-F643611248CC}"/>
              </a:ext>
            </a:extLst>
          </p:cNvPr>
          <p:cNvSpPr/>
          <p:nvPr/>
        </p:nvSpPr>
        <p:spPr>
          <a:xfrm>
            <a:off x="2534652" y="1141122"/>
            <a:ext cx="1573212" cy="1573212"/>
          </a:xfrm>
          <a:prstGeom prst="ellipse">
            <a:avLst/>
          </a:prstGeom>
          <a:noFill/>
          <a:ln w="101600" cap="rnd" cmpd="sng">
            <a:solidFill>
              <a:schemeClr val="tx1">
                <a:lumMod val="95000"/>
                <a:lumOff val="5000"/>
                <a:alpha val="10196"/>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solidFill>
            </a:endParaRPr>
          </a:p>
        </p:txBody>
      </p:sp>
      <p:sp>
        <p:nvSpPr>
          <p:cNvPr id="6" name="Arc 14">
            <a:extLst>
              <a:ext uri="{FF2B5EF4-FFF2-40B4-BE49-F238E27FC236}">
                <a16:creationId xmlns:a16="http://schemas.microsoft.com/office/drawing/2014/main" id="{7A821901-0266-4A92-99CE-FA0D75EEB3F0}"/>
              </a:ext>
            </a:extLst>
          </p:cNvPr>
          <p:cNvSpPr/>
          <p:nvPr/>
        </p:nvSpPr>
        <p:spPr>
          <a:xfrm rot="249144">
            <a:off x="2544583" y="1141122"/>
            <a:ext cx="1573212" cy="1573212"/>
          </a:xfrm>
          <a:prstGeom prst="arc">
            <a:avLst>
              <a:gd name="adj1" fmla="val 16018236"/>
              <a:gd name="adj2" fmla="val 7971649"/>
            </a:avLst>
          </a:prstGeom>
          <a:noFill/>
          <a:ln w="101600" cap="rnd" cmpd="sng">
            <a:solidFill>
              <a:schemeClr val="accent5"/>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7" name="文本框 9">
            <a:extLst>
              <a:ext uri="{FF2B5EF4-FFF2-40B4-BE49-F238E27FC236}">
                <a16:creationId xmlns:a16="http://schemas.microsoft.com/office/drawing/2014/main" id="{EB15A9F4-9DB9-4F40-9BD1-7EAC79FADB5F}"/>
              </a:ext>
            </a:extLst>
          </p:cNvPr>
          <p:cNvSpPr txBox="1"/>
          <p:nvPr/>
        </p:nvSpPr>
        <p:spPr>
          <a:xfrm>
            <a:off x="2766571" y="1789194"/>
            <a:ext cx="1064225" cy="342900"/>
          </a:xfrm>
          <a:prstGeom prst="rect">
            <a:avLst/>
          </a:prstGeom>
          <a:noFill/>
        </p:spPr>
        <p:txBody>
          <a:bodyPr wrap="square" lIns="68580" tIns="34290" rIns="68580" bIns="34290" rtlCol="0">
            <a:spAutoFit/>
          </a:bodyPr>
          <a:lstStyle/>
          <a:p>
            <a:pPr marL="0" lvl="1" algn="ctr"/>
            <a:r>
              <a:rPr lang="en-US" altLang="zh-CN" dirty="0">
                <a:solidFill>
                  <a:schemeClr val="bg1"/>
                </a:solidFill>
                <a:latin typeface="黑体" panose="02010600030101010101" charset="-122"/>
                <a:ea typeface="黑体" panose="02010600030101010101" charset="-122"/>
              </a:rPr>
              <a:t>65%</a:t>
            </a:r>
          </a:p>
        </p:txBody>
      </p:sp>
      <p:sp>
        <p:nvSpPr>
          <p:cNvPr id="11" name="矩形 10">
            <a:extLst>
              <a:ext uri="{FF2B5EF4-FFF2-40B4-BE49-F238E27FC236}">
                <a16:creationId xmlns:a16="http://schemas.microsoft.com/office/drawing/2014/main" id="{49CC57FB-82AF-444C-859B-A97AAE8AFFFB}"/>
              </a:ext>
            </a:extLst>
          </p:cNvPr>
          <p:cNvSpPr/>
          <p:nvPr/>
        </p:nvSpPr>
        <p:spPr>
          <a:xfrm>
            <a:off x="2329509" y="2902530"/>
            <a:ext cx="112489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nvGrpSpPr>
          <p:cNvPr id="13" name="组合 12">
            <a:extLst>
              <a:ext uri="{FF2B5EF4-FFF2-40B4-BE49-F238E27FC236}">
                <a16:creationId xmlns:a16="http://schemas.microsoft.com/office/drawing/2014/main" id="{C1AF5314-3452-404B-AD5D-33C9F6921170}"/>
              </a:ext>
            </a:extLst>
          </p:cNvPr>
          <p:cNvGrpSpPr/>
          <p:nvPr/>
        </p:nvGrpSpPr>
        <p:grpSpPr>
          <a:xfrm>
            <a:off x="5517502" y="1298545"/>
            <a:ext cx="1224136" cy="1224136"/>
            <a:chOff x="1057027" y="2420888"/>
            <a:chExt cx="864096" cy="864096"/>
          </a:xfrm>
        </p:grpSpPr>
        <p:sp>
          <p:nvSpPr>
            <p:cNvPr id="14" name="椭圆 13">
              <a:extLst>
                <a:ext uri="{FF2B5EF4-FFF2-40B4-BE49-F238E27FC236}">
                  <a16:creationId xmlns:a16="http://schemas.microsoft.com/office/drawing/2014/main" id="{3D4F0B55-F45B-41C4-A7BF-FB29AF787DE4}"/>
                </a:ext>
              </a:extLst>
            </p:cNvPr>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a:extLst>
                <a:ext uri="{FF2B5EF4-FFF2-40B4-BE49-F238E27FC236}">
                  <a16:creationId xmlns:a16="http://schemas.microsoft.com/office/drawing/2014/main" id="{7973DE16-2304-4166-8AB5-B281D79D2D0F}"/>
                </a:ext>
              </a:extLst>
            </p:cNvPr>
            <p:cNvSpPr/>
            <p:nvPr/>
          </p:nvSpPr>
          <p:spPr>
            <a:xfrm>
              <a:off x="1097531" y="2461084"/>
              <a:ext cx="783704" cy="783704"/>
            </a:xfrm>
            <a:prstGeom prst="ellipse">
              <a:avLst/>
            </a:prstGeom>
            <a:solidFill>
              <a:schemeClr val="accent5"/>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6" name="Oval 12">
            <a:extLst>
              <a:ext uri="{FF2B5EF4-FFF2-40B4-BE49-F238E27FC236}">
                <a16:creationId xmlns:a16="http://schemas.microsoft.com/office/drawing/2014/main" id="{B7AC8605-4C29-4C5F-B3F2-0B6E1F7B1968}"/>
              </a:ext>
            </a:extLst>
          </p:cNvPr>
          <p:cNvSpPr/>
          <p:nvPr/>
        </p:nvSpPr>
        <p:spPr>
          <a:xfrm>
            <a:off x="5342964" y="1124007"/>
            <a:ext cx="1573212" cy="1573212"/>
          </a:xfrm>
          <a:prstGeom prst="ellipse">
            <a:avLst/>
          </a:prstGeom>
          <a:noFill/>
          <a:ln w="101600" cap="rnd" cmpd="sng">
            <a:solidFill>
              <a:schemeClr val="tx1">
                <a:lumMod val="95000"/>
                <a:lumOff val="5000"/>
                <a:alpha val="10196"/>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solidFill>
            </a:endParaRPr>
          </a:p>
        </p:txBody>
      </p:sp>
      <p:sp>
        <p:nvSpPr>
          <p:cNvPr id="17" name="Arc 14">
            <a:extLst>
              <a:ext uri="{FF2B5EF4-FFF2-40B4-BE49-F238E27FC236}">
                <a16:creationId xmlns:a16="http://schemas.microsoft.com/office/drawing/2014/main" id="{0FA17222-261C-470F-8D1E-B106C0368DED}"/>
              </a:ext>
            </a:extLst>
          </p:cNvPr>
          <p:cNvSpPr/>
          <p:nvPr/>
        </p:nvSpPr>
        <p:spPr>
          <a:xfrm rot="249144">
            <a:off x="5352895" y="1124007"/>
            <a:ext cx="1573212" cy="1573212"/>
          </a:xfrm>
          <a:prstGeom prst="arc">
            <a:avLst>
              <a:gd name="adj1" fmla="val 16018236"/>
              <a:gd name="adj2" fmla="val 12749509"/>
            </a:avLst>
          </a:prstGeom>
          <a:noFill/>
          <a:ln w="101600" cap="rnd" cmpd="sng">
            <a:solidFill>
              <a:schemeClr val="accent5"/>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8" name="文本框 9">
            <a:extLst>
              <a:ext uri="{FF2B5EF4-FFF2-40B4-BE49-F238E27FC236}">
                <a16:creationId xmlns:a16="http://schemas.microsoft.com/office/drawing/2014/main" id="{670A1E35-B37C-4C55-935A-6BC220519E24}"/>
              </a:ext>
            </a:extLst>
          </p:cNvPr>
          <p:cNvSpPr txBox="1"/>
          <p:nvPr/>
        </p:nvSpPr>
        <p:spPr>
          <a:xfrm>
            <a:off x="5574883" y="1772079"/>
            <a:ext cx="1064225" cy="342900"/>
          </a:xfrm>
          <a:prstGeom prst="rect">
            <a:avLst/>
          </a:prstGeom>
          <a:noFill/>
        </p:spPr>
        <p:txBody>
          <a:bodyPr wrap="square" lIns="68580" tIns="34290" rIns="68580" bIns="34290" rtlCol="0">
            <a:spAutoFit/>
          </a:bodyPr>
          <a:lstStyle/>
          <a:p>
            <a:pPr marL="0" lvl="1" algn="ctr"/>
            <a:r>
              <a:rPr lang="en-US" altLang="zh-CN" dirty="0">
                <a:solidFill>
                  <a:schemeClr val="bg1"/>
                </a:solidFill>
                <a:latin typeface="黑体" panose="02010600030101010101" charset="-122"/>
                <a:ea typeface="黑体" panose="02010600030101010101" charset="-122"/>
              </a:rPr>
              <a:t>95%</a:t>
            </a:r>
          </a:p>
        </p:txBody>
      </p:sp>
      <p:sp>
        <p:nvSpPr>
          <p:cNvPr id="22" name="矩形 21">
            <a:extLst>
              <a:ext uri="{FF2B5EF4-FFF2-40B4-BE49-F238E27FC236}">
                <a16:creationId xmlns:a16="http://schemas.microsoft.com/office/drawing/2014/main" id="{060447D0-B8A1-48EA-8391-5F5981231762}"/>
              </a:ext>
            </a:extLst>
          </p:cNvPr>
          <p:cNvSpPr/>
          <p:nvPr/>
        </p:nvSpPr>
        <p:spPr>
          <a:xfrm>
            <a:off x="5137821" y="2885415"/>
            <a:ext cx="126086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nvGrpSpPr>
          <p:cNvPr id="24" name="组合 23">
            <a:extLst>
              <a:ext uri="{FF2B5EF4-FFF2-40B4-BE49-F238E27FC236}">
                <a16:creationId xmlns:a16="http://schemas.microsoft.com/office/drawing/2014/main" id="{EC66C24B-AFAD-48E1-8315-C9BDE5ACA846}"/>
              </a:ext>
            </a:extLst>
          </p:cNvPr>
          <p:cNvGrpSpPr/>
          <p:nvPr/>
        </p:nvGrpSpPr>
        <p:grpSpPr>
          <a:xfrm>
            <a:off x="8345943" y="1298545"/>
            <a:ext cx="1224136" cy="1224136"/>
            <a:chOff x="1057027" y="2420888"/>
            <a:chExt cx="864096" cy="864096"/>
          </a:xfrm>
        </p:grpSpPr>
        <p:sp>
          <p:nvSpPr>
            <p:cNvPr id="25" name="椭圆 24">
              <a:extLst>
                <a:ext uri="{FF2B5EF4-FFF2-40B4-BE49-F238E27FC236}">
                  <a16:creationId xmlns:a16="http://schemas.microsoft.com/office/drawing/2014/main" id="{1970B709-9C51-4367-BB53-C250DFF759A8}"/>
                </a:ext>
              </a:extLst>
            </p:cNvPr>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a:extLst>
                <a:ext uri="{FF2B5EF4-FFF2-40B4-BE49-F238E27FC236}">
                  <a16:creationId xmlns:a16="http://schemas.microsoft.com/office/drawing/2014/main" id="{3F36FEFB-EA66-428B-980E-3DA21C7AEC22}"/>
                </a:ext>
              </a:extLst>
            </p:cNvPr>
            <p:cNvSpPr/>
            <p:nvPr/>
          </p:nvSpPr>
          <p:spPr>
            <a:xfrm>
              <a:off x="1097531" y="2461084"/>
              <a:ext cx="783704" cy="783704"/>
            </a:xfrm>
            <a:prstGeom prst="ellipse">
              <a:avLst/>
            </a:prstGeom>
            <a:solidFill>
              <a:schemeClr val="accent5"/>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27" name="Oval 12">
            <a:extLst>
              <a:ext uri="{FF2B5EF4-FFF2-40B4-BE49-F238E27FC236}">
                <a16:creationId xmlns:a16="http://schemas.microsoft.com/office/drawing/2014/main" id="{73ECB263-EB18-43AD-952E-FD78B2811E43}"/>
              </a:ext>
            </a:extLst>
          </p:cNvPr>
          <p:cNvSpPr/>
          <p:nvPr/>
        </p:nvSpPr>
        <p:spPr>
          <a:xfrm>
            <a:off x="8171405" y="1124007"/>
            <a:ext cx="1573212" cy="1573212"/>
          </a:xfrm>
          <a:prstGeom prst="ellipse">
            <a:avLst/>
          </a:prstGeom>
          <a:noFill/>
          <a:ln w="101600" cap="rnd" cmpd="sng">
            <a:solidFill>
              <a:schemeClr val="tx1">
                <a:lumMod val="95000"/>
                <a:lumOff val="5000"/>
                <a:alpha val="10196"/>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chemeClr val="tx1"/>
              </a:solidFill>
            </a:endParaRPr>
          </a:p>
        </p:txBody>
      </p:sp>
      <p:sp>
        <p:nvSpPr>
          <p:cNvPr id="28" name="Arc 14">
            <a:extLst>
              <a:ext uri="{FF2B5EF4-FFF2-40B4-BE49-F238E27FC236}">
                <a16:creationId xmlns:a16="http://schemas.microsoft.com/office/drawing/2014/main" id="{9CF378DA-4CD3-4CDD-ACBC-C620D08C8823}"/>
              </a:ext>
            </a:extLst>
          </p:cNvPr>
          <p:cNvSpPr/>
          <p:nvPr/>
        </p:nvSpPr>
        <p:spPr>
          <a:xfrm rot="249144">
            <a:off x="8181336" y="1124007"/>
            <a:ext cx="1573212" cy="1573212"/>
          </a:xfrm>
          <a:prstGeom prst="arc">
            <a:avLst>
              <a:gd name="adj1" fmla="val 16018236"/>
              <a:gd name="adj2" fmla="val 5714737"/>
            </a:avLst>
          </a:prstGeom>
          <a:noFill/>
          <a:ln w="101600" cap="rnd" cmpd="sng">
            <a:solidFill>
              <a:schemeClr val="accent5"/>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9" name="文本框 9">
            <a:extLst>
              <a:ext uri="{FF2B5EF4-FFF2-40B4-BE49-F238E27FC236}">
                <a16:creationId xmlns:a16="http://schemas.microsoft.com/office/drawing/2014/main" id="{5EA54E4E-F3E9-48ED-A7A6-932BDDC7AC49}"/>
              </a:ext>
            </a:extLst>
          </p:cNvPr>
          <p:cNvSpPr txBox="1"/>
          <p:nvPr/>
        </p:nvSpPr>
        <p:spPr>
          <a:xfrm>
            <a:off x="8403324" y="1772079"/>
            <a:ext cx="1064225" cy="342900"/>
          </a:xfrm>
          <a:prstGeom prst="rect">
            <a:avLst/>
          </a:prstGeom>
          <a:noFill/>
        </p:spPr>
        <p:txBody>
          <a:bodyPr wrap="square" lIns="68580" tIns="34290" rIns="68580" bIns="34290" rtlCol="0">
            <a:spAutoFit/>
          </a:bodyPr>
          <a:lstStyle/>
          <a:p>
            <a:pPr marL="0" lvl="1" algn="ctr"/>
            <a:r>
              <a:rPr lang="en-US" altLang="zh-CN" dirty="0">
                <a:solidFill>
                  <a:schemeClr val="bg1"/>
                </a:solidFill>
                <a:latin typeface="黑体" panose="02010600030101010101" charset="-122"/>
                <a:ea typeface="黑体" panose="02010600030101010101" charset="-122"/>
              </a:rPr>
              <a:t>45%</a:t>
            </a:r>
          </a:p>
        </p:txBody>
      </p:sp>
      <p:sp>
        <p:nvSpPr>
          <p:cNvPr id="33" name="矩形 32">
            <a:extLst>
              <a:ext uri="{FF2B5EF4-FFF2-40B4-BE49-F238E27FC236}">
                <a16:creationId xmlns:a16="http://schemas.microsoft.com/office/drawing/2014/main" id="{7B70FDED-924D-4422-818B-E24D541BAB22}"/>
              </a:ext>
            </a:extLst>
          </p:cNvPr>
          <p:cNvSpPr/>
          <p:nvPr/>
        </p:nvSpPr>
        <p:spPr>
          <a:xfrm>
            <a:off x="7966262" y="2885415"/>
            <a:ext cx="1260865"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40" name="文本框 9">
            <a:extLst>
              <a:ext uri="{FF2B5EF4-FFF2-40B4-BE49-F238E27FC236}">
                <a16:creationId xmlns:a16="http://schemas.microsoft.com/office/drawing/2014/main" id="{D3050E4C-5A0D-487F-B7BC-CC42E65F791A}"/>
              </a:ext>
            </a:extLst>
          </p:cNvPr>
          <p:cNvSpPr txBox="1"/>
          <p:nvPr/>
        </p:nvSpPr>
        <p:spPr>
          <a:xfrm>
            <a:off x="2030596" y="4190218"/>
            <a:ext cx="1872208" cy="377026"/>
          </a:xfrm>
          <a:prstGeom prst="rect">
            <a:avLst/>
          </a:prstGeom>
          <a:noFill/>
        </p:spPr>
        <p:txBody>
          <a:bodyPr wrap="square" lIns="68580" tIns="34290" rIns="68580" bIns="34290" rtlCol="0">
            <a:spAutoFit/>
          </a:bodyPr>
          <a:lstStyle/>
          <a:p>
            <a:pPr marL="0" lvl="1"/>
            <a:r>
              <a:rPr lang="zh-CN" altLang="en-US" sz="2000" b="1" dirty="0">
                <a:solidFill>
                  <a:schemeClr val="tx1">
                    <a:lumMod val="85000"/>
                    <a:lumOff val="15000"/>
                  </a:schemeClr>
                </a:solidFill>
                <a:latin typeface="微软雅黑" panose="020B0503020204020204" charset="-122"/>
                <a:ea typeface="微软雅黑" panose="020B0503020204020204" charset="-122"/>
              </a:rPr>
              <a:t>添加文字标题</a:t>
            </a:r>
          </a:p>
        </p:txBody>
      </p:sp>
      <p:cxnSp>
        <p:nvCxnSpPr>
          <p:cNvPr id="41" name="直接连接符 40">
            <a:extLst>
              <a:ext uri="{FF2B5EF4-FFF2-40B4-BE49-F238E27FC236}">
                <a16:creationId xmlns:a16="http://schemas.microsoft.com/office/drawing/2014/main" id="{03C7C389-557B-47F4-8E68-0D6D16D9A943}"/>
              </a:ext>
            </a:extLst>
          </p:cNvPr>
          <p:cNvCxnSpPr/>
          <p:nvPr/>
        </p:nvCxnSpPr>
        <p:spPr>
          <a:xfrm>
            <a:off x="2102604" y="4550258"/>
            <a:ext cx="8167360"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id="{D91A5437-4995-4E99-A33D-6ABCE1E0FA80}"/>
              </a:ext>
            </a:extLst>
          </p:cNvPr>
          <p:cNvSpPr txBox="1"/>
          <p:nvPr/>
        </p:nvSpPr>
        <p:spPr>
          <a:xfrm>
            <a:off x="2329508" y="3187521"/>
            <a:ext cx="2639655" cy="890372"/>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52" name="文本框 51">
            <a:extLst>
              <a:ext uri="{FF2B5EF4-FFF2-40B4-BE49-F238E27FC236}">
                <a16:creationId xmlns:a16="http://schemas.microsoft.com/office/drawing/2014/main" id="{41FBB456-9E20-4253-96FA-2C498E012F32}"/>
              </a:ext>
            </a:extLst>
          </p:cNvPr>
          <p:cNvSpPr txBox="1"/>
          <p:nvPr/>
        </p:nvSpPr>
        <p:spPr>
          <a:xfrm>
            <a:off x="5157950" y="3187521"/>
            <a:ext cx="2639655" cy="890372"/>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53" name="文本框 52">
            <a:extLst>
              <a:ext uri="{FF2B5EF4-FFF2-40B4-BE49-F238E27FC236}">
                <a16:creationId xmlns:a16="http://schemas.microsoft.com/office/drawing/2014/main" id="{7BE481B3-F86E-4B16-9438-8F43432A1EFD}"/>
              </a:ext>
            </a:extLst>
          </p:cNvPr>
          <p:cNvSpPr txBox="1"/>
          <p:nvPr/>
        </p:nvSpPr>
        <p:spPr>
          <a:xfrm>
            <a:off x="7986392" y="3187521"/>
            <a:ext cx="2639655" cy="890372"/>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54" name="矩形 53">
            <a:extLst>
              <a:ext uri="{FF2B5EF4-FFF2-40B4-BE49-F238E27FC236}">
                <a16:creationId xmlns:a16="http://schemas.microsoft.com/office/drawing/2014/main" id="{B57011F3-12D5-4B50-9EDD-931D89906E4A}"/>
              </a:ext>
            </a:extLst>
          </p:cNvPr>
          <p:cNvSpPr/>
          <p:nvPr/>
        </p:nvSpPr>
        <p:spPr>
          <a:xfrm>
            <a:off x="2027952" y="4674678"/>
            <a:ext cx="8483030" cy="1452770"/>
          </a:xfrm>
          <a:prstGeom prst="rect">
            <a:avLst/>
          </a:prstGeom>
        </p:spPr>
        <p:txBody>
          <a:bodyPr wrap="square">
            <a:spAutoFit/>
          </a:bodyPr>
          <a:lstStyle/>
          <a:p>
            <a:r>
              <a:rPr lang="zh-CN" altLang="en-US" sz="1400" dirty="0">
                <a:solidFill>
                  <a:schemeClr val="tx1">
                    <a:lumMod val="85000"/>
                    <a:lumOff val="15000"/>
                  </a:schemeClr>
                </a:solidFill>
              </a:rPr>
              <a:t>这里输入简单的文字概述这里输入简单这里输入简单的文字概述这里输入这里输入简单的文字概述这里输入这里输入简单的文字概述这里输入简单这里输入简单的文字概述这里输入这里输入简单的文字概述这里输入这里输入简单的文字概述这里输入简单这里输入简单的文字概述这里输入这里输入简单的文字概述这里输入</a:t>
            </a:r>
            <a:endParaRPr lang="en-US" altLang="zh-CN" sz="1400" dirty="0">
              <a:solidFill>
                <a:schemeClr val="tx1">
                  <a:lumMod val="85000"/>
                  <a:lumOff val="15000"/>
                </a:schemeClr>
              </a:solidFill>
            </a:endParaRPr>
          </a:p>
          <a:p>
            <a:endParaRPr lang="en-US" altLang="zh-CN" sz="1400" dirty="0">
              <a:solidFill>
                <a:schemeClr val="tx1">
                  <a:lumMod val="85000"/>
                  <a:lumOff val="15000"/>
                </a:schemeClr>
              </a:solidFill>
            </a:endParaRPr>
          </a:p>
          <a:p>
            <a:pPr>
              <a:lnSpc>
                <a:spcPct val="150000"/>
              </a:lnSpc>
            </a:pPr>
            <a:endParaRPr lang="en-US" altLang="zh-CN" sz="1400" dirty="0">
              <a:solidFill>
                <a:schemeClr val="tx1">
                  <a:lumMod val="85000"/>
                  <a:lumOff val="15000"/>
                </a:schemeClr>
              </a:solidFill>
            </a:endParaRPr>
          </a:p>
        </p:txBody>
      </p:sp>
    </p:spTree>
    <p:extLst>
      <p:ext uri="{BB962C8B-B14F-4D97-AF65-F5344CB8AC3E}">
        <p14:creationId xmlns:p14="http://schemas.microsoft.com/office/powerpoint/2010/main" val="504316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42EDB08-61CE-4EB9-A25F-083FC1582F48}"/>
              </a:ext>
            </a:extLst>
          </p:cNvPr>
          <p:cNvGrpSpPr/>
          <p:nvPr/>
        </p:nvGrpSpPr>
        <p:grpSpPr>
          <a:xfrm>
            <a:off x="2148731" y="1169607"/>
            <a:ext cx="2337821" cy="1891681"/>
            <a:chOff x="1043608" y="1068872"/>
            <a:chExt cx="2025258" cy="1638766"/>
          </a:xfrm>
          <a:solidFill>
            <a:schemeClr val="accent5"/>
          </a:solidFill>
        </p:grpSpPr>
        <p:sp>
          <p:nvSpPr>
            <p:cNvPr id="4" name="流程图: 摘录 3">
              <a:extLst>
                <a:ext uri="{FF2B5EF4-FFF2-40B4-BE49-F238E27FC236}">
                  <a16:creationId xmlns:a16="http://schemas.microsoft.com/office/drawing/2014/main" id="{AA3EE916-2BCC-4295-9D0E-7987CF162986}"/>
                </a:ext>
              </a:extLst>
            </p:cNvPr>
            <p:cNvSpPr/>
            <p:nvPr/>
          </p:nvSpPr>
          <p:spPr>
            <a:xfrm>
              <a:off x="1043608"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a:extLst>
                <a:ext uri="{FF2B5EF4-FFF2-40B4-BE49-F238E27FC236}">
                  <a16:creationId xmlns:a16="http://schemas.microsoft.com/office/drawing/2014/main" id="{E84295E5-9EC5-4174-B83E-50A93FDFF6AC}"/>
                </a:ext>
              </a:extLst>
            </p:cNvPr>
            <p:cNvSpPr txBox="1"/>
            <p:nvPr/>
          </p:nvSpPr>
          <p:spPr>
            <a:xfrm>
              <a:off x="1547664" y="1978264"/>
              <a:ext cx="954107" cy="400110"/>
            </a:xfrm>
            <a:prstGeom prst="rect">
              <a:avLst/>
            </a:prstGeom>
            <a:grp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6" name="组合 5">
            <a:extLst>
              <a:ext uri="{FF2B5EF4-FFF2-40B4-BE49-F238E27FC236}">
                <a16:creationId xmlns:a16="http://schemas.microsoft.com/office/drawing/2014/main" id="{A35F21D6-E1C5-434B-A40B-1563BF2FB85B}"/>
              </a:ext>
            </a:extLst>
          </p:cNvPr>
          <p:cNvGrpSpPr/>
          <p:nvPr/>
        </p:nvGrpSpPr>
        <p:grpSpPr>
          <a:xfrm>
            <a:off x="3644912" y="1156249"/>
            <a:ext cx="2337821" cy="1891681"/>
            <a:chOff x="2339752" y="1057300"/>
            <a:chExt cx="2025258" cy="1638766"/>
          </a:xfrm>
          <a:solidFill>
            <a:schemeClr val="accent5"/>
          </a:solidFill>
        </p:grpSpPr>
        <p:sp>
          <p:nvSpPr>
            <p:cNvPr id="7" name="流程图: 摘录 6">
              <a:extLst>
                <a:ext uri="{FF2B5EF4-FFF2-40B4-BE49-F238E27FC236}">
                  <a16:creationId xmlns:a16="http://schemas.microsoft.com/office/drawing/2014/main" id="{6816C699-A289-41BF-A9E5-87B74B1BB8F4}"/>
                </a:ext>
              </a:extLst>
            </p:cNvPr>
            <p:cNvSpPr/>
            <p:nvPr/>
          </p:nvSpPr>
          <p:spPr>
            <a:xfrm flipV="1">
              <a:off x="2339752" y="1057300"/>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8" name="TextBox 11">
              <a:extLst>
                <a:ext uri="{FF2B5EF4-FFF2-40B4-BE49-F238E27FC236}">
                  <a16:creationId xmlns:a16="http://schemas.microsoft.com/office/drawing/2014/main" id="{5F32D62D-1B3E-4924-A05B-801589051361}"/>
                </a:ext>
              </a:extLst>
            </p:cNvPr>
            <p:cNvSpPr txBox="1"/>
            <p:nvPr/>
          </p:nvSpPr>
          <p:spPr>
            <a:xfrm>
              <a:off x="2875327" y="1339486"/>
              <a:ext cx="954107" cy="400110"/>
            </a:xfrm>
            <a:prstGeom prst="rect">
              <a:avLst/>
            </a:prstGeom>
            <a:grpFill/>
          </p:spPr>
          <p:txBody>
            <a:bodyPr wrap="non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关键词</a:t>
              </a:r>
            </a:p>
          </p:txBody>
        </p:sp>
      </p:grpSp>
      <p:grpSp>
        <p:nvGrpSpPr>
          <p:cNvPr id="9" name="组合 8">
            <a:extLst>
              <a:ext uri="{FF2B5EF4-FFF2-40B4-BE49-F238E27FC236}">
                <a16:creationId xmlns:a16="http://schemas.microsoft.com/office/drawing/2014/main" id="{C7012A8A-93B5-4E02-BF24-75CD76753639}"/>
              </a:ext>
            </a:extLst>
          </p:cNvPr>
          <p:cNvGrpSpPr/>
          <p:nvPr/>
        </p:nvGrpSpPr>
        <p:grpSpPr>
          <a:xfrm>
            <a:off x="5141093" y="1169607"/>
            <a:ext cx="2337821" cy="1891681"/>
            <a:chOff x="3635896" y="1068872"/>
            <a:chExt cx="2025258" cy="1638766"/>
          </a:xfrm>
          <a:solidFill>
            <a:schemeClr val="accent5"/>
          </a:solidFill>
        </p:grpSpPr>
        <p:sp>
          <p:nvSpPr>
            <p:cNvPr id="10" name="流程图: 摘录 9">
              <a:extLst>
                <a:ext uri="{FF2B5EF4-FFF2-40B4-BE49-F238E27FC236}">
                  <a16:creationId xmlns:a16="http://schemas.microsoft.com/office/drawing/2014/main" id="{64F4E0BE-C86A-4552-B6FF-6337DE79A6A5}"/>
                </a:ext>
              </a:extLst>
            </p:cNvPr>
            <p:cNvSpPr/>
            <p:nvPr/>
          </p:nvSpPr>
          <p:spPr>
            <a:xfrm>
              <a:off x="3635896"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4">
              <a:extLst>
                <a:ext uri="{FF2B5EF4-FFF2-40B4-BE49-F238E27FC236}">
                  <a16:creationId xmlns:a16="http://schemas.microsoft.com/office/drawing/2014/main" id="{90E19209-0072-43ED-9A7D-F62DEB9063C5}"/>
                </a:ext>
              </a:extLst>
            </p:cNvPr>
            <p:cNvSpPr txBox="1"/>
            <p:nvPr/>
          </p:nvSpPr>
          <p:spPr>
            <a:xfrm>
              <a:off x="4171471" y="1978264"/>
              <a:ext cx="954107" cy="400110"/>
            </a:xfrm>
            <a:prstGeom prst="rect">
              <a:avLst/>
            </a:prstGeom>
            <a:grp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grpSp>
        <p:nvGrpSpPr>
          <p:cNvPr id="12" name="组合 11">
            <a:extLst>
              <a:ext uri="{FF2B5EF4-FFF2-40B4-BE49-F238E27FC236}">
                <a16:creationId xmlns:a16="http://schemas.microsoft.com/office/drawing/2014/main" id="{BAAEEDE1-382C-4EDA-AD26-8DFB5BE9EDC5}"/>
              </a:ext>
            </a:extLst>
          </p:cNvPr>
          <p:cNvGrpSpPr/>
          <p:nvPr/>
        </p:nvGrpSpPr>
        <p:grpSpPr>
          <a:xfrm>
            <a:off x="8039906" y="1169607"/>
            <a:ext cx="2337821" cy="1891681"/>
            <a:chOff x="6147142" y="1068872"/>
            <a:chExt cx="2025258" cy="1638766"/>
          </a:xfrm>
          <a:solidFill>
            <a:schemeClr val="accent5"/>
          </a:solidFill>
        </p:grpSpPr>
        <p:sp>
          <p:nvSpPr>
            <p:cNvPr id="13" name="流程图: 摘录 12">
              <a:extLst>
                <a:ext uri="{FF2B5EF4-FFF2-40B4-BE49-F238E27FC236}">
                  <a16:creationId xmlns:a16="http://schemas.microsoft.com/office/drawing/2014/main" id="{7A23E35C-992E-45F8-A02D-F85621E0ACAA}"/>
                </a:ext>
              </a:extLst>
            </p:cNvPr>
            <p:cNvSpPr/>
            <p:nvPr/>
          </p:nvSpPr>
          <p:spPr>
            <a:xfrm>
              <a:off x="6147142" y="1068872"/>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7">
              <a:extLst>
                <a:ext uri="{FF2B5EF4-FFF2-40B4-BE49-F238E27FC236}">
                  <a16:creationId xmlns:a16="http://schemas.microsoft.com/office/drawing/2014/main" id="{4BAC01A8-57DF-4D5F-8FE1-A2750B8570F0}"/>
                </a:ext>
              </a:extLst>
            </p:cNvPr>
            <p:cNvSpPr txBox="1"/>
            <p:nvPr/>
          </p:nvSpPr>
          <p:spPr>
            <a:xfrm>
              <a:off x="6679819" y="1978264"/>
              <a:ext cx="954107" cy="400110"/>
            </a:xfrm>
            <a:prstGeom prst="rect">
              <a:avLst/>
            </a:prstGeom>
            <a:grpFill/>
          </p:spPr>
          <p:txBody>
            <a:bodyPr wrap="non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grpSp>
      <p:cxnSp>
        <p:nvCxnSpPr>
          <p:cNvPr id="15" name="直接连接符 14">
            <a:extLst>
              <a:ext uri="{FF2B5EF4-FFF2-40B4-BE49-F238E27FC236}">
                <a16:creationId xmlns:a16="http://schemas.microsoft.com/office/drawing/2014/main" id="{3DDAEB2E-11AB-4461-993B-D911E47B6AB3}"/>
              </a:ext>
            </a:extLst>
          </p:cNvPr>
          <p:cNvCxnSpPr/>
          <p:nvPr/>
        </p:nvCxnSpPr>
        <p:spPr>
          <a:xfrm>
            <a:off x="1317519" y="3144409"/>
            <a:ext cx="972517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Box 20">
            <a:extLst>
              <a:ext uri="{FF2B5EF4-FFF2-40B4-BE49-F238E27FC236}">
                <a16:creationId xmlns:a16="http://schemas.microsoft.com/office/drawing/2014/main" id="{26F1E90C-2F0E-4259-8519-36E0DB3A2FED}"/>
              </a:ext>
            </a:extLst>
          </p:cNvPr>
          <p:cNvSpPr txBox="1"/>
          <p:nvPr/>
        </p:nvSpPr>
        <p:spPr bwMode="auto">
          <a:xfrm>
            <a:off x="1982489" y="3969102"/>
            <a:ext cx="8579570" cy="616836"/>
          </a:xfrm>
          <a:prstGeom prst="rect">
            <a:avLst/>
          </a:prstGeom>
          <a:noFill/>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a:t>
            </a:r>
            <a:endParaRPr lang="zh-CN" altLang="en-US" sz="1200" dirty="0">
              <a:solidFill>
                <a:schemeClr val="tx1">
                  <a:lumMod val="85000"/>
                  <a:lumOff val="15000"/>
                </a:schemeClr>
              </a:solidFill>
              <a:latin typeface="Calibri" pitchFamily="34" charset="0"/>
            </a:endParaRPr>
          </a:p>
        </p:txBody>
      </p:sp>
      <p:sp>
        <p:nvSpPr>
          <p:cNvPr id="18" name="矩形 17">
            <a:extLst>
              <a:ext uri="{FF2B5EF4-FFF2-40B4-BE49-F238E27FC236}">
                <a16:creationId xmlns:a16="http://schemas.microsoft.com/office/drawing/2014/main" id="{633EAF03-2C60-4A0C-9588-2BB419E6B3DA}"/>
              </a:ext>
            </a:extLst>
          </p:cNvPr>
          <p:cNvSpPr/>
          <p:nvPr/>
        </p:nvSpPr>
        <p:spPr bwMode="auto">
          <a:xfrm>
            <a:off x="2065610" y="3595082"/>
            <a:ext cx="1074754" cy="338554"/>
          </a:xfrm>
          <a:prstGeom prst="rect">
            <a:avLst/>
          </a:prstGeom>
        </p:spPr>
        <p:txBody>
          <a:bodyPr wrap="square">
            <a:spAutoFit/>
          </a:bodyPr>
          <a:lstStyle/>
          <a:p>
            <a:pPr algn="dist">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tx1">
                  <a:lumMod val="95000"/>
                  <a:lumOff val="5000"/>
                </a:schemeClr>
              </a:solidFill>
            </a:endParaRPr>
          </a:p>
        </p:txBody>
      </p:sp>
      <p:grpSp>
        <p:nvGrpSpPr>
          <p:cNvPr id="19" name="组合 18">
            <a:extLst>
              <a:ext uri="{FF2B5EF4-FFF2-40B4-BE49-F238E27FC236}">
                <a16:creationId xmlns:a16="http://schemas.microsoft.com/office/drawing/2014/main" id="{2E3A7E6D-1C62-4702-A86B-3D532BCE5EE4}"/>
              </a:ext>
            </a:extLst>
          </p:cNvPr>
          <p:cNvGrpSpPr/>
          <p:nvPr/>
        </p:nvGrpSpPr>
        <p:grpSpPr>
          <a:xfrm>
            <a:off x="6554152" y="1156249"/>
            <a:ext cx="2337821" cy="1891681"/>
            <a:chOff x="4860032" y="1057300"/>
            <a:chExt cx="2025258" cy="1638766"/>
          </a:xfrm>
          <a:solidFill>
            <a:schemeClr val="accent5"/>
          </a:solidFill>
        </p:grpSpPr>
        <p:sp>
          <p:nvSpPr>
            <p:cNvPr id="20" name="流程图: 摘录 19">
              <a:extLst>
                <a:ext uri="{FF2B5EF4-FFF2-40B4-BE49-F238E27FC236}">
                  <a16:creationId xmlns:a16="http://schemas.microsoft.com/office/drawing/2014/main" id="{24D15020-64FD-4BC7-B4ED-F1B4E9C918BA}"/>
                </a:ext>
              </a:extLst>
            </p:cNvPr>
            <p:cNvSpPr/>
            <p:nvPr/>
          </p:nvSpPr>
          <p:spPr>
            <a:xfrm flipV="1">
              <a:off x="4860032" y="1057300"/>
              <a:ext cx="2025258" cy="1638766"/>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1" name="TextBox 24">
              <a:extLst>
                <a:ext uri="{FF2B5EF4-FFF2-40B4-BE49-F238E27FC236}">
                  <a16:creationId xmlns:a16="http://schemas.microsoft.com/office/drawing/2014/main" id="{EA1B7A4E-F9FD-49EA-8F0C-3CCB323479DA}"/>
                </a:ext>
              </a:extLst>
            </p:cNvPr>
            <p:cNvSpPr txBox="1"/>
            <p:nvPr/>
          </p:nvSpPr>
          <p:spPr>
            <a:xfrm>
              <a:off x="5395607" y="1339486"/>
              <a:ext cx="954107" cy="400110"/>
            </a:xfrm>
            <a:prstGeom prst="rect">
              <a:avLst/>
            </a:prstGeom>
            <a:grpFill/>
          </p:spPr>
          <p:txBody>
            <a:bodyPr wrap="none" rtlCol="0">
              <a:spAutoFit/>
            </a:bodyPr>
            <a:lstStyle/>
            <a:p>
              <a:r>
                <a:rPr lang="zh-CN" altLang="en-US" sz="2000" b="1" dirty="0">
                  <a:solidFill>
                    <a:schemeClr val="bg1">
                      <a:lumMod val="95000"/>
                    </a:schemeClr>
                  </a:solidFill>
                  <a:latin typeface="微软雅黑" panose="020B0503020204020204" pitchFamily="34" charset="-122"/>
                  <a:ea typeface="微软雅黑" panose="020B0503020204020204" pitchFamily="34" charset="-122"/>
                </a:rPr>
                <a:t>关键词</a:t>
              </a:r>
            </a:p>
          </p:txBody>
        </p:sp>
      </p:grpSp>
      <p:sp>
        <p:nvSpPr>
          <p:cNvPr id="23" name="TextBox 26">
            <a:extLst>
              <a:ext uri="{FF2B5EF4-FFF2-40B4-BE49-F238E27FC236}">
                <a16:creationId xmlns:a16="http://schemas.microsoft.com/office/drawing/2014/main" id="{AF51FA37-9187-440D-B28F-4418C6CC69AB}"/>
              </a:ext>
            </a:extLst>
          </p:cNvPr>
          <p:cNvSpPr txBox="1"/>
          <p:nvPr/>
        </p:nvSpPr>
        <p:spPr bwMode="auto">
          <a:xfrm>
            <a:off x="1982489" y="5215920"/>
            <a:ext cx="8579570" cy="616836"/>
          </a:xfrm>
          <a:prstGeom prst="rect">
            <a:avLst/>
          </a:prstGeom>
          <a:noFill/>
        </p:spPr>
        <p:txBody>
          <a:bodyPr wrap="square">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a:t>
            </a:r>
            <a:endParaRPr lang="zh-CN" altLang="en-US" sz="1200" dirty="0">
              <a:solidFill>
                <a:schemeClr val="tx1">
                  <a:lumMod val="85000"/>
                  <a:lumOff val="15000"/>
                </a:schemeClr>
              </a:solidFill>
              <a:latin typeface="Calibri" pitchFamily="34" charset="0"/>
            </a:endParaRPr>
          </a:p>
        </p:txBody>
      </p:sp>
      <p:sp>
        <p:nvSpPr>
          <p:cNvPr id="24" name="矩形 23">
            <a:extLst>
              <a:ext uri="{FF2B5EF4-FFF2-40B4-BE49-F238E27FC236}">
                <a16:creationId xmlns:a16="http://schemas.microsoft.com/office/drawing/2014/main" id="{43A1C5CB-C92B-4D91-A613-051DEEEB2957}"/>
              </a:ext>
            </a:extLst>
          </p:cNvPr>
          <p:cNvSpPr/>
          <p:nvPr/>
        </p:nvSpPr>
        <p:spPr bwMode="auto">
          <a:xfrm>
            <a:off x="2065610" y="4841900"/>
            <a:ext cx="1074754" cy="338554"/>
          </a:xfrm>
          <a:prstGeom prst="rect">
            <a:avLst/>
          </a:prstGeom>
        </p:spPr>
        <p:txBody>
          <a:bodyPr wrap="square">
            <a:spAutoFit/>
          </a:bodyPr>
          <a:lstStyle/>
          <a:p>
            <a:pPr algn="dist">
              <a:defRPr/>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tx1">
                  <a:lumMod val="95000"/>
                  <a:lumOff val="5000"/>
                </a:schemeClr>
              </a:solidFill>
            </a:endParaRPr>
          </a:p>
        </p:txBody>
      </p:sp>
    </p:spTree>
    <p:extLst>
      <p:ext uri="{BB962C8B-B14F-4D97-AF65-F5344CB8AC3E}">
        <p14:creationId xmlns:p14="http://schemas.microsoft.com/office/powerpoint/2010/main" val="243926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E941B7A-BA11-43F6-9AF7-8A25686708D8}"/>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4900"/>
                    </a14:imgEffect>
                    <a14:imgEffect>
                      <a14:saturation sat="0"/>
                    </a14:imgEffect>
                  </a14:imgLayer>
                </a14:imgProps>
              </a:ext>
              <a:ext uri="{28A0092B-C50C-407E-A947-70E740481C1C}">
                <a14:useLocalDpi xmlns:a14="http://schemas.microsoft.com/office/drawing/2010/main"/>
              </a:ext>
            </a:extLst>
          </a:blip>
          <a:srcRect/>
          <a:stretch>
            <a:fillRect/>
          </a:stretch>
        </p:blipFill>
        <p:spPr>
          <a:xfrm>
            <a:off x="0" y="5806441"/>
            <a:ext cx="12192000" cy="1105920"/>
          </a:xfrm>
          <a:custGeom>
            <a:avLst/>
            <a:gdLst>
              <a:gd name="connsiteX0" fmla="*/ 0 w 12192000"/>
              <a:gd name="connsiteY0" fmla="*/ 0 h 982615"/>
              <a:gd name="connsiteX1" fmla="*/ 3084945 w 12192000"/>
              <a:gd name="connsiteY1" fmla="*/ 0 h 982615"/>
              <a:gd name="connsiteX2" fmla="*/ 3084945 w 12192000"/>
              <a:gd name="connsiteY2" fmla="*/ 26719 h 982615"/>
              <a:gd name="connsiteX3" fmla="*/ 4184073 w 12192000"/>
              <a:gd name="connsiteY3" fmla="*/ 26719 h 982615"/>
              <a:gd name="connsiteX4" fmla="*/ 4184073 w 12192000"/>
              <a:gd name="connsiteY4" fmla="*/ 0 h 982615"/>
              <a:gd name="connsiteX5" fmla="*/ 12192000 w 12192000"/>
              <a:gd name="connsiteY5" fmla="*/ 0 h 982615"/>
              <a:gd name="connsiteX6" fmla="*/ 12192000 w 12192000"/>
              <a:gd name="connsiteY6" fmla="*/ 982615 h 982615"/>
              <a:gd name="connsiteX7" fmla="*/ 0 w 12192000"/>
              <a:gd name="connsiteY7" fmla="*/ 982615 h 9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82615">
                <a:moveTo>
                  <a:pt x="0" y="0"/>
                </a:moveTo>
                <a:lnTo>
                  <a:pt x="3084945" y="0"/>
                </a:lnTo>
                <a:lnTo>
                  <a:pt x="3084945" y="26719"/>
                </a:lnTo>
                <a:lnTo>
                  <a:pt x="4184073" y="26719"/>
                </a:lnTo>
                <a:lnTo>
                  <a:pt x="4184073" y="0"/>
                </a:lnTo>
                <a:lnTo>
                  <a:pt x="12192000" y="0"/>
                </a:lnTo>
                <a:lnTo>
                  <a:pt x="12192000" y="982615"/>
                </a:lnTo>
                <a:lnTo>
                  <a:pt x="0" y="982615"/>
                </a:lnTo>
                <a:close/>
              </a:path>
            </a:pathLst>
          </a:custGeom>
        </p:spPr>
      </p:pic>
      <p:pic>
        <p:nvPicPr>
          <p:cNvPr id="5" name="图片 4">
            <a:extLst>
              <a:ext uri="{FF2B5EF4-FFF2-40B4-BE49-F238E27FC236}">
                <a16:creationId xmlns:a16="http://schemas.microsoft.com/office/drawing/2014/main" id="{B72E426A-15B0-4187-8915-B7324608AB63}"/>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flipH="1">
            <a:off x="0" y="0"/>
            <a:ext cx="1271021" cy="1328663"/>
          </a:xfrm>
          <a:custGeom>
            <a:avLst/>
            <a:gdLst>
              <a:gd name="connsiteX0" fmla="*/ 1493521 w 1941582"/>
              <a:gd name="connsiteY0" fmla="*/ 585222 h 2029635"/>
              <a:gd name="connsiteX1" fmla="*/ 1539241 w 1941582"/>
              <a:gd name="connsiteY1" fmla="*/ 737622 h 2029635"/>
              <a:gd name="connsiteX2" fmla="*/ 1638301 w 1941582"/>
              <a:gd name="connsiteY2" fmla="*/ 882402 h 2029635"/>
              <a:gd name="connsiteX3" fmla="*/ 1638301 w 1941582"/>
              <a:gd name="connsiteY3" fmla="*/ 1057662 h 2029635"/>
              <a:gd name="connsiteX4" fmla="*/ 1501141 w 1941582"/>
              <a:gd name="connsiteY4" fmla="*/ 1141482 h 2029635"/>
              <a:gd name="connsiteX5" fmla="*/ 1569721 w 1941582"/>
              <a:gd name="connsiteY5" fmla="*/ 1286262 h 2029635"/>
              <a:gd name="connsiteX6" fmla="*/ 1684021 w 1941582"/>
              <a:gd name="connsiteY6" fmla="*/ 1232922 h 2029635"/>
              <a:gd name="connsiteX7" fmla="*/ 1844041 w 1941582"/>
              <a:gd name="connsiteY7" fmla="*/ 1019562 h 2029635"/>
              <a:gd name="connsiteX8" fmla="*/ 1889761 w 1941582"/>
              <a:gd name="connsiteY8" fmla="*/ 1065282 h 2029635"/>
              <a:gd name="connsiteX9" fmla="*/ 1920241 w 1941582"/>
              <a:gd name="connsiteY9" fmla="*/ 1347222 h 2029635"/>
              <a:gd name="connsiteX10" fmla="*/ 1905001 w 1941582"/>
              <a:gd name="connsiteY10" fmla="*/ 1629162 h 2029635"/>
              <a:gd name="connsiteX11" fmla="*/ 1836421 w 1941582"/>
              <a:gd name="connsiteY11" fmla="*/ 1873002 h 2029635"/>
              <a:gd name="connsiteX12" fmla="*/ 1554481 w 1941582"/>
              <a:gd name="connsiteY12" fmla="*/ 2002542 h 2029635"/>
              <a:gd name="connsiteX13" fmla="*/ 1158241 w 1941582"/>
              <a:gd name="connsiteY13" fmla="*/ 2002542 h 2029635"/>
              <a:gd name="connsiteX14" fmla="*/ 670561 w 1941582"/>
              <a:gd name="connsiteY14" fmla="*/ 2010162 h 2029635"/>
              <a:gd name="connsiteX15" fmla="*/ 259081 w 1941582"/>
              <a:gd name="connsiteY15" fmla="*/ 2002542 h 2029635"/>
              <a:gd name="connsiteX16" fmla="*/ 152401 w 1941582"/>
              <a:gd name="connsiteY16" fmla="*/ 1865382 h 2029635"/>
              <a:gd name="connsiteX17" fmla="*/ 198121 w 1941582"/>
              <a:gd name="connsiteY17" fmla="*/ 1766322 h 2029635"/>
              <a:gd name="connsiteX18" fmla="*/ 289561 w 1941582"/>
              <a:gd name="connsiteY18" fmla="*/ 1690122 h 2029635"/>
              <a:gd name="connsiteX19" fmla="*/ 373381 w 1941582"/>
              <a:gd name="connsiteY19" fmla="*/ 1552962 h 2029635"/>
              <a:gd name="connsiteX20" fmla="*/ 342901 w 1941582"/>
              <a:gd name="connsiteY20" fmla="*/ 1484382 h 2029635"/>
              <a:gd name="connsiteX21" fmla="*/ 396241 w 1941582"/>
              <a:gd name="connsiteY21" fmla="*/ 1400562 h 2029635"/>
              <a:gd name="connsiteX22" fmla="*/ 525781 w 1941582"/>
              <a:gd name="connsiteY22" fmla="*/ 1286262 h 2029635"/>
              <a:gd name="connsiteX23" fmla="*/ 678181 w 1941582"/>
              <a:gd name="connsiteY23" fmla="*/ 1187202 h 2029635"/>
              <a:gd name="connsiteX24" fmla="*/ 792481 w 1941582"/>
              <a:gd name="connsiteY24" fmla="*/ 1042422 h 2029635"/>
              <a:gd name="connsiteX25" fmla="*/ 784861 w 1941582"/>
              <a:gd name="connsiteY25" fmla="*/ 935742 h 2029635"/>
              <a:gd name="connsiteX26" fmla="*/ 861061 w 1941582"/>
              <a:gd name="connsiteY26" fmla="*/ 935742 h 2029635"/>
              <a:gd name="connsiteX27" fmla="*/ 914401 w 1941582"/>
              <a:gd name="connsiteY27" fmla="*/ 1011942 h 2029635"/>
              <a:gd name="connsiteX28" fmla="*/ 1120141 w 1941582"/>
              <a:gd name="connsiteY28" fmla="*/ 1080522 h 2029635"/>
              <a:gd name="connsiteX29" fmla="*/ 1203961 w 1941582"/>
              <a:gd name="connsiteY29" fmla="*/ 1072902 h 2029635"/>
              <a:gd name="connsiteX30" fmla="*/ 1303021 w 1941582"/>
              <a:gd name="connsiteY30" fmla="*/ 989082 h 2029635"/>
              <a:gd name="connsiteX31" fmla="*/ 1303021 w 1941582"/>
              <a:gd name="connsiteY31" fmla="*/ 836682 h 2029635"/>
              <a:gd name="connsiteX32" fmla="*/ 1394461 w 1941582"/>
              <a:gd name="connsiteY32" fmla="*/ 859542 h 2029635"/>
              <a:gd name="connsiteX33" fmla="*/ 1485901 w 1941582"/>
              <a:gd name="connsiteY33" fmla="*/ 730002 h 2029635"/>
              <a:gd name="connsiteX34" fmla="*/ 1432561 w 1941582"/>
              <a:gd name="connsiteY34" fmla="*/ 691902 h 2029635"/>
              <a:gd name="connsiteX35" fmla="*/ 1447801 w 1941582"/>
              <a:gd name="connsiteY35" fmla="*/ 615702 h 2029635"/>
              <a:gd name="connsiteX36" fmla="*/ 1941582 w 1941582"/>
              <a:gd name="connsiteY36" fmla="*/ 0 h 2029635"/>
              <a:gd name="connsiteX37" fmla="*/ 0 w 1941582"/>
              <a:gd name="connsiteY37" fmla="*/ 0 h 2029635"/>
              <a:gd name="connsiteX38" fmla="*/ 0 w 1941582"/>
              <a:gd name="connsiteY38" fmla="*/ 2029635 h 2029635"/>
              <a:gd name="connsiteX39" fmla="*/ 1941582 w 1941582"/>
              <a:gd name="connsiteY39" fmla="*/ 2029635 h 20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41582" h="2029635">
                <a:moveTo>
                  <a:pt x="1493521" y="585222"/>
                </a:moveTo>
                <a:lnTo>
                  <a:pt x="1539241" y="737622"/>
                </a:lnTo>
                <a:lnTo>
                  <a:pt x="1638301" y="882402"/>
                </a:lnTo>
                <a:lnTo>
                  <a:pt x="1638301" y="1057662"/>
                </a:lnTo>
                <a:lnTo>
                  <a:pt x="1501141" y="1141482"/>
                </a:lnTo>
                <a:lnTo>
                  <a:pt x="1569721" y="1286262"/>
                </a:lnTo>
                <a:lnTo>
                  <a:pt x="1684021" y="1232922"/>
                </a:lnTo>
                <a:lnTo>
                  <a:pt x="1844041" y="1019562"/>
                </a:lnTo>
                <a:lnTo>
                  <a:pt x="1889761" y="1065282"/>
                </a:lnTo>
                <a:lnTo>
                  <a:pt x="1920241" y="1347222"/>
                </a:lnTo>
                <a:lnTo>
                  <a:pt x="1905001" y="1629162"/>
                </a:lnTo>
                <a:lnTo>
                  <a:pt x="1836421" y="1873002"/>
                </a:lnTo>
                <a:lnTo>
                  <a:pt x="1554481" y="2002542"/>
                </a:lnTo>
                <a:lnTo>
                  <a:pt x="1158241" y="2002542"/>
                </a:lnTo>
                <a:lnTo>
                  <a:pt x="670561" y="2010162"/>
                </a:lnTo>
                <a:lnTo>
                  <a:pt x="259081" y="2002542"/>
                </a:lnTo>
                <a:lnTo>
                  <a:pt x="152401" y="1865382"/>
                </a:lnTo>
                <a:lnTo>
                  <a:pt x="198121" y="1766322"/>
                </a:lnTo>
                <a:lnTo>
                  <a:pt x="289561" y="1690122"/>
                </a:lnTo>
                <a:lnTo>
                  <a:pt x="373381" y="1552962"/>
                </a:lnTo>
                <a:lnTo>
                  <a:pt x="342901" y="1484382"/>
                </a:lnTo>
                <a:lnTo>
                  <a:pt x="396241" y="1400562"/>
                </a:lnTo>
                <a:lnTo>
                  <a:pt x="525781" y="1286262"/>
                </a:lnTo>
                <a:lnTo>
                  <a:pt x="678181" y="1187202"/>
                </a:lnTo>
                <a:lnTo>
                  <a:pt x="792481" y="1042422"/>
                </a:lnTo>
                <a:lnTo>
                  <a:pt x="784861" y="935742"/>
                </a:lnTo>
                <a:lnTo>
                  <a:pt x="861061" y="935742"/>
                </a:lnTo>
                <a:lnTo>
                  <a:pt x="914401" y="1011942"/>
                </a:lnTo>
                <a:lnTo>
                  <a:pt x="1120141" y="1080522"/>
                </a:lnTo>
                <a:lnTo>
                  <a:pt x="1203961" y="1072902"/>
                </a:lnTo>
                <a:lnTo>
                  <a:pt x="1303021" y="989082"/>
                </a:lnTo>
                <a:lnTo>
                  <a:pt x="1303021" y="836682"/>
                </a:lnTo>
                <a:lnTo>
                  <a:pt x="1394461" y="859542"/>
                </a:lnTo>
                <a:lnTo>
                  <a:pt x="1485901" y="730002"/>
                </a:lnTo>
                <a:lnTo>
                  <a:pt x="1432561" y="691902"/>
                </a:lnTo>
                <a:lnTo>
                  <a:pt x="1447801" y="615702"/>
                </a:lnTo>
                <a:close/>
                <a:moveTo>
                  <a:pt x="1941582" y="0"/>
                </a:moveTo>
                <a:lnTo>
                  <a:pt x="0" y="0"/>
                </a:lnTo>
                <a:lnTo>
                  <a:pt x="0" y="2029635"/>
                </a:lnTo>
                <a:lnTo>
                  <a:pt x="1941582" y="2029635"/>
                </a:lnTo>
                <a:close/>
              </a:path>
            </a:pathLst>
          </a:custGeom>
        </p:spPr>
      </p:pic>
      <p:sp>
        <p:nvSpPr>
          <p:cNvPr id="6" name="椭圆 5">
            <a:extLst>
              <a:ext uri="{FF2B5EF4-FFF2-40B4-BE49-F238E27FC236}">
                <a16:creationId xmlns:a16="http://schemas.microsoft.com/office/drawing/2014/main" id="{E1D01592-676C-4CA6-8BCD-8333693C28A3}"/>
              </a:ext>
            </a:extLst>
          </p:cNvPr>
          <p:cNvSpPr/>
          <p:nvPr/>
        </p:nvSpPr>
        <p:spPr>
          <a:xfrm>
            <a:off x="5414010" y="1376802"/>
            <a:ext cx="1363980" cy="136398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324B39DD-9141-4772-A202-8C9D8BC937DE}"/>
              </a:ext>
            </a:extLst>
          </p:cNvPr>
          <p:cNvSpPr txBox="1"/>
          <p:nvPr/>
        </p:nvSpPr>
        <p:spPr>
          <a:xfrm>
            <a:off x="5732159" y="1801679"/>
            <a:ext cx="967740" cy="769441"/>
          </a:xfrm>
          <a:prstGeom prst="rect">
            <a:avLst/>
          </a:prstGeom>
          <a:noFill/>
        </p:spPr>
        <p:txBody>
          <a:bodyPr wrap="square" rtlCol="0">
            <a:spAutoFit/>
          </a:bodyPr>
          <a:lstStyle/>
          <a:p>
            <a:r>
              <a:rPr lang="zh-CN" altLang="en-US" sz="4400" b="1" dirty="0">
                <a:solidFill>
                  <a:schemeClr val="accent5"/>
                </a:solidFill>
              </a:rPr>
              <a:t>肆</a:t>
            </a:r>
          </a:p>
        </p:txBody>
      </p:sp>
      <p:pic>
        <p:nvPicPr>
          <p:cNvPr id="8" name="图片 7" descr="梅花">
            <a:extLst>
              <a:ext uri="{FF2B5EF4-FFF2-40B4-BE49-F238E27FC236}">
                <a16:creationId xmlns:a16="http://schemas.microsoft.com/office/drawing/2014/main" id="{3FD31F3C-5BBD-43C7-96C7-ACFD6923E1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5427" y="1405022"/>
            <a:ext cx="747544" cy="497718"/>
          </a:xfrm>
          <a:prstGeom prst="rect">
            <a:avLst/>
          </a:prstGeom>
        </p:spPr>
      </p:pic>
      <p:grpSp>
        <p:nvGrpSpPr>
          <p:cNvPr id="9" name="组合 8">
            <a:extLst>
              <a:ext uri="{FF2B5EF4-FFF2-40B4-BE49-F238E27FC236}">
                <a16:creationId xmlns:a16="http://schemas.microsoft.com/office/drawing/2014/main" id="{AEBAC740-CD6D-4172-9FCF-2DE878D77BCD}"/>
              </a:ext>
            </a:extLst>
          </p:cNvPr>
          <p:cNvGrpSpPr/>
          <p:nvPr/>
        </p:nvGrpSpPr>
        <p:grpSpPr>
          <a:xfrm>
            <a:off x="2642849" y="3005877"/>
            <a:ext cx="6772700" cy="1047750"/>
            <a:chOff x="2951528" y="3044432"/>
            <a:chExt cx="6031345" cy="706498"/>
          </a:xfrm>
        </p:grpSpPr>
        <p:pic>
          <p:nvPicPr>
            <p:cNvPr id="10" name="图片 9">
              <a:extLst>
                <a:ext uri="{FF2B5EF4-FFF2-40B4-BE49-F238E27FC236}">
                  <a16:creationId xmlns:a16="http://schemas.microsoft.com/office/drawing/2014/main" id="{2F8BD677-E60B-4C57-9E23-F472B4520DD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51528" y="3044432"/>
              <a:ext cx="6031345" cy="706498"/>
            </a:xfrm>
            <a:custGeom>
              <a:avLst/>
              <a:gdLst>
                <a:gd name="connsiteX0" fmla="*/ 0 w 6031345"/>
                <a:gd name="connsiteY0" fmla="*/ 0 h 706498"/>
                <a:gd name="connsiteX1" fmla="*/ 6031345 w 6031345"/>
                <a:gd name="connsiteY1" fmla="*/ 0 h 706498"/>
                <a:gd name="connsiteX2" fmla="*/ 6031345 w 6031345"/>
                <a:gd name="connsiteY2" fmla="*/ 706498 h 706498"/>
                <a:gd name="connsiteX3" fmla="*/ 0 w 6031345"/>
                <a:gd name="connsiteY3" fmla="*/ 706498 h 706498"/>
              </a:gdLst>
              <a:ahLst/>
              <a:cxnLst>
                <a:cxn ang="0">
                  <a:pos x="connsiteX0" y="connsiteY0"/>
                </a:cxn>
                <a:cxn ang="0">
                  <a:pos x="connsiteX1" y="connsiteY1"/>
                </a:cxn>
                <a:cxn ang="0">
                  <a:pos x="connsiteX2" y="connsiteY2"/>
                </a:cxn>
                <a:cxn ang="0">
                  <a:pos x="connsiteX3" y="connsiteY3"/>
                </a:cxn>
              </a:cxnLst>
              <a:rect l="l" t="t" r="r" b="b"/>
              <a:pathLst>
                <a:path w="6031345" h="706498">
                  <a:moveTo>
                    <a:pt x="0" y="0"/>
                  </a:moveTo>
                  <a:lnTo>
                    <a:pt x="6031345" y="0"/>
                  </a:lnTo>
                  <a:lnTo>
                    <a:pt x="6031345" y="706498"/>
                  </a:lnTo>
                  <a:lnTo>
                    <a:pt x="0" y="706498"/>
                  </a:lnTo>
                  <a:close/>
                </a:path>
              </a:pathLst>
            </a:custGeom>
          </p:spPr>
        </p:pic>
        <p:sp>
          <p:nvSpPr>
            <p:cNvPr id="11" name="文本框 10">
              <a:extLst>
                <a:ext uri="{FF2B5EF4-FFF2-40B4-BE49-F238E27FC236}">
                  <a16:creationId xmlns:a16="http://schemas.microsoft.com/office/drawing/2014/main" id="{8411DF7D-2079-4383-BD78-976E26F140D5}"/>
                </a:ext>
              </a:extLst>
            </p:cNvPr>
            <p:cNvSpPr txBox="1"/>
            <p:nvPr/>
          </p:nvSpPr>
          <p:spPr>
            <a:xfrm>
              <a:off x="4070440" y="3129702"/>
              <a:ext cx="3593347" cy="352807"/>
            </a:xfrm>
            <a:prstGeom prst="rect">
              <a:avLst/>
            </a:prstGeom>
            <a:noFill/>
          </p:spPr>
          <p:txBody>
            <a:bodyPr wrap="square" rtlCol="0">
              <a:spAutoFit/>
            </a:bodyPr>
            <a:lstStyle/>
            <a:p>
              <a:pPr algn="dist"/>
              <a:r>
                <a:rPr lang="zh-CN" altLang="en-US" sz="2800" b="1" i="1" dirty="0">
                  <a:solidFill>
                    <a:schemeClr val="bg1"/>
                  </a:solidFill>
                </a:rPr>
                <a:t>点击添加第四部分标题</a:t>
              </a:r>
            </a:p>
          </p:txBody>
        </p:sp>
      </p:grpSp>
    </p:spTree>
    <p:extLst>
      <p:ext uri="{BB962C8B-B14F-4D97-AF65-F5344CB8AC3E}">
        <p14:creationId xmlns:p14="http://schemas.microsoft.com/office/powerpoint/2010/main" val="316717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2">
            <a:extLst>
              <a:ext uri="{FF2B5EF4-FFF2-40B4-BE49-F238E27FC236}">
                <a16:creationId xmlns:a16="http://schemas.microsoft.com/office/drawing/2014/main" id="{5D3773B2-43DF-4DD2-BB9A-6AB8735DA5D8}"/>
              </a:ext>
            </a:extLst>
          </p:cNvPr>
          <p:cNvSpPr>
            <a:spLocks/>
          </p:cNvSpPr>
          <p:nvPr/>
        </p:nvSpPr>
        <p:spPr bwMode="auto">
          <a:xfrm rot="5400000">
            <a:off x="4536821" y="922419"/>
            <a:ext cx="1432473" cy="1432473"/>
          </a:xfrm>
          <a:custGeom>
            <a:avLst/>
            <a:gdLst>
              <a:gd name="T0" fmla="*/ 628567 w 1858963"/>
              <a:gd name="T1" fmla="*/ 1808905 h 1858963"/>
              <a:gd name="T2" fmla="*/ 22184 w 1858963"/>
              <a:gd name="T3" fmla="*/ 727619 h 1858963"/>
              <a:gd name="T4" fmla="*/ 1029817 w 1858963"/>
              <a:gd name="T5" fmla="*/ 5430 h 1858963"/>
              <a:gd name="T6" fmla="*/ 1858961 w 1858963"/>
              <a:gd name="T7" fmla="*/ 927060 h 1858963"/>
              <a:gd name="T8" fmla="*/ 1858960 w 1858963"/>
              <a:gd name="T9" fmla="*/ 927061 h 1858963"/>
              <a:gd name="T10" fmla="*/ 1029816 w 1858963"/>
              <a:gd name="T11" fmla="*/ 5431 h 1858963"/>
              <a:gd name="T12" fmla="*/ 22183 w 1858963"/>
              <a:gd name="T13" fmla="*/ 727620 h 1858963"/>
              <a:gd name="T14" fmla="*/ 628566 w 1858963"/>
              <a:gd name="T15" fmla="*/ 1808906 h 1858963"/>
              <a:gd name="T16" fmla="*/ 628567 w 1858963"/>
              <a:gd name="T17" fmla="*/ 1808905 h 1858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8963"/>
              <a:gd name="T28" fmla="*/ 0 h 1858963"/>
              <a:gd name="T29" fmla="*/ 1858963 w 1858963"/>
              <a:gd name="T30" fmla="*/ 1858963 h 1858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8963" h="1858963">
                <a:moveTo>
                  <a:pt x="628567" y="1808905"/>
                </a:moveTo>
                <a:cubicBezTo>
                  <a:pt x="180492" y="1655586"/>
                  <a:pt x="-80667" y="1189895"/>
                  <a:pt x="22184" y="727619"/>
                </a:cubicBezTo>
                <a:cubicBezTo>
                  <a:pt x="125034" y="265343"/>
                  <a:pt x="559005" y="-45692"/>
                  <a:pt x="1029817" y="5430"/>
                </a:cubicBezTo>
                <a:cubicBezTo>
                  <a:pt x="1500629" y="56552"/>
                  <a:pt x="1857727" y="453482"/>
                  <a:pt x="1858961" y="927060"/>
                </a:cubicBezTo>
                <a:lnTo>
                  <a:pt x="1858960" y="927061"/>
                </a:lnTo>
                <a:cubicBezTo>
                  <a:pt x="1857727" y="453483"/>
                  <a:pt x="1500629" y="56553"/>
                  <a:pt x="1029816" y="5431"/>
                </a:cubicBezTo>
                <a:cubicBezTo>
                  <a:pt x="559004" y="-45691"/>
                  <a:pt x="125034" y="265344"/>
                  <a:pt x="22183" y="727620"/>
                </a:cubicBezTo>
                <a:cubicBezTo>
                  <a:pt x="-80667" y="1189896"/>
                  <a:pt x="180492" y="1655588"/>
                  <a:pt x="628566" y="1808906"/>
                </a:cubicBezTo>
                <a:lnTo>
                  <a:pt x="628567" y="1808905"/>
                </a:lnTo>
                <a:close/>
              </a:path>
            </a:pathLst>
          </a:custGeom>
          <a:solidFill>
            <a:schemeClr val="accent5"/>
          </a:solidFill>
          <a:ln w="38100">
            <a:solidFill>
              <a:schemeClr val="accent5"/>
            </a:solidFill>
            <a:bevel/>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latin typeface="隶书" panose="02010509060101010101" pitchFamily="49" charset="-122"/>
              <a:ea typeface="隶书" panose="02010509060101010101" pitchFamily="49" charset="-122"/>
            </a:endParaRPr>
          </a:p>
        </p:txBody>
      </p:sp>
      <p:sp>
        <p:nvSpPr>
          <p:cNvPr id="3" name="空心弧 47">
            <a:extLst>
              <a:ext uri="{FF2B5EF4-FFF2-40B4-BE49-F238E27FC236}">
                <a16:creationId xmlns:a16="http://schemas.microsoft.com/office/drawing/2014/main" id="{9A3E695C-4E56-4EA7-BB49-C49B0F2AFAC4}"/>
              </a:ext>
            </a:extLst>
          </p:cNvPr>
          <p:cNvSpPr>
            <a:spLocks/>
          </p:cNvSpPr>
          <p:nvPr/>
        </p:nvSpPr>
        <p:spPr bwMode="auto">
          <a:xfrm rot="16200000" flipH="1">
            <a:off x="4561294" y="2354892"/>
            <a:ext cx="1432473" cy="1432473"/>
          </a:xfrm>
          <a:custGeom>
            <a:avLst/>
            <a:gdLst>
              <a:gd name="T0" fmla="*/ 0 w 1858963"/>
              <a:gd name="T1" fmla="*/ 929482 h 1858963"/>
              <a:gd name="T2" fmla="*/ 798445 w 1858963"/>
              <a:gd name="T3" fmla="*/ 9283 h 1858963"/>
              <a:gd name="T4" fmla="*/ 1822017 w 1858963"/>
              <a:gd name="T5" fmla="*/ 670026 h 1858963"/>
              <a:gd name="T6" fmla="*/ 1312175 w 1858963"/>
              <a:gd name="T7" fmla="*/ 1776526 h 1858963"/>
              <a:gd name="T8" fmla="*/ 1312174 w 1858963"/>
              <a:gd name="T9" fmla="*/ 1776525 h 1858963"/>
              <a:gd name="T10" fmla="*/ 1822016 w 1858963"/>
              <a:gd name="T11" fmla="*/ 670025 h 1858963"/>
              <a:gd name="T12" fmla="*/ 798444 w 1858963"/>
              <a:gd name="T13" fmla="*/ 9282 h 1858963"/>
              <a:gd name="T14" fmla="*/ -1 w 1858963"/>
              <a:gd name="T15" fmla="*/ 929481 h 1858963"/>
              <a:gd name="T16" fmla="*/ 0 w 1858963"/>
              <a:gd name="T17" fmla="*/ 929482 h 1858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8963"/>
              <a:gd name="T28" fmla="*/ 0 h 1858963"/>
              <a:gd name="T29" fmla="*/ 1858963 w 1858963"/>
              <a:gd name="T30" fmla="*/ 1858963 h 1858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8963" h="1858963">
                <a:moveTo>
                  <a:pt x="0" y="929482"/>
                </a:moveTo>
                <a:cubicBezTo>
                  <a:pt x="0" y="466767"/>
                  <a:pt x="340351" y="74516"/>
                  <a:pt x="798445" y="9283"/>
                </a:cubicBezTo>
                <a:cubicBezTo>
                  <a:pt x="1256539" y="-55950"/>
                  <a:pt x="1692854" y="225703"/>
                  <a:pt x="1822017" y="670026"/>
                </a:cubicBezTo>
                <a:cubicBezTo>
                  <a:pt x="1951180" y="1114348"/>
                  <a:pt x="1733850" y="1586013"/>
                  <a:pt x="1312175" y="1776526"/>
                </a:cubicBezTo>
                <a:lnTo>
                  <a:pt x="1312174" y="1776525"/>
                </a:lnTo>
                <a:cubicBezTo>
                  <a:pt x="1733849" y="1586013"/>
                  <a:pt x="1951179" y="1114348"/>
                  <a:pt x="1822016" y="670025"/>
                </a:cubicBezTo>
                <a:cubicBezTo>
                  <a:pt x="1692853" y="225703"/>
                  <a:pt x="1256538" y="-55951"/>
                  <a:pt x="798444" y="9282"/>
                </a:cubicBezTo>
                <a:cubicBezTo>
                  <a:pt x="340350" y="74515"/>
                  <a:pt x="-1" y="466766"/>
                  <a:pt x="-1" y="929481"/>
                </a:cubicBezTo>
                <a:lnTo>
                  <a:pt x="0" y="929482"/>
                </a:lnTo>
                <a:close/>
              </a:path>
            </a:pathLst>
          </a:custGeom>
          <a:solidFill>
            <a:schemeClr val="accent5"/>
          </a:solidFill>
          <a:ln w="38100">
            <a:solidFill>
              <a:schemeClr val="accent5"/>
            </a:solidFill>
            <a:bevel/>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latin typeface="隶书" panose="02010509060101010101" pitchFamily="49" charset="-122"/>
              <a:ea typeface="隶书" panose="02010509060101010101" pitchFamily="49" charset="-122"/>
            </a:endParaRPr>
          </a:p>
        </p:txBody>
      </p:sp>
      <p:sp>
        <p:nvSpPr>
          <p:cNvPr id="4" name="Freeform 67">
            <a:extLst>
              <a:ext uri="{FF2B5EF4-FFF2-40B4-BE49-F238E27FC236}">
                <a16:creationId xmlns:a16="http://schemas.microsoft.com/office/drawing/2014/main" id="{52366465-438A-4819-A5CE-61402DFE2F76}"/>
              </a:ext>
            </a:extLst>
          </p:cNvPr>
          <p:cNvSpPr>
            <a:spLocks noChangeAspect="1" noEditPoints="1"/>
          </p:cNvSpPr>
          <p:nvPr/>
        </p:nvSpPr>
        <p:spPr bwMode="auto">
          <a:xfrm>
            <a:off x="4972437" y="2754613"/>
            <a:ext cx="626503" cy="610188"/>
          </a:xfrm>
          <a:custGeom>
            <a:avLst/>
            <a:gdLst>
              <a:gd name="T0" fmla="*/ 30 w 67"/>
              <a:gd name="T1" fmla="*/ 44 h 65"/>
              <a:gd name="T2" fmla="*/ 18 w 67"/>
              <a:gd name="T3" fmla="*/ 56 h 65"/>
              <a:gd name="T4" fmla="*/ 14 w 67"/>
              <a:gd name="T5" fmla="*/ 56 h 65"/>
              <a:gd name="T6" fmla="*/ 14 w 67"/>
              <a:gd name="T7" fmla="*/ 56 h 65"/>
              <a:gd name="T8" fmla="*/ 13 w 67"/>
              <a:gd name="T9" fmla="*/ 51 h 65"/>
              <a:gd name="T10" fmla="*/ 26 w 67"/>
              <a:gd name="T11" fmla="*/ 39 h 65"/>
              <a:gd name="T12" fmla="*/ 22 w 67"/>
              <a:gd name="T13" fmla="*/ 34 h 65"/>
              <a:gd name="T14" fmla="*/ 9 w 67"/>
              <a:gd name="T15" fmla="*/ 47 h 65"/>
              <a:gd name="T16" fmla="*/ 6 w 67"/>
              <a:gd name="T17" fmla="*/ 48 h 65"/>
              <a:gd name="T18" fmla="*/ 8 w 67"/>
              <a:gd name="T19" fmla="*/ 61 h 65"/>
              <a:gd name="T20" fmla="*/ 8 w 67"/>
              <a:gd name="T21" fmla="*/ 61 h 65"/>
              <a:gd name="T22" fmla="*/ 21 w 67"/>
              <a:gd name="T23" fmla="*/ 62 h 65"/>
              <a:gd name="T24" fmla="*/ 22 w 67"/>
              <a:gd name="T25" fmla="*/ 60 h 65"/>
              <a:gd name="T26" fmla="*/ 34 w 67"/>
              <a:gd name="T27" fmla="*/ 48 h 65"/>
              <a:gd name="T28" fmla="*/ 30 w 67"/>
              <a:gd name="T29" fmla="*/ 44 h 65"/>
              <a:gd name="T30" fmla="*/ 28 w 67"/>
              <a:gd name="T31" fmla="*/ 22 h 65"/>
              <a:gd name="T32" fmla="*/ 58 w 67"/>
              <a:gd name="T33" fmla="*/ 50 h 65"/>
              <a:gd name="T34" fmla="*/ 58 w 67"/>
              <a:gd name="T35" fmla="*/ 61 h 65"/>
              <a:gd name="T36" fmla="*/ 58 w 67"/>
              <a:gd name="T37" fmla="*/ 61 h 65"/>
              <a:gd name="T38" fmla="*/ 48 w 67"/>
              <a:gd name="T39" fmla="*/ 61 h 65"/>
              <a:gd name="T40" fmla="*/ 21 w 67"/>
              <a:gd name="T41" fmla="*/ 29 h 65"/>
              <a:gd name="T42" fmla="*/ 11 w 67"/>
              <a:gd name="T43" fmla="*/ 31 h 65"/>
              <a:gd name="T44" fmla="*/ 0 w 67"/>
              <a:gd name="T45" fmla="*/ 16 h 65"/>
              <a:gd name="T46" fmla="*/ 3 w 67"/>
              <a:gd name="T47" fmla="*/ 13 h 65"/>
              <a:gd name="T48" fmla="*/ 11 w 67"/>
              <a:gd name="T49" fmla="*/ 21 h 65"/>
              <a:gd name="T50" fmla="*/ 17 w 67"/>
              <a:gd name="T51" fmla="*/ 18 h 65"/>
              <a:gd name="T52" fmla="*/ 20 w 67"/>
              <a:gd name="T53" fmla="*/ 12 h 65"/>
              <a:gd name="T54" fmla="*/ 13 w 67"/>
              <a:gd name="T55" fmla="*/ 3 h 65"/>
              <a:gd name="T56" fmla="*/ 15 w 67"/>
              <a:gd name="T57" fmla="*/ 0 h 65"/>
              <a:gd name="T58" fmla="*/ 30 w 67"/>
              <a:gd name="T59" fmla="*/ 12 h 65"/>
              <a:gd name="T60" fmla="*/ 28 w 67"/>
              <a:gd name="T61" fmla="*/ 22 h 65"/>
              <a:gd name="T62" fmla="*/ 60 w 67"/>
              <a:gd name="T63" fmla="*/ 3 h 65"/>
              <a:gd name="T64" fmla="*/ 51 w 67"/>
              <a:gd name="T65" fmla="*/ 8 h 65"/>
              <a:gd name="T66" fmla="*/ 52 w 67"/>
              <a:gd name="T67" fmla="*/ 12 h 65"/>
              <a:gd name="T68" fmla="*/ 38 w 67"/>
              <a:gd name="T69" fmla="*/ 27 h 65"/>
              <a:gd name="T70" fmla="*/ 42 w 67"/>
              <a:gd name="T71" fmla="*/ 31 h 65"/>
              <a:gd name="T72" fmla="*/ 57 w 67"/>
              <a:gd name="T73" fmla="*/ 17 h 65"/>
              <a:gd name="T74" fmla="*/ 61 w 67"/>
              <a:gd name="T75" fmla="*/ 18 h 65"/>
              <a:gd name="T76" fmla="*/ 67 w 67"/>
              <a:gd name="T77" fmla="*/ 9 h 65"/>
              <a:gd name="T78" fmla="*/ 63 w 67"/>
              <a:gd name="T79" fmla="*/ 6 h 65"/>
              <a:gd name="T80" fmla="*/ 60 w 67"/>
              <a:gd name="T81" fmla="*/ 3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5"/>
              <a:gd name="T125" fmla="*/ 67 w 67"/>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5">
                <a:moveTo>
                  <a:pt x="30" y="44"/>
                </a:moveTo>
                <a:cubicBezTo>
                  <a:pt x="18" y="56"/>
                  <a:pt x="18" y="56"/>
                  <a:pt x="18" y="56"/>
                </a:cubicBezTo>
                <a:cubicBezTo>
                  <a:pt x="17" y="57"/>
                  <a:pt x="15" y="57"/>
                  <a:pt x="14" y="56"/>
                </a:cubicBezTo>
                <a:cubicBezTo>
                  <a:pt x="14" y="56"/>
                  <a:pt x="14" y="56"/>
                  <a:pt x="14" y="56"/>
                </a:cubicBezTo>
                <a:cubicBezTo>
                  <a:pt x="12" y="54"/>
                  <a:pt x="12" y="52"/>
                  <a:pt x="13" y="51"/>
                </a:cubicBezTo>
                <a:cubicBezTo>
                  <a:pt x="26" y="39"/>
                  <a:pt x="26" y="39"/>
                  <a:pt x="26" y="39"/>
                </a:cubicBezTo>
                <a:cubicBezTo>
                  <a:pt x="22" y="34"/>
                  <a:pt x="22" y="34"/>
                  <a:pt x="22" y="34"/>
                </a:cubicBezTo>
                <a:cubicBezTo>
                  <a:pt x="9" y="47"/>
                  <a:pt x="9" y="47"/>
                  <a:pt x="9" y="47"/>
                </a:cubicBezTo>
                <a:cubicBezTo>
                  <a:pt x="8" y="48"/>
                  <a:pt x="7" y="48"/>
                  <a:pt x="6" y="48"/>
                </a:cubicBezTo>
                <a:cubicBezTo>
                  <a:pt x="3" y="51"/>
                  <a:pt x="4" y="57"/>
                  <a:pt x="8" y="61"/>
                </a:cubicBezTo>
                <a:cubicBezTo>
                  <a:pt x="8" y="61"/>
                  <a:pt x="8" y="61"/>
                  <a:pt x="8" y="61"/>
                </a:cubicBezTo>
                <a:cubicBezTo>
                  <a:pt x="12" y="65"/>
                  <a:pt x="18" y="65"/>
                  <a:pt x="21" y="62"/>
                </a:cubicBezTo>
                <a:cubicBezTo>
                  <a:pt x="21" y="61"/>
                  <a:pt x="21" y="60"/>
                  <a:pt x="22" y="60"/>
                </a:cubicBezTo>
                <a:cubicBezTo>
                  <a:pt x="34" y="48"/>
                  <a:pt x="34" y="48"/>
                  <a:pt x="34" y="48"/>
                </a:cubicBezTo>
                <a:cubicBezTo>
                  <a:pt x="30" y="44"/>
                  <a:pt x="30" y="44"/>
                  <a:pt x="30" y="44"/>
                </a:cubicBezTo>
                <a:close/>
                <a:moveTo>
                  <a:pt x="28" y="22"/>
                </a:moveTo>
                <a:cubicBezTo>
                  <a:pt x="58" y="50"/>
                  <a:pt x="58" y="50"/>
                  <a:pt x="58" y="50"/>
                </a:cubicBezTo>
                <a:cubicBezTo>
                  <a:pt x="61" y="53"/>
                  <a:pt x="61" y="58"/>
                  <a:pt x="58" y="61"/>
                </a:cubicBezTo>
                <a:cubicBezTo>
                  <a:pt x="58" y="61"/>
                  <a:pt x="58" y="61"/>
                  <a:pt x="58" y="61"/>
                </a:cubicBezTo>
                <a:cubicBezTo>
                  <a:pt x="56" y="63"/>
                  <a:pt x="51" y="64"/>
                  <a:pt x="48" y="61"/>
                </a:cubicBezTo>
                <a:cubicBezTo>
                  <a:pt x="21" y="29"/>
                  <a:pt x="21" y="29"/>
                  <a:pt x="21" y="29"/>
                </a:cubicBezTo>
                <a:cubicBezTo>
                  <a:pt x="18" y="31"/>
                  <a:pt x="15" y="32"/>
                  <a:pt x="11" y="31"/>
                </a:cubicBezTo>
                <a:cubicBezTo>
                  <a:pt x="0" y="16"/>
                  <a:pt x="0" y="16"/>
                  <a:pt x="0" y="16"/>
                </a:cubicBezTo>
                <a:cubicBezTo>
                  <a:pt x="3" y="13"/>
                  <a:pt x="3" y="13"/>
                  <a:pt x="3" y="13"/>
                </a:cubicBezTo>
                <a:cubicBezTo>
                  <a:pt x="11" y="21"/>
                  <a:pt x="11" y="21"/>
                  <a:pt x="11" y="21"/>
                </a:cubicBezTo>
                <a:cubicBezTo>
                  <a:pt x="17" y="18"/>
                  <a:pt x="17" y="18"/>
                  <a:pt x="17" y="18"/>
                </a:cubicBezTo>
                <a:cubicBezTo>
                  <a:pt x="20" y="12"/>
                  <a:pt x="20" y="12"/>
                  <a:pt x="20" y="12"/>
                </a:cubicBezTo>
                <a:cubicBezTo>
                  <a:pt x="13" y="3"/>
                  <a:pt x="13" y="3"/>
                  <a:pt x="13" y="3"/>
                </a:cubicBezTo>
                <a:cubicBezTo>
                  <a:pt x="15" y="0"/>
                  <a:pt x="15" y="0"/>
                  <a:pt x="15" y="0"/>
                </a:cubicBezTo>
                <a:cubicBezTo>
                  <a:pt x="30" y="12"/>
                  <a:pt x="30" y="12"/>
                  <a:pt x="30" y="12"/>
                </a:cubicBezTo>
                <a:cubicBezTo>
                  <a:pt x="31" y="16"/>
                  <a:pt x="30" y="19"/>
                  <a:pt x="28" y="22"/>
                </a:cubicBezTo>
                <a:close/>
                <a:moveTo>
                  <a:pt x="60" y="3"/>
                </a:moveTo>
                <a:cubicBezTo>
                  <a:pt x="51" y="8"/>
                  <a:pt x="51" y="8"/>
                  <a:pt x="51" y="8"/>
                </a:cubicBezTo>
                <a:cubicBezTo>
                  <a:pt x="52" y="12"/>
                  <a:pt x="52" y="12"/>
                  <a:pt x="52" y="12"/>
                </a:cubicBezTo>
                <a:cubicBezTo>
                  <a:pt x="38" y="27"/>
                  <a:pt x="38" y="27"/>
                  <a:pt x="38" y="27"/>
                </a:cubicBezTo>
                <a:cubicBezTo>
                  <a:pt x="42" y="31"/>
                  <a:pt x="42" y="31"/>
                  <a:pt x="42" y="31"/>
                </a:cubicBezTo>
                <a:cubicBezTo>
                  <a:pt x="57" y="17"/>
                  <a:pt x="57" y="17"/>
                  <a:pt x="57" y="17"/>
                </a:cubicBezTo>
                <a:cubicBezTo>
                  <a:pt x="61" y="18"/>
                  <a:pt x="61" y="18"/>
                  <a:pt x="61" y="18"/>
                </a:cubicBezTo>
                <a:cubicBezTo>
                  <a:pt x="67" y="9"/>
                  <a:pt x="67" y="9"/>
                  <a:pt x="67" y="9"/>
                </a:cubicBezTo>
                <a:cubicBezTo>
                  <a:pt x="63" y="6"/>
                  <a:pt x="63" y="6"/>
                  <a:pt x="63" y="6"/>
                </a:cubicBezTo>
                <a:lnTo>
                  <a:pt x="60" y="3"/>
                </a:lnTo>
                <a:close/>
              </a:path>
            </a:pathLst>
          </a:custGeom>
          <a:solidFill>
            <a:schemeClr val="accent5"/>
          </a:solidFill>
          <a:ln w="9525">
            <a:noFill/>
            <a:round/>
            <a:headEnd/>
            <a:tailEnd/>
          </a:ln>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latin typeface="隶书" panose="02010509060101010101" pitchFamily="49" charset="-122"/>
              <a:ea typeface="隶书" panose="02010509060101010101" pitchFamily="49" charset="-122"/>
            </a:endParaRPr>
          </a:p>
        </p:txBody>
      </p:sp>
      <p:sp>
        <p:nvSpPr>
          <p:cNvPr id="5" name="Freeform 58">
            <a:extLst>
              <a:ext uri="{FF2B5EF4-FFF2-40B4-BE49-F238E27FC236}">
                <a16:creationId xmlns:a16="http://schemas.microsoft.com/office/drawing/2014/main" id="{D74F729B-A9C7-444A-82B2-25F820ABAA0B}"/>
              </a:ext>
            </a:extLst>
          </p:cNvPr>
          <p:cNvSpPr>
            <a:spLocks noChangeAspect="1" noEditPoints="1"/>
          </p:cNvSpPr>
          <p:nvPr/>
        </p:nvSpPr>
        <p:spPr bwMode="auto">
          <a:xfrm>
            <a:off x="4817442" y="1353140"/>
            <a:ext cx="760288" cy="610188"/>
          </a:xfrm>
          <a:custGeom>
            <a:avLst/>
            <a:gdLst>
              <a:gd name="T0" fmla="*/ 72 w 81"/>
              <a:gd name="T1" fmla="*/ 5 h 65"/>
              <a:gd name="T2" fmla="*/ 81 w 81"/>
              <a:gd name="T3" fmla="*/ 41 h 65"/>
              <a:gd name="T4" fmla="*/ 34 w 81"/>
              <a:gd name="T5" fmla="*/ 50 h 65"/>
              <a:gd name="T6" fmla="*/ 34 w 81"/>
              <a:gd name="T7" fmla="*/ 5 h 65"/>
              <a:gd name="T8" fmla="*/ 10 w 81"/>
              <a:gd name="T9" fmla="*/ 60 h 65"/>
              <a:gd name="T10" fmla="*/ 23 w 81"/>
              <a:gd name="T11" fmla="*/ 60 h 65"/>
              <a:gd name="T12" fmla="*/ 22 w 81"/>
              <a:gd name="T13" fmla="*/ 56 h 65"/>
              <a:gd name="T14" fmla="*/ 22 w 81"/>
              <a:gd name="T15" fmla="*/ 53 h 65"/>
              <a:gd name="T16" fmla="*/ 15 w 81"/>
              <a:gd name="T17" fmla="*/ 49 h 65"/>
              <a:gd name="T18" fmla="*/ 19 w 81"/>
              <a:gd name="T19" fmla="*/ 0 h 65"/>
              <a:gd name="T20" fmla="*/ 31 w 81"/>
              <a:gd name="T21" fmla="*/ 4 h 65"/>
              <a:gd name="T22" fmla="*/ 27 w 81"/>
              <a:gd name="T23" fmla="*/ 53 h 65"/>
              <a:gd name="T24" fmla="*/ 25 w 81"/>
              <a:gd name="T25" fmla="*/ 55 h 65"/>
              <a:gd name="T26" fmla="*/ 17 w 81"/>
              <a:gd name="T27" fmla="*/ 65 h 65"/>
              <a:gd name="T28" fmla="*/ 10 w 81"/>
              <a:gd name="T29" fmla="*/ 35 h 65"/>
              <a:gd name="T30" fmla="*/ 41 w 81"/>
              <a:gd name="T31" fmla="*/ 12 h 65"/>
              <a:gd name="T32" fmla="*/ 68 w 81"/>
              <a:gd name="T33" fmla="*/ 20 h 65"/>
              <a:gd name="T34" fmla="*/ 41 w 81"/>
              <a:gd name="T35" fmla="*/ 12 h 65"/>
              <a:gd name="T36" fmla="*/ 70 w 81"/>
              <a:gd name="T37" fmla="*/ 42 h 65"/>
              <a:gd name="T38" fmla="*/ 76 w 81"/>
              <a:gd name="T39" fmla="*/ 35 h 65"/>
              <a:gd name="T40" fmla="*/ 72 w 81"/>
              <a:gd name="T41" fmla="*/ 30 h 65"/>
              <a:gd name="T42" fmla="*/ 75 w 81"/>
              <a:gd name="T43" fmla="*/ 32 h 65"/>
              <a:gd name="T44" fmla="*/ 72 w 81"/>
              <a:gd name="T45" fmla="*/ 30 h 65"/>
              <a:gd name="T46" fmla="*/ 72 w 81"/>
              <a:gd name="T47" fmla="*/ 26 h 65"/>
              <a:gd name="T48" fmla="*/ 75 w 81"/>
              <a:gd name="T49" fmla="*/ 25 h 65"/>
              <a:gd name="T50" fmla="*/ 72 w 81"/>
              <a:gd name="T51" fmla="*/ 19 h 65"/>
              <a:gd name="T52" fmla="*/ 75 w 81"/>
              <a:gd name="T53" fmla="*/ 21 h 65"/>
              <a:gd name="T54" fmla="*/ 72 w 81"/>
              <a:gd name="T55" fmla="*/ 19 h 65"/>
              <a:gd name="T56" fmla="*/ 72 w 81"/>
              <a:gd name="T57" fmla="*/ 15 h 65"/>
              <a:gd name="T58" fmla="*/ 75 w 81"/>
              <a:gd name="T59" fmla="*/ 14 h 65"/>
              <a:gd name="T60" fmla="*/ 63 w 81"/>
              <a:gd name="T61" fmla="*/ 38 h 65"/>
              <a:gd name="T62" fmla="*/ 67 w 81"/>
              <a:gd name="T63" fmla="*/ 40 h 65"/>
              <a:gd name="T64" fmla="*/ 63 w 81"/>
              <a:gd name="T65" fmla="*/ 38 h 65"/>
              <a:gd name="T66" fmla="*/ 63 w 81"/>
              <a:gd name="T67" fmla="*/ 33 h 65"/>
              <a:gd name="T68" fmla="*/ 67 w 81"/>
              <a:gd name="T69" fmla="*/ 31 h 65"/>
              <a:gd name="T70" fmla="*/ 63 w 81"/>
              <a:gd name="T71" fmla="*/ 24 h 65"/>
              <a:gd name="T72" fmla="*/ 67 w 81"/>
              <a:gd name="T73" fmla="*/ 26 h 65"/>
              <a:gd name="T74" fmla="*/ 63 w 81"/>
              <a:gd name="T75" fmla="*/ 24 h 65"/>
              <a:gd name="T76" fmla="*/ 56 w 81"/>
              <a:gd name="T77" fmla="*/ 39 h 65"/>
              <a:gd name="T78" fmla="*/ 61 w 81"/>
              <a:gd name="T79" fmla="*/ 39 h 65"/>
              <a:gd name="T80" fmla="*/ 51 w 81"/>
              <a:gd name="T81" fmla="*/ 37 h 65"/>
              <a:gd name="T82" fmla="*/ 51 w 81"/>
              <a:gd name="T83" fmla="*/ 41 h 65"/>
              <a:gd name="T84" fmla="*/ 51 w 81"/>
              <a:gd name="T85" fmla="*/ 37 h 65"/>
              <a:gd name="T86" fmla="*/ 42 w 81"/>
              <a:gd name="T87" fmla="*/ 39 h 65"/>
              <a:gd name="T88" fmla="*/ 46 w 81"/>
              <a:gd name="T89" fmla="*/ 39 h 65"/>
              <a:gd name="T90" fmla="*/ 58 w 81"/>
              <a:gd name="T91" fmla="*/ 30 h 65"/>
              <a:gd name="T92" fmla="*/ 58 w 81"/>
              <a:gd name="T93" fmla="*/ 34 h 65"/>
              <a:gd name="T94" fmla="*/ 58 w 81"/>
              <a:gd name="T95" fmla="*/ 30 h 65"/>
              <a:gd name="T96" fmla="*/ 49 w 81"/>
              <a:gd name="T97" fmla="*/ 32 h 65"/>
              <a:gd name="T98" fmla="*/ 53 w 81"/>
              <a:gd name="T99" fmla="*/ 32 h 65"/>
              <a:gd name="T100" fmla="*/ 44 w 81"/>
              <a:gd name="T101" fmla="*/ 30 h 65"/>
              <a:gd name="T102" fmla="*/ 44 w 81"/>
              <a:gd name="T103" fmla="*/ 34 h 65"/>
              <a:gd name="T104" fmla="*/ 44 w 81"/>
              <a:gd name="T105" fmla="*/ 30 h 65"/>
              <a:gd name="T106" fmla="*/ 56 w 81"/>
              <a:gd name="T107" fmla="*/ 25 h 65"/>
              <a:gd name="T108" fmla="*/ 61 w 81"/>
              <a:gd name="T109" fmla="*/ 25 h 65"/>
              <a:gd name="T110" fmla="*/ 51 w 81"/>
              <a:gd name="T111" fmla="*/ 23 h 65"/>
              <a:gd name="T112" fmla="*/ 51 w 81"/>
              <a:gd name="T113" fmla="*/ 27 h 65"/>
              <a:gd name="T114" fmla="*/ 51 w 81"/>
              <a:gd name="T115" fmla="*/ 23 h 65"/>
              <a:gd name="T116" fmla="*/ 42 w 81"/>
              <a:gd name="T117" fmla="*/ 25 h 65"/>
              <a:gd name="T118" fmla="*/ 46 w 81"/>
              <a:gd name="T119" fmla="*/ 25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1"/>
              <a:gd name="T181" fmla="*/ 0 h 65"/>
              <a:gd name="T182" fmla="*/ 81 w 81"/>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1" h="65">
                <a:moveTo>
                  <a:pt x="34" y="5"/>
                </a:moveTo>
                <a:cubicBezTo>
                  <a:pt x="72" y="5"/>
                  <a:pt x="72" y="5"/>
                  <a:pt x="72" y="5"/>
                </a:cubicBezTo>
                <a:cubicBezTo>
                  <a:pt x="77" y="5"/>
                  <a:pt x="81" y="9"/>
                  <a:pt x="81" y="14"/>
                </a:cubicBezTo>
                <a:cubicBezTo>
                  <a:pt x="81" y="41"/>
                  <a:pt x="81" y="41"/>
                  <a:pt x="81" y="41"/>
                </a:cubicBezTo>
                <a:cubicBezTo>
                  <a:pt x="81" y="46"/>
                  <a:pt x="77" y="50"/>
                  <a:pt x="72" y="50"/>
                </a:cubicBezTo>
                <a:cubicBezTo>
                  <a:pt x="34" y="50"/>
                  <a:pt x="34" y="50"/>
                  <a:pt x="34" y="50"/>
                </a:cubicBezTo>
                <a:cubicBezTo>
                  <a:pt x="34" y="50"/>
                  <a:pt x="34" y="49"/>
                  <a:pt x="34" y="49"/>
                </a:cubicBezTo>
                <a:cubicBezTo>
                  <a:pt x="34" y="5"/>
                  <a:pt x="34" y="5"/>
                  <a:pt x="34" y="5"/>
                </a:cubicBezTo>
                <a:close/>
                <a:moveTo>
                  <a:pt x="13" y="37"/>
                </a:moveTo>
                <a:cubicBezTo>
                  <a:pt x="4" y="50"/>
                  <a:pt x="6" y="57"/>
                  <a:pt x="10" y="60"/>
                </a:cubicBezTo>
                <a:cubicBezTo>
                  <a:pt x="12" y="61"/>
                  <a:pt x="15" y="62"/>
                  <a:pt x="17" y="62"/>
                </a:cubicBezTo>
                <a:cubicBezTo>
                  <a:pt x="19" y="62"/>
                  <a:pt x="22" y="61"/>
                  <a:pt x="23" y="60"/>
                </a:cubicBezTo>
                <a:cubicBezTo>
                  <a:pt x="23" y="59"/>
                  <a:pt x="23" y="58"/>
                  <a:pt x="22" y="56"/>
                </a:cubicBezTo>
                <a:cubicBezTo>
                  <a:pt x="22" y="56"/>
                  <a:pt x="22" y="56"/>
                  <a:pt x="22" y="56"/>
                </a:cubicBezTo>
                <a:cubicBezTo>
                  <a:pt x="22" y="55"/>
                  <a:pt x="22" y="55"/>
                  <a:pt x="22" y="55"/>
                </a:cubicBezTo>
                <a:cubicBezTo>
                  <a:pt x="22" y="53"/>
                  <a:pt x="22" y="53"/>
                  <a:pt x="22" y="53"/>
                </a:cubicBezTo>
                <a:cubicBezTo>
                  <a:pt x="19" y="53"/>
                  <a:pt x="19" y="53"/>
                  <a:pt x="19" y="53"/>
                </a:cubicBezTo>
                <a:cubicBezTo>
                  <a:pt x="17" y="53"/>
                  <a:pt x="15" y="51"/>
                  <a:pt x="15" y="49"/>
                </a:cubicBezTo>
                <a:cubicBezTo>
                  <a:pt x="15" y="4"/>
                  <a:pt x="15" y="4"/>
                  <a:pt x="15" y="4"/>
                </a:cubicBezTo>
                <a:cubicBezTo>
                  <a:pt x="15" y="2"/>
                  <a:pt x="17" y="0"/>
                  <a:pt x="19" y="0"/>
                </a:cubicBezTo>
                <a:cubicBezTo>
                  <a:pt x="27" y="0"/>
                  <a:pt x="27" y="0"/>
                  <a:pt x="27" y="0"/>
                </a:cubicBezTo>
                <a:cubicBezTo>
                  <a:pt x="29" y="0"/>
                  <a:pt x="31" y="2"/>
                  <a:pt x="31" y="4"/>
                </a:cubicBezTo>
                <a:cubicBezTo>
                  <a:pt x="31" y="49"/>
                  <a:pt x="31" y="49"/>
                  <a:pt x="31" y="49"/>
                </a:cubicBezTo>
                <a:cubicBezTo>
                  <a:pt x="31" y="51"/>
                  <a:pt x="29" y="53"/>
                  <a:pt x="27" y="53"/>
                </a:cubicBezTo>
                <a:cubicBezTo>
                  <a:pt x="25" y="53"/>
                  <a:pt x="25" y="53"/>
                  <a:pt x="25" y="53"/>
                </a:cubicBezTo>
                <a:cubicBezTo>
                  <a:pt x="25" y="55"/>
                  <a:pt x="25" y="55"/>
                  <a:pt x="25" y="55"/>
                </a:cubicBezTo>
                <a:cubicBezTo>
                  <a:pt x="28" y="57"/>
                  <a:pt x="27" y="60"/>
                  <a:pt x="25" y="62"/>
                </a:cubicBezTo>
                <a:cubicBezTo>
                  <a:pt x="24" y="64"/>
                  <a:pt x="21" y="65"/>
                  <a:pt x="17" y="65"/>
                </a:cubicBezTo>
                <a:cubicBezTo>
                  <a:pt x="14" y="65"/>
                  <a:pt x="11" y="65"/>
                  <a:pt x="8" y="63"/>
                </a:cubicBezTo>
                <a:cubicBezTo>
                  <a:pt x="2" y="59"/>
                  <a:pt x="0" y="51"/>
                  <a:pt x="10" y="35"/>
                </a:cubicBezTo>
                <a:cubicBezTo>
                  <a:pt x="13" y="37"/>
                  <a:pt x="13" y="37"/>
                  <a:pt x="13" y="37"/>
                </a:cubicBezTo>
                <a:close/>
                <a:moveTo>
                  <a:pt x="41" y="12"/>
                </a:moveTo>
                <a:cubicBezTo>
                  <a:pt x="41" y="20"/>
                  <a:pt x="41" y="20"/>
                  <a:pt x="41" y="20"/>
                </a:cubicBezTo>
                <a:cubicBezTo>
                  <a:pt x="68" y="20"/>
                  <a:pt x="68" y="20"/>
                  <a:pt x="68" y="20"/>
                </a:cubicBezTo>
                <a:cubicBezTo>
                  <a:pt x="68" y="12"/>
                  <a:pt x="68" y="12"/>
                  <a:pt x="68" y="12"/>
                </a:cubicBezTo>
                <a:cubicBezTo>
                  <a:pt x="41" y="12"/>
                  <a:pt x="41" y="12"/>
                  <a:pt x="41" y="12"/>
                </a:cubicBezTo>
                <a:close/>
                <a:moveTo>
                  <a:pt x="70" y="35"/>
                </a:moveTo>
                <a:cubicBezTo>
                  <a:pt x="70" y="42"/>
                  <a:pt x="70" y="42"/>
                  <a:pt x="70" y="42"/>
                </a:cubicBezTo>
                <a:cubicBezTo>
                  <a:pt x="76" y="42"/>
                  <a:pt x="76" y="42"/>
                  <a:pt x="76" y="42"/>
                </a:cubicBezTo>
                <a:cubicBezTo>
                  <a:pt x="76" y="35"/>
                  <a:pt x="76" y="35"/>
                  <a:pt x="76" y="35"/>
                </a:cubicBezTo>
                <a:cubicBezTo>
                  <a:pt x="70" y="35"/>
                  <a:pt x="70" y="35"/>
                  <a:pt x="70" y="35"/>
                </a:cubicBezTo>
                <a:close/>
                <a:moveTo>
                  <a:pt x="72" y="30"/>
                </a:moveTo>
                <a:cubicBezTo>
                  <a:pt x="72" y="32"/>
                  <a:pt x="72" y="32"/>
                  <a:pt x="72" y="32"/>
                </a:cubicBezTo>
                <a:cubicBezTo>
                  <a:pt x="75" y="32"/>
                  <a:pt x="75" y="32"/>
                  <a:pt x="75" y="32"/>
                </a:cubicBezTo>
                <a:cubicBezTo>
                  <a:pt x="75" y="30"/>
                  <a:pt x="75" y="30"/>
                  <a:pt x="75" y="30"/>
                </a:cubicBezTo>
                <a:cubicBezTo>
                  <a:pt x="72" y="30"/>
                  <a:pt x="72" y="30"/>
                  <a:pt x="72" y="30"/>
                </a:cubicBezTo>
                <a:close/>
                <a:moveTo>
                  <a:pt x="72" y="25"/>
                </a:moveTo>
                <a:cubicBezTo>
                  <a:pt x="72" y="26"/>
                  <a:pt x="72" y="26"/>
                  <a:pt x="72" y="26"/>
                </a:cubicBezTo>
                <a:cubicBezTo>
                  <a:pt x="75" y="26"/>
                  <a:pt x="75" y="26"/>
                  <a:pt x="75" y="26"/>
                </a:cubicBezTo>
                <a:cubicBezTo>
                  <a:pt x="75" y="25"/>
                  <a:pt x="75" y="25"/>
                  <a:pt x="75" y="25"/>
                </a:cubicBezTo>
                <a:cubicBezTo>
                  <a:pt x="72" y="25"/>
                  <a:pt x="72" y="25"/>
                  <a:pt x="72" y="25"/>
                </a:cubicBezTo>
                <a:close/>
                <a:moveTo>
                  <a:pt x="72" y="19"/>
                </a:moveTo>
                <a:cubicBezTo>
                  <a:pt x="72" y="21"/>
                  <a:pt x="72" y="21"/>
                  <a:pt x="72" y="21"/>
                </a:cubicBezTo>
                <a:cubicBezTo>
                  <a:pt x="75" y="21"/>
                  <a:pt x="75" y="21"/>
                  <a:pt x="75" y="21"/>
                </a:cubicBezTo>
                <a:cubicBezTo>
                  <a:pt x="75" y="19"/>
                  <a:pt x="75" y="19"/>
                  <a:pt x="75" y="19"/>
                </a:cubicBezTo>
                <a:cubicBezTo>
                  <a:pt x="72" y="19"/>
                  <a:pt x="72" y="19"/>
                  <a:pt x="72" y="19"/>
                </a:cubicBezTo>
                <a:close/>
                <a:moveTo>
                  <a:pt x="72" y="14"/>
                </a:moveTo>
                <a:cubicBezTo>
                  <a:pt x="72" y="15"/>
                  <a:pt x="72" y="15"/>
                  <a:pt x="72" y="15"/>
                </a:cubicBezTo>
                <a:cubicBezTo>
                  <a:pt x="75" y="15"/>
                  <a:pt x="75" y="15"/>
                  <a:pt x="75" y="15"/>
                </a:cubicBezTo>
                <a:cubicBezTo>
                  <a:pt x="75" y="14"/>
                  <a:pt x="75" y="14"/>
                  <a:pt x="75" y="14"/>
                </a:cubicBezTo>
                <a:cubicBezTo>
                  <a:pt x="72" y="14"/>
                  <a:pt x="72" y="14"/>
                  <a:pt x="72" y="14"/>
                </a:cubicBezTo>
                <a:close/>
                <a:moveTo>
                  <a:pt x="63" y="38"/>
                </a:moveTo>
                <a:cubicBezTo>
                  <a:pt x="63" y="40"/>
                  <a:pt x="63" y="40"/>
                  <a:pt x="63" y="40"/>
                </a:cubicBezTo>
                <a:cubicBezTo>
                  <a:pt x="67" y="40"/>
                  <a:pt x="67" y="40"/>
                  <a:pt x="67" y="40"/>
                </a:cubicBezTo>
                <a:cubicBezTo>
                  <a:pt x="67" y="38"/>
                  <a:pt x="67" y="38"/>
                  <a:pt x="67" y="38"/>
                </a:cubicBezTo>
                <a:cubicBezTo>
                  <a:pt x="63" y="38"/>
                  <a:pt x="63" y="38"/>
                  <a:pt x="63" y="38"/>
                </a:cubicBezTo>
                <a:close/>
                <a:moveTo>
                  <a:pt x="63" y="31"/>
                </a:moveTo>
                <a:cubicBezTo>
                  <a:pt x="63" y="33"/>
                  <a:pt x="63" y="33"/>
                  <a:pt x="63" y="33"/>
                </a:cubicBezTo>
                <a:cubicBezTo>
                  <a:pt x="67" y="33"/>
                  <a:pt x="67" y="33"/>
                  <a:pt x="67" y="33"/>
                </a:cubicBezTo>
                <a:cubicBezTo>
                  <a:pt x="67" y="31"/>
                  <a:pt x="67" y="31"/>
                  <a:pt x="67" y="31"/>
                </a:cubicBezTo>
                <a:cubicBezTo>
                  <a:pt x="63" y="31"/>
                  <a:pt x="63" y="31"/>
                  <a:pt x="63" y="31"/>
                </a:cubicBezTo>
                <a:close/>
                <a:moveTo>
                  <a:pt x="63" y="24"/>
                </a:moveTo>
                <a:cubicBezTo>
                  <a:pt x="63" y="26"/>
                  <a:pt x="63" y="26"/>
                  <a:pt x="63" y="26"/>
                </a:cubicBezTo>
                <a:cubicBezTo>
                  <a:pt x="67" y="26"/>
                  <a:pt x="67" y="26"/>
                  <a:pt x="67" y="26"/>
                </a:cubicBezTo>
                <a:cubicBezTo>
                  <a:pt x="67" y="24"/>
                  <a:pt x="67" y="24"/>
                  <a:pt x="67" y="24"/>
                </a:cubicBezTo>
                <a:cubicBezTo>
                  <a:pt x="63" y="24"/>
                  <a:pt x="63" y="24"/>
                  <a:pt x="63" y="24"/>
                </a:cubicBezTo>
                <a:close/>
                <a:moveTo>
                  <a:pt x="58" y="37"/>
                </a:moveTo>
                <a:cubicBezTo>
                  <a:pt x="57" y="37"/>
                  <a:pt x="56" y="38"/>
                  <a:pt x="56" y="39"/>
                </a:cubicBezTo>
                <a:cubicBezTo>
                  <a:pt x="56" y="40"/>
                  <a:pt x="57" y="41"/>
                  <a:pt x="58" y="41"/>
                </a:cubicBezTo>
                <a:cubicBezTo>
                  <a:pt x="60" y="41"/>
                  <a:pt x="61" y="40"/>
                  <a:pt x="61" y="39"/>
                </a:cubicBezTo>
                <a:cubicBezTo>
                  <a:pt x="61" y="38"/>
                  <a:pt x="60" y="37"/>
                  <a:pt x="58" y="37"/>
                </a:cubicBezTo>
                <a:close/>
                <a:moveTo>
                  <a:pt x="51" y="37"/>
                </a:moveTo>
                <a:cubicBezTo>
                  <a:pt x="50" y="37"/>
                  <a:pt x="49" y="38"/>
                  <a:pt x="49" y="39"/>
                </a:cubicBezTo>
                <a:cubicBezTo>
                  <a:pt x="49" y="40"/>
                  <a:pt x="50" y="41"/>
                  <a:pt x="51" y="41"/>
                </a:cubicBezTo>
                <a:cubicBezTo>
                  <a:pt x="52" y="41"/>
                  <a:pt x="53" y="40"/>
                  <a:pt x="53" y="39"/>
                </a:cubicBezTo>
                <a:cubicBezTo>
                  <a:pt x="53" y="38"/>
                  <a:pt x="52" y="37"/>
                  <a:pt x="51" y="37"/>
                </a:cubicBezTo>
                <a:close/>
                <a:moveTo>
                  <a:pt x="44" y="37"/>
                </a:moveTo>
                <a:cubicBezTo>
                  <a:pt x="43" y="37"/>
                  <a:pt x="42" y="38"/>
                  <a:pt x="42" y="39"/>
                </a:cubicBezTo>
                <a:cubicBezTo>
                  <a:pt x="42" y="40"/>
                  <a:pt x="43" y="41"/>
                  <a:pt x="44" y="41"/>
                </a:cubicBezTo>
                <a:cubicBezTo>
                  <a:pt x="45" y="41"/>
                  <a:pt x="46" y="40"/>
                  <a:pt x="46" y="39"/>
                </a:cubicBezTo>
                <a:cubicBezTo>
                  <a:pt x="46" y="38"/>
                  <a:pt x="45" y="37"/>
                  <a:pt x="44" y="37"/>
                </a:cubicBezTo>
                <a:close/>
                <a:moveTo>
                  <a:pt x="58" y="30"/>
                </a:moveTo>
                <a:cubicBezTo>
                  <a:pt x="57" y="30"/>
                  <a:pt x="56" y="31"/>
                  <a:pt x="56" y="32"/>
                </a:cubicBezTo>
                <a:cubicBezTo>
                  <a:pt x="56" y="33"/>
                  <a:pt x="57" y="34"/>
                  <a:pt x="58" y="34"/>
                </a:cubicBezTo>
                <a:cubicBezTo>
                  <a:pt x="60" y="34"/>
                  <a:pt x="61" y="33"/>
                  <a:pt x="61" y="32"/>
                </a:cubicBezTo>
                <a:cubicBezTo>
                  <a:pt x="61" y="31"/>
                  <a:pt x="60" y="30"/>
                  <a:pt x="58" y="30"/>
                </a:cubicBezTo>
                <a:close/>
                <a:moveTo>
                  <a:pt x="51" y="30"/>
                </a:moveTo>
                <a:cubicBezTo>
                  <a:pt x="50" y="30"/>
                  <a:pt x="49" y="31"/>
                  <a:pt x="49" y="32"/>
                </a:cubicBezTo>
                <a:cubicBezTo>
                  <a:pt x="49" y="33"/>
                  <a:pt x="50" y="34"/>
                  <a:pt x="51" y="34"/>
                </a:cubicBezTo>
                <a:cubicBezTo>
                  <a:pt x="52" y="34"/>
                  <a:pt x="53" y="33"/>
                  <a:pt x="53" y="32"/>
                </a:cubicBezTo>
                <a:cubicBezTo>
                  <a:pt x="53" y="31"/>
                  <a:pt x="52" y="30"/>
                  <a:pt x="51" y="30"/>
                </a:cubicBezTo>
                <a:close/>
                <a:moveTo>
                  <a:pt x="44" y="30"/>
                </a:moveTo>
                <a:cubicBezTo>
                  <a:pt x="43" y="30"/>
                  <a:pt x="42" y="31"/>
                  <a:pt x="42" y="32"/>
                </a:cubicBezTo>
                <a:cubicBezTo>
                  <a:pt x="42" y="33"/>
                  <a:pt x="43" y="34"/>
                  <a:pt x="44" y="34"/>
                </a:cubicBezTo>
                <a:cubicBezTo>
                  <a:pt x="45" y="34"/>
                  <a:pt x="46" y="33"/>
                  <a:pt x="46" y="32"/>
                </a:cubicBezTo>
                <a:cubicBezTo>
                  <a:pt x="46" y="31"/>
                  <a:pt x="45" y="30"/>
                  <a:pt x="44" y="30"/>
                </a:cubicBezTo>
                <a:close/>
                <a:moveTo>
                  <a:pt x="58" y="23"/>
                </a:moveTo>
                <a:cubicBezTo>
                  <a:pt x="57" y="23"/>
                  <a:pt x="56" y="24"/>
                  <a:pt x="56" y="25"/>
                </a:cubicBezTo>
                <a:cubicBezTo>
                  <a:pt x="56" y="26"/>
                  <a:pt x="57" y="27"/>
                  <a:pt x="58" y="27"/>
                </a:cubicBezTo>
                <a:cubicBezTo>
                  <a:pt x="60" y="27"/>
                  <a:pt x="61" y="26"/>
                  <a:pt x="61" y="25"/>
                </a:cubicBezTo>
                <a:cubicBezTo>
                  <a:pt x="61" y="24"/>
                  <a:pt x="60" y="23"/>
                  <a:pt x="58" y="23"/>
                </a:cubicBezTo>
                <a:close/>
                <a:moveTo>
                  <a:pt x="51" y="23"/>
                </a:moveTo>
                <a:cubicBezTo>
                  <a:pt x="50" y="23"/>
                  <a:pt x="49" y="24"/>
                  <a:pt x="49" y="25"/>
                </a:cubicBezTo>
                <a:cubicBezTo>
                  <a:pt x="49" y="26"/>
                  <a:pt x="50" y="27"/>
                  <a:pt x="51" y="27"/>
                </a:cubicBezTo>
                <a:cubicBezTo>
                  <a:pt x="52" y="27"/>
                  <a:pt x="53" y="26"/>
                  <a:pt x="53" y="25"/>
                </a:cubicBezTo>
                <a:cubicBezTo>
                  <a:pt x="53" y="24"/>
                  <a:pt x="52" y="23"/>
                  <a:pt x="51" y="23"/>
                </a:cubicBezTo>
                <a:close/>
                <a:moveTo>
                  <a:pt x="44" y="23"/>
                </a:moveTo>
                <a:cubicBezTo>
                  <a:pt x="43" y="23"/>
                  <a:pt x="42" y="24"/>
                  <a:pt x="42" y="25"/>
                </a:cubicBezTo>
                <a:cubicBezTo>
                  <a:pt x="42" y="26"/>
                  <a:pt x="43" y="27"/>
                  <a:pt x="44" y="27"/>
                </a:cubicBezTo>
                <a:cubicBezTo>
                  <a:pt x="45" y="27"/>
                  <a:pt x="46" y="26"/>
                  <a:pt x="46" y="25"/>
                </a:cubicBezTo>
                <a:cubicBezTo>
                  <a:pt x="46" y="24"/>
                  <a:pt x="45" y="23"/>
                  <a:pt x="44" y="23"/>
                </a:cubicBezTo>
                <a:close/>
              </a:path>
            </a:pathLst>
          </a:custGeom>
          <a:solidFill>
            <a:schemeClr val="accent5"/>
          </a:solidFill>
          <a:ln w="9525">
            <a:noFill/>
            <a:round/>
            <a:headEnd/>
            <a:tailEnd/>
          </a:ln>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latin typeface="隶书" panose="02010509060101010101" pitchFamily="49" charset="-122"/>
              <a:ea typeface="隶书" panose="02010509060101010101" pitchFamily="49" charset="-122"/>
            </a:endParaRPr>
          </a:p>
        </p:txBody>
      </p:sp>
      <p:sp>
        <p:nvSpPr>
          <p:cNvPr id="6" name="空心弧 2">
            <a:extLst>
              <a:ext uri="{FF2B5EF4-FFF2-40B4-BE49-F238E27FC236}">
                <a16:creationId xmlns:a16="http://schemas.microsoft.com/office/drawing/2014/main" id="{79704C92-C610-4592-B0CF-9857B58F6C03}"/>
              </a:ext>
            </a:extLst>
          </p:cNvPr>
          <p:cNvSpPr>
            <a:spLocks/>
          </p:cNvSpPr>
          <p:nvPr/>
        </p:nvSpPr>
        <p:spPr bwMode="auto">
          <a:xfrm rot="5400000">
            <a:off x="5896940" y="2866549"/>
            <a:ext cx="1432473" cy="1432473"/>
          </a:xfrm>
          <a:custGeom>
            <a:avLst/>
            <a:gdLst>
              <a:gd name="T0" fmla="*/ 628567 w 1858963"/>
              <a:gd name="T1" fmla="*/ 1808905 h 1858963"/>
              <a:gd name="T2" fmla="*/ 22184 w 1858963"/>
              <a:gd name="T3" fmla="*/ 727619 h 1858963"/>
              <a:gd name="T4" fmla="*/ 1029817 w 1858963"/>
              <a:gd name="T5" fmla="*/ 5430 h 1858963"/>
              <a:gd name="T6" fmla="*/ 1858961 w 1858963"/>
              <a:gd name="T7" fmla="*/ 927060 h 1858963"/>
              <a:gd name="T8" fmla="*/ 1858960 w 1858963"/>
              <a:gd name="T9" fmla="*/ 927061 h 1858963"/>
              <a:gd name="T10" fmla="*/ 1029816 w 1858963"/>
              <a:gd name="T11" fmla="*/ 5431 h 1858963"/>
              <a:gd name="T12" fmla="*/ 22183 w 1858963"/>
              <a:gd name="T13" fmla="*/ 727620 h 1858963"/>
              <a:gd name="T14" fmla="*/ 628566 w 1858963"/>
              <a:gd name="T15" fmla="*/ 1808906 h 1858963"/>
              <a:gd name="T16" fmla="*/ 628567 w 1858963"/>
              <a:gd name="T17" fmla="*/ 1808905 h 1858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8963"/>
              <a:gd name="T28" fmla="*/ 0 h 1858963"/>
              <a:gd name="T29" fmla="*/ 1858963 w 1858963"/>
              <a:gd name="T30" fmla="*/ 1858963 h 1858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8963" h="1858963">
                <a:moveTo>
                  <a:pt x="628567" y="1808905"/>
                </a:moveTo>
                <a:cubicBezTo>
                  <a:pt x="180492" y="1655586"/>
                  <a:pt x="-80667" y="1189895"/>
                  <a:pt x="22184" y="727619"/>
                </a:cubicBezTo>
                <a:cubicBezTo>
                  <a:pt x="125034" y="265343"/>
                  <a:pt x="559005" y="-45692"/>
                  <a:pt x="1029817" y="5430"/>
                </a:cubicBezTo>
                <a:cubicBezTo>
                  <a:pt x="1500629" y="56552"/>
                  <a:pt x="1857727" y="453482"/>
                  <a:pt x="1858961" y="927060"/>
                </a:cubicBezTo>
                <a:lnTo>
                  <a:pt x="1858960" y="927061"/>
                </a:lnTo>
                <a:cubicBezTo>
                  <a:pt x="1857727" y="453483"/>
                  <a:pt x="1500629" y="56553"/>
                  <a:pt x="1029816" y="5431"/>
                </a:cubicBezTo>
                <a:cubicBezTo>
                  <a:pt x="559004" y="-45691"/>
                  <a:pt x="125034" y="265344"/>
                  <a:pt x="22183" y="727620"/>
                </a:cubicBezTo>
                <a:cubicBezTo>
                  <a:pt x="-80667" y="1189896"/>
                  <a:pt x="180492" y="1655588"/>
                  <a:pt x="628566" y="1808906"/>
                </a:cubicBezTo>
                <a:lnTo>
                  <a:pt x="628567" y="1808905"/>
                </a:lnTo>
                <a:close/>
              </a:path>
            </a:pathLst>
          </a:custGeom>
          <a:solidFill>
            <a:schemeClr val="accent5"/>
          </a:solidFill>
          <a:ln w="38100">
            <a:solidFill>
              <a:schemeClr val="accent5"/>
            </a:solidFill>
            <a:bevel/>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latin typeface="隶书" panose="02010509060101010101" pitchFamily="49" charset="-122"/>
              <a:ea typeface="隶书" panose="02010509060101010101" pitchFamily="49" charset="-122"/>
            </a:endParaRPr>
          </a:p>
        </p:txBody>
      </p:sp>
      <p:sp>
        <p:nvSpPr>
          <p:cNvPr id="7" name="空心弧 47">
            <a:extLst>
              <a:ext uri="{FF2B5EF4-FFF2-40B4-BE49-F238E27FC236}">
                <a16:creationId xmlns:a16="http://schemas.microsoft.com/office/drawing/2014/main" id="{A2911C60-C95C-4561-AF9E-C70E31D3DA38}"/>
              </a:ext>
            </a:extLst>
          </p:cNvPr>
          <p:cNvSpPr>
            <a:spLocks/>
          </p:cNvSpPr>
          <p:nvPr/>
        </p:nvSpPr>
        <p:spPr bwMode="auto">
          <a:xfrm rot="16200000" flipH="1">
            <a:off x="5921413" y="4299022"/>
            <a:ext cx="1432473" cy="1432473"/>
          </a:xfrm>
          <a:custGeom>
            <a:avLst/>
            <a:gdLst>
              <a:gd name="T0" fmla="*/ 0 w 1858963"/>
              <a:gd name="T1" fmla="*/ 929482 h 1858963"/>
              <a:gd name="T2" fmla="*/ 798445 w 1858963"/>
              <a:gd name="T3" fmla="*/ 9283 h 1858963"/>
              <a:gd name="T4" fmla="*/ 1822017 w 1858963"/>
              <a:gd name="T5" fmla="*/ 670026 h 1858963"/>
              <a:gd name="T6" fmla="*/ 1312175 w 1858963"/>
              <a:gd name="T7" fmla="*/ 1776526 h 1858963"/>
              <a:gd name="T8" fmla="*/ 1312174 w 1858963"/>
              <a:gd name="T9" fmla="*/ 1776525 h 1858963"/>
              <a:gd name="T10" fmla="*/ 1822016 w 1858963"/>
              <a:gd name="T11" fmla="*/ 670025 h 1858963"/>
              <a:gd name="T12" fmla="*/ 798444 w 1858963"/>
              <a:gd name="T13" fmla="*/ 9282 h 1858963"/>
              <a:gd name="T14" fmla="*/ -1 w 1858963"/>
              <a:gd name="T15" fmla="*/ 929481 h 1858963"/>
              <a:gd name="T16" fmla="*/ 0 w 1858963"/>
              <a:gd name="T17" fmla="*/ 929482 h 1858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58963"/>
              <a:gd name="T28" fmla="*/ 0 h 1858963"/>
              <a:gd name="T29" fmla="*/ 1858963 w 1858963"/>
              <a:gd name="T30" fmla="*/ 1858963 h 1858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58963" h="1858963">
                <a:moveTo>
                  <a:pt x="0" y="929482"/>
                </a:moveTo>
                <a:cubicBezTo>
                  <a:pt x="0" y="466767"/>
                  <a:pt x="340351" y="74516"/>
                  <a:pt x="798445" y="9283"/>
                </a:cubicBezTo>
                <a:cubicBezTo>
                  <a:pt x="1256539" y="-55950"/>
                  <a:pt x="1692854" y="225703"/>
                  <a:pt x="1822017" y="670026"/>
                </a:cubicBezTo>
                <a:cubicBezTo>
                  <a:pt x="1951180" y="1114348"/>
                  <a:pt x="1733850" y="1586013"/>
                  <a:pt x="1312175" y="1776526"/>
                </a:cubicBezTo>
                <a:lnTo>
                  <a:pt x="1312174" y="1776525"/>
                </a:lnTo>
                <a:cubicBezTo>
                  <a:pt x="1733849" y="1586013"/>
                  <a:pt x="1951179" y="1114348"/>
                  <a:pt x="1822016" y="670025"/>
                </a:cubicBezTo>
                <a:cubicBezTo>
                  <a:pt x="1692853" y="225703"/>
                  <a:pt x="1256538" y="-55951"/>
                  <a:pt x="798444" y="9282"/>
                </a:cubicBezTo>
                <a:cubicBezTo>
                  <a:pt x="340350" y="74515"/>
                  <a:pt x="-1" y="466766"/>
                  <a:pt x="-1" y="929481"/>
                </a:cubicBezTo>
                <a:lnTo>
                  <a:pt x="0" y="929482"/>
                </a:lnTo>
                <a:close/>
              </a:path>
            </a:pathLst>
          </a:custGeom>
          <a:solidFill>
            <a:schemeClr val="accent5"/>
          </a:solidFill>
          <a:ln w="38100">
            <a:solidFill>
              <a:schemeClr val="accent5"/>
            </a:solidFill>
            <a:bevel/>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latin typeface="隶书" panose="02010509060101010101" pitchFamily="49" charset="-122"/>
              <a:ea typeface="隶书" panose="02010509060101010101" pitchFamily="49" charset="-122"/>
            </a:endParaRPr>
          </a:p>
        </p:txBody>
      </p:sp>
      <p:sp>
        <p:nvSpPr>
          <p:cNvPr id="8" name="Freeform 67">
            <a:extLst>
              <a:ext uri="{FF2B5EF4-FFF2-40B4-BE49-F238E27FC236}">
                <a16:creationId xmlns:a16="http://schemas.microsoft.com/office/drawing/2014/main" id="{41430B61-BC82-4475-A450-8DD1F60D126A}"/>
              </a:ext>
            </a:extLst>
          </p:cNvPr>
          <p:cNvSpPr>
            <a:spLocks noChangeAspect="1" noEditPoints="1"/>
          </p:cNvSpPr>
          <p:nvPr/>
        </p:nvSpPr>
        <p:spPr bwMode="auto">
          <a:xfrm>
            <a:off x="6332556" y="4698744"/>
            <a:ext cx="626503" cy="610188"/>
          </a:xfrm>
          <a:custGeom>
            <a:avLst/>
            <a:gdLst>
              <a:gd name="T0" fmla="*/ 30 w 67"/>
              <a:gd name="T1" fmla="*/ 44 h 65"/>
              <a:gd name="T2" fmla="*/ 18 w 67"/>
              <a:gd name="T3" fmla="*/ 56 h 65"/>
              <a:gd name="T4" fmla="*/ 14 w 67"/>
              <a:gd name="T5" fmla="*/ 56 h 65"/>
              <a:gd name="T6" fmla="*/ 14 w 67"/>
              <a:gd name="T7" fmla="*/ 56 h 65"/>
              <a:gd name="T8" fmla="*/ 13 w 67"/>
              <a:gd name="T9" fmla="*/ 51 h 65"/>
              <a:gd name="T10" fmla="*/ 26 w 67"/>
              <a:gd name="T11" fmla="*/ 39 h 65"/>
              <a:gd name="T12" fmla="*/ 22 w 67"/>
              <a:gd name="T13" fmla="*/ 34 h 65"/>
              <a:gd name="T14" fmla="*/ 9 w 67"/>
              <a:gd name="T15" fmla="*/ 47 h 65"/>
              <a:gd name="T16" fmla="*/ 6 w 67"/>
              <a:gd name="T17" fmla="*/ 48 h 65"/>
              <a:gd name="T18" fmla="*/ 8 w 67"/>
              <a:gd name="T19" fmla="*/ 61 h 65"/>
              <a:gd name="T20" fmla="*/ 8 w 67"/>
              <a:gd name="T21" fmla="*/ 61 h 65"/>
              <a:gd name="T22" fmla="*/ 21 w 67"/>
              <a:gd name="T23" fmla="*/ 62 h 65"/>
              <a:gd name="T24" fmla="*/ 22 w 67"/>
              <a:gd name="T25" fmla="*/ 60 h 65"/>
              <a:gd name="T26" fmla="*/ 34 w 67"/>
              <a:gd name="T27" fmla="*/ 48 h 65"/>
              <a:gd name="T28" fmla="*/ 30 w 67"/>
              <a:gd name="T29" fmla="*/ 44 h 65"/>
              <a:gd name="T30" fmla="*/ 28 w 67"/>
              <a:gd name="T31" fmla="*/ 22 h 65"/>
              <a:gd name="T32" fmla="*/ 58 w 67"/>
              <a:gd name="T33" fmla="*/ 50 h 65"/>
              <a:gd name="T34" fmla="*/ 58 w 67"/>
              <a:gd name="T35" fmla="*/ 61 h 65"/>
              <a:gd name="T36" fmla="*/ 58 w 67"/>
              <a:gd name="T37" fmla="*/ 61 h 65"/>
              <a:gd name="T38" fmla="*/ 48 w 67"/>
              <a:gd name="T39" fmla="*/ 61 h 65"/>
              <a:gd name="T40" fmla="*/ 21 w 67"/>
              <a:gd name="T41" fmla="*/ 29 h 65"/>
              <a:gd name="T42" fmla="*/ 11 w 67"/>
              <a:gd name="T43" fmla="*/ 31 h 65"/>
              <a:gd name="T44" fmla="*/ 0 w 67"/>
              <a:gd name="T45" fmla="*/ 16 h 65"/>
              <a:gd name="T46" fmla="*/ 3 w 67"/>
              <a:gd name="T47" fmla="*/ 13 h 65"/>
              <a:gd name="T48" fmla="*/ 11 w 67"/>
              <a:gd name="T49" fmla="*/ 21 h 65"/>
              <a:gd name="T50" fmla="*/ 17 w 67"/>
              <a:gd name="T51" fmla="*/ 18 h 65"/>
              <a:gd name="T52" fmla="*/ 20 w 67"/>
              <a:gd name="T53" fmla="*/ 12 h 65"/>
              <a:gd name="T54" fmla="*/ 13 w 67"/>
              <a:gd name="T55" fmla="*/ 3 h 65"/>
              <a:gd name="T56" fmla="*/ 15 w 67"/>
              <a:gd name="T57" fmla="*/ 0 h 65"/>
              <a:gd name="T58" fmla="*/ 30 w 67"/>
              <a:gd name="T59" fmla="*/ 12 h 65"/>
              <a:gd name="T60" fmla="*/ 28 w 67"/>
              <a:gd name="T61" fmla="*/ 22 h 65"/>
              <a:gd name="T62" fmla="*/ 60 w 67"/>
              <a:gd name="T63" fmla="*/ 3 h 65"/>
              <a:gd name="T64" fmla="*/ 51 w 67"/>
              <a:gd name="T65" fmla="*/ 8 h 65"/>
              <a:gd name="T66" fmla="*/ 52 w 67"/>
              <a:gd name="T67" fmla="*/ 12 h 65"/>
              <a:gd name="T68" fmla="*/ 38 w 67"/>
              <a:gd name="T69" fmla="*/ 27 h 65"/>
              <a:gd name="T70" fmla="*/ 42 w 67"/>
              <a:gd name="T71" fmla="*/ 31 h 65"/>
              <a:gd name="T72" fmla="*/ 57 w 67"/>
              <a:gd name="T73" fmla="*/ 17 h 65"/>
              <a:gd name="T74" fmla="*/ 61 w 67"/>
              <a:gd name="T75" fmla="*/ 18 h 65"/>
              <a:gd name="T76" fmla="*/ 67 w 67"/>
              <a:gd name="T77" fmla="*/ 9 h 65"/>
              <a:gd name="T78" fmla="*/ 63 w 67"/>
              <a:gd name="T79" fmla="*/ 6 h 65"/>
              <a:gd name="T80" fmla="*/ 60 w 67"/>
              <a:gd name="T81" fmla="*/ 3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7"/>
              <a:gd name="T124" fmla="*/ 0 h 65"/>
              <a:gd name="T125" fmla="*/ 67 w 67"/>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7" h="65">
                <a:moveTo>
                  <a:pt x="30" y="44"/>
                </a:moveTo>
                <a:cubicBezTo>
                  <a:pt x="18" y="56"/>
                  <a:pt x="18" y="56"/>
                  <a:pt x="18" y="56"/>
                </a:cubicBezTo>
                <a:cubicBezTo>
                  <a:pt x="17" y="57"/>
                  <a:pt x="15" y="57"/>
                  <a:pt x="14" y="56"/>
                </a:cubicBezTo>
                <a:cubicBezTo>
                  <a:pt x="14" y="56"/>
                  <a:pt x="14" y="56"/>
                  <a:pt x="14" y="56"/>
                </a:cubicBezTo>
                <a:cubicBezTo>
                  <a:pt x="12" y="54"/>
                  <a:pt x="12" y="52"/>
                  <a:pt x="13" y="51"/>
                </a:cubicBezTo>
                <a:cubicBezTo>
                  <a:pt x="26" y="39"/>
                  <a:pt x="26" y="39"/>
                  <a:pt x="26" y="39"/>
                </a:cubicBezTo>
                <a:cubicBezTo>
                  <a:pt x="22" y="34"/>
                  <a:pt x="22" y="34"/>
                  <a:pt x="22" y="34"/>
                </a:cubicBezTo>
                <a:cubicBezTo>
                  <a:pt x="9" y="47"/>
                  <a:pt x="9" y="47"/>
                  <a:pt x="9" y="47"/>
                </a:cubicBezTo>
                <a:cubicBezTo>
                  <a:pt x="8" y="48"/>
                  <a:pt x="7" y="48"/>
                  <a:pt x="6" y="48"/>
                </a:cubicBezTo>
                <a:cubicBezTo>
                  <a:pt x="3" y="51"/>
                  <a:pt x="4" y="57"/>
                  <a:pt x="8" y="61"/>
                </a:cubicBezTo>
                <a:cubicBezTo>
                  <a:pt x="8" y="61"/>
                  <a:pt x="8" y="61"/>
                  <a:pt x="8" y="61"/>
                </a:cubicBezTo>
                <a:cubicBezTo>
                  <a:pt x="12" y="65"/>
                  <a:pt x="18" y="65"/>
                  <a:pt x="21" y="62"/>
                </a:cubicBezTo>
                <a:cubicBezTo>
                  <a:pt x="21" y="61"/>
                  <a:pt x="21" y="60"/>
                  <a:pt x="22" y="60"/>
                </a:cubicBezTo>
                <a:cubicBezTo>
                  <a:pt x="34" y="48"/>
                  <a:pt x="34" y="48"/>
                  <a:pt x="34" y="48"/>
                </a:cubicBezTo>
                <a:cubicBezTo>
                  <a:pt x="30" y="44"/>
                  <a:pt x="30" y="44"/>
                  <a:pt x="30" y="44"/>
                </a:cubicBezTo>
                <a:close/>
                <a:moveTo>
                  <a:pt x="28" y="22"/>
                </a:moveTo>
                <a:cubicBezTo>
                  <a:pt x="58" y="50"/>
                  <a:pt x="58" y="50"/>
                  <a:pt x="58" y="50"/>
                </a:cubicBezTo>
                <a:cubicBezTo>
                  <a:pt x="61" y="53"/>
                  <a:pt x="61" y="58"/>
                  <a:pt x="58" y="61"/>
                </a:cubicBezTo>
                <a:cubicBezTo>
                  <a:pt x="58" y="61"/>
                  <a:pt x="58" y="61"/>
                  <a:pt x="58" y="61"/>
                </a:cubicBezTo>
                <a:cubicBezTo>
                  <a:pt x="56" y="63"/>
                  <a:pt x="51" y="64"/>
                  <a:pt x="48" y="61"/>
                </a:cubicBezTo>
                <a:cubicBezTo>
                  <a:pt x="21" y="29"/>
                  <a:pt x="21" y="29"/>
                  <a:pt x="21" y="29"/>
                </a:cubicBezTo>
                <a:cubicBezTo>
                  <a:pt x="18" y="31"/>
                  <a:pt x="15" y="32"/>
                  <a:pt x="11" y="31"/>
                </a:cubicBezTo>
                <a:cubicBezTo>
                  <a:pt x="0" y="16"/>
                  <a:pt x="0" y="16"/>
                  <a:pt x="0" y="16"/>
                </a:cubicBezTo>
                <a:cubicBezTo>
                  <a:pt x="3" y="13"/>
                  <a:pt x="3" y="13"/>
                  <a:pt x="3" y="13"/>
                </a:cubicBezTo>
                <a:cubicBezTo>
                  <a:pt x="11" y="21"/>
                  <a:pt x="11" y="21"/>
                  <a:pt x="11" y="21"/>
                </a:cubicBezTo>
                <a:cubicBezTo>
                  <a:pt x="17" y="18"/>
                  <a:pt x="17" y="18"/>
                  <a:pt x="17" y="18"/>
                </a:cubicBezTo>
                <a:cubicBezTo>
                  <a:pt x="20" y="12"/>
                  <a:pt x="20" y="12"/>
                  <a:pt x="20" y="12"/>
                </a:cubicBezTo>
                <a:cubicBezTo>
                  <a:pt x="13" y="3"/>
                  <a:pt x="13" y="3"/>
                  <a:pt x="13" y="3"/>
                </a:cubicBezTo>
                <a:cubicBezTo>
                  <a:pt x="15" y="0"/>
                  <a:pt x="15" y="0"/>
                  <a:pt x="15" y="0"/>
                </a:cubicBezTo>
                <a:cubicBezTo>
                  <a:pt x="30" y="12"/>
                  <a:pt x="30" y="12"/>
                  <a:pt x="30" y="12"/>
                </a:cubicBezTo>
                <a:cubicBezTo>
                  <a:pt x="31" y="16"/>
                  <a:pt x="30" y="19"/>
                  <a:pt x="28" y="22"/>
                </a:cubicBezTo>
                <a:close/>
                <a:moveTo>
                  <a:pt x="60" y="3"/>
                </a:moveTo>
                <a:cubicBezTo>
                  <a:pt x="51" y="8"/>
                  <a:pt x="51" y="8"/>
                  <a:pt x="51" y="8"/>
                </a:cubicBezTo>
                <a:cubicBezTo>
                  <a:pt x="52" y="12"/>
                  <a:pt x="52" y="12"/>
                  <a:pt x="52" y="12"/>
                </a:cubicBezTo>
                <a:cubicBezTo>
                  <a:pt x="38" y="27"/>
                  <a:pt x="38" y="27"/>
                  <a:pt x="38" y="27"/>
                </a:cubicBezTo>
                <a:cubicBezTo>
                  <a:pt x="42" y="31"/>
                  <a:pt x="42" y="31"/>
                  <a:pt x="42" y="31"/>
                </a:cubicBezTo>
                <a:cubicBezTo>
                  <a:pt x="57" y="17"/>
                  <a:pt x="57" y="17"/>
                  <a:pt x="57" y="17"/>
                </a:cubicBezTo>
                <a:cubicBezTo>
                  <a:pt x="61" y="18"/>
                  <a:pt x="61" y="18"/>
                  <a:pt x="61" y="18"/>
                </a:cubicBezTo>
                <a:cubicBezTo>
                  <a:pt x="67" y="9"/>
                  <a:pt x="67" y="9"/>
                  <a:pt x="67" y="9"/>
                </a:cubicBezTo>
                <a:cubicBezTo>
                  <a:pt x="63" y="6"/>
                  <a:pt x="63" y="6"/>
                  <a:pt x="63" y="6"/>
                </a:cubicBezTo>
                <a:lnTo>
                  <a:pt x="60" y="3"/>
                </a:lnTo>
                <a:close/>
              </a:path>
            </a:pathLst>
          </a:custGeom>
          <a:solidFill>
            <a:schemeClr val="accent5"/>
          </a:solidFill>
          <a:ln w="9525">
            <a:noFill/>
            <a:round/>
            <a:headEnd/>
            <a:tailEnd/>
          </a:ln>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latin typeface="隶书" panose="02010509060101010101" pitchFamily="49" charset="-122"/>
              <a:ea typeface="隶书" panose="02010509060101010101" pitchFamily="49" charset="-122"/>
            </a:endParaRPr>
          </a:p>
        </p:txBody>
      </p:sp>
      <p:sp>
        <p:nvSpPr>
          <p:cNvPr id="9" name="Freeform 58">
            <a:extLst>
              <a:ext uri="{FF2B5EF4-FFF2-40B4-BE49-F238E27FC236}">
                <a16:creationId xmlns:a16="http://schemas.microsoft.com/office/drawing/2014/main" id="{645D4C45-C549-47EA-A1D5-D4B7DFE73122}"/>
              </a:ext>
            </a:extLst>
          </p:cNvPr>
          <p:cNvSpPr>
            <a:spLocks noChangeAspect="1" noEditPoints="1"/>
          </p:cNvSpPr>
          <p:nvPr/>
        </p:nvSpPr>
        <p:spPr bwMode="auto">
          <a:xfrm>
            <a:off x="6177561" y="3297270"/>
            <a:ext cx="760288" cy="610188"/>
          </a:xfrm>
          <a:custGeom>
            <a:avLst/>
            <a:gdLst>
              <a:gd name="T0" fmla="*/ 72 w 81"/>
              <a:gd name="T1" fmla="*/ 5 h 65"/>
              <a:gd name="T2" fmla="*/ 81 w 81"/>
              <a:gd name="T3" fmla="*/ 41 h 65"/>
              <a:gd name="T4" fmla="*/ 34 w 81"/>
              <a:gd name="T5" fmla="*/ 50 h 65"/>
              <a:gd name="T6" fmla="*/ 34 w 81"/>
              <a:gd name="T7" fmla="*/ 5 h 65"/>
              <a:gd name="T8" fmla="*/ 10 w 81"/>
              <a:gd name="T9" fmla="*/ 60 h 65"/>
              <a:gd name="T10" fmla="*/ 23 w 81"/>
              <a:gd name="T11" fmla="*/ 60 h 65"/>
              <a:gd name="T12" fmla="*/ 22 w 81"/>
              <a:gd name="T13" fmla="*/ 56 h 65"/>
              <a:gd name="T14" fmla="*/ 22 w 81"/>
              <a:gd name="T15" fmla="*/ 53 h 65"/>
              <a:gd name="T16" fmla="*/ 15 w 81"/>
              <a:gd name="T17" fmla="*/ 49 h 65"/>
              <a:gd name="T18" fmla="*/ 19 w 81"/>
              <a:gd name="T19" fmla="*/ 0 h 65"/>
              <a:gd name="T20" fmla="*/ 31 w 81"/>
              <a:gd name="T21" fmla="*/ 4 h 65"/>
              <a:gd name="T22" fmla="*/ 27 w 81"/>
              <a:gd name="T23" fmla="*/ 53 h 65"/>
              <a:gd name="T24" fmla="*/ 25 w 81"/>
              <a:gd name="T25" fmla="*/ 55 h 65"/>
              <a:gd name="T26" fmla="*/ 17 w 81"/>
              <a:gd name="T27" fmla="*/ 65 h 65"/>
              <a:gd name="T28" fmla="*/ 10 w 81"/>
              <a:gd name="T29" fmla="*/ 35 h 65"/>
              <a:gd name="T30" fmla="*/ 41 w 81"/>
              <a:gd name="T31" fmla="*/ 12 h 65"/>
              <a:gd name="T32" fmla="*/ 68 w 81"/>
              <a:gd name="T33" fmla="*/ 20 h 65"/>
              <a:gd name="T34" fmla="*/ 41 w 81"/>
              <a:gd name="T35" fmla="*/ 12 h 65"/>
              <a:gd name="T36" fmla="*/ 70 w 81"/>
              <a:gd name="T37" fmla="*/ 42 h 65"/>
              <a:gd name="T38" fmla="*/ 76 w 81"/>
              <a:gd name="T39" fmla="*/ 35 h 65"/>
              <a:gd name="T40" fmla="*/ 72 w 81"/>
              <a:gd name="T41" fmla="*/ 30 h 65"/>
              <a:gd name="T42" fmla="*/ 75 w 81"/>
              <a:gd name="T43" fmla="*/ 32 h 65"/>
              <a:gd name="T44" fmla="*/ 72 w 81"/>
              <a:gd name="T45" fmla="*/ 30 h 65"/>
              <a:gd name="T46" fmla="*/ 72 w 81"/>
              <a:gd name="T47" fmla="*/ 26 h 65"/>
              <a:gd name="T48" fmla="*/ 75 w 81"/>
              <a:gd name="T49" fmla="*/ 25 h 65"/>
              <a:gd name="T50" fmla="*/ 72 w 81"/>
              <a:gd name="T51" fmla="*/ 19 h 65"/>
              <a:gd name="T52" fmla="*/ 75 w 81"/>
              <a:gd name="T53" fmla="*/ 21 h 65"/>
              <a:gd name="T54" fmla="*/ 72 w 81"/>
              <a:gd name="T55" fmla="*/ 19 h 65"/>
              <a:gd name="T56" fmla="*/ 72 w 81"/>
              <a:gd name="T57" fmla="*/ 15 h 65"/>
              <a:gd name="T58" fmla="*/ 75 w 81"/>
              <a:gd name="T59" fmla="*/ 14 h 65"/>
              <a:gd name="T60" fmla="*/ 63 w 81"/>
              <a:gd name="T61" fmla="*/ 38 h 65"/>
              <a:gd name="T62" fmla="*/ 67 w 81"/>
              <a:gd name="T63" fmla="*/ 40 h 65"/>
              <a:gd name="T64" fmla="*/ 63 w 81"/>
              <a:gd name="T65" fmla="*/ 38 h 65"/>
              <a:gd name="T66" fmla="*/ 63 w 81"/>
              <a:gd name="T67" fmla="*/ 33 h 65"/>
              <a:gd name="T68" fmla="*/ 67 w 81"/>
              <a:gd name="T69" fmla="*/ 31 h 65"/>
              <a:gd name="T70" fmla="*/ 63 w 81"/>
              <a:gd name="T71" fmla="*/ 24 h 65"/>
              <a:gd name="T72" fmla="*/ 67 w 81"/>
              <a:gd name="T73" fmla="*/ 26 h 65"/>
              <a:gd name="T74" fmla="*/ 63 w 81"/>
              <a:gd name="T75" fmla="*/ 24 h 65"/>
              <a:gd name="T76" fmla="*/ 56 w 81"/>
              <a:gd name="T77" fmla="*/ 39 h 65"/>
              <a:gd name="T78" fmla="*/ 61 w 81"/>
              <a:gd name="T79" fmla="*/ 39 h 65"/>
              <a:gd name="T80" fmla="*/ 51 w 81"/>
              <a:gd name="T81" fmla="*/ 37 h 65"/>
              <a:gd name="T82" fmla="*/ 51 w 81"/>
              <a:gd name="T83" fmla="*/ 41 h 65"/>
              <a:gd name="T84" fmla="*/ 51 w 81"/>
              <a:gd name="T85" fmla="*/ 37 h 65"/>
              <a:gd name="T86" fmla="*/ 42 w 81"/>
              <a:gd name="T87" fmla="*/ 39 h 65"/>
              <a:gd name="T88" fmla="*/ 46 w 81"/>
              <a:gd name="T89" fmla="*/ 39 h 65"/>
              <a:gd name="T90" fmla="*/ 58 w 81"/>
              <a:gd name="T91" fmla="*/ 30 h 65"/>
              <a:gd name="T92" fmla="*/ 58 w 81"/>
              <a:gd name="T93" fmla="*/ 34 h 65"/>
              <a:gd name="T94" fmla="*/ 58 w 81"/>
              <a:gd name="T95" fmla="*/ 30 h 65"/>
              <a:gd name="T96" fmla="*/ 49 w 81"/>
              <a:gd name="T97" fmla="*/ 32 h 65"/>
              <a:gd name="T98" fmla="*/ 53 w 81"/>
              <a:gd name="T99" fmla="*/ 32 h 65"/>
              <a:gd name="T100" fmla="*/ 44 w 81"/>
              <a:gd name="T101" fmla="*/ 30 h 65"/>
              <a:gd name="T102" fmla="*/ 44 w 81"/>
              <a:gd name="T103" fmla="*/ 34 h 65"/>
              <a:gd name="T104" fmla="*/ 44 w 81"/>
              <a:gd name="T105" fmla="*/ 30 h 65"/>
              <a:gd name="T106" fmla="*/ 56 w 81"/>
              <a:gd name="T107" fmla="*/ 25 h 65"/>
              <a:gd name="T108" fmla="*/ 61 w 81"/>
              <a:gd name="T109" fmla="*/ 25 h 65"/>
              <a:gd name="T110" fmla="*/ 51 w 81"/>
              <a:gd name="T111" fmla="*/ 23 h 65"/>
              <a:gd name="T112" fmla="*/ 51 w 81"/>
              <a:gd name="T113" fmla="*/ 27 h 65"/>
              <a:gd name="T114" fmla="*/ 51 w 81"/>
              <a:gd name="T115" fmla="*/ 23 h 65"/>
              <a:gd name="T116" fmla="*/ 42 w 81"/>
              <a:gd name="T117" fmla="*/ 25 h 65"/>
              <a:gd name="T118" fmla="*/ 46 w 81"/>
              <a:gd name="T119" fmla="*/ 25 h 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1"/>
              <a:gd name="T181" fmla="*/ 0 h 65"/>
              <a:gd name="T182" fmla="*/ 81 w 81"/>
              <a:gd name="T183" fmla="*/ 65 h 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1" h="65">
                <a:moveTo>
                  <a:pt x="34" y="5"/>
                </a:moveTo>
                <a:cubicBezTo>
                  <a:pt x="72" y="5"/>
                  <a:pt x="72" y="5"/>
                  <a:pt x="72" y="5"/>
                </a:cubicBezTo>
                <a:cubicBezTo>
                  <a:pt x="77" y="5"/>
                  <a:pt x="81" y="9"/>
                  <a:pt x="81" y="14"/>
                </a:cubicBezTo>
                <a:cubicBezTo>
                  <a:pt x="81" y="41"/>
                  <a:pt x="81" y="41"/>
                  <a:pt x="81" y="41"/>
                </a:cubicBezTo>
                <a:cubicBezTo>
                  <a:pt x="81" y="46"/>
                  <a:pt x="77" y="50"/>
                  <a:pt x="72" y="50"/>
                </a:cubicBezTo>
                <a:cubicBezTo>
                  <a:pt x="34" y="50"/>
                  <a:pt x="34" y="50"/>
                  <a:pt x="34" y="50"/>
                </a:cubicBezTo>
                <a:cubicBezTo>
                  <a:pt x="34" y="50"/>
                  <a:pt x="34" y="49"/>
                  <a:pt x="34" y="49"/>
                </a:cubicBezTo>
                <a:cubicBezTo>
                  <a:pt x="34" y="5"/>
                  <a:pt x="34" y="5"/>
                  <a:pt x="34" y="5"/>
                </a:cubicBezTo>
                <a:close/>
                <a:moveTo>
                  <a:pt x="13" y="37"/>
                </a:moveTo>
                <a:cubicBezTo>
                  <a:pt x="4" y="50"/>
                  <a:pt x="6" y="57"/>
                  <a:pt x="10" y="60"/>
                </a:cubicBezTo>
                <a:cubicBezTo>
                  <a:pt x="12" y="61"/>
                  <a:pt x="15" y="62"/>
                  <a:pt x="17" y="62"/>
                </a:cubicBezTo>
                <a:cubicBezTo>
                  <a:pt x="19" y="62"/>
                  <a:pt x="22" y="61"/>
                  <a:pt x="23" y="60"/>
                </a:cubicBezTo>
                <a:cubicBezTo>
                  <a:pt x="23" y="59"/>
                  <a:pt x="23" y="58"/>
                  <a:pt x="22" y="56"/>
                </a:cubicBezTo>
                <a:cubicBezTo>
                  <a:pt x="22" y="56"/>
                  <a:pt x="22" y="56"/>
                  <a:pt x="22" y="56"/>
                </a:cubicBezTo>
                <a:cubicBezTo>
                  <a:pt x="22" y="55"/>
                  <a:pt x="22" y="55"/>
                  <a:pt x="22" y="55"/>
                </a:cubicBezTo>
                <a:cubicBezTo>
                  <a:pt x="22" y="53"/>
                  <a:pt x="22" y="53"/>
                  <a:pt x="22" y="53"/>
                </a:cubicBezTo>
                <a:cubicBezTo>
                  <a:pt x="19" y="53"/>
                  <a:pt x="19" y="53"/>
                  <a:pt x="19" y="53"/>
                </a:cubicBezTo>
                <a:cubicBezTo>
                  <a:pt x="17" y="53"/>
                  <a:pt x="15" y="51"/>
                  <a:pt x="15" y="49"/>
                </a:cubicBezTo>
                <a:cubicBezTo>
                  <a:pt x="15" y="4"/>
                  <a:pt x="15" y="4"/>
                  <a:pt x="15" y="4"/>
                </a:cubicBezTo>
                <a:cubicBezTo>
                  <a:pt x="15" y="2"/>
                  <a:pt x="17" y="0"/>
                  <a:pt x="19" y="0"/>
                </a:cubicBezTo>
                <a:cubicBezTo>
                  <a:pt x="27" y="0"/>
                  <a:pt x="27" y="0"/>
                  <a:pt x="27" y="0"/>
                </a:cubicBezTo>
                <a:cubicBezTo>
                  <a:pt x="29" y="0"/>
                  <a:pt x="31" y="2"/>
                  <a:pt x="31" y="4"/>
                </a:cubicBezTo>
                <a:cubicBezTo>
                  <a:pt x="31" y="49"/>
                  <a:pt x="31" y="49"/>
                  <a:pt x="31" y="49"/>
                </a:cubicBezTo>
                <a:cubicBezTo>
                  <a:pt x="31" y="51"/>
                  <a:pt x="29" y="53"/>
                  <a:pt x="27" y="53"/>
                </a:cubicBezTo>
                <a:cubicBezTo>
                  <a:pt x="25" y="53"/>
                  <a:pt x="25" y="53"/>
                  <a:pt x="25" y="53"/>
                </a:cubicBezTo>
                <a:cubicBezTo>
                  <a:pt x="25" y="55"/>
                  <a:pt x="25" y="55"/>
                  <a:pt x="25" y="55"/>
                </a:cubicBezTo>
                <a:cubicBezTo>
                  <a:pt x="28" y="57"/>
                  <a:pt x="27" y="60"/>
                  <a:pt x="25" y="62"/>
                </a:cubicBezTo>
                <a:cubicBezTo>
                  <a:pt x="24" y="64"/>
                  <a:pt x="21" y="65"/>
                  <a:pt x="17" y="65"/>
                </a:cubicBezTo>
                <a:cubicBezTo>
                  <a:pt x="14" y="65"/>
                  <a:pt x="11" y="65"/>
                  <a:pt x="8" y="63"/>
                </a:cubicBezTo>
                <a:cubicBezTo>
                  <a:pt x="2" y="59"/>
                  <a:pt x="0" y="51"/>
                  <a:pt x="10" y="35"/>
                </a:cubicBezTo>
                <a:cubicBezTo>
                  <a:pt x="13" y="37"/>
                  <a:pt x="13" y="37"/>
                  <a:pt x="13" y="37"/>
                </a:cubicBezTo>
                <a:close/>
                <a:moveTo>
                  <a:pt x="41" y="12"/>
                </a:moveTo>
                <a:cubicBezTo>
                  <a:pt x="41" y="20"/>
                  <a:pt x="41" y="20"/>
                  <a:pt x="41" y="20"/>
                </a:cubicBezTo>
                <a:cubicBezTo>
                  <a:pt x="68" y="20"/>
                  <a:pt x="68" y="20"/>
                  <a:pt x="68" y="20"/>
                </a:cubicBezTo>
                <a:cubicBezTo>
                  <a:pt x="68" y="12"/>
                  <a:pt x="68" y="12"/>
                  <a:pt x="68" y="12"/>
                </a:cubicBezTo>
                <a:cubicBezTo>
                  <a:pt x="41" y="12"/>
                  <a:pt x="41" y="12"/>
                  <a:pt x="41" y="12"/>
                </a:cubicBezTo>
                <a:close/>
                <a:moveTo>
                  <a:pt x="70" y="35"/>
                </a:moveTo>
                <a:cubicBezTo>
                  <a:pt x="70" y="42"/>
                  <a:pt x="70" y="42"/>
                  <a:pt x="70" y="42"/>
                </a:cubicBezTo>
                <a:cubicBezTo>
                  <a:pt x="76" y="42"/>
                  <a:pt x="76" y="42"/>
                  <a:pt x="76" y="42"/>
                </a:cubicBezTo>
                <a:cubicBezTo>
                  <a:pt x="76" y="35"/>
                  <a:pt x="76" y="35"/>
                  <a:pt x="76" y="35"/>
                </a:cubicBezTo>
                <a:cubicBezTo>
                  <a:pt x="70" y="35"/>
                  <a:pt x="70" y="35"/>
                  <a:pt x="70" y="35"/>
                </a:cubicBezTo>
                <a:close/>
                <a:moveTo>
                  <a:pt x="72" y="30"/>
                </a:moveTo>
                <a:cubicBezTo>
                  <a:pt x="72" y="32"/>
                  <a:pt x="72" y="32"/>
                  <a:pt x="72" y="32"/>
                </a:cubicBezTo>
                <a:cubicBezTo>
                  <a:pt x="75" y="32"/>
                  <a:pt x="75" y="32"/>
                  <a:pt x="75" y="32"/>
                </a:cubicBezTo>
                <a:cubicBezTo>
                  <a:pt x="75" y="30"/>
                  <a:pt x="75" y="30"/>
                  <a:pt x="75" y="30"/>
                </a:cubicBezTo>
                <a:cubicBezTo>
                  <a:pt x="72" y="30"/>
                  <a:pt x="72" y="30"/>
                  <a:pt x="72" y="30"/>
                </a:cubicBezTo>
                <a:close/>
                <a:moveTo>
                  <a:pt x="72" y="25"/>
                </a:moveTo>
                <a:cubicBezTo>
                  <a:pt x="72" y="26"/>
                  <a:pt x="72" y="26"/>
                  <a:pt x="72" y="26"/>
                </a:cubicBezTo>
                <a:cubicBezTo>
                  <a:pt x="75" y="26"/>
                  <a:pt x="75" y="26"/>
                  <a:pt x="75" y="26"/>
                </a:cubicBezTo>
                <a:cubicBezTo>
                  <a:pt x="75" y="25"/>
                  <a:pt x="75" y="25"/>
                  <a:pt x="75" y="25"/>
                </a:cubicBezTo>
                <a:cubicBezTo>
                  <a:pt x="72" y="25"/>
                  <a:pt x="72" y="25"/>
                  <a:pt x="72" y="25"/>
                </a:cubicBezTo>
                <a:close/>
                <a:moveTo>
                  <a:pt x="72" y="19"/>
                </a:moveTo>
                <a:cubicBezTo>
                  <a:pt x="72" y="21"/>
                  <a:pt x="72" y="21"/>
                  <a:pt x="72" y="21"/>
                </a:cubicBezTo>
                <a:cubicBezTo>
                  <a:pt x="75" y="21"/>
                  <a:pt x="75" y="21"/>
                  <a:pt x="75" y="21"/>
                </a:cubicBezTo>
                <a:cubicBezTo>
                  <a:pt x="75" y="19"/>
                  <a:pt x="75" y="19"/>
                  <a:pt x="75" y="19"/>
                </a:cubicBezTo>
                <a:cubicBezTo>
                  <a:pt x="72" y="19"/>
                  <a:pt x="72" y="19"/>
                  <a:pt x="72" y="19"/>
                </a:cubicBezTo>
                <a:close/>
                <a:moveTo>
                  <a:pt x="72" y="14"/>
                </a:moveTo>
                <a:cubicBezTo>
                  <a:pt x="72" y="15"/>
                  <a:pt x="72" y="15"/>
                  <a:pt x="72" y="15"/>
                </a:cubicBezTo>
                <a:cubicBezTo>
                  <a:pt x="75" y="15"/>
                  <a:pt x="75" y="15"/>
                  <a:pt x="75" y="15"/>
                </a:cubicBezTo>
                <a:cubicBezTo>
                  <a:pt x="75" y="14"/>
                  <a:pt x="75" y="14"/>
                  <a:pt x="75" y="14"/>
                </a:cubicBezTo>
                <a:cubicBezTo>
                  <a:pt x="72" y="14"/>
                  <a:pt x="72" y="14"/>
                  <a:pt x="72" y="14"/>
                </a:cubicBezTo>
                <a:close/>
                <a:moveTo>
                  <a:pt x="63" y="38"/>
                </a:moveTo>
                <a:cubicBezTo>
                  <a:pt x="63" y="40"/>
                  <a:pt x="63" y="40"/>
                  <a:pt x="63" y="40"/>
                </a:cubicBezTo>
                <a:cubicBezTo>
                  <a:pt x="67" y="40"/>
                  <a:pt x="67" y="40"/>
                  <a:pt x="67" y="40"/>
                </a:cubicBezTo>
                <a:cubicBezTo>
                  <a:pt x="67" y="38"/>
                  <a:pt x="67" y="38"/>
                  <a:pt x="67" y="38"/>
                </a:cubicBezTo>
                <a:cubicBezTo>
                  <a:pt x="63" y="38"/>
                  <a:pt x="63" y="38"/>
                  <a:pt x="63" y="38"/>
                </a:cubicBezTo>
                <a:close/>
                <a:moveTo>
                  <a:pt x="63" y="31"/>
                </a:moveTo>
                <a:cubicBezTo>
                  <a:pt x="63" y="33"/>
                  <a:pt x="63" y="33"/>
                  <a:pt x="63" y="33"/>
                </a:cubicBezTo>
                <a:cubicBezTo>
                  <a:pt x="67" y="33"/>
                  <a:pt x="67" y="33"/>
                  <a:pt x="67" y="33"/>
                </a:cubicBezTo>
                <a:cubicBezTo>
                  <a:pt x="67" y="31"/>
                  <a:pt x="67" y="31"/>
                  <a:pt x="67" y="31"/>
                </a:cubicBezTo>
                <a:cubicBezTo>
                  <a:pt x="63" y="31"/>
                  <a:pt x="63" y="31"/>
                  <a:pt x="63" y="31"/>
                </a:cubicBezTo>
                <a:close/>
                <a:moveTo>
                  <a:pt x="63" y="24"/>
                </a:moveTo>
                <a:cubicBezTo>
                  <a:pt x="63" y="26"/>
                  <a:pt x="63" y="26"/>
                  <a:pt x="63" y="26"/>
                </a:cubicBezTo>
                <a:cubicBezTo>
                  <a:pt x="67" y="26"/>
                  <a:pt x="67" y="26"/>
                  <a:pt x="67" y="26"/>
                </a:cubicBezTo>
                <a:cubicBezTo>
                  <a:pt x="67" y="24"/>
                  <a:pt x="67" y="24"/>
                  <a:pt x="67" y="24"/>
                </a:cubicBezTo>
                <a:cubicBezTo>
                  <a:pt x="63" y="24"/>
                  <a:pt x="63" y="24"/>
                  <a:pt x="63" y="24"/>
                </a:cubicBezTo>
                <a:close/>
                <a:moveTo>
                  <a:pt x="58" y="37"/>
                </a:moveTo>
                <a:cubicBezTo>
                  <a:pt x="57" y="37"/>
                  <a:pt x="56" y="38"/>
                  <a:pt x="56" y="39"/>
                </a:cubicBezTo>
                <a:cubicBezTo>
                  <a:pt x="56" y="40"/>
                  <a:pt x="57" y="41"/>
                  <a:pt x="58" y="41"/>
                </a:cubicBezTo>
                <a:cubicBezTo>
                  <a:pt x="60" y="41"/>
                  <a:pt x="61" y="40"/>
                  <a:pt x="61" y="39"/>
                </a:cubicBezTo>
                <a:cubicBezTo>
                  <a:pt x="61" y="38"/>
                  <a:pt x="60" y="37"/>
                  <a:pt x="58" y="37"/>
                </a:cubicBezTo>
                <a:close/>
                <a:moveTo>
                  <a:pt x="51" y="37"/>
                </a:moveTo>
                <a:cubicBezTo>
                  <a:pt x="50" y="37"/>
                  <a:pt x="49" y="38"/>
                  <a:pt x="49" y="39"/>
                </a:cubicBezTo>
                <a:cubicBezTo>
                  <a:pt x="49" y="40"/>
                  <a:pt x="50" y="41"/>
                  <a:pt x="51" y="41"/>
                </a:cubicBezTo>
                <a:cubicBezTo>
                  <a:pt x="52" y="41"/>
                  <a:pt x="53" y="40"/>
                  <a:pt x="53" y="39"/>
                </a:cubicBezTo>
                <a:cubicBezTo>
                  <a:pt x="53" y="38"/>
                  <a:pt x="52" y="37"/>
                  <a:pt x="51" y="37"/>
                </a:cubicBezTo>
                <a:close/>
                <a:moveTo>
                  <a:pt x="44" y="37"/>
                </a:moveTo>
                <a:cubicBezTo>
                  <a:pt x="43" y="37"/>
                  <a:pt x="42" y="38"/>
                  <a:pt x="42" y="39"/>
                </a:cubicBezTo>
                <a:cubicBezTo>
                  <a:pt x="42" y="40"/>
                  <a:pt x="43" y="41"/>
                  <a:pt x="44" y="41"/>
                </a:cubicBezTo>
                <a:cubicBezTo>
                  <a:pt x="45" y="41"/>
                  <a:pt x="46" y="40"/>
                  <a:pt x="46" y="39"/>
                </a:cubicBezTo>
                <a:cubicBezTo>
                  <a:pt x="46" y="38"/>
                  <a:pt x="45" y="37"/>
                  <a:pt x="44" y="37"/>
                </a:cubicBezTo>
                <a:close/>
                <a:moveTo>
                  <a:pt x="58" y="30"/>
                </a:moveTo>
                <a:cubicBezTo>
                  <a:pt x="57" y="30"/>
                  <a:pt x="56" y="31"/>
                  <a:pt x="56" y="32"/>
                </a:cubicBezTo>
                <a:cubicBezTo>
                  <a:pt x="56" y="33"/>
                  <a:pt x="57" y="34"/>
                  <a:pt x="58" y="34"/>
                </a:cubicBezTo>
                <a:cubicBezTo>
                  <a:pt x="60" y="34"/>
                  <a:pt x="61" y="33"/>
                  <a:pt x="61" y="32"/>
                </a:cubicBezTo>
                <a:cubicBezTo>
                  <a:pt x="61" y="31"/>
                  <a:pt x="60" y="30"/>
                  <a:pt x="58" y="30"/>
                </a:cubicBezTo>
                <a:close/>
                <a:moveTo>
                  <a:pt x="51" y="30"/>
                </a:moveTo>
                <a:cubicBezTo>
                  <a:pt x="50" y="30"/>
                  <a:pt x="49" y="31"/>
                  <a:pt x="49" y="32"/>
                </a:cubicBezTo>
                <a:cubicBezTo>
                  <a:pt x="49" y="33"/>
                  <a:pt x="50" y="34"/>
                  <a:pt x="51" y="34"/>
                </a:cubicBezTo>
                <a:cubicBezTo>
                  <a:pt x="52" y="34"/>
                  <a:pt x="53" y="33"/>
                  <a:pt x="53" y="32"/>
                </a:cubicBezTo>
                <a:cubicBezTo>
                  <a:pt x="53" y="31"/>
                  <a:pt x="52" y="30"/>
                  <a:pt x="51" y="30"/>
                </a:cubicBezTo>
                <a:close/>
                <a:moveTo>
                  <a:pt x="44" y="30"/>
                </a:moveTo>
                <a:cubicBezTo>
                  <a:pt x="43" y="30"/>
                  <a:pt x="42" y="31"/>
                  <a:pt x="42" y="32"/>
                </a:cubicBezTo>
                <a:cubicBezTo>
                  <a:pt x="42" y="33"/>
                  <a:pt x="43" y="34"/>
                  <a:pt x="44" y="34"/>
                </a:cubicBezTo>
                <a:cubicBezTo>
                  <a:pt x="45" y="34"/>
                  <a:pt x="46" y="33"/>
                  <a:pt x="46" y="32"/>
                </a:cubicBezTo>
                <a:cubicBezTo>
                  <a:pt x="46" y="31"/>
                  <a:pt x="45" y="30"/>
                  <a:pt x="44" y="30"/>
                </a:cubicBezTo>
                <a:close/>
                <a:moveTo>
                  <a:pt x="58" y="23"/>
                </a:moveTo>
                <a:cubicBezTo>
                  <a:pt x="57" y="23"/>
                  <a:pt x="56" y="24"/>
                  <a:pt x="56" y="25"/>
                </a:cubicBezTo>
                <a:cubicBezTo>
                  <a:pt x="56" y="26"/>
                  <a:pt x="57" y="27"/>
                  <a:pt x="58" y="27"/>
                </a:cubicBezTo>
                <a:cubicBezTo>
                  <a:pt x="60" y="27"/>
                  <a:pt x="61" y="26"/>
                  <a:pt x="61" y="25"/>
                </a:cubicBezTo>
                <a:cubicBezTo>
                  <a:pt x="61" y="24"/>
                  <a:pt x="60" y="23"/>
                  <a:pt x="58" y="23"/>
                </a:cubicBezTo>
                <a:close/>
                <a:moveTo>
                  <a:pt x="51" y="23"/>
                </a:moveTo>
                <a:cubicBezTo>
                  <a:pt x="50" y="23"/>
                  <a:pt x="49" y="24"/>
                  <a:pt x="49" y="25"/>
                </a:cubicBezTo>
                <a:cubicBezTo>
                  <a:pt x="49" y="26"/>
                  <a:pt x="50" y="27"/>
                  <a:pt x="51" y="27"/>
                </a:cubicBezTo>
                <a:cubicBezTo>
                  <a:pt x="52" y="27"/>
                  <a:pt x="53" y="26"/>
                  <a:pt x="53" y="25"/>
                </a:cubicBezTo>
                <a:cubicBezTo>
                  <a:pt x="53" y="24"/>
                  <a:pt x="52" y="23"/>
                  <a:pt x="51" y="23"/>
                </a:cubicBezTo>
                <a:close/>
                <a:moveTo>
                  <a:pt x="44" y="23"/>
                </a:moveTo>
                <a:cubicBezTo>
                  <a:pt x="43" y="23"/>
                  <a:pt x="42" y="24"/>
                  <a:pt x="42" y="25"/>
                </a:cubicBezTo>
                <a:cubicBezTo>
                  <a:pt x="42" y="26"/>
                  <a:pt x="43" y="27"/>
                  <a:pt x="44" y="27"/>
                </a:cubicBezTo>
                <a:cubicBezTo>
                  <a:pt x="45" y="27"/>
                  <a:pt x="46" y="26"/>
                  <a:pt x="46" y="25"/>
                </a:cubicBezTo>
                <a:cubicBezTo>
                  <a:pt x="46" y="24"/>
                  <a:pt x="45" y="23"/>
                  <a:pt x="44" y="23"/>
                </a:cubicBezTo>
                <a:close/>
              </a:path>
            </a:pathLst>
          </a:custGeom>
          <a:solidFill>
            <a:schemeClr val="accent5"/>
          </a:solidFill>
          <a:ln w="9525">
            <a:noFill/>
            <a:round/>
            <a:headEnd/>
            <a:tailEnd/>
          </a:ln>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latin typeface="隶书" panose="02010509060101010101" pitchFamily="49" charset="-122"/>
              <a:ea typeface="隶书" panose="02010509060101010101" pitchFamily="49" charset="-122"/>
            </a:endParaRPr>
          </a:p>
        </p:txBody>
      </p:sp>
      <p:pic>
        <p:nvPicPr>
          <p:cNvPr id="10" name="图片 9">
            <a:extLst>
              <a:ext uri="{FF2B5EF4-FFF2-40B4-BE49-F238E27FC236}">
                <a16:creationId xmlns:a16="http://schemas.microsoft.com/office/drawing/2014/main" id="{C4C058EB-46BB-44E7-B34F-A3E70FA675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8994" y="1092918"/>
            <a:ext cx="1337232" cy="944334"/>
          </a:xfrm>
          <a:prstGeom prst="rect">
            <a:avLst/>
          </a:prstGeom>
        </p:spPr>
      </p:pic>
      <p:pic>
        <p:nvPicPr>
          <p:cNvPr id="11" name="图片 10">
            <a:extLst>
              <a:ext uri="{FF2B5EF4-FFF2-40B4-BE49-F238E27FC236}">
                <a16:creationId xmlns:a16="http://schemas.microsoft.com/office/drawing/2014/main" id="{6D56ED2A-9660-48BE-9F49-C77F741783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7360" y="1045097"/>
            <a:ext cx="824324" cy="435976"/>
          </a:xfrm>
          <a:prstGeom prst="rect">
            <a:avLst/>
          </a:prstGeom>
        </p:spPr>
      </p:pic>
      <p:pic>
        <p:nvPicPr>
          <p:cNvPr id="12" name="图片 11">
            <a:extLst>
              <a:ext uri="{FF2B5EF4-FFF2-40B4-BE49-F238E27FC236}">
                <a16:creationId xmlns:a16="http://schemas.microsoft.com/office/drawing/2014/main" id="{B9E0061A-1918-43EC-8411-E43EFE8662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27360" y="1774611"/>
            <a:ext cx="734360" cy="361116"/>
          </a:xfrm>
          <a:prstGeom prst="rect">
            <a:avLst/>
          </a:prstGeom>
        </p:spPr>
      </p:pic>
      <p:pic>
        <p:nvPicPr>
          <p:cNvPr id="13" name="图片 12">
            <a:extLst>
              <a:ext uri="{FF2B5EF4-FFF2-40B4-BE49-F238E27FC236}">
                <a16:creationId xmlns:a16="http://schemas.microsoft.com/office/drawing/2014/main" id="{5C308519-3CF4-493B-86AA-C0E0CD82758D}"/>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618440" y="2462263"/>
            <a:ext cx="1337232" cy="944334"/>
          </a:xfrm>
          <a:prstGeom prst="rect">
            <a:avLst/>
          </a:prstGeom>
        </p:spPr>
      </p:pic>
      <p:pic>
        <p:nvPicPr>
          <p:cNvPr id="14" name="图片 13">
            <a:extLst>
              <a:ext uri="{FF2B5EF4-FFF2-40B4-BE49-F238E27FC236}">
                <a16:creationId xmlns:a16="http://schemas.microsoft.com/office/drawing/2014/main" id="{9BECFD68-339B-409A-A2BD-DA72E88631D0}"/>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5097089" y="2395387"/>
            <a:ext cx="824324" cy="435976"/>
          </a:xfrm>
          <a:prstGeom prst="rect">
            <a:avLst/>
          </a:prstGeom>
        </p:spPr>
      </p:pic>
      <p:pic>
        <p:nvPicPr>
          <p:cNvPr id="15" name="图片 14">
            <a:extLst>
              <a:ext uri="{FF2B5EF4-FFF2-40B4-BE49-F238E27FC236}">
                <a16:creationId xmlns:a16="http://schemas.microsoft.com/office/drawing/2014/main" id="{348021B4-6E75-4B1A-89FD-133FA3BCB30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1029" y="3217989"/>
            <a:ext cx="734360" cy="361116"/>
          </a:xfrm>
          <a:prstGeom prst="rect">
            <a:avLst/>
          </a:prstGeom>
        </p:spPr>
      </p:pic>
      <p:pic>
        <p:nvPicPr>
          <p:cNvPr id="16" name="图片 15">
            <a:extLst>
              <a:ext uri="{FF2B5EF4-FFF2-40B4-BE49-F238E27FC236}">
                <a16:creationId xmlns:a16="http://schemas.microsoft.com/office/drawing/2014/main" id="{53CE0068-6BB2-4E75-898F-67871D745FC5}"/>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889089" y="3071129"/>
            <a:ext cx="1337232" cy="944334"/>
          </a:xfrm>
          <a:prstGeom prst="rect">
            <a:avLst/>
          </a:prstGeom>
        </p:spPr>
      </p:pic>
      <p:pic>
        <p:nvPicPr>
          <p:cNvPr id="17" name="图片 16">
            <a:extLst>
              <a:ext uri="{FF2B5EF4-FFF2-40B4-BE49-F238E27FC236}">
                <a16:creationId xmlns:a16="http://schemas.microsoft.com/office/drawing/2014/main" id="{32176F64-A983-4725-BE2F-F521551C2845}"/>
              </a:ext>
            </a:extLst>
          </p:cNvPr>
          <p:cNvPicPr>
            <a:picLocks noChangeAspect="1"/>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357463" y="2973392"/>
            <a:ext cx="824324" cy="435976"/>
          </a:xfrm>
          <a:prstGeom prst="rect">
            <a:avLst/>
          </a:prstGeom>
        </p:spPr>
      </p:pic>
      <p:pic>
        <p:nvPicPr>
          <p:cNvPr id="18" name="图片 17">
            <a:extLst>
              <a:ext uri="{FF2B5EF4-FFF2-40B4-BE49-F238E27FC236}">
                <a16:creationId xmlns:a16="http://schemas.microsoft.com/office/drawing/2014/main" id="{5E2BA34A-B636-4CFF-B0EC-28351397CE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80274" y="3729646"/>
            <a:ext cx="734360" cy="361116"/>
          </a:xfrm>
          <a:prstGeom prst="rect">
            <a:avLst/>
          </a:prstGeom>
        </p:spPr>
      </p:pic>
      <p:pic>
        <p:nvPicPr>
          <p:cNvPr id="19" name="图片 18">
            <a:extLst>
              <a:ext uri="{FF2B5EF4-FFF2-40B4-BE49-F238E27FC236}">
                <a16:creationId xmlns:a16="http://schemas.microsoft.com/office/drawing/2014/main" id="{E02BC228-90F8-4910-ABDB-4CF28DC6FF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7191" y="4462609"/>
            <a:ext cx="1337232" cy="944334"/>
          </a:xfrm>
          <a:prstGeom prst="rect">
            <a:avLst/>
          </a:prstGeom>
        </p:spPr>
      </p:pic>
      <p:pic>
        <p:nvPicPr>
          <p:cNvPr id="20" name="图片 19">
            <a:extLst>
              <a:ext uri="{FF2B5EF4-FFF2-40B4-BE49-F238E27FC236}">
                <a16:creationId xmlns:a16="http://schemas.microsoft.com/office/drawing/2014/main" id="{36A418DB-5147-43B2-97E6-ECDB594C2B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4762" y="4350330"/>
            <a:ext cx="824324" cy="435976"/>
          </a:xfrm>
          <a:prstGeom prst="rect">
            <a:avLst/>
          </a:prstGeom>
        </p:spPr>
      </p:pic>
      <p:pic>
        <p:nvPicPr>
          <p:cNvPr id="21" name="图片 20">
            <a:extLst>
              <a:ext uri="{FF2B5EF4-FFF2-40B4-BE49-F238E27FC236}">
                <a16:creationId xmlns:a16="http://schemas.microsoft.com/office/drawing/2014/main" id="{2BA3AE22-0CAD-4811-8339-ECBE809B2D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5460" y="5123469"/>
            <a:ext cx="734360" cy="361116"/>
          </a:xfrm>
          <a:prstGeom prst="rect">
            <a:avLst/>
          </a:prstGeom>
        </p:spPr>
      </p:pic>
      <p:sp>
        <p:nvSpPr>
          <p:cNvPr id="22" name="文本框 49">
            <a:extLst>
              <a:ext uri="{FF2B5EF4-FFF2-40B4-BE49-F238E27FC236}">
                <a16:creationId xmlns:a16="http://schemas.microsoft.com/office/drawing/2014/main" id="{C4E0E001-0956-4F29-B5CA-1CB9D3435660}"/>
              </a:ext>
            </a:extLst>
          </p:cNvPr>
          <p:cNvSpPr txBox="1">
            <a:spLocks noChangeArrowheads="1"/>
          </p:cNvSpPr>
          <p:nvPr/>
        </p:nvSpPr>
        <p:spPr bwMode="auto">
          <a:xfrm>
            <a:off x="711795" y="3012693"/>
            <a:ext cx="382845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这里输入简单的文字概述这里输入简单文字概述简单的文字概述这里输入这里输入简单的文字概述</a:t>
            </a:r>
          </a:p>
        </p:txBody>
      </p:sp>
      <p:sp>
        <p:nvSpPr>
          <p:cNvPr id="27" name="TextBox 12">
            <a:extLst>
              <a:ext uri="{FF2B5EF4-FFF2-40B4-BE49-F238E27FC236}">
                <a16:creationId xmlns:a16="http://schemas.microsoft.com/office/drawing/2014/main" id="{7091BC45-1323-41A5-8053-82A9D7DB25B5}"/>
              </a:ext>
            </a:extLst>
          </p:cNvPr>
          <p:cNvSpPr txBox="1">
            <a:spLocks noChangeArrowheads="1"/>
          </p:cNvSpPr>
          <p:nvPr/>
        </p:nvSpPr>
        <p:spPr bwMode="auto">
          <a:xfrm>
            <a:off x="2165239" y="2638407"/>
            <a:ext cx="196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zh-CN" sz="2000" b="1" spc="13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0" name="文本框 49">
            <a:extLst>
              <a:ext uri="{FF2B5EF4-FFF2-40B4-BE49-F238E27FC236}">
                <a16:creationId xmlns:a16="http://schemas.microsoft.com/office/drawing/2014/main" id="{41569553-24F4-48D6-9BDA-A28CD0C12435}"/>
              </a:ext>
            </a:extLst>
          </p:cNvPr>
          <p:cNvSpPr txBox="1">
            <a:spLocks noChangeArrowheads="1"/>
          </p:cNvSpPr>
          <p:nvPr/>
        </p:nvSpPr>
        <p:spPr bwMode="auto">
          <a:xfrm>
            <a:off x="1865831" y="4891166"/>
            <a:ext cx="382845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这里输入简单的文字概述这里输入简单文字概述简单的文字概述这里输入这里输入简单的文字概述</a:t>
            </a:r>
          </a:p>
        </p:txBody>
      </p:sp>
      <p:sp>
        <p:nvSpPr>
          <p:cNvPr id="51" name="TextBox 12">
            <a:extLst>
              <a:ext uri="{FF2B5EF4-FFF2-40B4-BE49-F238E27FC236}">
                <a16:creationId xmlns:a16="http://schemas.microsoft.com/office/drawing/2014/main" id="{AA0C368A-F276-48ED-B5FE-D38F7ECEE06E}"/>
              </a:ext>
            </a:extLst>
          </p:cNvPr>
          <p:cNvSpPr txBox="1">
            <a:spLocks noChangeArrowheads="1"/>
          </p:cNvSpPr>
          <p:nvPr/>
        </p:nvSpPr>
        <p:spPr bwMode="auto">
          <a:xfrm>
            <a:off x="3319275" y="4516880"/>
            <a:ext cx="196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zh-CN" sz="2000" b="1" spc="13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2" name="文本框 51">
            <a:extLst>
              <a:ext uri="{FF2B5EF4-FFF2-40B4-BE49-F238E27FC236}">
                <a16:creationId xmlns:a16="http://schemas.microsoft.com/office/drawing/2014/main" id="{D052B926-65CA-4A59-B6D0-6EE29F9B54E5}"/>
              </a:ext>
            </a:extLst>
          </p:cNvPr>
          <p:cNvSpPr txBox="1">
            <a:spLocks noChangeArrowheads="1"/>
          </p:cNvSpPr>
          <p:nvPr/>
        </p:nvSpPr>
        <p:spPr bwMode="auto">
          <a:xfrm>
            <a:off x="7658134" y="3115952"/>
            <a:ext cx="382845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这里输入简单的文字概述这里输入简单文字概述简单的文字概述这里输入这里输入简单的文字概述</a:t>
            </a:r>
          </a:p>
        </p:txBody>
      </p:sp>
      <p:sp>
        <p:nvSpPr>
          <p:cNvPr id="53" name="TextBox 12">
            <a:extLst>
              <a:ext uri="{FF2B5EF4-FFF2-40B4-BE49-F238E27FC236}">
                <a16:creationId xmlns:a16="http://schemas.microsoft.com/office/drawing/2014/main" id="{A27DBBA8-FD1A-4538-8ABF-495ECBDFB19F}"/>
              </a:ext>
            </a:extLst>
          </p:cNvPr>
          <p:cNvSpPr txBox="1">
            <a:spLocks noChangeArrowheads="1"/>
          </p:cNvSpPr>
          <p:nvPr/>
        </p:nvSpPr>
        <p:spPr bwMode="auto">
          <a:xfrm>
            <a:off x="8500098" y="2754613"/>
            <a:ext cx="196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zh-CN" sz="2000" b="1" spc="13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54" name="文本框 53">
            <a:extLst>
              <a:ext uri="{FF2B5EF4-FFF2-40B4-BE49-F238E27FC236}">
                <a16:creationId xmlns:a16="http://schemas.microsoft.com/office/drawing/2014/main" id="{04DC94FB-61D4-422F-B0E0-1C6A9C9603CD}"/>
              </a:ext>
            </a:extLst>
          </p:cNvPr>
          <p:cNvSpPr txBox="1">
            <a:spLocks noChangeArrowheads="1"/>
          </p:cNvSpPr>
          <p:nvPr/>
        </p:nvSpPr>
        <p:spPr bwMode="auto">
          <a:xfrm>
            <a:off x="6177561" y="1100681"/>
            <a:ext cx="382845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这里输入简单的文字概述这里输入简单文字概述简单的文字概述这里输入这里输入简单的文字概述</a:t>
            </a:r>
          </a:p>
        </p:txBody>
      </p:sp>
      <p:sp>
        <p:nvSpPr>
          <p:cNvPr id="55" name="TextBox 12">
            <a:extLst>
              <a:ext uri="{FF2B5EF4-FFF2-40B4-BE49-F238E27FC236}">
                <a16:creationId xmlns:a16="http://schemas.microsoft.com/office/drawing/2014/main" id="{BC3FE583-0C4B-4387-A9DB-46E94BCC7CAB}"/>
              </a:ext>
            </a:extLst>
          </p:cNvPr>
          <p:cNvSpPr txBox="1">
            <a:spLocks noChangeArrowheads="1"/>
          </p:cNvSpPr>
          <p:nvPr/>
        </p:nvSpPr>
        <p:spPr bwMode="auto">
          <a:xfrm>
            <a:off x="7095159" y="740805"/>
            <a:ext cx="196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zh-CN" sz="2000" b="1" spc="13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Tree>
    <p:extLst>
      <p:ext uri="{BB962C8B-B14F-4D97-AF65-F5344CB8AC3E}">
        <p14:creationId xmlns:p14="http://schemas.microsoft.com/office/powerpoint/2010/main" val="321728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7" name="图片 46">
            <a:extLst>
              <a:ext uri="{FF2B5EF4-FFF2-40B4-BE49-F238E27FC236}">
                <a16:creationId xmlns:a16="http://schemas.microsoft.com/office/drawing/2014/main" id="{1D9718D7-CF00-4746-8D49-FC9372C56609}"/>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4900"/>
                    </a14:imgEffect>
                    <a14:imgEffect>
                      <a14:saturation sat="0"/>
                    </a14:imgEffect>
                  </a14:imgLayer>
                </a14:imgProps>
              </a:ext>
              <a:ext uri="{28A0092B-C50C-407E-A947-70E740481C1C}">
                <a14:useLocalDpi xmlns:a14="http://schemas.microsoft.com/office/drawing/2010/main"/>
              </a:ext>
            </a:extLst>
          </a:blip>
          <a:srcRect/>
          <a:stretch>
            <a:fillRect/>
          </a:stretch>
        </p:blipFill>
        <p:spPr>
          <a:xfrm>
            <a:off x="0" y="5929745"/>
            <a:ext cx="12192000" cy="982615"/>
          </a:xfrm>
          <a:custGeom>
            <a:avLst/>
            <a:gdLst>
              <a:gd name="connsiteX0" fmla="*/ 0 w 12192000"/>
              <a:gd name="connsiteY0" fmla="*/ 0 h 982615"/>
              <a:gd name="connsiteX1" fmla="*/ 3084945 w 12192000"/>
              <a:gd name="connsiteY1" fmla="*/ 0 h 982615"/>
              <a:gd name="connsiteX2" fmla="*/ 3084945 w 12192000"/>
              <a:gd name="connsiteY2" fmla="*/ 26719 h 982615"/>
              <a:gd name="connsiteX3" fmla="*/ 4184073 w 12192000"/>
              <a:gd name="connsiteY3" fmla="*/ 26719 h 982615"/>
              <a:gd name="connsiteX4" fmla="*/ 4184073 w 12192000"/>
              <a:gd name="connsiteY4" fmla="*/ 0 h 982615"/>
              <a:gd name="connsiteX5" fmla="*/ 12192000 w 12192000"/>
              <a:gd name="connsiteY5" fmla="*/ 0 h 982615"/>
              <a:gd name="connsiteX6" fmla="*/ 12192000 w 12192000"/>
              <a:gd name="connsiteY6" fmla="*/ 982615 h 982615"/>
              <a:gd name="connsiteX7" fmla="*/ 0 w 12192000"/>
              <a:gd name="connsiteY7" fmla="*/ 982615 h 9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82615">
                <a:moveTo>
                  <a:pt x="0" y="0"/>
                </a:moveTo>
                <a:lnTo>
                  <a:pt x="3084945" y="0"/>
                </a:lnTo>
                <a:lnTo>
                  <a:pt x="3084945" y="26719"/>
                </a:lnTo>
                <a:lnTo>
                  <a:pt x="4184073" y="26719"/>
                </a:lnTo>
                <a:lnTo>
                  <a:pt x="4184073" y="0"/>
                </a:lnTo>
                <a:lnTo>
                  <a:pt x="12192000" y="0"/>
                </a:lnTo>
                <a:lnTo>
                  <a:pt x="12192000" y="982615"/>
                </a:lnTo>
                <a:lnTo>
                  <a:pt x="0" y="982615"/>
                </a:lnTo>
                <a:close/>
              </a:path>
            </a:pathLst>
          </a:custGeom>
        </p:spPr>
      </p:pic>
      <p:grpSp>
        <p:nvGrpSpPr>
          <p:cNvPr id="19" name="组合 18">
            <a:extLst>
              <a:ext uri="{FF2B5EF4-FFF2-40B4-BE49-F238E27FC236}">
                <a16:creationId xmlns:a16="http://schemas.microsoft.com/office/drawing/2014/main" id="{9B38B100-203C-4676-ADD0-0742C00AB413}"/>
              </a:ext>
            </a:extLst>
          </p:cNvPr>
          <p:cNvGrpSpPr/>
          <p:nvPr/>
        </p:nvGrpSpPr>
        <p:grpSpPr>
          <a:xfrm>
            <a:off x="-25402" y="509757"/>
            <a:ext cx="12192000" cy="2933494"/>
            <a:chOff x="0" y="360217"/>
            <a:chExt cx="12192000" cy="2933494"/>
          </a:xfrm>
        </p:grpSpPr>
        <p:pic>
          <p:nvPicPr>
            <p:cNvPr id="18" name="图片 17">
              <a:extLst>
                <a:ext uri="{FF2B5EF4-FFF2-40B4-BE49-F238E27FC236}">
                  <a16:creationId xmlns:a16="http://schemas.microsoft.com/office/drawing/2014/main" id="{C70F3A22-6780-42AB-9962-B98D064C6969}"/>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a:fillRect/>
            </a:stretch>
          </p:blipFill>
          <p:spPr>
            <a:xfrm>
              <a:off x="4313382" y="360217"/>
              <a:ext cx="7878618" cy="2933494"/>
            </a:xfrm>
            <a:custGeom>
              <a:avLst/>
              <a:gdLst>
                <a:gd name="connsiteX0" fmla="*/ 1782619 w 7878618"/>
                <a:gd name="connsiteY0" fmla="*/ 0 h 2933494"/>
                <a:gd name="connsiteX1" fmla="*/ 7878618 w 7878618"/>
                <a:gd name="connsiteY1" fmla="*/ 0 h 2933494"/>
                <a:gd name="connsiteX2" fmla="*/ 7878618 w 7878618"/>
                <a:gd name="connsiteY2" fmla="*/ 2933494 h 2933494"/>
                <a:gd name="connsiteX3" fmla="*/ 1782619 w 7878618"/>
                <a:gd name="connsiteY3" fmla="*/ 2933494 h 2933494"/>
                <a:gd name="connsiteX4" fmla="*/ 0 w 7878618"/>
                <a:gd name="connsiteY4" fmla="*/ 0 h 2933494"/>
                <a:gd name="connsiteX5" fmla="*/ 1 w 7878618"/>
                <a:gd name="connsiteY5" fmla="*/ 0 h 2933494"/>
                <a:gd name="connsiteX6" fmla="*/ 1 w 7878618"/>
                <a:gd name="connsiteY6" fmla="*/ 2933494 h 2933494"/>
                <a:gd name="connsiteX7" fmla="*/ 0 w 7878618"/>
                <a:gd name="connsiteY7" fmla="*/ 2933494 h 293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8618" h="2933494">
                  <a:moveTo>
                    <a:pt x="1782619" y="0"/>
                  </a:moveTo>
                  <a:lnTo>
                    <a:pt x="7878618" y="0"/>
                  </a:lnTo>
                  <a:lnTo>
                    <a:pt x="7878618" y="2933494"/>
                  </a:lnTo>
                  <a:lnTo>
                    <a:pt x="1782619" y="2933494"/>
                  </a:lnTo>
                  <a:close/>
                  <a:moveTo>
                    <a:pt x="0" y="0"/>
                  </a:moveTo>
                  <a:lnTo>
                    <a:pt x="1" y="0"/>
                  </a:lnTo>
                  <a:lnTo>
                    <a:pt x="1" y="2933494"/>
                  </a:lnTo>
                  <a:lnTo>
                    <a:pt x="0" y="2933494"/>
                  </a:lnTo>
                  <a:close/>
                </a:path>
              </a:pathLst>
            </a:custGeom>
          </p:spPr>
        </p:pic>
        <p:pic>
          <p:nvPicPr>
            <p:cNvPr id="16" name="图片 15">
              <a:extLst>
                <a:ext uri="{FF2B5EF4-FFF2-40B4-BE49-F238E27FC236}">
                  <a16:creationId xmlns:a16="http://schemas.microsoft.com/office/drawing/2014/main" id="{15A655DE-CF18-4747-A07A-56A3FF6548E7}"/>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1500"/>
                      </a14:imgEffect>
                      <a14:imgEffect>
                        <a14:saturation sat="0"/>
                      </a14:imgEffect>
                    </a14:imgLayer>
                  </a14:imgProps>
                </a:ext>
                <a:ext uri="{28A0092B-C50C-407E-A947-70E740481C1C}">
                  <a14:useLocalDpi xmlns:a14="http://schemas.microsoft.com/office/drawing/2010/main"/>
                </a:ext>
              </a:extLst>
            </a:blip>
            <a:srcRect/>
            <a:stretch>
              <a:fillRect/>
            </a:stretch>
          </p:blipFill>
          <p:spPr>
            <a:xfrm flipH="1">
              <a:off x="0" y="360217"/>
              <a:ext cx="6096000" cy="2933494"/>
            </a:xfrm>
            <a:custGeom>
              <a:avLst/>
              <a:gdLst>
                <a:gd name="connsiteX0" fmla="*/ 6096000 w 6096000"/>
                <a:gd name="connsiteY0" fmla="*/ 0 h 2933494"/>
                <a:gd name="connsiteX1" fmla="*/ 0 w 6096000"/>
                <a:gd name="connsiteY1" fmla="*/ 0 h 2933494"/>
                <a:gd name="connsiteX2" fmla="*/ 0 w 6096000"/>
                <a:gd name="connsiteY2" fmla="*/ 2933494 h 2933494"/>
                <a:gd name="connsiteX3" fmla="*/ 6096000 w 6096000"/>
                <a:gd name="connsiteY3" fmla="*/ 2933494 h 2933494"/>
              </a:gdLst>
              <a:ahLst/>
              <a:cxnLst>
                <a:cxn ang="0">
                  <a:pos x="connsiteX0" y="connsiteY0"/>
                </a:cxn>
                <a:cxn ang="0">
                  <a:pos x="connsiteX1" y="connsiteY1"/>
                </a:cxn>
                <a:cxn ang="0">
                  <a:pos x="connsiteX2" y="connsiteY2"/>
                </a:cxn>
                <a:cxn ang="0">
                  <a:pos x="connsiteX3" y="connsiteY3"/>
                </a:cxn>
              </a:cxnLst>
              <a:rect l="l" t="t" r="r" b="b"/>
              <a:pathLst>
                <a:path w="6096000" h="2933494">
                  <a:moveTo>
                    <a:pt x="6096000" y="0"/>
                  </a:moveTo>
                  <a:lnTo>
                    <a:pt x="0" y="0"/>
                  </a:lnTo>
                  <a:lnTo>
                    <a:pt x="0" y="2933494"/>
                  </a:lnTo>
                  <a:lnTo>
                    <a:pt x="6096000" y="2933494"/>
                  </a:lnTo>
                  <a:close/>
                </a:path>
              </a:pathLst>
            </a:custGeom>
          </p:spPr>
        </p:pic>
      </p:grpSp>
      <p:sp>
        <p:nvSpPr>
          <p:cNvPr id="20" name="文本框 19">
            <a:extLst>
              <a:ext uri="{FF2B5EF4-FFF2-40B4-BE49-F238E27FC236}">
                <a16:creationId xmlns:a16="http://schemas.microsoft.com/office/drawing/2014/main" id="{09A9B086-5798-4D99-8F77-DE325E8D880D}"/>
              </a:ext>
            </a:extLst>
          </p:cNvPr>
          <p:cNvSpPr txBox="1"/>
          <p:nvPr/>
        </p:nvSpPr>
        <p:spPr>
          <a:xfrm>
            <a:off x="2660073" y="1662556"/>
            <a:ext cx="1385455" cy="3046988"/>
          </a:xfrm>
          <a:prstGeom prst="rect">
            <a:avLst/>
          </a:prstGeom>
          <a:noFill/>
        </p:spPr>
        <p:txBody>
          <a:bodyPr wrap="square" rtlCol="0">
            <a:spAutoFit/>
          </a:bodyPr>
          <a:lstStyle/>
          <a:p>
            <a:r>
              <a:rPr lang="zh-CN" altLang="en-US" sz="9600" b="1" dirty="0">
                <a:solidFill>
                  <a:schemeClr val="accent5"/>
                </a:solidFill>
              </a:rPr>
              <a:t>目录</a:t>
            </a:r>
          </a:p>
        </p:txBody>
      </p:sp>
      <p:sp>
        <p:nvSpPr>
          <p:cNvPr id="21" name="文本框 20">
            <a:extLst>
              <a:ext uri="{FF2B5EF4-FFF2-40B4-BE49-F238E27FC236}">
                <a16:creationId xmlns:a16="http://schemas.microsoft.com/office/drawing/2014/main" id="{69C527A9-97D5-4A7D-97DD-D6FA783A163A}"/>
              </a:ext>
            </a:extLst>
          </p:cNvPr>
          <p:cNvSpPr txBox="1"/>
          <p:nvPr/>
        </p:nvSpPr>
        <p:spPr>
          <a:xfrm>
            <a:off x="4005605" y="2109095"/>
            <a:ext cx="615553" cy="2153909"/>
          </a:xfrm>
          <a:prstGeom prst="rect">
            <a:avLst/>
          </a:prstGeom>
          <a:noFill/>
        </p:spPr>
        <p:txBody>
          <a:bodyPr vert="eaVert" wrap="square" rtlCol="0">
            <a:spAutoFit/>
          </a:bodyPr>
          <a:lstStyle/>
          <a:p>
            <a:pPr algn="dist"/>
            <a:r>
              <a:rPr lang="en-US" altLang="zh-CN" sz="2800" dirty="0"/>
              <a:t>CONTENTS</a:t>
            </a:r>
            <a:endParaRPr lang="zh-CN" altLang="en-US" sz="2800" dirty="0"/>
          </a:p>
        </p:txBody>
      </p:sp>
      <p:pic>
        <p:nvPicPr>
          <p:cNvPr id="31" name="图片 30">
            <a:extLst>
              <a:ext uri="{FF2B5EF4-FFF2-40B4-BE49-F238E27FC236}">
                <a16:creationId xmlns:a16="http://schemas.microsoft.com/office/drawing/2014/main" id="{19C6AA30-60A3-4ED6-B6DB-FB1C194C11E1}"/>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255491" y="1136375"/>
            <a:ext cx="6031345" cy="706498"/>
          </a:xfrm>
          <a:custGeom>
            <a:avLst/>
            <a:gdLst>
              <a:gd name="connsiteX0" fmla="*/ 0 w 6031345"/>
              <a:gd name="connsiteY0" fmla="*/ 0 h 706498"/>
              <a:gd name="connsiteX1" fmla="*/ 6031345 w 6031345"/>
              <a:gd name="connsiteY1" fmla="*/ 0 h 706498"/>
              <a:gd name="connsiteX2" fmla="*/ 6031345 w 6031345"/>
              <a:gd name="connsiteY2" fmla="*/ 706498 h 706498"/>
              <a:gd name="connsiteX3" fmla="*/ 0 w 6031345"/>
              <a:gd name="connsiteY3" fmla="*/ 706498 h 706498"/>
            </a:gdLst>
            <a:ahLst/>
            <a:cxnLst>
              <a:cxn ang="0">
                <a:pos x="connsiteX0" y="connsiteY0"/>
              </a:cxn>
              <a:cxn ang="0">
                <a:pos x="connsiteX1" y="connsiteY1"/>
              </a:cxn>
              <a:cxn ang="0">
                <a:pos x="connsiteX2" y="connsiteY2"/>
              </a:cxn>
              <a:cxn ang="0">
                <a:pos x="connsiteX3" y="connsiteY3"/>
              </a:cxn>
            </a:cxnLst>
            <a:rect l="l" t="t" r="r" b="b"/>
            <a:pathLst>
              <a:path w="6031345" h="706498">
                <a:moveTo>
                  <a:pt x="0" y="0"/>
                </a:moveTo>
                <a:lnTo>
                  <a:pt x="6031345" y="0"/>
                </a:lnTo>
                <a:lnTo>
                  <a:pt x="6031345" y="706498"/>
                </a:lnTo>
                <a:lnTo>
                  <a:pt x="0" y="706498"/>
                </a:lnTo>
                <a:close/>
              </a:path>
            </a:pathLst>
          </a:custGeom>
        </p:spPr>
      </p:pic>
      <p:pic>
        <p:nvPicPr>
          <p:cNvPr id="32" name="图片 31">
            <a:extLst>
              <a:ext uri="{FF2B5EF4-FFF2-40B4-BE49-F238E27FC236}">
                <a16:creationId xmlns:a16="http://schemas.microsoft.com/office/drawing/2014/main" id="{E8251F60-6952-4E0D-8CC2-ED376380A69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255491" y="2007183"/>
            <a:ext cx="6031345" cy="706498"/>
          </a:xfrm>
          <a:custGeom>
            <a:avLst/>
            <a:gdLst>
              <a:gd name="connsiteX0" fmla="*/ 0 w 6031345"/>
              <a:gd name="connsiteY0" fmla="*/ 0 h 706498"/>
              <a:gd name="connsiteX1" fmla="*/ 6031345 w 6031345"/>
              <a:gd name="connsiteY1" fmla="*/ 0 h 706498"/>
              <a:gd name="connsiteX2" fmla="*/ 6031345 w 6031345"/>
              <a:gd name="connsiteY2" fmla="*/ 706498 h 706498"/>
              <a:gd name="connsiteX3" fmla="*/ 0 w 6031345"/>
              <a:gd name="connsiteY3" fmla="*/ 706498 h 706498"/>
            </a:gdLst>
            <a:ahLst/>
            <a:cxnLst>
              <a:cxn ang="0">
                <a:pos x="connsiteX0" y="connsiteY0"/>
              </a:cxn>
              <a:cxn ang="0">
                <a:pos x="connsiteX1" y="connsiteY1"/>
              </a:cxn>
              <a:cxn ang="0">
                <a:pos x="connsiteX2" y="connsiteY2"/>
              </a:cxn>
              <a:cxn ang="0">
                <a:pos x="connsiteX3" y="connsiteY3"/>
              </a:cxn>
            </a:cxnLst>
            <a:rect l="l" t="t" r="r" b="b"/>
            <a:pathLst>
              <a:path w="6031345" h="706498">
                <a:moveTo>
                  <a:pt x="0" y="0"/>
                </a:moveTo>
                <a:lnTo>
                  <a:pt x="6031345" y="0"/>
                </a:lnTo>
                <a:lnTo>
                  <a:pt x="6031345" y="706498"/>
                </a:lnTo>
                <a:lnTo>
                  <a:pt x="0" y="706498"/>
                </a:lnTo>
                <a:close/>
              </a:path>
            </a:pathLst>
          </a:custGeom>
        </p:spPr>
      </p:pic>
      <p:pic>
        <p:nvPicPr>
          <p:cNvPr id="33" name="图片 32">
            <a:extLst>
              <a:ext uri="{FF2B5EF4-FFF2-40B4-BE49-F238E27FC236}">
                <a16:creationId xmlns:a16="http://schemas.microsoft.com/office/drawing/2014/main" id="{07AA1E2C-543D-4F6F-8A6A-3508D747D2F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255491" y="2890367"/>
            <a:ext cx="6031345" cy="706498"/>
          </a:xfrm>
          <a:custGeom>
            <a:avLst/>
            <a:gdLst>
              <a:gd name="connsiteX0" fmla="*/ 0 w 6031345"/>
              <a:gd name="connsiteY0" fmla="*/ 0 h 706498"/>
              <a:gd name="connsiteX1" fmla="*/ 6031345 w 6031345"/>
              <a:gd name="connsiteY1" fmla="*/ 0 h 706498"/>
              <a:gd name="connsiteX2" fmla="*/ 6031345 w 6031345"/>
              <a:gd name="connsiteY2" fmla="*/ 706498 h 706498"/>
              <a:gd name="connsiteX3" fmla="*/ 0 w 6031345"/>
              <a:gd name="connsiteY3" fmla="*/ 706498 h 706498"/>
            </a:gdLst>
            <a:ahLst/>
            <a:cxnLst>
              <a:cxn ang="0">
                <a:pos x="connsiteX0" y="connsiteY0"/>
              </a:cxn>
              <a:cxn ang="0">
                <a:pos x="connsiteX1" y="connsiteY1"/>
              </a:cxn>
              <a:cxn ang="0">
                <a:pos x="connsiteX2" y="connsiteY2"/>
              </a:cxn>
              <a:cxn ang="0">
                <a:pos x="connsiteX3" y="connsiteY3"/>
              </a:cxn>
            </a:cxnLst>
            <a:rect l="l" t="t" r="r" b="b"/>
            <a:pathLst>
              <a:path w="6031345" h="706498">
                <a:moveTo>
                  <a:pt x="0" y="0"/>
                </a:moveTo>
                <a:lnTo>
                  <a:pt x="6031345" y="0"/>
                </a:lnTo>
                <a:lnTo>
                  <a:pt x="6031345" y="706498"/>
                </a:lnTo>
                <a:lnTo>
                  <a:pt x="0" y="706498"/>
                </a:lnTo>
                <a:close/>
              </a:path>
            </a:pathLst>
          </a:custGeom>
        </p:spPr>
      </p:pic>
      <p:pic>
        <p:nvPicPr>
          <p:cNvPr id="34" name="图片 33">
            <a:extLst>
              <a:ext uri="{FF2B5EF4-FFF2-40B4-BE49-F238E27FC236}">
                <a16:creationId xmlns:a16="http://schemas.microsoft.com/office/drawing/2014/main" id="{73D6C4C1-FE2B-43F6-8229-4ECD0A2D425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255491" y="3667916"/>
            <a:ext cx="6031345" cy="706498"/>
          </a:xfrm>
          <a:custGeom>
            <a:avLst/>
            <a:gdLst>
              <a:gd name="connsiteX0" fmla="*/ 0 w 6031345"/>
              <a:gd name="connsiteY0" fmla="*/ 0 h 706498"/>
              <a:gd name="connsiteX1" fmla="*/ 6031345 w 6031345"/>
              <a:gd name="connsiteY1" fmla="*/ 0 h 706498"/>
              <a:gd name="connsiteX2" fmla="*/ 6031345 w 6031345"/>
              <a:gd name="connsiteY2" fmla="*/ 706498 h 706498"/>
              <a:gd name="connsiteX3" fmla="*/ 0 w 6031345"/>
              <a:gd name="connsiteY3" fmla="*/ 706498 h 706498"/>
            </a:gdLst>
            <a:ahLst/>
            <a:cxnLst>
              <a:cxn ang="0">
                <a:pos x="connsiteX0" y="connsiteY0"/>
              </a:cxn>
              <a:cxn ang="0">
                <a:pos x="connsiteX1" y="connsiteY1"/>
              </a:cxn>
              <a:cxn ang="0">
                <a:pos x="connsiteX2" y="connsiteY2"/>
              </a:cxn>
              <a:cxn ang="0">
                <a:pos x="connsiteX3" y="connsiteY3"/>
              </a:cxn>
            </a:cxnLst>
            <a:rect l="l" t="t" r="r" b="b"/>
            <a:pathLst>
              <a:path w="6031345" h="706498">
                <a:moveTo>
                  <a:pt x="0" y="0"/>
                </a:moveTo>
                <a:lnTo>
                  <a:pt x="6031345" y="0"/>
                </a:lnTo>
                <a:lnTo>
                  <a:pt x="6031345" y="706498"/>
                </a:lnTo>
                <a:lnTo>
                  <a:pt x="0" y="706498"/>
                </a:lnTo>
                <a:close/>
              </a:path>
            </a:pathLst>
          </a:custGeom>
        </p:spPr>
      </p:pic>
      <p:pic>
        <p:nvPicPr>
          <p:cNvPr id="35" name="图片 34">
            <a:extLst>
              <a:ext uri="{FF2B5EF4-FFF2-40B4-BE49-F238E27FC236}">
                <a16:creationId xmlns:a16="http://schemas.microsoft.com/office/drawing/2014/main" id="{CA8F9A49-85DF-46C3-A96E-92191D713FBA}"/>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255491" y="4551100"/>
            <a:ext cx="6031345" cy="706498"/>
          </a:xfrm>
          <a:custGeom>
            <a:avLst/>
            <a:gdLst>
              <a:gd name="connsiteX0" fmla="*/ 0 w 6031345"/>
              <a:gd name="connsiteY0" fmla="*/ 0 h 706498"/>
              <a:gd name="connsiteX1" fmla="*/ 6031345 w 6031345"/>
              <a:gd name="connsiteY1" fmla="*/ 0 h 706498"/>
              <a:gd name="connsiteX2" fmla="*/ 6031345 w 6031345"/>
              <a:gd name="connsiteY2" fmla="*/ 706498 h 706498"/>
              <a:gd name="connsiteX3" fmla="*/ 0 w 6031345"/>
              <a:gd name="connsiteY3" fmla="*/ 706498 h 706498"/>
            </a:gdLst>
            <a:ahLst/>
            <a:cxnLst>
              <a:cxn ang="0">
                <a:pos x="connsiteX0" y="connsiteY0"/>
              </a:cxn>
              <a:cxn ang="0">
                <a:pos x="connsiteX1" y="connsiteY1"/>
              </a:cxn>
              <a:cxn ang="0">
                <a:pos x="connsiteX2" y="connsiteY2"/>
              </a:cxn>
              <a:cxn ang="0">
                <a:pos x="connsiteX3" y="connsiteY3"/>
              </a:cxn>
            </a:cxnLst>
            <a:rect l="l" t="t" r="r" b="b"/>
            <a:pathLst>
              <a:path w="6031345" h="706498">
                <a:moveTo>
                  <a:pt x="0" y="0"/>
                </a:moveTo>
                <a:lnTo>
                  <a:pt x="6031345" y="0"/>
                </a:lnTo>
                <a:lnTo>
                  <a:pt x="6031345" y="706498"/>
                </a:lnTo>
                <a:lnTo>
                  <a:pt x="0" y="706498"/>
                </a:lnTo>
                <a:close/>
              </a:path>
            </a:pathLst>
          </a:custGeom>
        </p:spPr>
      </p:pic>
      <p:sp>
        <p:nvSpPr>
          <p:cNvPr id="36" name="文本框 35">
            <a:extLst>
              <a:ext uri="{FF2B5EF4-FFF2-40B4-BE49-F238E27FC236}">
                <a16:creationId xmlns:a16="http://schemas.microsoft.com/office/drawing/2014/main" id="{7C3F51EC-873E-4386-9C3D-EADC71594AC9}"/>
              </a:ext>
            </a:extLst>
          </p:cNvPr>
          <p:cNvSpPr txBox="1"/>
          <p:nvPr/>
        </p:nvSpPr>
        <p:spPr>
          <a:xfrm>
            <a:off x="6576290" y="1138737"/>
            <a:ext cx="2918691" cy="461665"/>
          </a:xfrm>
          <a:prstGeom prst="rect">
            <a:avLst/>
          </a:prstGeom>
          <a:noFill/>
        </p:spPr>
        <p:txBody>
          <a:bodyPr wrap="square" rtlCol="0">
            <a:spAutoFit/>
          </a:bodyPr>
          <a:lstStyle/>
          <a:p>
            <a:pPr algn="dist"/>
            <a:r>
              <a:rPr lang="zh-CN" altLang="en-US" sz="2400" b="1" i="1" dirty="0">
                <a:solidFill>
                  <a:schemeClr val="bg1"/>
                </a:solidFill>
              </a:rPr>
              <a:t>点击添加文字标题</a:t>
            </a:r>
          </a:p>
        </p:txBody>
      </p:sp>
      <p:sp>
        <p:nvSpPr>
          <p:cNvPr id="37" name="文本框 36">
            <a:extLst>
              <a:ext uri="{FF2B5EF4-FFF2-40B4-BE49-F238E27FC236}">
                <a16:creationId xmlns:a16="http://schemas.microsoft.com/office/drawing/2014/main" id="{430B7403-BC8E-4B28-ACE8-D023AEF7D5FB}"/>
              </a:ext>
            </a:extLst>
          </p:cNvPr>
          <p:cNvSpPr txBox="1"/>
          <p:nvPr/>
        </p:nvSpPr>
        <p:spPr>
          <a:xfrm>
            <a:off x="5777344" y="1246500"/>
            <a:ext cx="586509" cy="584775"/>
          </a:xfrm>
          <a:prstGeom prst="rect">
            <a:avLst/>
          </a:prstGeom>
          <a:noFill/>
        </p:spPr>
        <p:txBody>
          <a:bodyPr wrap="square" rtlCol="0">
            <a:spAutoFit/>
          </a:bodyPr>
          <a:lstStyle/>
          <a:p>
            <a:r>
              <a:rPr lang="zh-CN" altLang="en-US" sz="3200" b="1" dirty="0">
                <a:solidFill>
                  <a:schemeClr val="bg1"/>
                </a:solidFill>
              </a:rPr>
              <a:t>壹</a:t>
            </a:r>
          </a:p>
        </p:txBody>
      </p:sp>
      <p:sp>
        <p:nvSpPr>
          <p:cNvPr id="38" name="文本框 37">
            <a:extLst>
              <a:ext uri="{FF2B5EF4-FFF2-40B4-BE49-F238E27FC236}">
                <a16:creationId xmlns:a16="http://schemas.microsoft.com/office/drawing/2014/main" id="{F27ED6D7-9A19-4E50-AAC3-41DF4503BABD}"/>
              </a:ext>
            </a:extLst>
          </p:cNvPr>
          <p:cNvSpPr txBox="1"/>
          <p:nvPr/>
        </p:nvSpPr>
        <p:spPr>
          <a:xfrm>
            <a:off x="6576290" y="1995585"/>
            <a:ext cx="2918691" cy="461665"/>
          </a:xfrm>
          <a:prstGeom prst="rect">
            <a:avLst/>
          </a:prstGeom>
          <a:noFill/>
        </p:spPr>
        <p:txBody>
          <a:bodyPr wrap="square" rtlCol="0">
            <a:spAutoFit/>
          </a:bodyPr>
          <a:lstStyle/>
          <a:p>
            <a:pPr algn="dist"/>
            <a:r>
              <a:rPr lang="zh-CN" altLang="en-US" sz="2400" b="1" i="1" dirty="0">
                <a:solidFill>
                  <a:schemeClr val="bg1"/>
                </a:solidFill>
              </a:rPr>
              <a:t>点击添加文字标题</a:t>
            </a:r>
          </a:p>
        </p:txBody>
      </p:sp>
      <p:sp>
        <p:nvSpPr>
          <p:cNvPr id="39" name="文本框 38">
            <a:extLst>
              <a:ext uri="{FF2B5EF4-FFF2-40B4-BE49-F238E27FC236}">
                <a16:creationId xmlns:a16="http://schemas.microsoft.com/office/drawing/2014/main" id="{5A37413D-4134-42D4-A9DE-2CFAF2225395}"/>
              </a:ext>
            </a:extLst>
          </p:cNvPr>
          <p:cNvSpPr txBox="1"/>
          <p:nvPr/>
        </p:nvSpPr>
        <p:spPr>
          <a:xfrm>
            <a:off x="5777344" y="2103348"/>
            <a:ext cx="586509" cy="584775"/>
          </a:xfrm>
          <a:prstGeom prst="rect">
            <a:avLst/>
          </a:prstGeom>
          <a:noFill/>
        </p:spPr>
        <p:txBody>
          <a:bodyPr wrap="square" rtlCol="0">
            <a:spAutoFit/>
          </a:bodyPr>
          <a:lstStyle/>
          <a:p>
            <a:r>
              <a:rPr lang="zh-CN" altLang="en-US" sz="3200" b="1" dirty="0">
                <a:solidFill>
                  <a:schemeClr val="bg1"/>
                </a:solidFill>
              </a:rPr>
              <a:t>贰</a:t>
            </a:r>
          </a:p>
        </p:txBody>
      </p:sp>
      <p:sp>
        <p:nvSpPr>
          <p:cNvPr id="40" name="文本框 39">
            <a:extLst>
              <a:ext uri="{FF2B5EF4-FFF2-40B4-BE49-F238E27FC236}">
                <a16:creationId xmlns:a16="http://schemas.microsoft.com/office/drawing/2014/main" id="{35EA11AE-72DA-4605-A558-A47E37EAA706}"/>
              </a:ext>
            </a:extLst>
          </p:cNvPr>
          <p:cNvSpPr txBox="1"/>
          <p:nvPr/>
        </p:nvSpPr>
        <p:spPr>
          <a:xfrm>
            <a:off x="6576290" y="2890367"/>
            <a:ext cx="2918691" cy="461665"/>
          </a:xfrm>
          <a:prstGeom prst="rect">
            <a:avLst/>
          </a:prstGeom>
          <a:noFill/>
        </p:spPr>
        <p:txBody>
          <a:bodyPr wrap="square" rtlCol="0">
            <a:spAutoFit/>
          </a:bodyPr>
          <a:lstStyle/>
          <a:p>
            <a:pPr algn="dist"/>
            <a:r>
              <a:rPr lang="zh-CN" altLang="en-US" sz="2400" b="1" i="1" dirty="0">
                <a:solidFill>
                  <a:schemeClr val="bg1"/>
                </a:solidFill>
              </a:rPr>
              <a:t>点击添加文字标题</a:t>
            </a:r>
          </a:p>
        </p:txBody>
      </p:sp>
      <p:sp>
        <p:nvSpPr>
          <p:cNvPr id="41" name="文本框 40">
            <a:extLst>
              <a:ext uri="{FF2B5EF4-FFF2-40B4-BE49-F238E27FC236}">
                <a16:creationId xmlns:a16="http://schemas.microsoft.com/office/drawing/2014/main" id="{C0EE3049-17C5-424D-B17F-473437B8CE65}"/>
              </a:ext>
            </a:extLst>
          </p:cNvPr>
          <p:cNvSpPr txBox="1"/>
          <p:nvPr/>
        </p:nvSpPr>
        <p:spPr>
          <a:xfrm>
            <a:off x="5777344" y="2998130"/>
            <a:ext cx="586509" cy="584775"/>
          </a:xfrm>
          <a:prstGeom prst="rect">
            <a:avLst/>
          </a:prstGeom>
          <a:noFill/>
        </p:spPr>
        <p:txBody>
          <a:bodyPr wrap="square" rtlCol="0">
            <a:spAutoFit/>
          </a:bodyPr>
          <a:lstStyle/>
          <a:p>
            <a:r>
              <a:rPr lang="zh-CN" altLang="en-US" sz="3200" b="1" dirty="0">
                <a:solidFill>
                  <a:schemeClr val="bg1"/>
                </a:solidFill>
              </a:rPr>
              <a:t>叁</a:t>
            </a:r>
          </a:p>
        </p:txBody>
      </p:sp>
      <p:sp>
        <p:nvSpPr>
          <p:cNvPr id="42" name="文本框 41">
            <a:extLst>
              <a:ext uri="{FF2B5EF4-FFF2-40B4-BE49-F238E27FC236}">
                <a16:creationId xmlns:a16="http://schemas.microsoft.com/office/drawing/2014/main" id="{70861DC3-F7DA-4CBE-9C38-1A2300505BCA}"/>
              </a:ext>
            </a:extLst>
          </p:cNvPr>
          <p:cNvSpPr txBox="1"/>
          <p:nvPr/>
        </p:nvSpPr>
        <p:spPr>
          <a:xfrm>
            <a:off x="6576290" y="3702490"/>
            <a:ext cx="2918691" cy="461665"/>
          </a:xfrm>
          <a:prstGeom prst="rect">
            <a:avLst/>
          </a:prstGeom>
          <a:noFill/>
        </p:spPr>
        <p:txBody>
          <a:bodyPr wrap="square" rtlCol="0">
            <a:spAutoFit/>
          </a:bodyPr>
          <a:lstStyle/>
          <a:p>
            <a:pPr algn="dist"/>
            <a:r>
              <a:rPr lang="zh-CN" altLang="en-US" sz="2400" b="1" i="1" dirty="0">
                <a:solidFill>
                  <a:schemeClr val="bg1"/>
                </a:solidFill>
              </a:rPr>
              <a:t>点击添加文字标题</a:t>
            </a:r>
          </a:p>
        </p:txBody>
      </p:sp>
      <p:sp>
        <p:nvSpPr>
          <p:cNvPr id="43" name="文本框 42">
            <a:extLst>
              <a:ext uri="{FF2B5EF4-FFF2-40B4-BE49-F238E27FC236}">
                <a16:creationId xmlns:a16="http://schemas.microsoft.com/office/drawing/2014/main" id="{91CC87F6-5316-4852-9B86-A0DC1142A205}"/>
              </a:ext>
            </a:extLst>
          </p:cNvPr>
          <p:cNvSpPr txBox="1"/>
          <p:nvPr/>
        </p:nvSpPr>
        <p:spPr>
          <a:xfrm>
            <a:off x="5777344" y="3810253"/>
            <a:ext cx="586509" cy="584775"/>
          </a:xfrm>
          <a:prstGeom prst="rect">
            <a:avLst/>
          </a:prstGeom>
          <a:noFill/>
        </p:spPr>
        <p:txBody>
          <a:bodyPr wrap="square" rtlCol="0">
            <a:spAutoFit/>
          </a:bodyPr>
          <a:lstStyle/>
          <a:p>
            <a:r>
              <a:rPr lang="zh-CN" altLang="en-US" sz="3200" b="1" dirty="0">
                <a:solidFill>
                  <a:schemeClr val="bg1"/>
                </a:solidFill>
              </a:rPr>
              <a:t>肆</a:t>
            </a:r>
          </a:p>
        </p:txBody>
      </p:sp>
      <p:sp>
        <p:nvSpPr>
          <p:cNvPr id="44" name="文本框 43">
            <a:extLst>
              <a:ext uri="{FF2B5EF4-FFF2-40B4-BE49-F238E27FC236}">
                <a16:creationId xmlns:a16="http://schemas.microsoft.com/office/drawing/2014/main" id="{0D662D49-907B-4ABA-B5F5-BFFD63B6C296}"/>
              </a:ext>
            </a:extLst>
          </p:cNvPr>
          <p:cNvSpPr txBox="1"/>
          <p:nvPr/>
        </p:nvSpPr>
        <p:spPr>
          <a:xfrm>
            <a:off x="6576290" y="4559297"/>
            <a:ext cx="2918691" cy="461665"/>
          </a:xfrm>
          <a:prstGeom prst="rect">
            <a:avLst/>
          </a:prstGeom>
          <a:noFill/>
        </p:spPr>
        <p:txBody>
          <a:bodyPr wrap="square" rtlCol="0">
            <a:spAutoFit/>
          </a:bodyPr>
          <a:lstStyle/>
          <a:p>
            <a:pPr algn="dist"/>
            <a:r>
              <a:rPr lang="zh-CN" altLang="en-US" sz="2400" b="1" i="1" dirty="0">
                <a:solidFill>
                  <a:schemeClr val="bg1"/>
                </a:solidFill>
              </a:rPr>
              <a:t>点击添加文字标题</a:t>
            </a:r>
          </a:p>
        </p:txBody>
      </p:sp>
      <p:sp>
        <p:nvSpPr>
          <p:cNvPr id="45" name="文本框 44">
            <a:extLst>
              <a:ext uri="{FF2B5EF4-FFF2-40B4-BE49-F238E27FC236}">
                <a16:creationId xmlns:a16="http://schemas.microsoft.com/office/drawing/2014/main" id="{69523FF6-F5B1-4828-A040-B0E7460CD654}"/>
              </a:ext>
            </a:extLst>
          </p:cNvPr>
          <p:cNvSpPr txBox="1"/>
          <p:nvPr/>
        </p:nvSpPr>
        <p:spPr>
          <a:xfrm>
            <a:off x="5777344" y="4667060"/>
            <a:ext cx="586509" cy="584775"/>
          </a:xfrm>
          <a:prstGeom prst="rect">
            <a:avLst/>
          </a:prstGeom>
          <a:noFill/>
        </p:spPr>
        <p:txBody>
          <a:bodyPr wrap="square" rtlCol="0">
            <a:spAutoFit/>
          </a:bodyPr>
          <a:lstStyle/>
          <a:p>
            <a:r>
              <a:rPr lang="zh-CN" altLang="en-US" sz="3200" b="1" dirty="0">
                <a:solidFill>
                  <a:schemeClr val="bg1"/>
                </a:solidFill>
              </a:rPr>
              <a:t>伍</a:t>
            </a:r>
          </a:p>
        </p:txBody>
      </p:sp>
    </p:spTree>
    <p:extLst>
      <p:ext uri="{BB962C8B-B14F-4D97-AF65-F5344CB8AC3E}">
        <p14:creationId xmlns:p14="http://schemas.microsoft.com/office/powerpoint/2010/main" val="2384774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a:extLst>
              <a:ext uri="{FF2B5EF4-FFF2-40B4-BE49-F238E27FC236}">
                <a16:creationId xmlns:a16="http://schemas.microsoft.com/office/drawing/2014/main" id="{A6448803-FE08-4519-AA29-870537D5E4DF}"/>
              </a:ext>
            </a:extLst>
          </p:cNvPr>
          <p:cNvSpPr/>
          <p:nvPr/>
        </p:nvSpPr>
        <p:spPr>
          <a:xfrm rot="14179741">
            <a:off x="5715066" y="2660735"/>
            <a:ext cx="968225" cy="889489"/>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41445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5">
            <a:extLst>
              <a:ext uri="{FF2B5EF4-FFF2-40B4-BE49-F238E27FC236}">
                <a16:creationId xmlns:a16="http://schemas.microsoft.com/office/drawing/2014/main" id="{ABD8DA3B-BCFA-4950-9D4E-0AEFDDB4CCB6}"/>
              </a:ext>
            </a:extLst>
          </p:cNvPr>
          <p:cNvSpPr/>
          <p:nvPr/>
        </p:nvSpPr>
        <p:spPr>
          <a:xfrm rot="19358775">
            <a:off x="6827764" y="2894440"/>
            <a:ext cx="968225" cy="889489"/>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41445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5">
            <a:extLst>
              <a:ext uri="{FF2B5EF4-FFF2-40B4-BE49-F238E27FC236}">
                <a16:creationId xmlns:a16="http://schemas.microsoft.com/office/drawing/2014/main" id="{28FD9B33-ECCF-4D17-B152-97D585F1C067}"/>
              </a:ext>
            </a:extLst>
          </p:cNvPr>
          <p:cNvSpPr/>
          <p:nvPr/>
        </p:nvSpPr>
        <p:spPr>
          <a:xfrm rot="18719445">
            <a:off x="4357786" y="2517161"/>
            <a:ext cx="968225" cy="889489"/>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rgbClr val="414455">
              <a:alpha val="1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4BFF43A5-C3A1-486F-8D2C-0A172EA711CC}"/>
              </a:ext>
            </a:extLst>
          </p:cNvPr>
          <p:cNvGrpSpPr/>
          <p:nvPr/>
        </p:nvGrpSpPr>
        <p:grpSpPr>
          <a:xfrm>
            <a:off x="3558574" y="1854171"/>
            <a:ext cx="1312357" cy="1312357"/>
            <a:chOff x="1057027" y="2420888"/>
            <a:chExt cx="864096" cy="864096"/>
          </a:xfrm>
        </p:grpSpPr>
        <p:sp>
          <p:nvSpPr>
            <p:cNvPr id="6" name="椭圆 5">
              <a:extLst>
                <a:ext uri="{FF2B5EF4-FFF2-40B4-BE49-F238E27FC236}">
                  <a16:creationId xmlns:a16="http://schemas.microsoft.com/office/drawing/2014/main" id="{FF87274E-8D56-4C62-9376-241C2C40184B}"/>
                </a:ext>
              </a:extLst>
            </p:cNvPr>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F8302BA6-5BF5-4FF2-AF21-A6959854283A}"/>
                </a:ext>
              </a:extLst>
            </p:cNvPr>
            <p:cNvSpPr/>
            <p:nvPr/>
          </p:nvSpPr>
          <p:spPr>
            <a:xfrm>
              <a:off x="1097531" y="2461084"/>
              <a:ext cx="783704" cy="783704"/>
            </a:xfrm>
            <a:prstGeom prst="ellipse">
              <a:avLst/>
            </a:prstGeom>
            <a:solidFill>
              <a:schemeClr val="accent5"/>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Freeform 92">
            <a:extLst>
              <a:ext uri="{FF2B5EF4-FFF2-40B4-BE49-F238E27FC236}">
                <a16:creationId xmlns:a16="http://schemas.microsoft.com/office/drawing/2014/main" id="{2D1675B9-0CE0-4B89-B357-39848EFF42C7}"/>
              </a:ext>
            </a:extLst>
          </p:cNvPr>
          <p:cNvSpPr>
            <a:spLocks noEditPoints="1"/>
          </p:cNvSpPr>
          <p:nvPr/>
        </p:nvSpPr>
        <p:spPr bwMode="auto">
          <a:xfrm>
            <a:off x="3996027" y="2361963"/>
            <a:ext cx="444557" cy="454603"/>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椭圆 8">
            <a:extLst>
              <a:ext uri="{FF2B5EF4-FFF2-40B4-BE49-F238E27FC236}">
                <a16:creationId xmlns:a16="http://schemas.microsoft.com/office/drawing/2014/main" id="{B031C55D-4537-4971-A933-9B897C85DBFC}"/>
              </a:ext>
            </a:extLst>
          </p:cNvPr>
          <p:cNvSpPr/>
          <p:nvPr/>
        </p:nvSpPr>
        <p:spPr>
          <a:xfrm>
            <a:off x="3968739" y="1534823"/>
            <a:ext cx="437452" cy="437452"/>
          </a:xfrm>
          <a:prstGeom prst="ellipse">
            <a:avLst/>
          </a:prstGeom>
          <a:solidFill>
            <a:schemeClr val="accent5">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4">
            <a:extLst>
              <a:ext uri="{FF2B5EF4-FFF2-40B4-BE49-F238E27FC236}">
                <a16:creationId xmlns:a16="http://schemas.microsoft.com/office/drawing/2014/main" id="{955251BE-0E3D-4ABC-B5B5-D31C1995E9A3}"/>
              </a:ext>
            </a:extLst>
          </p:cNvPr>
          <p:cNvSpPr txBox="1"/>
          <p:nvPr/>
        </p:nvSpPr>
        <p:spPr>
          <a:xfrm>
            <a:off x="3965212" y="1501646"/>
            <a:ext cx="541649" cy="4374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01</a:t>
            </a:r>
          </a:p>
        </p:txBody>
      </p:sp>
      <p:sp>
        <p:nvSpPr>
          <p:cNvPr id="11" name="矩形 10">
            <a:extLst>
              <a:ext uri="{FF2B5EF4-FFF2-40B4-BE49-F238E27FC236}">
                <a16:creationId xmlns:a16="http://schemas.microsoft.com/office/drawing/2014/main" id="{E7AA910A-A641-4558-B63D-15F5C41DC468}"/>
              </a:ext>
            </a:extLst>
          </p:cNvPr>
          <p:cNvSpPr/>
          <p:nvPr/>
        </p:nvSpPr>
        <p:spPr>
          <a:xfrm>
            <a:off x="835133" y="2029152"/>
            <a:ext cx="1178394" cy="369324"/>
          </a:xfrm>
          <a:prstGeom prst="rect">
            <a:avLst/>
          </a:prstGeom>
        </p:spPr>
        <p:txBody>
          <a:bodyPr wrap="square" lIns="91431" tIns="45716" rIns="91431" bIns="45716">
            <a:spAutoFit/>
          </a:bodyPr>
          <a:lstStyle/>
          <a:p>
            <a:pPr algn="dist">
              <a:spcBef>
                <a:spcPct val="0"/>
              </a:spcBef>
              <a:buFont typeface="Arial" panose="020B0604020202020204" pitchFamily="34" charset="0"/>
              <a:buNone/>
            </a:pPr>
            <a:r>
              <a:rPr lang="zh-CN" altLang="en-US" b="1" dirty="0">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添加标题</a:t>
            </a:r>
          </a:p>
        </p:txBody>
      </p:sp>
      <p:grpSp>
        <p:nvGrpSpPr>
          <p:cNvPr id="13" name="组合 12">
            <a:extLst>
              <a:ext uri="{FF2B5EF4-FFF2-40B4-BE49-F238E27FC236}">
                <a16:creationId xmlns:a16="http://schemas.microsoft.com/office/drawing/2014/main" id="{9C11A0B5-C496-4CA9-86FA-F052322D6ADA}"/>
              </a:ext>
            </a:extLst>
          </p:cNvPr>
          <p:cNvGrpSpPr/>
          <p:nvPr/>
        </p:nvGrpSpPr>
        <p:grpSpPr>
          <a:xfrm>
            <a:off x="4783441" y="2883350"/>
            <a:ext cx="1312357" cy="1312357"/>
            <a:chOff x="1057027" y="2420888"/>
            <a:chExt cx="864096" cy="864096"/>
          </a:xfrm>
        </p:grpSpPr>
        <p:sp>
          <p:nvSpPr>
            <p:cNvPr id="14" name="椭圆 13">
              <a:extLst>
                <a:ext uri="{FF2B5EF4-FFF2-40B4-BE49-F238E27FC236}">
                  <a16:creationId xmlns:a16="http://schemas.microsoft.com/office/drawing/2014/main" id="{C0729F5A-0F4F-44EC-AD6D-AC8D40F4D35B}"/>
                </a:ext>
              </a:extLst>
            </p:cNvPr>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EA674CBD-B02C-4D90-B9E7-538BCB5B555B}"/>
                </a:ext>
              </a:extLst>
            </p:cNvPr>
            <p:cNvSpPr/>
            <p:nvPr/>
          </p:nvSpPr>
          <p:spPr>
            <a:xfrm>
              <a:off x="1097531" y="2461084"/>
              <a:ext cx="783704" cy="783704"/>
            </a:xfrm>
            <a:prstGeom prst="ellipse">
              <a:avLst/>
            </a:prstGeom>
            <a:solidFill>
              <a:schemeClr val="accent5"/>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6" name="Freeform 61">
            <a:extLst>
              <a:ext uri="{FF2B5EF4-FFF2-40B4-BE49-F238E27FC236}">
                <a16:creationId xmlns:a16="http://schemas.microsoft.com/office/drawing/2014/main" id="{75AFB604-4132-4E48-901F-9085D427A292}"/>
              </a:ext>
            </a:extLst>
          </p:cNvPr>
          <p:cNvSpPr>
            <a:spLocks noEditPoints="1"/>
          </p:cNvSpPr>
          <p:nvPr/>
        </p:nvSpPr>
        <p:spPr bwMode="auto">
          <a:xfrm>
            <a:off x="5278028" y="3292576"/>
            <a:ext cx="436609" cy="422136"/>
          </a:xfrm>
          <a:custGeom>
            <a:avLst/>
            <a:gdLst>
              <a:gd name="T0" fmla="*/ 186 w 200"/>
              <a:gd name="T1" fmla="*/ 114 h 192"/>
              <a:gd name="T2" fmla="*/ 182 w 200"/>
              <a:gd name="T3" fmla="*/ 154 h 192"/>
              <a:gd name="T4" fmla="*/ 149 w 200"/>
              <a:gd name="T5" fmla="*/ 191 h 192"/>
              <a:gd name="T6" fmla="*/ 68 w 200"/>
              <a:gd name="T7" fmla="*/ 172 h 192"/>
              <a:gd name="T8" fmla="*/ 68 w 200"/>
              <a:gd name="T9" fmla="*/ 171 h 192"/>
              <a:gd name="T10" fmla="*/ 68 w 200"/>
              <a:gd name="T11" fmla="*/ 191 h 192"/>
              <a:gd name="T12" fmla="*/ 48 w 200"/>
              <a:gd name="T13" fmla="*/ 191 h 192"/>
              <a:gd name="T14" fmla="*/ 28 w 200"/>
              <a:gd name="T15" fmla="*/ 191 h 192"/>
              <a:gd name="T16" fmla="*/ 20 w 200"/>
              <a:gd name="T17" fmla="*/ 191 h 192"/>
              <a:gd name="T18" fmla="*/ 0 w 200"/>
              <a:gd name="T19" fmla="*/ 171 h 192"/>
              <a:gd name="T20" fmla="*/ 0 w 200"/>
              <a:gd name="T21" fmla="*/ 79 h 192"/>
              <a:gd name="T22" fmla="*/ 20 w 200"/>
              <a:gd name="T23" fmla="*/ 59 h 192"/>
              <a:gd name="T24" fmla="*/ 28 w 200"/>
              <a:gd name="T25" fmla="*/ 59 h 192"/>
              <a:gd name="T26" fmla="*/ 48 w 200"/>
              <a:gd name="T27" fmla="*/ 59 h 192"/>
              <a:gd name="T28" fmla="*/ 68 w 200"/>
              <a:gd name="T29" fmla="*/ 59 h 192"/>
              <a:gd name="T30" fmla="*/ 68 w 200"/>
              <a:gd name="T31" fmla="*/ 79 h 192"/>
              <a:gd name="T32" fmla="*/ 68 w 200"/>
              <a:gd name="T33" fmla="*/ 79 h 192"/>
              <a:gd name="T34" fmla="*/ 125 w 200"/>
              <a:gd name="T35" fmla="*/ 1 h 192"/>
              <a:gd name="T36" fmla="*/ 153 w 200"/>
              <a:gd name="T37" fmla="*/ 67 h 192"/>
              <a:gd name="T38" fmla="*/ 197 w 200"/>
              <a:gd name="T39" fmla="*/ 89 h 192"/>
              <a:gd name="T40" fmla="*/ 186 w 200"/>
              <a:gd name="T41" fmla="*/ 114 h 192"/>
              <a:gd name="T42" fmla="*/ 138 w 200"/>
              <a:gd name="T43" fmla="*/ 78 h 192"/>
              <a:gd name="T44" fmla="*/ 132 w 200"/>
              <a:gd name="T45" fmla="*/ 13 h 192"/>
              <a:gd name="T46" fmla="*/ 68 w 200"/>
              <a:gd name="T47" fmla="*/ 94 h 192"/>
              <a:gd name="T48" fmla="*/ 68 w 200"/>
              <a:gd name="T49" fmla="*/ 101 h 192"/>
              <a:gd name="T50" fmla="*/ 68 w 200"/>
              <a:gd name="T51" fmla="*/ 157 h 192"/>
              <a:gd name="T52" fmla="*/ 148 w 200"/>
              <a:gd name="T53" fmla="*/ 179 h 192"/>
              <a:gd name="T54" fmla="*/ 165 w 200"/>
              <a:gd name="T55" fmla="*/ 150 h 192"/>
              <a:gd name="T56" fmla="*/ 170 w 200"/>
              <a:gd name="T57" fmla="*/ 113 h 192"/>
              <a:gd name="T58" fmla="*/ 182 w 200"/>
              <a:gd name="T59" fmla="*/ 92 h 192"/>
              <a:gd name="T60" fmla="*/ 138 w 200"/>
              <a:gd name="T61"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92">
                <a:moveTo>
                  <a:pt x="186" y="114"/>
                </a:moveTo>
                <a:cubicBezTo>
                  <a:pt x="200" y="118"/>
                  <a:pt x="196" y="152"/>
                  <a:pt x="182" y="154"/>
                </a:cubicBezTo>
                <a:cubicBezTo>
                  <a:pt x="185" y="163"/>
                  <a:pt x="186" y="192"/>
                  <a:pt x="149" y="191"/>
                </a:cubicBezTo>
                <a:cubicBezTo>
                  <a:pt x="105" y="191"/>
                  <a:pt x="97" y="172"/>
                  <a:pt x="68" y="172"/>
                </a:cubicBezTo>
                <a:cubicBezTo>
                  <a:pt x="68" y="171"/>
                  <a:pt x="68" y="171"/>
                  <a:pt x="68" y="171"/>
                </a:cubicBezTo>
                <a:cubicBezTo>
                  <a:pt x="68" y="191"/>
                  <a:pt x="68" y="191"/>
                  <a:pt x="68" y="191"/>
                </a:cubicBezTo>
                <a:cubicBezTo>
                  <a:pt x="48" y="191"/>
                  <a:pt x="48" y="191"/>
                  <a:pt x="48" y="191"/>
                </a:cubicBezTo>
                <a:cubicBezTo>
                  <a:pt x="28" y="191"/>
                  <a:pt x="28" y="191"/>
                  <a:pt x="28" y="191"/>
                </a:cubicBezTo>
                <a:cubicBezTo>
                  <a:pt x="20" y="191"/>
                  <a:pt x="20" y="191"/>
                  <a:pt x="20" y="191"/>
                </a:cubicBezTo>
                <a:cubicBezTo>
                  <a:pt x="9" y="191"/>
                  <a:pt x="0" y="182"/>
                  <a:pt x="0" y="171"/>
                </a:cubicBezTo>
                <a:cubicBezTo>
                  <a:pt x="0" y="79"/>
                  <a:pt x="0" y="79"/>
                  <a:pt x="0" y="79"/>
                </a:cubicBezTo>
                <a:cubicBezTo>
                  <a:pt x="0" y="68"/>
                  <a:pt x="9" y="59"/>
                  <a:pt x="20" y="59"/>
                </a:cubicBezTo>
                <a:cubicBezTo>
                  <a:pt x="28" y="59"/>
                  <a:pt x="28" y="59"/>
                  <a:pt x="28" y="59"/>
                </a:cubicBezTo>
                <a:cubicBezTo>
                  <a:pt x="48" y="59"/>
                  <a:pt x="48" y="59"/>
                  <a:pt x="48" y="59"/>
                </a:cubicBezTo>
                <a:cubicBezTo>
                  <a:pt x="68" y="59"/>
                  <a:pt x="68" y="59"/>
                  <a:pt x="68" y="59"/>
                </a:cubicBezTo>
                <a:cubicBezTo>
                  <a:pt x="68" y="79"/>
                  <a:pt x="68" y="79"/>
                  <a:pt x="68" y="79"/>
                </a:cubicBezTo>
                <a:cubicBezTo>
                  <a:pt x="68" y="79"/>
                  <a:pt x="68" y="79"/>
                  <a:pt x="68" y="79"/>
                </a:cubicBezTo>
                <a:cubicBezTo>
                  <a:pt x="115" y="60"/>
                  <a:pt x="113" y="2"/>
                  <a:pt x="125" y="1"/>
                </a:cubicBezTo>
                <a:cubicBezTo>
                  <a:pt x="196" y="0"/>
                  <a:pt x="153" y="67"/>
                  <a:pt x="153" y="67"/>
                </a:cubicBezTo>
                <a:cubicBezTo>
                  <a:pt x="153" y="67"/>
                  <a:pt x="193" y="54"/>
                  <a:pt x="197" y="89"/>
                </a:cubicBezTo>
                <a:cubicBezTo>
                  <a:pt x="196" y="99"/>
                  <a:pt x="197" y="105"/>
                  <a:pt x="186" y="114"/>
                </a:cubicBezTo>
                <a:close/>
                <a:moveTo>
                  <a:pt x="138" y="78"/>
                </a:moveTo>
                <a:cubicBezTo>
                  <a:pt x="138" y="78"/>
                  <a:pt x="171" y="12"/>
                  <a:pt x="132" y="13"/>
                </a:cubicBezTo>
                <a:cubicBezTo>
                  <a:pt x="125" y="13"/>
                  <a:pt x="128" y="74"/>
                  <a:pt x="68" y="94"/>
                </a:cubicBezTo>
                <a:cubicBezTo>
                  <a:pt x="68" y="93"/>
                  <a:pt x="68" y="96"/>
                  <a:pt x="68" y="101"/>
                </a:cubicBezTo>
                <a:cubicBezTo>
                  <a:pt x="68" y="157"/>
                  <a:pt x="68" y="157"/>
                  <a:pt x="68" y="157"/>
                </a:cubicBezTo>
                <a:cubicBezTo>
                  <a:pt x="91" y="157"/>
                  <a:pt x="118" y="179"/>
                  <a:pt x="148" y="179"/>
                </a:cubicBezTo>
                <a:cubicBezTo>
                  <a:pt x="173" y="179"/>
                  <a:pt x="170" y="158"/>
                  <a:pt x="165" y="150"/>
                </a:cubicBezTo>
                <a:cubicBezTo>
                  <a:pt x="185" y="144"/>
                  <a:pt x="180" y="116"/>
                  <a:pt x="170" y="113"/>
                </a:cubicBezTo>
                <a:cubicBezTo>
                  <a:pt x="179" y="102"/>
                  <a:pt x="181" y="99"/>
                  <a:pt x="182" y="92"/>
                </a:cubicBezTo>
                <a:cubicBezTo>
                  <a:pt x="179" y="68"/>
                  <a:pt x="138" y="78"/>
                  <a:pt x="138" y="7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7" name="椭圆 16">
            <a:extLst>
              <a:ext uri="{FF2B5EF4-FFF2-40B4-BE49-F238E27FC236}">
                <a16:creationId xmlns:a16="http://schemas.microsoft.com/office/drawing/2014/main" id="{D024AF9B-0AAE-4BDA-8EF5-93D900BA7754}"/>
              </a:ext>
            </a:extLst>
          </p:cNvPr>
          <p:cNvSpPr/>
          <p:nvPr/>
        </p:nvSpPr>
        <p:spPr>
          <a:xfrm>
            <a:off x="4556361" y="3429000"/>
            <a:ext cx="437452" cy="437452"/>
          </a:xfrm>
          <a:prstGeom prst="ellipse">
            <a:avLst/>
          </a:prstGeom>
          <a:solidFill>
            <a:schemeClr val="accent5">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标题 4">
            <a:extLst>
              <a:ext uri="{FF2B5EF4-FFF2-40B4-BE49-F238E27FC236}">
                <a16:creationId xmlns:a16="http://schemas.microsoft.com/office/drawing/2014/main" id="{2E8688AA-D6C2-4A74-A5E0-8C82F11DC00B}"/>
              </a:ext>
            </a:extLst>
          </p:cNvPr>
          <p:cNvSpPr txBox="1"/>
          <p:nvPr/>
        </p:nvSpPr>
        <p:spPr>
          <a:xfrm>
            <a:off x="4504263" y="3442003"/>
            <a:ext cx="541649" cy="4374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02</a:t>
            </a:r>
          </a:p>
        </p:txBody>
      </p:sp>
      <p:sp>
        <p:nvSpPr>
          <p:cNvPr id="19" name="矩形 18">
            <a:extLst>
              <a:ext uri="{FF2B5EF4-FFF2-40B4-BE49-F238E27FC236}">
                <a16:creationId xmlns:a16="http://schemas.microsoft.com/office/drawing/2014/main" id="{D92280EF-8486-481F-B996-33158B5F50A2}"/>
              </a:ext>
            </a:extLst>
          </p:cNvPr>
          <p:cNvSpPr/>
          <p:nvPr/>
        </p:nvSpPr>
        <p:spPr>
          <a:xfrm>
            <a:off x="2672433" y="3906810"/>
            <a:ext cx="1197603" cy="369324"/>
          </a:xfrm>
          <a:prstGeom prst="rect">
            <a:avLst/>
          </a:prstGeom>
        </p:spPr>
        <p:txBody>
          <a:bodyPr wrap="square" lIns="91431" tIns="45716" rIns="91431" bIns="45716">
            <a:spAutoFit/>
          </a:bodyPr>
          <a:lstStyle/>
          <a:p>
            <a:pPr algn="dist">
              <a:spcBef>
                <a:spcPct val="0"/>
              </a:spcBef>
              <a:buFont typeface="Arial" panose="020B0604020202020204" pitchFamily="34" charset="0"/>
              <a:buNone/>
            </a:pPr>
            <a:r>
              <a:rPr lang="zh-CN" altLang="en-US" b="1" dirty="0">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添加标题</a:t>
            </a:r>
          </a:p>
        </p:txBody>
      </p:sp>
      <p:grpSp>
        <p:nvGrpSpPr>
          <p:cNvPr id="21" name="组合 20">
            <a:extLst>
              <a:ext uri="{FF2B5EF4-FFF2-40B4-BE49-F238E27FC236}">
                <a16:creationId xmlns:a16="http://schemas.microsoft.com/office/drawing/2014/main" id="{82B828B8-5C87-4B27-AFD7-D593842F3BA4}"/>
              </a:ext>
            </a:extLst>
          </p:cNvPr>
          <p:cNvGrpSpPr/>
          <p:nvPr/>
        </p:nvGrpSpPr>
        <p:grpSpPr>
          <a:xfrm>
            <a:off x="6235097" y="1972275"/>
            <a:ext cx="1312357" cy="1312357"/>
            <a:chOff x="1057027" y="2420888"/>
            <a:chExt cx="864096" cy="864096"/>
          </a:xfrm>
        </p:grpSpPr>
        <p:sp>
          <p:nvSpPr>
            <p:cNvPr id="22" name="椭圆 21">
              <a:extLst>
                <a:ext uri="{FF2B5EF4-FFF2-40B4-BE49-F238E27FC236}">
                  <a16:creationId xmlns:a16="http://schemas.microsoft.com/office/drawing/2014/main" id="{6D3435F3-A4BE-45FA-9D75-C6DC7DB4213A}"/>
                </a:ext>
              </a:extLst>
            </p:cNvPr>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F71F122D-A610-4CD2-9527-E7BC8ACC624B}"/>
                </a:ext>
              </a:extLst>
            </p:cNvPr>
            <p:cNvSpPr/>
            <p:nvPr/>
          </p:nvSpPr>
          <p:spPr>
            <a:xfrm>
              <a:off x="1097531" y="2461084"/>
              <a:ext cx="783704" cy="783704"/>
            </a:xfrm>
            <a:prstGeom prst="ellipse">
              <a:avLst/>
            </a:prstGeom>
            <a:solidFill>
              <a:schemeClr val="accent5"/>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4" name="Freeform 34">
            <a:extLst>
              <a:ext uri="{FF2B5EF4-FFF2-40B4-BE49-F238E27FC236}">
                <a16:creationId xmlns:a16="http://schemas.microsoft.com/office/drawing/2014/main" id="{2522909D-6116-469B-A85D-F26CC7E37423}"/>
              </a:ext>
            </a:extLst>
          </p:cNvPr>
          <p:cNvSpPr>
            <a:spLocks noEditPoints="1"/>
          </p:cNvSpPr>
          <p:nvPr/>
        </p:nvSpPr>
        <p:spPr bwMode="auto">
          <a:xfrm>
            <a:off x="6683348" y="2351857"/>
            <a:ext cx="452001" cy="454512"/>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椭圆 24">
            <a:extLst>
              <a:ext uri="{FF2B5EF4-FFF2-40B4-BE49-F238E27FC236}">
                <a16:creationId xmlns:a16="http://schemas.microsoft.com/office/drawing/2014/main" id="{53A6C77E-BEEB-405B-A081-11EFDAA83628}"/>
              </a:ext>
            </a:extLst>
          </p:cNvPr>
          <p:cNvSpPr/>
          <p:nvPr/>
        </p:nvSpPr>
        <p:spPr>
          <a:xfrm>
            <a:off x="6131190" y="1928658"/>
            <a:ext cx="437452" cy="437452"/>
          </a:xfrm>
          <a:prstGeom prst="ellipse">
            <a:avLst/>
          </a:prstGeom>
          <a:solidFill>
            <a:schemeClr val="accent5">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标题 4">
            <a:extLst>
              <a:ext uri="{FF2B5EF4-FFF2-40B4-BE49-F238E27FC236}">
                <a16:creationId xmlns:a16="http://schemas.microsoft.com/office/drawing/2014/main" id="{A36C093B-386A-4774-AA15-F9555E4985F1}"/>
              </a:ext>
            </a:extLst>
          </p:cNvPr>
          <p:cNvSpPr txBox="1"/>
          <p:nvPr/>
        </p:nvSpPr>
        <p:spPr>
          <a:xfrm>
            <a:off x="6116036" y="1923189"/>
            <a:ext cx="541649" cy="4374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03</a:t>
            </a:r>
          </a:p>
        </p:txBody>
      </p:sp>
      <p:sp>
        <p:nvSpPr>
          <p:cNvPr id="27" name="矩形 26">
            <a:extLst>
              <a:ext uri="{FF2B5EF4-FFF2-40B4-BE49-F238E27FC236}">
                <a16:creationId xmlns:a16="http://schemas.microsoft.com/office/drawing/2014/main" id="{D4FDB7EB-1560-4E81-8D39-01C9E405A3B8}"/>
              </a:ext>
            </a:extLst>
          </p:cNvPr>
          <p:cNvSpPr/>
          <p:nvPr/>
        </p:nvSpPr>
        <p:spPr>
          <a:xfrm>
            <a:off x="7846442" y="1416719"/>
            <a:ext cx="1232903" cy="369324"/>
          </a:xfrm>
          <a:prstGeom prst="rect">
            <a:avLst/>
          </a:prstGeom>
        </p:spPr>
        <p:txBody>
          <a:bodyPr wrap="square" lIns="91431" tIns="45716" rIns="91431" bIns="45716">
            <a:spAutoFit/>
          </a:bodyPr>
          <a:lstStyle/>
          <a:p>
            <a:pPr algn="dist">
              <a:spcBef>
                <a:spcPct val="0"/>
              </a:spcBef>
              <a:buFont typeface="Arial" panose="020B0604020202020204" pitchFamily="34" charset="0"/>
              <a:buNone/>
            </a:pPr>
            <a:r>
              <a:rPr lang="zh-CN" altLang="en-US" b="1" dirty="0">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添加标题</a:t>
            </a:r>
          </a:p>
        </p:txBody>
      </p:sp>
      <p:grpSp>
        <p:nvGrpSpPr>
          <p:cNvPr id="29" name="组合 28">
            <a:extLst>
              <a:ext uri="{FF2B5EF4-FFF2-40B4-BE49-F238E27FC236}">
                <a16:creationId xmlns:a16="http://schemas.microsoft.com/office/drawing/2014/main" id="{8B54657B-E4A1-4DD7-B61B-BC3A83BE6AA1}"/>
              </a:ext>
            </a:extLst>
          </p:cNvPr>
          <p:cNvGrpSpPr/>
          <p:nvPr/>
        </p:nvGrpSpPr>
        <p:grpSpPr>
          <a:xfrm>
            <a:off x="7156784" y="3367952"/>
            <a:ext cx="1312357" cy="1312357"/>
            <a:chOff x="1057027" y="2420888"/>
            <a:chExt cx="864096" cy="864096"/>
          </a:xfrm>
        </p:grpSpPr>
        <p:sp>
          <p:nvSpPr>
            <p:cNvPr id="30" name="椭圆 29">
              <a:extLst>
                <a:ext uri="{FF2B5EF4-FFF2-40B4-BE49-F238E27FC236}">
                  <a16:creationId xmlns:a16="http://schemas.microsoft.com/office/drawing/2014/main" id="{1119B684-F1DD-4479-8941-DF8DF2A0BABB}"/>
                </a:ext>
              </a:extLst>
            </p:cNvPr>
            <p:cNvSpPr/>
            <p:nvPr/>
          </p:nvSpPr>
          <p:spPr>
            <a:xfrm>
              <a:off x="1057027" y="2420888"/>
              <a:ext cx="864096" cy="864096"/>
            </a:xfrm>
            <a:prstGeom prst="ellipse">
              <a:avLst/>
            </a:pr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0B6C7EB8-CED9-4CD7-9FFB-17E9611BC4A8}"/>
                </a:ext>
              </a:extLst>
            </p:cNvPr>
            <p:cNvSpPr/>
            <p:nvPr/>
          </p:nvSpPr>
          <p:spPr>
            <a:xfrm>
              <a:off x="1097531" y="2461084"/>
              <a:ext cx="783704" cy="783704"/>
            </a:xfrm>
            <a:prstGeom prst="ellipse">
              <a:avLst/>
            </a:prstGeom>
            <a:solidFill>
              <a:schemeClr val="accent5"/>
            </a:solidFill>
            <a:ln>
              <a:noFill/>
            </a:ln>
            <a:effectLst>
              <a:outerShdw blurRad="190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2" name="Freeform 71">
            <a:extLst>
              <a:ext uri="{FF2B5EF4-FFF2-40B4-BE49-F238E27FC236}">
                <a16:creationId xmlns:a16="http://schemas.microsoft.com/office/drawing/2014/main" id="{8E3BABB6-A8FB-4A0F-8C1C-28AFDCA50834}"/>
              </a:ext>
            </a:extLst>
          </p:cNvPr>
          <p:cNvSpPr>
            <a:spLocks noEditPoints="1"/>
          </p:cNvSpPr>
          <p:nvPr/>
        </p:nvSpPr>
        <p:spPr bwMode="auto">
          <a:xfrm>
            <a:off x="7547454" y="3754952"/>
            <a:ext cx="493113" cy="482275"/>
          </a:xfrm>
          <a:custGeom>
            <a:avLst/>
            <a:gdLst>
              <a:gd name="T0" fmla="*/ 160 w 200"/>
              <a:gd name="T1" fmla="*/ 194 h 196"/>
              <a:gd name="T2" fmla="*/ 120 w 200"/>
              <a:gd name="T3" fmla="*/ 154 h 196"/>
              <a:gd name="T4" fmla="*/ 160 w 200"/>
              <a:gd name="T5" fmla="*/ 114 h 196"/>
              <a:gd name="T6" fmla="*/ 200 w 200"/>
              <a:gd name="T7" fmla="*/ 154 h 196"/>
              <a:gd name="T8" fmla="*/ 160 w 200"/>
              <a:gd name="T9" fmla="*/ 194 h 196"/>
              <a:gd name="T10" fmla="*/ 184 w 200"/>
              <a:gd name="T11" fmla="*/ 148 h 196"/>
              <a:gd name="T12" fmla="*/ 168 w 200"/>
              <a:gd name="T13" fmla="*/ 148 h 196"/>
              <a:gd name="T14" fmla="*/ 168 w 200"/>
              <a:gd name="T15" fmla="*/ 132 h 196"/>
              <a:gd name="T16" fmla="*/ 152 w 200"/>
              <a:gd name="T17" fmla="*/ 132 h 196"/>
              <a:gd name="T18" fmla="*/ 152 w 200"/>
              <a:gd name="T19" fmla="*/ 148 h 196"/>
              <a:gd name="T20" fmla="*/ 136 w 200"/>
              <a:gd name="T21" fmla="*/ 148 h 196"/>
              <a:gd name="T22" fmla="*/ 136 w 200"/>
              <a:gd name="T23" fmla="*/ 164 h 196"/>
              <a:gd name="T24" fmla="*/ 152 w 200"/>
              <a:gd name="T25" fmla="*/ 164 h 196"/>
              <a:gd name="T26" fmla="*/ 152 w 200"/>
              <a:gd name="T27" fmla="*/ 180 h 196"/>
              <a:gd name="T28" fmla="*/ 168 w 200"/>
              <a:gd name="T29" fmla="*/ 180 h 196"/>
              <a:gd name="T30" fmla="*/ 168 w 200"/>
              <a:gd name="T31" fmla="*/ 164 h 196"/>
              <a:gd name="T32" fmla="*/ 184 w 200"/>
              <a:gd name="T33" fmla="*/ 164 h 196"/>
              <a:gd name="T34" fmla="*/ 184 w 200"/>
              <a:gd name="T35" fmla="*/ 148 h 196"/>
              <a:gd name="T36" fmla="*/ 80 w 200"/>
              <a:gd name="T37" fmla="*/ 128 h 196"/>
              <a:gd name="T38" fmla="*/ 16 w 200"/>
              <a:gd name="T39" fmla="*/ 64 h 196"/>
              <a:gd name="T40" fmla="*/ 80 w 200"/>
              <a:gd name="T41" fmla="*/ 0 h 196"/>
              <a:gd name="T42" fmla="*/ 144 w 200"/>
              <a:gd name="T43" fmla="*/ 64 h 196"/>
              <a:gd name="T44" fmla="*/ 80 w 200"/>
              <a:gd name="T45" fmla="*/ 128 h 196"/>
              <a:gd name="T46" fmla="*/ 70 w 200"/>
              <a:gd name="T47" fmla="*/ 17 h 196"/>
              <a:gd name="T48" fmla="*/ 31 w 200"/>
              <a:gd name="T49" fmla="*/ 64 h 196"/>
              <a:gd name="T50" fmla="*/ 80 w 200"/>
              <a:gd name="T51" fmla="*/ 113 h 196"/>
              <a:gd name="T52" fmla="*/ 129 w 200"/>
              <a:gd name="T53" fmla="*/ 64 h 196"/>
              <a:gd name="T54" fmla="*/ 70 w 200"/>
              <a:gd name="T55" fmla="*/ 17 h 196"/>
              <a:gd name="T56" fmla="*/ 40 w 200"/>
              <a:gd name="T57" fmla="*/ 132 h 196"/>
              <a:gd name="T58" fmla="*/ 113 w 200"/>
              <a:gd name="T59" fmla="*/ 132 h 196"/>
              <a:gd name="T60" fmla="*/ 108 w 200"/>
              <a:gd name="T61" fmla="*/ 154 h 196"/>
              <a:gd name="T62" fmla="*/ 129 w 200"/>
              <a:gd name="T63" fmla="*/ 196 h 196"/>
              <a:gd name="T64" fmla="*/ 0 w 200"/>
              <a:gd name="T65" fmla="*/ 196 h 196"/>
              <a:gd name="T66" fmla="*/ 20 w 200"/>
              <a:gd name="T67" fmla="*/ 148 h 196"/>
              <a:gd name="T68" fmla="*/ 40 w 200"/>
              <a:gd name="T69" fmla="*/ 13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96">
                <a:moveTo>
                  <a:pt x="160" y="194"/>
                </a:moveTo>
                <a:cubicBezTo>
                  <a:pt x="138" y="194"/>
                  <a:pt x="120" y="176"/>
                  <a:pt x="120" y="154"/>
                </a:cubicBezTo>
                <a:cubicBezTo>
                  <a:pt x="120" y="132"/>
                  <a:pt x="138" y="114"/>
                  <a:pt x="160" y="114"/>
                </a:cubicBezTo>
                <a:cubicBezTo>
                  <a:pt x="182" y="114"/>
                  <a:pt x="200" y="132"/>
                  <a:pt x="200" y="154"/>
                </a:cubicBezTo>
                <a:cubicBezTo>
                  <a:pt x="200" y="176"/>
                  <a:pt x="182" y="194"/>
                  <a:pt x="160" y="194"/>
                </a:cubicBezTo>
                <a:close/>
                <a:moveTo>
                  <a:pt x="184" y="148"/>
                </a:moveTo>
                <a:cubicBezTo>
                  <a:pt x="168" y="148"/>
                  <a:pt x="168" y="148"/>
                  <a:pt x="168" y="148"/>
                </a:cubicBezTo>
                <a:cubicBezTo>
                  <a:pt x="168" y="132"/>
                  <a:pt x="168" y="132"/>
                  <a:pt x="168" y="132"/>
                </a:cubicBezTo>
                <a:cubicBezTo>
                  <a:pt x="152" y="132"/>
                  <a:pt x="152" y="132"/>
                  <a:pt x="152" y="132"/>
                </a:cubicBezTo>
                <a:cubicBezTo>
                  <a:pt x="152" y="148"/>
                  <a:pt x="152" y="148"/>
                  <a:pt x="152" y="148"/>
                </a:cubicBezTo>
                <a:cubicBezTo>
                  <a:pt x="136" y="148"/>
                  <a:pt x="136" y="148"/>
                  <a:pt x="136" y="148"/>
                </a:cubicBezTo>
                <a:cubicBezTo>
                  <a:pt x="136" y="164"/>
                  <a:pt x="136" y="164"/>
                  <a:pt x="136" y="164"/>
                </a:cubicBezTo>
                <a:cubicBezTo>
                  <a:pt x="152" y="164"/>
                  <a:pt x="152" y="164"/>
                  <a:pt x="152" y="164"/>
                </a:cubicBezTo>
                <a:cubicBezTo>
                  <a:pt x="152" y="180"/>
                  <a:pt x="152" y="180"/>
                  <a:pt x="152" y="180"/>
                </a:cubicBezTo>
                <a:cubicBezTo>
                  <a:pt x="168" y="180"/>
                  <a:pt x="168" y="180"/>
                  <a:pt x="168" y="180"/>
                </a:cubicBezTo>
                <a:cubicBezTo>
                  <a:pt x="168" y="164"/>
                  <a:pt x="168" y="164"/>
                  <a:pt x="168" y="164"/>
                </a:cubicBezTo>
                <a:cubicBezTo>
                  <a:pt x="184" y="164"/>
                  <a:pt x="184" y="164"/>
                  <a:pt x="184" y="164"/>
                </a:cubicBezTo>
                <a:lnTo>
                  <a:pt x="184" y="148"/>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moveTo>
                  <a:pt x="40" y="132"/>
                </a:moveTo>
                <a:cubicBezTo>
                  <a:pt x="113" y="132"/>
                  <a:pt x="113" y="132"/>
                  <a:pt x="113" y="132"/>
                </a:cubicBezTo>
                <a:cubicBezTo>
                  <a:pt x="110" y="139"/>
                  <a:pt x="108" y="146"/>
                  <a:pt x="108" y="154"/>
                </a:cubicBezTo>
                <a:cubicBezTo>
                  <a:pt x="108" y="171"/>
                  <a:pt x="117" y="187"/>
                  <a:pt x="129" y="196"/>
                </a:cubicBezTo>
                <a:cubicBezTo>
                  <a:pt x="0" y="196"/>
                  <a:pt x="0" y="196"/>
                  <a:pt x="0" y="196"/>
                </a:cubicBezTo>
                <a:cubicBezTo>
                  <a:pt x="20" y="148"/>
                  <a:pt x="20" y="148"/>
                  <a:pt x="20" y="148"/>
                </a:cubicBezTo>
                <a:cubicBezTo>
                  <a:pt x="20" y="148"/>
                  <a:pt x="25" y="132"/>
                  <a:pt x="40"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椭圆 32">
            <a:extLst>
              <a:ext uri="{FF2B5EF4-FFF2-40B4-BE49-F238E27FC236}">
                <a16:creationId xmlns:a16="http://schemas.microsoft.com/office/drawing/2014/main" id="{4A82A665-D681-4FA3-B269-0B38F0142209}"/>
              </a:ext>
            </a:extLst>
          </p:cNvPr>
          <p:cNvSpPr/>
          <p:nvPr/>
        </p:nvSpPr>
        <p:spPr>
          <a:xfrm>
            <a:off x="8055981" y="3254019"/>
            <a:ext cx="437452" cy="437452"/>
          </a:xfrm>
          <a:prstGeom prst="ellipse">
            <a:avLst/>
          </a:prstGeom>
          <a:solidFill>
            <a:schemeClr val="accent5">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a:extLst>
              <a:ext uri="{FF2B5EF4-FFF2-40B4-BE49-F238E27FC236}">
                <a16:creationId xmlns:a16="http://schemas.microsoft.com/office/drawing/2014/main" id="{FCFB4E16-36EE-4160-B8B5-0315B3C96F63}"/>
              </a:ext>
            </a:extLst>
          </p:cNvPr>
          <p:cNvSpPr txBox="1"/>
          <p:nvPr/>
        </p:nvSpPr>
        <p:spPr>
          <a:xfrm>
            <a:off x="8077770" y="3230078"/>
            <a:ext cx="541649" cy="4374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04</a:t>
            </a:r>
          </a:p>
        </p:txBody>
      </p:sp>
      <p:sp>
        <p:nvSpPr>
          <p:cNvPr id="35" name="矩形 34">
            <a:extLst>
              <a:ext uri="{FF2B5EF4-FFF2-40B4-BE49-F238E27FC236}">
                <a16:creationId xmlns:a16="http://schemas.microsoft.com/office/drawing/2014/main" id="{BE5B03E0-4C2A-4F36-8F82-977FC31A0270}"/>
              </a:ext>
            </a:extLst>
          </p:cNvPr>
          <p:cNvSpPr/>
          <p:nvPr/>
        </p:nvSpPr>
        <p:spPr>
          <a:xfrm>
            <a:off x="8796767" y="3294377"/>
            <a:ext cx="1146664" cy="369324"/>
          </a:xfrm>
          <a:prstGeom prst="rect">
            <a:avLst/>
          </a:prstGeom>
        </p:spPr>
        <p:txBody>
          <a:bodyPr wrap="square" lIns="91431" tIns="45716" rIns="91431" bIns="45716">
            <a:spAutoFit/>
          </a:bodyPr>
          <a:lstStyle/>
          <a:p>
            <a:pPr algn="dist">
              <a:spcBef>
                <a:spcPct val="0"/>
              </a:spcBef>
              <a:buFont typeface="Arial" panose="020B0604020202020204" pitchFamily="34" charset="0"/>
              <a:buNone/>
            </a:pPr>
            <a:r>
              <a:rPr lang="zh-CN" altLang="en-US" b="1" dirty="0">
                <a:solidFill>
                  <a:schemeClr val="tx1">
                    <a:lumMod val="85000"/>
                    <a:lumOff val="15000"/>
                  </a:schemeClr>
                </a:solidFill>
                <a:latin typeface="微软雅黑" panose="020B0503020204020204" charset="-122"/>
                <a:ea typeface="微软雅黑" panose="020B0503020204020204" charset="-122"/>
                <a:cs typeface="Arial" panose="020B0604020202020204" pitchFamily="34" charset="0"/>
              </a:rPr>
              <a:t>添加标题</a:t>
            </a:r>
          </a:p>
        </p:txBody>
      </p:sp>
      <p:sp>
        <p:nvSpPr>
          <p:cNvPr id="42" name="文本框 41">
            <a:extLst>
              <a:ext uri="{FF2B5EF4-FFF2-40B4-BE49-F238E27FC236}">
                <a16:creationId xmlns:a16="http://schemas.microsoft.com/office/drawing/2014/main" id="{5DE0DFE9-2765-4FB1-9470-21225FBAB71B}"/>
              </a:ext>
            </a:extLst>
          </p:cNvPr>
          <p:cNvSpPr txBox="1"/>
          <p:nvPr/>
        </p:nvSpPr>
        <p:spPr>
          <a:xfrm>
            <a:off x="837315" y="2563020"/>
            <a:ext cx="2706627" cy="613373"/>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a:t>
            </a:r>
            <a:endParaRPr lang="zh-CN" altLang="en-US" dirty="0">
              <a:solidFill>
                <a:schemeClr val="tx1">
                  <a:lumMod val="85000"/>
                  <a:lumOff val="15000"/>
                </a:schemeClr>
              </a:solidFill>
            </a:endParaRPr>
          </a:p>
        </p:txBody>
      </p:sp>
      <p:sp>
        <p:nvSpPr>
          <p:cNvPr id="43" name="文本框 42">
            <a:extLst>
              <a:ext uri="{FF2B5EF4-FFF2-40B4-BE49-F238E27FC236}">
                <a16:creationId xmlns:a16="http://schemas.microsoft.com/office/drawing/2014/main" id="{C164949C-422B-4BD5-B60C-D092C0F35393}"/>
              </a:ext>
            </a:extLst>
          </p:cNvPr>
          <p:cNvSpPr txBox="1"/>
          <p:nvPr/>
        </p:nvSpPr>
        <p:spPr>
          <a:xfrm>
            <a:off x="7863265" y="1890049"/>
            <a:ext cx="2706627" cy="613373"/>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a:t>
            </a:r>
            <a:endParaRPr lang="zh-CN" altLang="en-US" dirty="0">
              <a:solidFill>
                <a:schemeClr val="tx1">
                  <a:lumMod val="85000"/>
                  <a:lumOff val="15000"/>
                </a:schemeClr>
              </a:solidFill>
            </a:endParaRPr>
          </a:p>
        </p:txBody>
      </p:sp>
      <p:sp>
        <p:nvSpPr>
          <p:cNvPr id="44" name="文本框 43">
            <a:extLst>
              <a:ext uri="{FF2B5EF4-FFF2-40B4-BE49-F238E27FC236}">
                <a16:creationId xmlns:a16="http://schemas.microsoft.com/office/drawing/2014/main" id="{A918C3CE-838A-4E16-AE85-7395BCA19B37}"/>
              </a:ext>
            </a:extLst>
          </p:cNvPr>
          <p:cNvSpPr txBox="1"/>
          <p:nvPr/>
        </p:nvSpPr>
        <p:spPr>
          <a:xfrm>
            <a:off x="8796767" y="3781685"/>
            <a:ext cx="2706627" cy="613373"/>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a:t>
            </a:r>
            <a:endParaRPr lang="zh-CN" altLang="en-US" dirty="0">
              <a:solidFill>
                <a:schemeClr val="tx1">
                  <a:lumMod val="85000"/>
                  <a:lumOff val="15000"/>
                </a:schemeClr>
              </a:solidFill>
            </a:endParaRPr>
          </a:p>
        </p:txBody>
      </p:sp>
      <p:sp>
        <p:nvSpPr>
          <p:cNvPr id="45" name="文本框 44">
            <a:extLst>
              <a:ext uri="{FF2B5EF4-FFF2-40B4-BE49-F238E27FC236}">
                <a16:creationId xmlns:a16="http://schemas.microsoft.com/office/drawing/2014/main" id="{033AC092-6416-420D-934E-C976B36239D8}"/>
              </a:ext>
            </a:extLst>
          </p:cNvPr>
          <p:cNvSpPr txBox="1"/>
          <p:nvPr/>
        </p:nvSpPr>
        <p:spPr>
          <a:xfrm>
            <a:off x="2672433" y="4373622"/>
            <a:ext cx="2706627" cy="613373"/>
          </a:xfrm>
          <a:prstGeom prst="rect">
            <a:avLst/>
          </a:prstGeom>
          <a:noFill/>
        </p:spPr>
        <p:txBody>
          <a:bodyPr wrap="square" rtlCol="0">
            <a:spAutoFit/>
          </a:bodyPr>
          <a:lstStyle/>
          <a:p>
            <a:pPr>
              <a:lnSpc>
                <a:spcPct val="150000"/>
              </a:lnSpc>
            </a:pPr>
            <a:r>
              <a:rPr lang="zh-CN" altLang="en-US" sz="1200" dirty="0">
                <a:solidFill>
                  <a:schemeClr val="tx1">
                    <a:lumMod val="85000"/>
                    <a:lumOff val="15000"/>
                  </a:schemeClr>
                </a:solidFill>
              </a:rPr>
              <a:t>这里输入简单的文字概述这里输入简单文字概述简单的文字概述这里输入</a:t>
            </a:r>
            <a:endParaRPr lang="zh-CN" altLang="en-US" dirty="0">
              <a:solidFill>
                <a:schemeClr val="tx1">
                  <a:lumMod val="85000"/>
                  <a:lumOff val="15000"/>
                </a:schemeClr>
              </a:solidFill>
            </a:endParaRPr>
          </a:p>
        </p:txBody>
      </p:sp>
    </p:spTree>
    <p:extLst>
      <p:ext uri="{BB962C8B-B14F-4D97-AF65-F5344CB8AC3E}">
        <p14:creationId xmlns:p14="http://schemas.microsoft.com/office/powerpoint/2010/main" val="1901823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7">
            <a:extLst>
              <a:ext uri="{FF2B5EF4-FFF2-40B4-BE49-F238E27FC236}">
                <a16:creationId xmlns:a16="http://schemas.microsoft.com/office/drawing/2014/main" id="{280ED858-4A11-4DAA-B608-2E62D734BB84}"/>
              </a:ext>
            </a:extLst>
          </p:cNvPr>
          <p:cNvSpPr/>
          <p:nvPr/>
        </p:nvSpPr>
        <p:spPr>
          <a:xfrm>
            <a:off x="0" y="3350745"/>
            <a:ext cx="2090582" cy="588091"/>
          </a:xfrm>
          <a:prstGeom prst="homePlat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cxnSp>
        <p:nvCxnSpPr>
          <p:cNvPr id="3" name="直接箭头连接符 2">
            <a:extLst>
              <a:ext uri="{FF2B5EF4-FFF2-40B4-BE49-F238E27FC236}">
                <a16:creationId xmlns:a16="http://schemas.microsoft.com/office/drawing/2014/main" id="{0254168E-9766-4D35-9450-6811C1AFDEC8}"/>
              </a:ext>
            </a:extLst>
          </p:cNvPr>
          <p:cNvCxnSpPr>
            <a:cxnSpLocks/>
          </p:cNvCxnSpPr>
          <p:nvPr/>
        </p:nvCxnSpPr>
        <p:spPr>
          <a:xfrm>
            <a:off x="1971530" y="3644791"/>
            <a:ext cx="9361527" cy="0"/>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id="{907C4198-BCF9-416F-B005-0FDB25B43554}"/>
              </a:ext>
            </a:extLst>
          </p:cNvPr>
          <p:cNvSpPr/>
          <p:nvPr/>
        </p:nvSpPr>
        <p:spPr>
          <a:xfrm>
            <a:off x="2777680" y="3546777"/>
            <a:ext cx="196030" cy="196030"/>
          </a:xfrm>
          <a:prstGeom prst="ellipse">
            <a:avLst/>
          </a:prstGeom>
          <a:solidFill>
            <a:schemeClr val="accent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 name="椭圆 4">
            <a:extLst>
              <a:ext uri="{FF2B5EF4-FFF2-40B4-BE49-F238E27FC236}">
                <a16:creationId xmlns:a16="http://schemas.microsoft.com/office/drawing/2014/main" id="{1B1E9EFC-83AA-465C-8362-5B9B32025183}"/>
              </a:ext>
            </a:extLst>
          </p:cNvPr>
          <p:cNvSpPr/>
          <p:nvPr/>
        </p:nvSpPr>
        <p:spPr>
          <a:xfrm>
            <a:off x="4607419" y="3558189"/>
            <a:ext cx="196030" cy="196030"/>
          </a:xfrm>
          <a:prstGeom prst="ellipse">
            <a:avLst/>
          </a:prstGeom>
          <a:solidFill>
            <a:schemeClr val="accent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 name="椭圆 5">
            <a:extLst>
              <a:ext uri="{FF2B5EF4-FFF2-40B4-BE49-F238E27FC236}">
                <a16:creationId xmlns:a16="http://schemas.microsoft.com/office/drawing/2014/main" id="{560AEAF7-8300-44F4-87F4-0A13E0A0564A}"/>
              </a:ext>
            </a:extLst>
          </p:cNvPr>
          <p:cNvSpPr/>
          <p:nvPr/>
        </p:nvSpPr>
        <p:spPr>
          <a:xfrm>
            <a:off x="6437157" y="3558189"/>
            <a:ext cx="196030" cy="196030"/>
          </a:xfrm>
          <a:prstGeom prst="ellipse">
            <a:avLst/>
          </a:prstGeom>
          <a:solidFill>
            <a:schemeClr val="accent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7" name="椭圆 6">
            <a:extLst>
              <a:ext uri="{FF2B5EF4-FFF2-40B4-BE49-F238E27FC236}">
                <a16:creationId xmlns:a16="http://schemas.microsoft.com/office/drawing/2014/main" id="{DF55084F-344F-466B-8EF8-AA052D57288E}"/>
              </a:ext>
            </a:extLst>
          </p:cNvPr>
          <p:cNvSpPr/>
          <p:nvPr/>
        </p:nvSpPr>
        <p:spPr>
          <a:xfrm>
            <a:off x="8266895" y="3558189"/>
            <a:ext cx="196030" cy="196030"/>
          </a:xfrm>
          <a:prstGeom prst="ellipse">
            <a:avLst/>
          </a:prstGeom>
          <a:solidFill>
            <a:schemeClr val="accent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8" name="椭圆 7">
            <a:extLst>
              <a:ext uri="{FF2B5EF4-FFF2-40B4-BE49-F238E27FC236}">
                <a16:creationId xmlns:a16="http://schemas.microsoft.com/office/drawing/2014/main" id="{BCA958A1-21F2-435B-9AB3-0563D1F2B058}"/>
              </a:ext>
            </a:extLst>
          </p:cNvPr>
          <p:cNvSpPr/>
          <p:nvPr/>
        </p:nvSpPr>
        <p:spPr>
          <a:xfrm>
            <a:off x="10096632" y="3558189"/>
            <a:ext cx="196030" cy="196030"/>
          </a:xfrm>
          <a:prstGeom prst="ellipse">
            <a:avLst/>
          </a:prstGeom>
          <a:solidFill>
            <a:schemeClr val="accent5"/>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0" name="泪滴形 9">
            <a:extLst>
              <a:ext uri="{FF2B5EF4-FFF2-40B4-BE49-F238E27FC236}">
                <a16:creationId xmlns:a16="http://schemas.microsoft.com/office/drawing/2014/main" id="{CA0178AB-DFA0-4D6C-97CE-65A0ECE3C386}"/>
              </a:ext>
            </a:extLst>
          </p:cNvPr>
          <p:cNvSpPr/>
          <p:nvPr/>
        </p:nvSpPr>
        <p:spPr>
          <a:xfrm rot="8100000">
            <a:off x="1861758" y="902876"/>
            <a:ext cx="2027884" cy="202788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1" name="TextBox 16">
            <a:extLst>
              <a:ext uri="{FF2B5EF4-FFF2-40B4-BE49-F238E27FC236}">
                <a16:creationId xmlns:a16="http://schemas.microsoft.com/office/drawing/2014/main" id="{B056DD13-FB94-40B7-8738-089AEED43FB1}"/>
              </a:ext>
            </a:extLst>
          </p:cNvPr>
          <p:cNvSpPr txBox="1"/>
          <p:nvPr/>
        </p:nvSpPr>
        <p:spPr bwMode="auto">
          <a:xfrm>
            <a:off x="2190590" y="1603861"/>
            <a:ext cx="1503538" cy="125681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itchFamily="34" charset="0"/>
            </a:endParaRPr>
          </a:p>
        </p:txBody>
      </p:sp>
      <p:sp>
        <p:nvSpPr>
          <p:cNvPr id="12" name="矩形 11">
            <a:extLst>
              <a:ext uri="{FF2B5EF4-FFF2-40B4-BE49-F238E27FC236}">
                <a16:creationId xmlns:a16="http://schemas.microsoft.com/office/drawing/2014/main" id="{D4E44D9A-1058-40CC-9683-3A3E38B3958C}"/>
              </a:ext>
            </a:extLst>
          </p:cNvPr>
          <p:cNvSpPr/>
          <p:nvPr/>
        </p:nvSpPr>
        <p:spPr bwMode="auto">
          <a:xfrm>
            <a:off x="2302500" y="1160997"/>
            <a:ext cx="1174298"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zh-CN" altLang="en-US" sz="1600" b="1" dirty="0">
              <a:solidFill>
                <a:schemeClr val="bg1"/>
              </a:solidFill>
            </a:endParaRPr>
          </a:p>
        </p:txBody>
      </p:sp>
      <p:sp>
        <p:nvSpPr>
          <p:cNvPr id="14" name="泪滴形 13">
            <a:extLst>
              <a:ext uri="{FF2B5EF4-FFF2-40B4-BE49-F238E27FC236}">
                <a16:creationId xmlns:a16="http://schemas.microsoft.com/office/drawing/2014/main" id="{C4AB2D75-CD00-4F4E-9336-D90F8A6E9AA0}"/>
              </a:ext>
            </a:extLst>
          </p:cNvPr>
          <p:cNvSpPr/>
          <p:nvPr/>
        </p:nvSpPr>
        <p:spPr>
          <a:xfrm rot="8100000">
            <a:off x="5521230" y="902876"/>
            <a:ext cx="2027884" cy="202788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20">
            <a:extLst>
              <a:ext uri="{FF2B5EF4-FFF2-40B4-BE49-F238E27FC236}">
                <a16:creationId xmlns:a16="http://schemas.microsoft.com/office/drawing/2014/main" id="{E0D4EA46-547F-46D2-AB68-C47FB5EAC3A2}"/>
              </a:ext>
            </a:extLst>
          </p:cNvPr>
          <p:cNvSpPr txBox="1"/>
          <p:nvPr/>
        </p:nvSpPr>
        <p:spPr bwMode="auto">
          <a:xfrm>
            <a:off x="5881417" y="1646723"/>
            <a:ext cx="1503538" cy="125681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itchFamily="34" charset="0"/>
            </a:endParaRPr>
          </a:p>
        </p:txBody>
      </p:sp>
      <p:sp>
        <p:nvSpPr>
          <p:cNvPr id="16" name="矩形 15">
            <a:extLst>
              <a:ext uri="{FF2B5EF4-FFF2-40B4-BE49-F238E27FC236}">
                <a16:creationId xmlns:a16="http://schemas.microsoft.com/office/drawing/2014/main" id="{38A19AB2-A9C7-4A22-AC94-424015B31700}"/>
              </a:ext>
            </a:extLst>
          </p:cNvPr>
          <p:cNvSpPr/>
          <p:nvPr/>
        </p:nvSpPr>
        <p:spPr bwMode="auto">
          <a:xfrm>
            <a:off x="5974855" y="1213099"/>
            <a:ext cx="1064944"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zh-CN" altLang="en-US" sz="1600" b="1" dirty="0">
              <a:solidFill>
                <a:schemeClr val="bg1"/>
              </a:solidFill>
            </a:endParaRPr>
          </a:p>
        </p:txBody>
      </p:sp>
      <p:sp>
        <p:nvSpPr>
          <p:cNvPr id="18" name="泪滴形 17">
            <a:extLst>
              <a:ext uri="{FF2B5EF4-FFF2-40B4-BE49-F238E27FC236}">
                <a16:creationId xmlns:a16="http://schemas.microsoft.com/office/drawing/2014/main" id="{BC13CCA9-D5C3-40B9-8122-1974F2C87270}"/>
              </a:ext>
            </a:extLst>
          </p:cNvPr>
          <p:cNvSpPr/>
          <p:nvPr/>
        </p:nvSpPr>
        <p:spPr>
          <a:xfrm rot="8100000">
            <a:off x="9180710" y="902875"/>
            <a:ext cx="2027884" cy="202788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24">
            <a:extLst>
              <a:ext uri="{FF2B5EF4-FFF2-40B4-BE49-F238E27FC236}">
                <a16:creationId xmlns:a16="http://schemas.microsoft.com/office/drawing/2014/main" id="{01983476-409D-4417-967B-C8FB004FF651}"/>
              </a:ext>
            </a:extLst>
          </p:cNvPr>
          <p:cNvSpPr txBox="1"/>
          <p:nvPr/>
        </p:nvSpPr>
        <p:spPr bwMode="auto">
          <a:xfrm>
            <a:off x="9474241" y="1684170"/>
            <a:ext cx="1503538" cy="1256810"/>
          </a:xfrm>
          <a:prstGeom prst="rect">
            <a:avLst/>
          </a:prstGeom>
          <a:noFill/>
        </p:spPr>
        <p:txBody>
          <a:bodyPr wrap="square">
            <a:spAutoFit/>
          </a:bodyPr>
          <a:lstStyle/>
          <a:p>
            <a:pPr>
              <a:lnSpc>
                <a:spcPct val="150000"/>
              </a:lnSpc>
            </a:pPr>
            <a:r>
              <a:rPr lang="zh-CN" altLang="en-US" sz="1200" dirty="0">
                <a:solidFill>
                  <a:schemeClr val="bg1"/>
                </a:solidFill>
              </a:rPr>
              <a:t>这里输入简单的文字概述这里输入简单</a:t>
            </a:r>
            <a:endParaRPr lang="zh-CN" altLang="en-US" sz="1200" dirty="0">
              <a:solidFill>
                <a:schemeClr val="bg1"/>
              </a:solidFill>
              <a:latin typeface="Calibri" pitchFamily="34" charset="0"/>
            </a:endParaRPr>
          </a:p>
        </p:txBody>
      </p:sp>
      <p:sp>
        <p:nvSpPr>
          <p:cNvPr id="20" name="矩形 19">
            <a:extLst>
              <a:ext uri="{FF2B5EF4-FFF2-40B4-BE49-F238E27FC236}">
                <a16:creationId xmlns:a16="http://schemas.microsoft.com/office/drawing/2014/main" id="{1DE4F58A-F1BF-48F6-9538-73C7C9D9990A}"/>
              </a:ext>
            </a:extLst>
          </p:cNvPr>
          <p:cNvSpPr/>
          <p:nvPr/>
        </p:nvSpPr>
        <p:spPr bwMode="auto">
          <a:xfrm>
            <a:off x="9641571" y="1241306"/>
            <a:ext cx="1234552" cy="338554"/>
          </a:xfrm>
          <a:prstGeom prst="rect">
            <a:avLst/>
          </a:prstGeom>
        </p:spPr>
        <p:txBody>
          <a:bodyPr wrap="square">
            <a:spAutoFit/>
          </a:bodyPr>
          <a:lstStyle/>
          <a:p>
            <a:pPr>
              <a:defRPr/>
            </a:pPr>
            <a:r>
              <a:rPr lang="zh-CN" altLang="en-US" sz="1600" b="1" dirty="0">
                <a:solidFill>
                  <a:schemeClr val="bg1"/>
                </a:solidFill>
                <a:latin typeface="微软雅黑" panose="020B0503020204020204" pitchFamily="34" charset="-122"/>
                <a:ea typeface="微软雅黑" panose="020B0503020204020204" pitchFamily="34" charset="-122"/>
              </a:rPr>
              <a:t>添加标题</a:t>
            </a:r>
            <a:endParaRPr lang="zh-CN" altLang="en-US" sz="1600" b="1" dirty="0">
              <a:solidFill>
                <a:schemeClr val="bg1"/>
              </a:solidFill>
            </a:endParaRPr>
          </a:p>
        </p:txBody>
      </p:sp>
      <p:sp>
        <p:nvSpPr>
          <p:cNvPr id="22" name="泪滴形 21">
            <a:extLst>
              <a:ext uri="{FF2B5EF4-FFF2-40B4-BE49-F238E27FC236}">
                <a16:creationId xmlns:a16="http://schemas.microsoft.com/office/drawing/2014/main" id="{754C7A5F-2FE7-4E19-9AC3-CAC451E8AF00}"/>
              </a:ext>
            </a:extLst>
          </p:cNvPr>
          <p:cNvSpPr/>
          <p:nvPr/>
        </p:nvSpPr>
        <p:spPr>
          <a:xfrm rot="13500000" flipV="1">
            <a:off x="3726433" y="4431419"/>
            <a:ext cx="2027884" cy="202788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3" name="TextBox 28">
            <a:extLst>
              <a:ext uri="{FF2B5EF4-FFF2-40B4-BE49-F238E27FC236}">
                <a16:creationId xmlns:a16="http://schemas.microsoft.com/office/drawing/2014/main" id="{8CE9B5AC-D7EA-4D56-8C48-B8BEE4F603BA}"/>
              </a:ext>
            </a:extLst>
          </p:cNvPr>
          <p:cNvSpPr txBox="1"/>
          <p:nvPr/>
        </p:nvSpPr>
        <p:spPr bwMode="auto">
          <a:xfrm>
            <a:off x="3952872" y="5025206"/>
            <a:ext cx="1503538" cy="1256810"/>
          </a:xfrm>
          <a:prstGeom prst="rect">
            <a:avLst/>
          </a:prstGeom>
          <a:noFill/>
        </p:spPr>
        <p:txBody>
          <a:bodyPr wrap="square">
            <a:spAutoFit/>
          </a:bodyPr>
          <a:lstStyle/>
          <a:p>
            <a:pPr>
              <a:lnSpc>
                <a:spcPct val="150000"/>
              </a:lnSpc>
            </a:pPr>
            <a:r>
              <a:rPr lang="zh-CN" altLang="en-US" sz="1200" dirty="0">
                <a:solidFill>
                  <a:schemeClr val="bg1">
                    <a:lumMod val="95000"/>
                  </a:schemeClr>
                </a:solidFill>
              </a:rPr>
              <a:t>这里输入简单的文字概述这里输入简单</a:t>
            </a:r>
            <a:endParaRPr lang="zh-CN" altLang="en-US" sz="1200" dirty="0">
              <a:solidFill>
                <a:schemeClr val="bg1">
                  <a:lumMod val="95000"/>
                </a:schemeClr>
              </a:solidFill>
              <a:latin typeface="Calibri" pitchFamily="34" charset="0"/>
            </a:endParaRPr>
          </a:p>
        </p:txBody>
      </p:sp>
      <p:sp>
        <p:nvSpPr>
          <p:cNvPr id="24" name="矩形 23">
            <a:extLst>
              <a:ext uri="{FF2B5EF4-FFF2-40B4-BE49-F238E27FC236}">
                <a16:creationId xmlns:a16="http://schemas.microsoft.com/office/drawing/2014/main" id="{D52C0C84-D66E-47D1-A939-8B2BBBF6C46F}"/>
              </a:ext>
            </a:extLst>
          </p:cNvPr>
          <p:cNvSpPr/>
          <p:nvPr/>
        </p:nvSpPr>
        <p:spPr bwMode="auto">
          <a:xfrm>
            <a:off x="4213556" y="4573106"/>
            <a:ext cx="1188245" cy="338554"/>
          </a:xfrm>
          <a:prstGeom prst="rect">
            <a:avLst/>
          </a:prstGeom>
        </p:spPr>
        <p:txBody>
          <a:bodyPr wrap="square">
            <a:spAutoFit/>
          </a:bodyPr>
          <a:lstStyle/>
          <a:p>
            <a:pPr>
              <a:defRPr/>
            </a:pP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bg1">
                  <a:lumMod val="95000"/>
                </a:schemeClr>
              </a:solidFill>
            </a:endParaRPr>
          </a:p>
        </p:txBody>
      </p:sp>
      <p:sp>
        <p:nvSpPr>
          <p:cNvPr id="26" name="泪滴形 25">
            <a:extLst>
              <a:ext uri="{FF2B5EF4-FFF2-40B4-BE49-F238E27FC236}">
                <a16:creationId xmlns:a16="http://schemas.microsoft.com/office/drawing/2014/main" id="{8C7DB3EF-C11A-4EBC-8227-3BD05A8DFEFC}"/>
              </a:ext>
            </a:extLst>
          </p:cNvPr>
          <p:cNvSpPr/>
          <p:nvPr/>
        </p:nvSpPr>
        <p:spPr>
          <a:xfrm rot="13500000" flipV="1">
            <a:off x="7385904" y="4431419"/>
            <a:ext cx="2027885" cy="2027884"/>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27" name="TextBox 32">
            <a:extLst>
              <a:ext uri="{FF2B5EF4-FFF2-40B4-BE49-F238E27FC236}">
                <a16:creationId xmlns:a16="http://schemas.microsoft.com/office/drawing/2014/main" id="{0E5E784F-A05C-417D-A9EA-8AB787C3C3FB}"/>
              </a:ext>
            </a:extLst>
          </p:cNvPr>
          <p:cNvSpPr txBox="1"/>
          <p:nvPr/>
        </p:nvSpPr>
        <p:spPr bwMode="auto">
          <a:xfrm>
            <a:off x="7677444" y="5062655"/>
            <a:ext cx="1503539" cy="1256810"/>
          </a:xfrm>
          <a:prstGeom prst="rect">
            <a:avLst/>
          </a:prstGeom>
          <a:noFill/>
        </p:spPr>
        <p:txBody>
          <a:bodyPr wrap="square">
            <a:spAutoFit/>
          </a:bodyPr>
          <a:lstStyle/>
          <a:p>
            <a:pPr>
              <a:lnSpc>
                <a:spcPct val="150000"/>
              </a:lnSpc>
            </a:pPr>
            <a:r>
              <a:rPr lang="zh-CN" altLang="en-US" sz="1200" dirty="0">
                <a:solidFill>
                  <a:schemeClr val="bg1">
                    <a:lumMod val="95000"/>
                  </a:schemeClr>
                </a:solidFill>
              </a:rPr>
              <a:t>这里输入简单的文字概述这里输入简单</a:t>
            </a:r>
            <a:endParaRPr lang="zh-CN" altLang="en-US" sz="1200" dirty="0">
              <a:solidFill>
                <a:schemeClr val="bg1">
                  <a:lumMod val="95000"/>
                </a:schemeClr>
              </a:solidFill>
              <a:latin typeface="Calibri" pitchFamily="34" charset="0"/>
            </a:endParaRPr>
          </a:p>
        </p:txBody>
      </p:sp>
      <p:sp>
        <p:nvSpPr>
          <p:cNvPr id="28" name="矩形 27">
            <a:extLst>
              <a:ext uri="{FF2B5EF4-FFF2-40B4-BE49-F238E27FC236}">
                <a16:creationId xmlns:a16="http://schemas.microsoft.com/office/drawing/2014/main" id="{E8DD5674-8FEC-46E2-9FC0-6355AFCDE940}"/>
              </a:ext>
            </a:extLst>
          </p:cNvPr>
          <p:cNvSpPr/>
          <p:nvPr/>
        </p:nvSpPr>
        <p:spPr bwMode="auto">
          <a:xfrm>
            <a:off x="7872480" y="4610559"/>
            <a:ext cx="1063725" cy="338554"/>
          </a:xfrm>
          <a:prstGeom prst="rect">
            <a:avLst/>
          </a:prstGeom>
        </p:spPr>
        <p:txBody>
          <a:bodyPr wrap="square">
            <a:spAutoFit/>
          </a:bodyPr>
          <a:lstStyle/>
          <a:p>
            <a:pPr>
              <a:defRPr/>
            </a:pP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bg1">
                  <a:lumMod val="95000"/>
                </a:schemeClr>
              </a:solidFill>
            </a:endParaRPr>
          </a:p>
        </p:txBody>
      </p:sp>
      <p:sp>
        <p:nvSpPr>
          <p:cNvPr id="29" name="矩形 28">
            <a:extLst>
              <a:ext uri="{FF2B5EF4-FFF2-40B4-BE49-F238E27FC236}">
                <a16:creationId xmlns:a16="http://schemas.microsoft.com/office/drawing/2014/main" id="{B19C48C6-02DE-4444-AECA-E684D953384D}"/>
              </a:ext>
            </a:extLst>
          </p:cNvPr>
          <p:cNvSpPr/>
          <p:nvPr/>
        </p:nvSpPr>
        <p:spPr bwMode="auto">
          <a:xfrm>
            <a:off x="2317045" y="3938836"/>
            <a:ext cx="106739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2014</a:t>
            </a:r>
            <a:endParaRPr lang="zh-CN" altLang="en-US" sz="1600" b="1" dirty="0">
              <a:solidFill>
                <a:schemeClr val="tx1">
                  <a:lumMod val="95000"/>
                  <a:lumOff val="5000"/>
                </a:schemeClr>
              </a:solidFill>
            </a:endParaRPr>
          </a:p>
        </p:txBody>
      </p:sp>
      <p:sp>
        <p:nvSpPr>
          <p:cNvPr id="30" name="矩形 29">
            <a:extLst>
              <a:ext uri="{FF2B5EF4-FFF2-40B4-BE49-F238E27FC236}">
                <a16:creationId xmlns:a16="http://schemas.microsoft.com/office/drawing/2014/main" id="{0D74C424-9316-47E1-8140-7E5F596CA25F}"/>
              </a:ext>
            </a:extLst>
          </p:cNvPr>
          <p:cNvSpPr/>
          <p:nvPr/>
        </p:nvSpPr>
        <p:spPr bwMode="auto">
          <a:xfrm>
            <a:off x="4269752" y="2887528"/>
            <a:ext cx="106739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2015</a:t>
            </a:r>
            <a:endParaRPr lang="zh-CN" altLang="en-US" sz="1600" b="1" dirty="0">
              <a:solidFill>
                <a:schemeClr val="tx1">
                  <a:lumMod val="95000"/>
                  <a:lumOff val="5000"/>
                </a:schemeClr>
              </a:solidFill>
            </a:endParaRPr>
          </a:p>
        </p:txBody>
      </p:sp>
      <p:sp>
        <p:nvSpPr>
          <p:cNvPr id="31" name="矩形 30">
            <a:extLst>
              <a:ext uri="{FF2B5EF4-FFF2-40B4-BE49-F238E27FC236}">
                <a16:creationId xmlns:a16="http://schemas.microsoft.com/office/drawing/2014/main" id="{B12C4B54-0A59-4654-BA74-A8864EEF522A}"/>
              </a:ext>
            </a:extLst>
          </p:cNvPr>
          <p:cNvSpPr/>
          <p:nvPr/>
        </p:nvSpPr>
        <p:spPr bwMode="auto">
          <a:xfrm>
            <a:off x="6011187" y="3938836"/>
            <a:ext cx="106739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2016</a:t>
            </a:r>
            <a:endParaRPr lang="zh-CN" altLang="en-US" sz="1600" b="1" dirty="0">
              <a:solidFill>
                <a:schemeClr val="tx1">
                  <a:lumMod val="95000"/>
                  <a:lumOff val="5000"/>
                </a:schemeClr>
              </a:solidFill>
            </a:endParaRPr>
          </a:p>
        </p:txBody>
      </p:sp>
      <p:sp>
        <p:nvSpPr>
          <p:cNvPr id="32" name="矩形 31">
            <a:extLst>
              <a:ext uri="{FF2B5EF4-FFF2-40B4-BE49-F238E27FC236}">
                <a16:creationId xmlns:a16="http://schemas.microsoft.com/office/drawing/2014/main" id="{E0F124C7-E07F-4BE7-AAC8-F999DF1DFD43}"/>
              </a:ext>
            </a:extLst>
          </p:cNvPr>
          <p:cNvSpPr/>
          <p:nvPr/>
        </p:nvSpPr>
        <p:spPr bwMode="auto">
          <a:xfrm>
            <a:off x="9660950" y="3884325"/>
            <a:ext cx="106739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2018</a:t>
            </a:r>
            <a:endParaRPr lang="zh-CN" altLang="en-US" sz="1600" b="1" dirty="0">
              <a:solidFill>
                <a:schemeClr val="tx1">
                  <a:lumMod val="95000"/>
                  <a:lumOff val="5000"/>
                </a:schemeClr>
              </a:solidFill>
            </a:endParaRPr>
          </a:p>
        </p:txBody>
      </p:sp>
      <p:sp>
        <p:nvSpPr>
          <p:cNvPr id="33" name="矩形 32">
            <a:extLst>
              <a:ext uri="{FF2B5EF4-FFF2-40B4-BE49-F238E27FC236}">
                <a16:creationId xmlns:a16="http://schemas.microsoft.com/office/drawing/2014/main" id="{247CC864-ECF6-4B6B-8842-7192EFAACB94}"/>
              </a:ext>
            </a:extLst>
          </p:cNvPr>
          <p:cNvSpPr/>
          <p:nvPr/>
        </p:nvSpPr>
        <p:spPr bwMode="auto">
          <a:xfrm>
            <a:off x="8038656" y="2940980"/>
            <a:ext cx="1067394" cy="338554"/>
          </a:xfrm>
          <a:prstGeom prst="rect">
            <a:avLst/>
          </a:prstGeom>
        </p:spPr>
        <p:txBody>
          <a:bodyPr wrap="square">
            <a:spAutoFit/>
          </a:bodyPr>
          <a:lstStyle/>
          <a:p>
            <a:pPr>
              <a:defRPr/>
            </a:pPr>
            <a:r>
              <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rPr>
              <a:t>2017</a:t>
            </a:r>
            <a:endParaRPr lang="zh-CN" altLang="en-US" sz="1600" b="1" dirty="0">
              <a:solidFill>
                <a:schemeClr val="tx1">
                  <a:lumMod val="95000"/>
                  <a:lumOff val="5000"/>
                </a:schemeClr>
              </a:solidFill>
            </a:endParaRPr>
          </a:p>
        </p:txBody>
      </p:sp>
    </p:spTree>
    <p:extLst>
      <p:ext uri="{BB962C8B-B14F-4D97-AF65-F5344CB8AC3E}">
        <p14:creationId xmlns:p14="http://schemas.microsoft.com/office/powerpoint/2010/main" val="1019331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509B7EF-489C-4877-98F2-BB76E1604B13}"/>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4015" b="96715" l="9395" r="93111">
                        <a14:foregroundMark x1="11065" y1="77007" x2="11065" y2="77007"/>
                        <a14:foregroundMark x1="87056" y1="78832" x2="87056" y2="78832"/>
                        <a14:foregroundMark x1="57411" y1="16058" x2="57411" y2="16058"/>
                        <a14:foregroundMark x1="55115" y1="21533" x2="55115" y2="21533"/>
                        <a14:foregroundMark x1="51357" y1="32482" x2="51357" y2="32482"/>
                        <a14:foregroundMark x1="53027" y1="28102" x2="53027" y2="28102"/>
                        <a14:foregroundMark x1="56159" y1="18978" x2="56159" y2="18978"/>
                        <a14:foregroundMark x1="40292" y1="67153" x2="40292" y2="67153"/>
                        <a14:foregroundMark x1="38205" y1="74453" x2="38205" y2="74453"/>
                        <a14:foregroundMark x1="35282" y1="82847" x2="35282" y2="82847"/>
                        <a14:foregroundMark x1="36952" y1="77372" x2="36952" y2="77372"/>
                        <a14:foregroundMark x1="39248" y1="70803" x2="39248" y2="70803"/>
                      </a14:backgroundRemoval>
                    </a14:imgEffect>
                  </a14:imgLayer>
                </a14:imgProps>
              </a:ext>
              <a:ext uri="{28A0092B-C50C-407E-A947-70E740481C1C}">
                <a14:useLocalDpi xmlns:a14="http://schemas.microsoft.com/office/drawing/2010/main"/>
              </a:ext>
            </a:extLst>
          </a:blip>
          <a:stretch>
            <a:fillRect/>
          </a:stretch>
        </p:blipFill>
        <p:spPr>
          <a:xfrm>
            <a:off x="7000472" y="2691610"/>
            <a:ext cx="1220448" cy="698126"/>
          </a:xfrm>
          <a:prstGeom prst="rect">
            <a:avLst/>
          </a:prstGeom>
        </p:spPr>
      </p:pic>
      <p:pic>
        <p:nvPicPr>
          <p:cNvPr id="23" name="图片 22">
            <a:extLst>
              <a:ext uri="{FF2B5EF4-FFF2-40B4-BE49-F238E27FC236}">
                <a16:creationId xmlns:a16="http://schemas.microsoft.com/office/drawing/2014/main" id="{866251AB-6168-4828-AC79-486F4E2EDB9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26776" b="94536" l="4188" r="99476"/>
                    </a14:imgEffect>
                  </a14:imgLayer>
                </a14:imgProps>
              </a:ext>
              <a:ext uri="{28A0092B-C50C-407E-A947-70E740481C1C}">
                <a14:useLocalDpi xmlns:a14="http://schemas.microsoft.com/office/drawing/2010/main"/>
              </a:ext>
            </a:extLst>
          </a:blip>
          <a:srcRect l="3942" t="20500" r="1117" b="6377"/>
          <a:stretch/>
        </p:blipFill>
        <p:spPr>
          <a:xfrm>
            <a:off x="4298864" y="2618102"/>
            <a:ext cx="1100831" cy="812332"/>
          </a:xfrm>
          <a:prstGeom prst="rect">
            <a:avLst/>
          </a:prstGeom>
        </p:spPr>
      </p:pic>
      <p:graphicFrame>
        <p:nvGraphicFramePr>
          <p:cNvPr id="25" name="Chart 1">
            <a:extLst>
              <a:ext uri="{FF2B5EF4-FFF2-40B4-BE49-F238E27FC236}">
                <a16:creationId xmlns:a16="http://schemas.microsoft.com/office/drawing/2014/main" id="{97D68B92-F372-4834-8252-DBC65BF0AC45}"/>
              </a:ext>
            </a:extLst>
          </p:cNvPr>
          <p:cNvGraphicFramePr>
            <a:graphicFrameLocks/>
          </p:cNvGraphicFramePr>
          <p:nvPr>
            <p:extLst>
              <p:ext uri="{D42A27DB-BD31-4B8C-83A1-F6EECF244321}">
                <p14:modId xmlns:p14="http://schemas.microsoft.com/office/powerpoint/2010/main" val="2447364280"/>
              </p:ext>
            </p:extLst>
          </p:nvPr>
        </p:nvGraphicFramePr>
        <p:xfrm>
          <a:off x="6326914" y="1882090"/>
          <a:ext cx="2567564" cy="2492946"/>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9">
            <a:extLst>
              <a:ext uri="{FF2B5EF4-FFF2-40B4-BE49-F238E27FC236}">
                <a16:creationId xmlns:a16="http://schemas.microsoft.com/office/drawing/2014/main" id="{B514DE5E-AE54-4A71-840D-2E0B5E42BE61}"/>
              </a:ext>
            </a:extLst>
          </p:cNvPr>
          <p:cNvSpPr txBox="1"/>
          <p:nvPr/>
        </p:nvSpPr>
        <p:spPr>
          <a:xfrm>
            <a:off x="1401781" y="1441161"/>
            <a:ext cx="1136241" cy="646331"/>
          </a:xfrm>
          <a:prstGeom prst="rect">
            <a:avLst/>
          </a:prstGeom>
          <a:noFill/>
        </p:spPr>
        <p:txBody>
          <a:bodyPr>
            <a:spAutoFit/>
          </a:bodyPr>
          <a:lstStyle/>
          <a:p>
            <a:pPr algn="ctr">
              <a:defRPr/>
            </a:pPr>
            <a:r>
              <a:rPr lang="en-US" altLang="zh-CN" sz="3600" b="1" dirty="0">
                <a:solidFill>
                  <a:schemeClr val="tx1">
                    <a:lumMod val="85000"/>
                    <a:lumOff val="15000"/>
                  </a:schemeClr>
                </a:solidFill>
                <a:latin typeface="Signika" panose="02010003020600000004" pitchFamily="50" charset="0"/>
                <a:ea typeface="宋体" panose="02010600030101010101" pitchFamily="2" charset="-122"/>
              </a:rPr>
              <a:t>95</a:t>
            </a:r>
            <a:r>
              <a:rPr lang="en-US" altLang="zh-CN" sz="2000" b="1" dirty="0">
                <a:solidFill>
                  <a:schemeClr val="tx1">
                    <a:lumMod val="85000"/>
                    <a:lumOff val="15000"/>
                  </a:schemeClr>
                </a:solidFill>
                <a:latin typeface="Signika" panose="02010003020600000004" pitchFamily="50" charset="0"/>
                <a:ea typeface="宋体" panose="02010600030101010101" pitchFamily="2" charset="-122"/>
              </a:rPr>
              <a:t>%</a:t>
            </a:r>
          </a:p>
        </p:txBody>
      </p:sp>
      <p:graphicFrame>
        <p:nvGraphicFramePr>
          <p:cNvPr id="27" name="Chart 5">
            <a:extLst>
              <a:ext uri="{FF2B5EF4-FFF2-40B4-BE49-F238E27FC236}">
                <a16:creationId xmlns:a16="http://schemas.microsoft.com/office/drawing/2014/main" id="{01CA6E16-8FA2-4B5F-892D-81D7044D35F0}"/>
              </a:ext>
            </a:extLst>
          </p:cNvPr>
          <p:cNvGraphicFramePr>
            <a:graphicFrameLocks/>
          </p:cNvGraphicFramePr>
          <p:nvPr>
            <p:extLst>
              <p:ext uri="{D42A27DB-BD31-4B8C-83A1-F6EECF244321}">
                <p14:modId xmlns:p14="http://schemas.microsoft.com/office/powerpoint/2010/main" val="1992938876"/>
              </p:ext>
            </p:extLst>
          </p:nvPr>
        </p:nvGraphicFramePr>
        <p:xfrm>
          <a:off x="3473106" y="1892400"/>
          <a:ext cx="2565868" cy="249464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6">
            <a:extLst>
              <a:ext uri="{FF2B5EF4-FFF2-40B4-BE49-F238E27FC236}">
                <a16:creationId xmlns:a16="http://schemas.microsoft.com/office/drawing/2014/main" id="{2BE0C87D-7CE2-4E2A-B008-EF281FC5AC68}"/>
              </a:ext>
            </a:extLst>
          </p:cNvPr>
          <p:cNvGraphicFramePr>
            <a:graphicFrameLocks/>
          </p:cNvGraphicFramePr>
          <p:nvPr>
            <p:extLst>
              <p:ext uri="{D42A27DB-BD31-4B8C-83A1-F6EECF244321}">
                <p14:modId xmlns:p14="http://schemas.microsoft.com/office/powerpoint/2010/main" val="1812533067"/>
              </p:ext>
            </p:extLst>
          </p:nvPr>
        </p:nvGraphicFramePr>
        <p:xfrm>
          <a:off x="609487" y="1894096"/>
          <a:ext cx="2565869" cy="24929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Chart 7">
            <a:extLst>
              <a:ext uri="{FF2B5EF4-FFF2-40B4-BE49-F238E27FC236}">
                <a16:creationId xmlns:a16="http://schemas.microsoft.com/office/drawing/2014/main" id="{F577A940-4447-4A4F-8737-F6F8EAF40BD8}"/>
              </a:ext>
            </a:extLst>
          </p:cNvPr>
          <p:cNvGraphicFramePr>
            <a:graphicFrameLocks/>
          </p:cNvGraphicFramePr>
          <p:nvPr>
            <p:extLst>
              <p:ext uri="{D42A27DB-BD31-4B8C-83A1-F6EECF244321}">
                <p14:modId xmlns:p14="http://schemas.microsoft.com/office/powerpoint/2010/main" val="1294767774"/>
              </p:ext>
            </p:extLst>
          </p:nvPr>
        </p:nvGraphicFramePr>
        <p:xfrm>
          <a:off x="9131609" y="1882090"/>
          <a:ext cx="2565868" cy="2492946"/>
        </p:xfrm>
        <a:graphic>
          <a:graphicData uri="http://schemas.openxmlformats.org/drawingml/2006/chart">
            <c:chart xmlns:c="http://schemas.openxmlformats.org/drawingml/2006/chart" xmlns:r="http://schemas.openxmlformats.org/officeDocument/2006/relationships" r:id="rId9"/>
          </a:graphicData>
        </a:graphic>
      </p:graphicFrame>
      <p:sp>
        <p:nvSpPr>
          <p:cNvPr id="30" name="TextBox 30">
            <a:extLst>
              <a:ext uri="{FF2B5EF4-FFF2-40B4-BE49-F238E27FC236}">
                <a16:creationId xmlns:a16="http://schemas.microsoft.com/office/drawing/2014/main" id="{93A7EB32-A720-441A-86CE-923039008709}"/>
              </a:ext>
            </a:extLst>
          </p:cNvPr>
          <p:cNvSpPr txBox="1"/>
          <p:nvPr/>
        </p:nvSpPr>
        <p:spPr>
          <a:xfrm>
            <a:off x="4222031" y="1441161"/>
            <a:ext cx="1134545" cy="646331"/>
          </a:xfrm>
          <a:prstGeom prst="rect">
            <a:avLst/>
          </a:prstGeom>
          <a:noFill/>
        </p:spPr>
        <p:txBody>
          <a:bodyPr>
            <a:spAutoFit/>
          </a:bodyPr>
          <a:lstStyle/>
          <a:p>
            <a:pPr algn="ctr">
              <a:defRPr/>
            </a:pPr>
            <a:r>
              <a:rPr lang="en-US" altLang="zh-CN" sz="3600" b="1" dirty="0">
                <a:solidFill>
                  <a:schemeClr val="tx1">
                    <a:lumMod val="85000"/>
                    <a:lumOff val="15000"/>
                  </a:schemeClr>
                </a:solidFill>
                <a:latin typeface="Signika" panose="02010003020600000004" pitchFamily="50" charset="0"/>
                <a:ea typeface="宋体" panose="02010600030101010101" pitchFamily="2" charset="-122"/>
              </a:rPr>
              <a:t>95</a:t>
            </a:r>
            <a:r>
              <a:rPr lang="en-US" altLang="zh-CN" sz="2000" b="1" dirty="0">
                <a:solidFill>
                  <a:schemeClr val="tx1">
                    <a:lumMod val="85000"/>
                    <a:lumOff val="15000"/>
                  </a:schemeClr>
                </a:solidFill>
                <a:latin typeface="Signika" panose="02010003020600000004" pitchFamily="50" charset="0"/>
                <a:ea typeface="宋体" panose="02010600030101010101" pitchFamily="2" charset="-122"/>
              </a:rPr>
              <a:t>%</a:t>
            </a:r>
          </a:p>
        </p:txBody>
      </p:sp>
      <p:sp>
        <p:nvSpPr>
          <p:cNvPr id="31" name="TextBox 31">
            <a:extLst>
              <a:ext uri="{FF2B5EF4-FFF2-40B4-BE49-F238E27FC236}">
                <a16:creationId xmlns:a16="http://schemas.microsoft.com/office/drawing/2014/main" id="{0723A69F-BF2A-45DD-9FF8-6F56C6A45C2E}"/>
              </a:ext>
            </a:extLst>
          </p:cNvPr>
          <p:cNvSpPr txBox="1"/>
          <p:nvPr/>
        </p:nvSpPr>
        <p:spPr>
          <a:xfrm>
            <a:off x="7035499" y="1441161"/>
            <a:ext cx="1134544" cy="646331"/>
          </a:xfrm>
          <a:prstGeom prst="rect">
            <a:avLst/>
          </a:prstGeom>
          <a:noFill/>
        </p:spPr>
        <p:txBody>
          <a:bodyPr>
            <a:spAutoFit/>
          </a:bodyPr>
          <a:lstStyle/>
          <a:p>
            <a:pPr algn="ctr">
              <a:defRPr/>
            </a:pPr>
            <a:r>
              <a:rPr lang="en-US" altLang="zh-CN" sz="3600" b="1" dirty="0">
                <a:solidFill>
                  <a:schemeClr val="tx1">
                    <a:lumMod val="85000"/>
                    <a:lumOff val="15000"/>
                  </a:schemeClr>
                </a:solidFill>
                <a:latin typeface="Signika" panose="02010003020600000004" pitchFamily="50" charset="0"/>
                <a:ea typeface="宋体" panose="02010600030101010101" pitchFamily="2" charset="-122"/>
              </a:rPr>
              <a:t>95</a:t>
            </a:r>
            <a:r>
              <a:rPr lang="en-US" altLang="zh-CN" sz="2000" b="1" dirty="0">
                <a:solidFill>
                  <a:schemeClr val="tx1">
                    <a:lumMod val="85000"/>
                    <a:lumOff val="15000"/>
                  </a:schemeClr>
                </a:solidFill>
                <a:latin typeface="Signika" panose="02010003020600000004" pitchFamily="50" charset="0"/>
                <a:ea typeface="宋体" panose="02010600030101010101" pitchFamily="2" charset="-122"/>
              </a:rPr>
              <a:t>%</a:t>
            </a:r>
          </a:p>
        </p:txBody>
      </p:sp>
      <p:sp>
        <p:nvSpPr>
          <p:cNvPr id="32" name="TextBox 32">
            <a:extLst>
              <a:ext uri="{FF2B5EF4-FFF2-40B4-BE49-F238E27FC236}">
                <a16:creationId xmlns:a16="http://schemas.microsoft.com/office/drawing/2014/main" id="{B9C42344-BFCB-426F-8538-418D5AD1C541}"/>
              </a:ext>
            </a:extLst>
          </p:cNvPr>
          <p:cNvSpPr txBox="1"/>
          <p:nvPr/>
        </p:nvSpPr>
        <p:spPr>
          <a:xfrm>
            <a:off x="9857446" y="1441161"/>
            <a:ext cx="1134544" cy="646331"/>
          </a:xfrm>
          <a:prstGeom prst="rect">
            <a:avLst/>
          </a:prstGeom>
          <a:noFill/>
        </p:spPr>
        <p:txBody>
          <a:bodyPr>
            <a:spAutoFit/>
          </a:bodyPr>
          <a:lstStyle/>
          <a:p>
            <a:pPr algn="ctr">
              <a:defRPr/>
            </a:pPr>
            <a:r>
              <a:rPr lang="en-US" altLang="zh-CN" sz="3600" b="1" dirty="0">
                <a:solidFill>
                  <a:schemeClr val="tx1">
                    <a:lumMod val="85000"/>
                    <a:lumOff val="15000"/>
                  </a:schemeClr>
                </a:solidFill>
                <a:latin typeface="Signika" panose="02010003020600000004" pitchFamily="50" charset="0"/>
                <a:ea typeface="宋体" panose="02010600030101010101" pitchFamily="2" charset="-122"/>
              </a:rPr>
              <a:t>95</a:t>
            </a:r>
            <a:r>
              <a:rPr lang="en-US" altLang="zh-CN" sz="2000" b="1" dirty="0">
                <a:solidFill>
                  <a:schemeClr val="tx1">
                    <a:lumMod val="85000"/>
                    <a:lumOff val="15000"/>
                  </a:schemeClr>
                </a:solidFill>
                <a:latin typeface="Signika" panose="02010003020600000004" pitchFamily="50" charset="0"/>
                <a:ea typeface="宋体" panose="02010600030101010101" pitchFamily="2" charset="-122"/>
              </a:rPr>
              <a:t>%</a:t>
            </a:r>
          </a:p>
        </p:txBody>
      </p:sp>
      <p:sp>
        <p:nvSpPr>
          <p:cNvPr id="33" name="Rectangle 29">
            <a:extLst>
              <a:ext uri="{FF2B5EF4-FFF2-40B4-BE49-F238E27FC236}">
                <a16:creationId xmlns:a16="http://schemas.microsoft.com/office/drawing/2014/main" id="{8CE4401F-AC19-488E-BA5B-42374E04285C}"/>
              </a:ext>
            </a:extLst>
          </p:cNvPr>
          <p:cNvSpPr/>
          <p:nvPr/>
        </p:nvSpPr>
        <p:spPr>
          <a:xfrm>
            <a:off x="434991" y="4857897"/>
            <a:ext cx="2885676" cy="523220"/>
          </a:xfrm>
          <a:prstGeom prst="rect">
            <a:avLst/>
          </a:prstGeom>
        </p:spPr>
        <p:txBody>
          <a:bodyPr wrap="square">
            <a:spAutoFit/>
          </a:bodyPr>
          <a:lstStyle/>
          <a:p>
            <a:pPr algn="r"/>
            <a:r>
              <a:rPr lang="zh-CN" altLang="en-US" sz="1400" dirty="0">
                <a:solidFill>
                  <a:schemeClr val="tx1">
                    <a:lumMod val="85000"/>
                    <a:lumOff val="15000"/>
                  </a:schemeClr>
                </a:solidFill>
              </a:rPr>
              <a:t>这里输入简单的文字概述这里输入简单文字概述简单的文字概述这里</a:t>
            </a:r>
            <a:endParaRPr lang="zh-CN" altLang="en-US" sz="1400" dirty="0">
              <a:solidFill>
                <a:schemeClr val="tx1">
                  <a:lumMod val="85000"/>
                  <a:lumOff val="15000"/>
                </a:schemeClr>
              </a:solidFill>
              <a:latin typeface="Calibri" pitchFamily="34" charset="0"/>
            </a:endParaRPr>
          </a:p>
        </p:txBody>
      </p:sp>
      <p:sp>
        <p:nvSpPr>
          <p:cNvPr id="34" name="TextBox 45">
            <a:extLst>
              <a:ext uri="{FF2B5EF4-FFF2-40B4-BE49-F238E27FC236}">
                <a16:creationId xmlns:a16="http://schemas.microsoft.com/office/drawing/2014/main" id="{5AA0931B-8264-4FC1-A874-4CC2005DB9D0}"/>
              </a:ext>
            </a:extLst>
          </p:cNvPr>
          <p:cNvSpPr txBox="1"/>
          <p:nvPr/>
        </p:nvSpPr>
        <p:spPr>
          <a:xfrm>
            <a:off x="1345817" y="4422521"/>
            <a:ext cx="1005403" cy="338554"/>
          </a:xfrm>
          <a:prstGeom prst="rect">
            <a:avLst/>
          </a:prstGeom>
          <a:noFill/>
        </p:spPr>
        <p:txBody>
          <a:bodyPr wrap="non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TextBox 45">
            <a:extLst>
              <a:ext uri="{FF2B5EF4-FFF2-40B4-BE49-F238E27FC236}">
                <a16:creationId xmlns:a16="http://schemas.microsoft.com/office/drawing/2014/main" id="{B0C1C247-A006-45BF-B08C-E9B3BD6E0DF8}"/>
              </a:ext>
            </a:extLst>
          </p:cNvPr>
          <p:cNvSpPr txBox="1"/>
          <p:nvPr/>
        </p:nvSpPr>
        <p:spPr>
          <a:xfrm>
            <a:off x="4231492" y="4422521"/>
            <a:ext cx="1005403" cy="338554"/>
          </a:xfrm>
          <a:prstGeom prst="rect">
            <a:avLst/>
          </a:prstGeom>
          <a:noFill/>
        </p:spPr>
        <p:txBody>
          <a:bodyPr wrap="non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TextBox 45">
            <a:extLst>
              <a:ext uri="{FF2B5EF4-FFF2-40B4-BE49-F238E27FC236}">
                <a16:creationId xmlns:a16="http://schemas.microsoft.com/office/drawing/2014/main" id="{3AC6B54E-641C-4048-A00B-CAA4D3291DB6}"/>
              </a:ext>
            </a:extLst>
          </p:cNvPr>
          <p:cNvSpPr txBox="1"/>
          <p:nvPr/>
        </p:nvSpPr>
        <p:spPr>
          <a:xfrm>
            <a:off x="7117168" y="4422521"/>
            <a:ext cx="1005403" cy="338554"/>
          </a:xfrm>
          <a:prstGeom prst="rect">
            <a:avLst/>
          </a:prstGeom>
          <a:noFill/>
        </p:spPr>
        <p:txBody>
          <a:bodyPr wrap="non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TextBox 45">
            <a:extLst>
              <a:ext uri="{FF2B5EF4-FFF2-40B4-BE49-F238E27FC236}">
                <a16:creationId xmlns:a16="http://schemas.microsoft.com/office/drawing/2014/main" id="{C1A78DBB-C27C-4A1C-9F14-55BA1F47EEDF}"/>
              </a:ext>
            </a:extLst>
          </p:cNvPr>
          <p:cNvSpPr txBox="1"/>
          <p:nvPr/>
        </p:nvSpPr>
        <p:spPr>
          <a:xfrm>
            <a:off x="10002843" y="4422521"/>
            <a:ext cx="1005403" cy="338554"/>
          </a:xfrm>
          <a:prstGeom prst="rect">
            <a:avLst/>
          </a:prstGeom>
          <a:noFill/>
        </p:spPr>
        <p:txBody>
          <a:bodyPr wrap="non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43" name="图片 42">
            <a:extLst>
              <a:ext uri="{FF2B5EF4-FFF2-40B4-BE49-F238E27FC236}">
                <a16:creationId xmlns:a16="http://schemas.microsoft.com/office/drawing/2014/main" id="{39623CC2-38BB-4903-99EC-DAB3E30DC5F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26776" b="94536" l="4188" r="99476"/>
                    </a14:imgEffect>
                  </a14:imgLayer>
                </a14:imgProps>
              </a:ext>
              <a:ext uri="{28A0092B-C50C-407E-A947-70E740481C1C}">
                <a14:useLocalDpi xmlns:a14="http://schemas.microsoft.com/office/drawing/2010/main"/>
              </a:ext>
            </a:extLst>
          </a:blip>
          <a:srcRect l="3942" t="20500" r="1117" b="6377"/>
          <a:stretch/>
        </p:blipFill>
        <p:spPr>
          <a:xfrm>
            <a:off x="9976056" y="2570353"/>
            <a:ext cx="1100831" cy="812332"/>
          </a:xfrm>
          <a:prstGeom prst="rect">
            <a:avLst/>
          </a:prstGeom>
        </p:spPr>
      </p:pic>
      <p:pic>
        <p:nvPicPr>
          <p:cNvPr id="44" name="图片 43">
            <a:extLst>
              <a:ext uri="{FF2B5EF4-FFF2-40B4-BE49-F238E27FC236}">
                <a16:creationId xmlns:a16="http://schemas.microsoft.com/office/drawing/2014/main" id="{25FD6FBC-B627-4008-9493-4855E69E40AB}"/>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4015" b="96715" l="9395" r="93111">
                        <a14:foregroundMark x1="11065" y1="77007" x2="11065" y2="77007"/>
                        <a14:foregroundMark x1="87056" y1="78832" x2="87056" y2="78832"/>
                        <a14:foregroundMark x1="57411" y1="16058" x2="57411" y2="16058"/>
                        <a14:foregroundMark x1="55115" y1="21533" x2="55115" y2="21533"/>
                        <a14:foregroundMark x1="51357" y1="32482" x2="51357" y2="32482"/>
                        <a14:foregroundMark x1="53027" y1="28102" x2="53027" y2="28102"/>
                        <a14:foregroundMark x1="56159" y1="18978" x2="56159" y2="18978"/>
                        <a14:foregroundMark x1="40292" y1="67153" x2="40292" y2="67153"/>
                        <a14:foregroundMark x1="38205" y1="74453" x2="38205" y2="74453"/>
                        <a14:foregroundMark x1="35282" y1="82847" x2="35282" y2="82847"/>
                        <a14:foregroundMark x1="36952" y1="77372" x2="36952" y2="77372"/>
                        <a14:foregroundMark x1="39248" y1="70803" x2="39248" y2="70803"/>
                      </a14:backgroundRemoval>
                    </a14:imgEffect>
                  </a14:imgLayer>
                </a14:imgProps>
              </a:ext>
              <a:ext uri="{28A0092B-C50C-407E-A947-70E740481C1C}">
                <a14:useLocalDpi xmlns:a14="http://schemas.microsoft.com/office/drawing/2010/main"/>
              </a:ext>
            </a:extLst>
          </a:blip>
          <a:stretch>
            <a:fillRect/>
          </a:stretch>
        </p:blipFill>
        <p:spPr>
          <a:xfrm>
            <a:off x="1267605" y="2668955"/>
            <a:ext cx="1220448" cy="698126"/>
          </a:xfrm>
          <a:prstGeom prst="rect">
            <a:avLst/>
          </a:prstGeom>
        </p:spPr>
      </p:pic>
      <p:sp>
        <p:nvSpPr>
          <p:cNvPr id="45" name="Rectangle 29">
            <a:extLst>
              <a:ext uri="{FF2B5EF4-FFF2-40B4-BE49-F238E27FC236}">
                <a16:creationId xmlns:a16="http://schemas.microsoft.com/office/drawing/2014/main" id="{2FF33D3A-70E7-4CC7-A2F0-A3EC124D0D50}"/>
              </a:ext>
            </a:extLst>
          </p:cNvPr>
          <p:cNvSpPr/>
          <p:nvPr/>
        </p:nvSpPr>
        <p:spPr>
          <a:xfrm>
            <a:off x="3320667" y="4857897"/>
            <a:ext cx="2885676" cy="523220"/>
          </a:xfrm>
          <a:prstGeom prst="rect">
            <a:avLst/>
          </a:prstGeom>
        </p:spPr>
        <p:txBody>
          <a:bodyPr wrap="square">
            <a:spAutoFit/>
          </a:bodyPr>
          <a:lstStyle/>
          <a:p>
            <a:pPr algn="r"/>
            <a:r>
              <a:rPr lang="zh-CN" altLang="en-US" sz="1400" dirty="0">
                <a:solidFill>
                  <a:schemeClr val="tx1">
                    <a:lumMod val="85000"/>
                    <a:lumOff val="15000"/>
                  </a:schemeClr>
                </a:solidFill>
              </a:rPr>
              <a:t>这里输入简单的文字概述这里输入简单文字概述简单的文字概述这里</a:t>
            </a:r>
            <a:endParaRPr lang="zh-CN" altLang="en-US" sz="1400" dirty="0">
              <a:solidFill>
                <a:schemeClr val="tx1">
                  <a:lumMod val="85000"/>
                  <a:lumOff val="15000"/>
                </a:schemeClr>
              </a:solidFill>
              <a:latin typeface="Calibri" pitchFamily="34" charset="0"/>
            </a:endParaRPr>
          </a:p>
        </p:txBody>
      </p:sp>
      <p:sp>
        <p:nvSpPr>
          <p:cNvPr id="46" name="Rectangle 29">
            <a:extLst>
              <a:ext uri="{FF2B5EF4-FFF2-40B4-BE49-F238E27FC236}">
                <a16:creationId xmlns:a16="http://schemas.microsoft.com/office/drawing/2014/main" id="{E5487497-CF23-4006-8541-F7021BDC00AC}"/>
              </a:ext>
            </a:extLst>
          </p:cNvPr>
          <p:cNvSpPr/>
          <p:nvPr/>
        </p:nvSpPr>
        <p:spPr>
          <a:xfrm>
            <a:off x="6177031" y="4857897"/>
            <a:ext cx="2885676" cy="523220"/>
          </a:xfrm>
          <a:prstGeom prst="rect">
            <a:avLst/>
          </a:prstGeom>
        </p:spPr>
        <p:txBody>
          <a:bodyPr wrap="square">
            <a:spAutoFit/>
          </a:bodyPr>
          <a:lstStyle/>
          <a:p>
            <a:pPr algn="r"/>
            <a:r>
              <a:rPr lang="zh-CN" altLang="en-US" sz="1400" dirty="0">
                <a:solidFill>
                  <a:schemeClr val="tx1">
                    <a:lumMod val="85000"/>
                    <a:lumOff val="15000"/>
                  </a:schemeClr>
                </a:solidFill>
              </a:rPr>
              <a:t>这里输入简单的文字概述这里输入简单文字概述简单的文字概述这里</a:t>
            </a:r>
            <a:endParaRPr lang="zh-CN" altLang="en-US" sz="1400" dirty="0">
              <a:solidFill>
                <a:schemeClr val="tx1">
                  <a:lumMod val="85000"/>
                  <a:lumOff val="15000"/>
                </a:schemeClr>
              </a:solidFill>
              <a:latin typeface="Calibri" pitchFamily="34" charset="0"/>
            </a:endParaRPr>
          </a:p>
        </p:txBody>
      </p:sp>
      <p:sp>
        <p:nvSpPr>
          <p:cNvPr id="47" name="Rectangle 29">
            <a:extLst>
              <a:ext uri="{FF2B5EF4-FFF2-40B4-BE49-F238E27FC236}">
                <a16:creationId xmlns:a16="http://schemas.microsoft.com/office/drawing/2014/main" id="{F179CE6E-55E6-4DD9-8311-F2097459E0F2}"/>
              </a:ext>
            </a:extLst>
          </p:cNvPr>
          <p:cNvSpPr/>
          <p:nvPr/>
        </p:nvSpPr>
        <p:spPr>
          <a:xfrm>
            <a:off x="9092019" y="4857897"/>
            <a:ext cx="2885676" cy="523220"/>
          </a:xfrm>
          <a:prstGeom prst="rect">
            <a:avLst/>
          </a:prstGeom>
        </p:spPr>
        <p:txBody>
          <a:bodyPr wrap="square">
            <a:spAutoFit/>
          </a:bodyPr>
          <a:lstStyle/>
          <a:p>
            <a:pPr algn="r"/>
            <a:r>
              <a:rPr lang="zh-CN" altLang="en-US" sz="1400" dirty="0">
                <a:solidFill>
                  <a:schemeClr val="tx1">
                    <a:lumMod val="85000"/>
                    <a:lumOff val="15000"/>
                  </a:schemeClr>
                </a:solidFill>
              </a:rPr>
              <a:t>这里输入简单的文字概述这里输入简单文字概述简单的文字概述这里</a:t>
            </a:r>
            <a:endParaRPr lang="zh-CN" altLang="en-US" sz="1400" dirty="0">
              <a:solidFill>
                <a:schemeClr val="tx1">
                  <a:lumMod val="85000"/>
                  <a:lumOff val="15000"/>
                </a:schemeClr>
              </a:solidFill>
              <a:latin typeface="Calibri" pitchFamily="34" charset="0"/>
            </a:endParaRPr>
          </a:p>
        </p:txBody>
      </p:sp>
    </p:spTree>
    <p:extLst>
      <p:ext uri="{BB962C8B-B14F-4D97-AF65-F5344CB8AC3E}">
        <p14:creationId xmlns:p14="http://schemas.microsoft.com/office/powerpoint/2010/main" val="1795643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B5C4D82-D7AC-45A8-B164-13FC23647BED}"/>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4900"/>
                    </a14:imgEffect>
                    <a14:imgEffect>
                      <a14:saturation sat="0"/>
                    </a14:imgEffect>
                  </a14:imgLayer>
                </a14:imgProps>
              </a:ext>
              <a:ext uri="{28A0092B-C50C-407E-A947-70E740481C1C}">
                <a14:useLocalDpi xmlns:a14="http://schemas.microsoft.com/office/drawing/2010/main"/>
              </a:ext>
            </a:extLst>
          </a:blip>
          <a:srcRect/>
          <a:stretch>
            <a:fillRect/>
          </a:stretch>
        </p:blipFill>
        <p:spPr>
          <a:xfrm>
            <a:off x="0" y="5806441"/>
            <a:ext cx="12192000" cy="1105920"/>
          </a:xfrm>
          <a:custGeom>
            <a:avLst/>
            <a:gdLst>
              <a:gd name="connsiteX0" fmla="*/ 0 w 12192000"/>
              <a:gd name="connsiteY0" fmla="*/ 0 h 982615"/>
              <a:gd name="connsiteX1" fmla="*/ 3084945 w 12192000"/>
              <a:gd name="connsiteY1" fmla="*/ 0 h 982615"/>
              <a:gd name="connsiteX2" fmla="*/ 3084945 w 12192000"/>
              <a:gd name="connsiteY2" fmla="*/ 26719 h 982615"/>
              <a:gd name="connsiteX3" fmla="*/ 4184073 w 12192000"/>
              <a:gd name="connsiteY3" fmla="*/ 26719 h 982615"/>
              <a:gd name="connsiteX4" fmla="*/ 4184073 w 12192000"/>
              <a:gd name="connsiteY4" fmla="*/ 0 h 982615"/>
              <a:gd name="connsiteX5" fmla="*/ 12192000 w 12192000"/>
              <a:gd name="connsiteY5" fmla="*/ 0 h 982615"/>
              <a:gd name="connsiteX6" fmla="*/ 12192000 w 12192000"/>
              <a:gd name="connsiteY6" fmla="*/ 982615 h 982615"/>
              <a:gd name="connsiteX7" fmla="*/ 0 w 12192000"/>
              <a:gd name="connsiteY7" fmla="*/ 982615 h 9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82615">
                <a:moveTo>
                  <a:pt x="0" y="0"/>
                </a:moveTo>
                <a:lnTo>
                  <a:pt x="3084945" y="0"/>
                </a:lnTo>
                <a:lnTo>
                  <a:pt x="3084945" y="26719"/>
                </a:lnTo>
                <a:lnTo>
                  <a:pt x="4184073" y="26719"/>
                </a:lnTo>
                <a:lnTo>
                  <a:pt x="4184073" y="0"/>
                </a:lnTo>
                <a:lnTo>
                  <a:pt x="12192000" y="0"/>
                </a:lnTo>
                <a:lnTo>
                  <a:pt x="12192000" y="982615"/>
                </a:lnTo>
                <a:lnTo>
                  <a:pt x="0" y="982615"/>
                </a:lnTo>
                <a:close/>
              </a:path>
            </a:pathLst>
          </a:custGeom>
        </p:spPr>
      </p:pic>
      <p:pic>
        <p:nvPicPr>
          <p:cNvPr id="5" name="图片 4">
            <a:extLst>
              <a:ext uri="{FF2B5EF4-FFF2-40B4-BE49-F238E27FC236}">
                <a16:creationId xmlns:a16="http://schemas.microsoft.com/office/drawing/2014/main" id="{C80FF25A-A79E-4BA1-98B1-A3C299B3400D}"/>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flipH="1">
            <a:off x="0" y="0"/>
            <a:ext cx="1271021" cy="1328663"/>
          </a:xfrm>
          <a:custGeom>
            <a:avLst/>
            <a:gdLst>
              <a:gd name="connsiteX0" fmla="*/ 1493521 w 1941582"/>
              <a:gd name="connsiteY0" fmla="*/ 585222 h 2029635"/>
              <a:gd name="connsiteX1" fmla="*/ 1539241 w 1941582"/>
              <a:gd name="connsiteY1" fmla="*/ 737622 h 2029635"/>
              <a:gd name="connsiteX2" fmla="*/ 1638301 w 1941582"/>
              <a:gd name="connsiteY2" fmla="*/ 882402 h 2029635"/>
              <a:gd name="connsiteX3" fmla="*/ 1638301 w 1941582"/>
              <a:gd name="connsiteY3" fmla="*/ 1057662 h 2029635"/>
              <a:gd name="connsiteX4" fmla="*/ 1501141 w 1941582"/>
              <a:gd name="connsiteY4" fmla="*/ 1141482 h 2029635"/>
              <a:gd name="connsiteX5" fmla="*/ 1569721 w 1941582"/>
              <a:gd name="connsiteY5" fmla="*/ 1286262 h 2029635"/>
              <a:gd name="connsiteX6" fmla="*/ 1684021 w 1941582"/>
              <a:gd name="connsiteY6" fmla="*/ 1232922 h 2029635"/>
              <a:gd name="connsiteX7" fmla="*/ 1844041 w 1941582"/>
              <a:gd name="connsiteY7" fmla="*/ 1019562 h 2029635"/>
              <a:gd name="connsiteX8" fmla="*/ 1889761 w 1941582"/>
              <a:gd name="connsiteY8" fmla="*/ 1065282 h 2029635"/>
              <a:gd name="connsiteX9" fmla="*/ 1920241 w 1941582"/>
              <a:gd name="connsiteY9" fmla="*/ 1347222 h 2029635"/>
              <a:gd name="connsiteX10" fmla="*/ 1905001 w 1941582"/>
              <a:gd name="connsiteY10" fmla="*/ 1629162 h 2029635"/>
              <a:gd name="connsiteX11" fmla="*/ 1836421 w 1941582"/>
              <a:gd name="connsiteY11" fmla="*/ 1873002 h 2029635"/>
              <a:gd name="connsiteX12" fmla="*/ 1554481 w 1941582"/>
              <a:gd name="connsiteY12" fmla="*/ 2002542 h 2029635"/>
              <a:gd name="connsiteX13" fmla="*/ 1158241 w 1941582"/>
              <a:gd name="connsiteY13" fmla="*/ 2002542 h 2029635"/>
              <a:gd name="connsiteX14" fmla="*/ 670561 w 1941582"/>
              <a:gd name="connsiteY14" fmla="*/ 2010162 h 2029635"/>
              <a:gd name="connsiteX15" fmla="*/ 259081 w 1941582"/>
              <a:gd name="connsiteY15" fmla="*/ 2002542 h 2029635"/>
              <a:gd name="connsiteX16" fmla="*/ 152401 w 1941582"/>
              <a:gd name="connsiteY16" fmla="*/ 1865382 h 2029635"/>
              <a:gd name="connsiteX17" fmla="*/ 198121 w 1941582"/>
              <a:gd name="connsiteY17" fmla="*/ 1766322 h 2029635"/>
              <a:gd name="connsiteX18" fmla="*/ 289561 w 1941582"/>
              <a:gd name="connsiteY18" fmla="*/ 1690122 h 2029635"/>
              <a:gd name="connsiteX19" fmla="*/ 373381 w 1941582"/>
              <a:gd name="connsiteY19" fmla="*/ 1552962 h 2029635"/>
              <a:gd name="connsiteX20" fmla="*/ 342901 w 1941582"/>
              <a:gd name="connsiteY20" fmla="*/ 1484382 h 2029635"/>
              <a:gd name="connsiteX21" fmla="*/ 396241 w 1941582"/>
              <a:gd name="connsiteY21" fmla="*/ 1400562 h 2029635"/>
              <a:gd name="connsiteX22" fmla="*/ 525781 w 1941582"/>
              <a:gd name="connsiteY22" fmla="*/ 1286262 h 2029635"/>
              <a:gd name="connsiteX23" fmla="*/ 678181 w 1941582"/>
              <a:gd name="connsiteY23" fmla="*/ 1187202 h 2029635"/>
              <a:gd name="connsiteX24" fmla="*/ 792481 w 1941582"/>
              <a:gd name="connsiteY24" fmla="*/ 1042422 h 2029635"/>
              <a:gd name="connsiteX25" fmla="*/ 784861 w 1941582"/>
              <a:gd name="connsiteY25" fmla="*/ 935742 h 2029635"/>
              <a:gd name="connsiteX26" fmla="*/ 861061 w 1941582"/>
              <a:gd name="connsiteY26" fmla="*/ 935742 h 2029635"/>
              <a:gd name="connsiteX27" fmla="*/ 914401 w 1941582"/>
              <a:gd name="connsiteY27" fmla="*/ 1011942 h 2029635"/>
              <a:gd name="connsiteX28" fmla="*/ 1120141 w 1941582"/>
              <a:gd name="connsiteY28" fmla="*/ 1080522 h 2029635"/>
              <a:gd name="connsiteX29" fmla="*/ 1203961 w 1941582"/>
              <a:gd name="connsiteY29" fmla="*/ 1072902 h 2029635"/>
              <a:gd name="connsiteX30" fmla="*/ 1303021 w 1941582"/>
              <a:gd name="connsiteY30" fmla="*/ 989082 h 2029635"/>
              <a:gd name="connsiteX31" fmla="*/ 1303021 w 1941582"/>
              <a:gd name="connsiteY31" fmla="*/ 836682 h 2029635"/>
              <a:gd name="connsiteX32" fmla="*/ 1394461 w 1941582"/>
              <a:gd name="connsiteY32" fmla="*/ 859542 h 2029635"/>
              <a:gd name="connsiteX33" fmla="*/ 1485901 w 1941582"/>
              <a:gd name="connsiteY33" fmla="*/ 730002 h 2029635"/>
              <a:gd name="connsiteX34" fmla="*/ 1432561 w 1941582"/>
              <a:gd name="connsiteY34" fmla="*/ 691902 h 2029635"/>
              <a:gd name="connsiteX35" fmla="*/ 1447801 w 1941582"/>
              <a:gd name="connsiteY35" fmla="*/ 615702 h 2029635"/>
              <a:gd name="connsiteX36" fmla="*/ 1941582 w 1941582"/>
              <a:gd name="connsiteY36" fmla="*/ 0 h 2029635"/>
              <a:gd name="connsiteX37" fmla="*/ 0 w 1941582"/>
              <a:gd name="connsiteY37" fmla="*/ 0 h 2029635"/>
              <a:gd name="connsiteX38" fmla="*/ 0 w 1941582"/>
              <a:gd name="connsiteY38" fmla="*/ 2029635 h 2029635"/>
              <a:gd name="connsiteX39" fmla="*/ 1941582 w 1941582"/>
              <a:gd name="connsiteY39" fmla="*/ 2029635 h 20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41582" h="2029635">
                <a:moveTo>
                  <a:pt x="1493521" y="585222"/>
                </a:moveTo>
                <a:lnTo>
                  <a:pt x="1539241" y="737622"/>
                </a:lnTo>
                <a:lnTo>
                  <a:pt x="1638301" y="882402"/>
                </a:lnTo>
                <a:lnTo>
                  <a:pt x="1638301" y="1057662"/>
                </a:lnTo>
                <a:lnTo>
                  <a:pt x="1501141" y="1141482"/>
                </a:lnTo>
                <a:lnTo>
                  <a:pt x="1569721" y="1286262"/>
                </a:lnTo>
                <a:lnTo>
                  <a:pt x="1684021" y="1232922"/>
                </a:lnTo>
                <a:lnTo>
                  <a:pt x="1844041" y="1019562"/>
                </a:lnTo>
                <a:lnTo>
                  <a:pt x="1889761" y="1065282"/>
                </a:lnTo>
                <a:lnTo>
                  <a:pt x="1920241" y="1347222"/>
                </a:lnTo>
                <a:lnTo>
                  <a:pt x="1905001" y="1629162"/>
                </a:lnTo>
                <a:lnTo>
                  <a:pt x="1836421" y="1873002"/>
                </a:lnTo>
                <a:lnTo>
                  <a:pt x="1554481" y="2002542"/>
                </a:lnTo>
                <a:lnTo>
                  <a:pt x="1158241" y="2002542"/>
                </a:lnTo>
                <a:lnTo>
                  <a:pt x="670561" y="2010162"/>
                </a:lnTo>
                <a:lnTo>
                  <a:pt x="259081" y="2002542"/>
                </a:lnTo>
                <a:lnTo>
                  <a:pt x="152401" y="1865382"/>
                </a:lnTo>
                <a:lnTo>
                  <a:pt x="198121" y="1766322"/>
                </a:lnTo>
                <a:lnTo>
                  <a:pt x="289561" y="1690122"/>
                </a:lnTo>
                <a:lnTo>
                  <a:pt x="373381" y="1552962"/>
                </a:lnTo>
                <a:lnTo>
                  <a:pt x="342901" y="1484382"/>
                </a:lnTo>
                <a:lnTo>
                  <a:pt x="396241" y="1400562"/>
                </a:lnTo>
                <a:lnTo>
                  <a:pt x="525781" y="1286262"/>
                </a:lnTo>
                <a:lnTo>
                  <a:pt x="678181" y="1187202"/>
                </a:lnTo>
                <a:lnTo>
                  <a:pt x="792481" y="1042422"/>
                </a:lnTo>
                <a:lnTo>
                  <a:pt x="784861" y="935742"/>
                </a:lnTo>
                <a:lnTo>
                  <a:pt x="861061" y="935742"/>
                </a:lnTo>
                <a:lnTo>
                  <a:pt x="914401" y="1011942"/>
                </a:lnTo>
                <a:lnTo>
                  <a:pt x="1120141" y="1080522"/>
                </a:lnTo>
                <a:lnTo>
                  <a:pt x="1203961" y="1072902"/>
                </a:lnTo>
                <a:lnTo>
                  <a:pt x="1303021" y="989082"/>
                </a:lnTo>
                <a:lnTo>
                  <a:pt x="1303021" y="836682"/>
                </a:lnTo>
                <a:lnTo>
                  <a:pt x="1394461" y="859542"/>
                </a:lnTo>
                <a:lnTo>
                  <a:pt x="1485901" y="730002"/>
                </a:lnTo>
                <a:lnTo>
                  <a:pt x="1432561" y="691902"/>
                </a:lnTo>
                <a:lnTo>
                  <a:pt x="1447801" y="615702"/>
                </a:lnTo>
                <a:close/>
                <a:moveTo>
                  <a:pt x="1941582" y="0"/>
                </a:moveTo>
                <a:lnTo>
                  <a:pt x="0" y="0"/>
                </a:lnTo>
                <a:lnTo>
                  <a:pt x="0" y="2029635"/>
                </a:lnTo>
                <a:lnTo>
                  <a:pt x="1941582" y="2029635"/>
                </a:lnTo>
                <a:close/>
              </a:path>
            </a:pathLst>
          </a:custGeom>
        </p:spPr>
      </p:pic>
      <p:sp>
        <p:nvSpPr>
          <p:cNvPr id="6" name="椭圆 5">
            <a:extLst>
              <a:ext uri="{FF2B5EF4-FFF2-40B4-BE49-F238E27FC236}">
                <a16:creationId xmlns:a16="http://schemas.microsoft.com/office/drawing/2014/main" id="{DAC9DC66-DD19-4B4C-B9DD-BF954F63AFEC}"/>
              </a:ext>
            </a:extLst>
          </p:cNvPr>
          <p:cNvSpPr/>
          <p:nvPr/>
        </p:nvSpPr>
        <p:spPr>
          <a:xfrm>
            <a:off x="5414010" y="1376802"/>
            <a:ext cx="1363980" cy="136398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7C61432-C55F-4889-A365-DF2780FC2868}"/>
              </a:ext>
            </a:extLst>
          </p:cNvPr>
          <p:cNvSpPr txBox="1"/>
          <p:nvPr/>
        </p:nvSpPr>
        <p:spPr>
          <a:xfrm>
            <a:off x="5732159" y="1801679"/>
            <a:ext cx="967740" cy="769441"/>
          </a:xfrm>
          <a:prstGeom prst="rect">
            <a:avLst/>
          </a:prstGeom>
          <a:noFill/>
        </p:spPr>
        <p:txBody>
          <a:bodyPr wrap="square" rtlCol="0">
            <a:spAutoFit/>
          </a:bodyPr>
          <a:lstStyle/>
          <a:p>
            <a:r>
              <a:rPr lang="zh-CN" altLang="en-US" sz="4400" b="1" dirty="0">
                <a:solidFill>
                  <a:schemeClr val="accent5"/>
                </a:solidFill>
              </a:rPr>
              <a:t>伍</a:t>
            </a:r>
          </a:p>
        </p:txBody>
      </p:sp>
      <p:pic>
        <p:nvPicPr>
          <p:cNvPr id="8" name="图片 7" descr="梅花">
            <a:extLst>
              <a:ext uri="{FF2B5EF4-FFF2-40B4-BE49-F238E27FC236}">
                <a16:creationId xmlns:a16="http://schemas.microsoft.com/office/drawing/2014/main" id="{6AFA7800-48BE-4740-852E-F215EC7826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5427" y="1405022"/>
            <a:ext cx="747544" cy="497718"/>
          </a:xfrm>
          <a:prstGeom prst="rect">
            <a:avLst/>
          </a:prstGeom>
        </p:spPr>
      </p:pic>
      <p:grpSp>
        <p:nvGrpSpPr>
          <p:cNvPr id="9" name="组合 8">
            <a:extLst>
              <a:ext uri="{FF2B5EF4-FFF2-40B4-BE49-F238E27FC236}">
                <a16:creationId xmlns:a16="http://schemas.microsoft.com/office/drawing/2014/main" id="{317B1EC3-F90E-4BE1-9020-CF1E4AE86AC5}"/>
              </a:ext>
            </a:extLst>
          </p:cNvPr>
          <p:cNvGrpSpPr/>
          <p:nvPr/>
        </p:nvGrpSpPr>
        <p:grpSpPr>
          <a:xfrm>
            <a:off x="2642849" y="3005877"/>
            <a:ext cx="6772700" cy="1047750"/>
            <a:chOff x="2951528" y="3044432"/>
            <a:chExt cx="6031345" cy="706498"/>
          </a:xfrm>
        </p:grpSpPr>
        <p:pic>
          <p:nvPicPr>
            <p:cNvPr id="10" name="图片 9">
              <a:extLst>
                <a:ext uri="{FF2B5EF4-FFF2-40B4-BE49-F238E27FC236}">
                  <a16:creationId xmlns:a16="http://schemas.microsoft.com/office/drawing/2014/main" id="{54C55ED2-BDDC-4AC2-BFE7-A02877D3E8B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51528" y="3044432"/>
              <a:ext cx="6031345" cy="706498"/>
            </a:xfrm>
            <a:custGeom>
              <a:avLst/>
              <a:gdLst>
                <a:gd name="connsiteX0" fmla="*/ 0 w 6031345"/>
                <a:gd name="connsiteY0" fmla="*/ 0 h 706498"/>
                <a:gd name="connsiteX1" fmla="*/ 6031345 w 6031345"/>
                <a:gd name="connsiteY1" fmla="*/ 0 h 706498"/>
                <a:gd name="connsiteX2" fmla="*/ 6031345 w 6031345"/>
                <a:gd name="connsiteY2" fmla="*/ 706498 h 706498"/>
                <a:gd name="connsiteX3" fmla="*/ 0 w 6031345"/>
                <a:gd name="connsiteY3" fmla="*/ 706498 h 706498"/>
              </a:gdLst>
              <a:ahLst/>
              <a:cxnLst>
                <a:cxn ang="0">
                  <a:pos x="connsiteX0" y="connsiteY0"/>
                </a:cxn>
                <a:cxn ang="0">
                  <a:pos x="connsiteX1" y="connsiteY1"/>
                </a:cxn>
                <a:cxn ang="0">
                  <a:pos x="connsiteX2" y="connsiteY2"/>
                </a:cxn>
                <a:cxn ang="0">
                  <a:pos x="connsiteX3" y="connsiteY3"/>
                </a:cxn>
              </a:cxnLst>
              <a:rect l="l" t="t" r="r" b="b"/>
              <a:pathLst>
                <a:path w="6031345" h="706498">
                  <a:moveTo>
                    <a:pt x="0" y="0"/>
                  </a:moveTo>
                  <a:lnTo>
                    <a:pt x="6031345" y="0"/>
                  </a:lnTo>
                  <a:lnTo>
                    <a:pt x="6031345" y="706498"/>
                  </a:lnTo>
                  <a:lnTo>
                    <a:pt x="0" y="706498"/>
                  </a:lnTo>
                  <a:close/>
                </a:path>
              </a:pathLst>
            </a:custGeom>
          </p:spPr>
        </p:pic>
        <p:sp>
          <p:nvSpPr>
            <p:cNvPr id="11" name="文本框 10">
              <a:extLst>
                <a:ext uri="{FF2B5EF4-FFF2-40B4-BE49-F238E27FC236}">
                  <a16:creationId xmlns:a16="http://schemas.microsoft.com/office/drawing/2014/main" id="{3F0B8A14-F5E6-4E6C-AFAB-298FA5AD1597}"/>
                </a:ext>
              </a:extLst>
            </p:cNvPr>
            <p:cNvSpPr txBox="1"/>
            <p:nvPr/>
          </p:nvSpPr>
          <p:spPr>
            <a:xfrm>
              <a:off x="4070440" y="3129702"/>
              <a:ext cx="3593347" cy="352807"/>
            </a:xfrm>
            <a:prstGeom prst="rect">
              <a:avLst/>
            </a:prstGeom>
            <a:noFill/>
          </p:spPr>
          <p:txBody>
            <a:bodyPr wrap="square" rtlCol="0">
              <a:spAutoFit/>
            </a:bodyPr>
            <a:lstStyle/>
            <a:p>
              <a:pPr algn="dist"/>
              <a:r>
                <a:rPr lang="zh-CN" altLang="en-US" sz="2800" b="1" i="1" dirty="0">
                  <a:solidFill>
                    <a:schemeClr val="bg1"/>
                  </a:solidFill>
                </a:rPr>
                <a:t>点击添加第五部分标题</a:t>
              </a:r>
            </a:p>
          </p:txBody>
        </p:sp>
      </p:grpSp>
    </p:spTree>
    <p:extLst>
      <p:ext uri="{BB962C8B-B14F-4D97-AF65-F5344CB8AC3E}">
        <p14:creationId xmlns:p14="http://schemas.microsoft.com/office/powerpoint/2010/main" val="220184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图片 76">
            <a:extLst>
              <a:ext uri="{FF2B5EF4-FFF2-40B4-BE49-F238E27FC236}">
                <a16:creationId xmlns:a16="http://schemas.microsoft.com/office/drawing/2014/main" id="{6E17304B-2368-48E6-8959-E2A511A3F91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75703" y="831164"/>
            <a:ext cx="1934413" cy="2025162"/>
          </a:xfrm>
          <a:prstGeom prst="rect">
            <a:avLst/>
          </a:prstGeom>
        </p:spPr>
      </p:pic>
      <p:cxnSp>
        <p:nvCxnSpPr>
          <p:cNvPr id="2" name="直接连接符 1">
            <a:extLst>
              <a:ext uri="{FF2B5EF4-FFF2-40B4-BE49-F238E27FC236}">
                <a16:creationId xmlns:a16="http://schemas.microsoft.com/office/drawing/2014/main" id="{3D3453F7-92E2-4954-AB30-0550DB35EFC4}"/>
              </a:ext>
            </a:extLst>
          </p:cNvPr>
          <p:cNvCxnSpPr/>
          <p:nvPr/>
        </p:nvCxnSpPr>
        <p:spPr>
          <a:xfrm flipV="1">
            <a:off x="3632689" y="1728502"/>
            <a:ext cx="2791881" cy="811547"/>
          </a:xfrm>
          <a:prstGeom prst="line">
            <a:avLst/>
          </a:prstGeom>
          <a:ln w="76200">
            <a:solidFill>
              <a:schemeClr val="accent5">
                <a:alpha val="9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7E898A08-3B5F-4720-AF96-00EC7FE56F8C}"/>
              </a:ext>
            </a:extLst>
          </p:cNvPr>
          <p:cNvCxnSpPr/>
          <p:nvPr/>
        </p:nvCxnSpPr>
        <p:spPr>
          <a:xfrm flipV="1">
            <a:off x="4449341" y="1728502"/>
            <a:ext cx="1975229" cy="1779766"/>
          </a:xfrm>
          <a:prstGeom prst="line">
            <a:avLst/>
          </a:prstGeom>
          <a:ln w="76200">
            <a:solidFill>
              <a:srgbClr val="414455">
                <a:alpha val="8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0196D63F-A939-49C9-A9D0-D63B3CBCB52D}"/>
              </a:ext>
            </a:extLst>
          </p:cNvPr>
          <p:cNvCxnSpPr/>
          <p:nvPr/>
        </p:nvCxnSpPr>
        <p:spPr>
          <a:xfrm flipV="1">
            <a:off x="5671818" y="1728502"/>
            <a:ext cx="752753" cy="2347061"/>
          </a:xfrm>
          <a:prstGeom prst="line">
            <a:avLst/>
          </a:prstGeom>
          <a:ln w="76200">
            <a:solidFill>
              <a:srgbClr val="414455">
                <a:alpha val="80000"/>
              </a:srgbClr>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16FD633C-E33F-4B52-8390-94E4EB769531}"/>
              </a:ext>
            </a:extLst>
          </p:cNvPr>
          <p:cNvCxnSpPr/>
          <p:nvPr/>
        </p:nvCxnSpPr>
        <p:spPr>
          <a:xfrm flipH="1" flipV="1">
            <a:off x="6424570" y="1728502"/>
            <a:ext cx="664976" cy="2402279"/>
          </a:xfrm>
          <a:prstGeom prst="line">
            <a:avLst/>
          </a:prstGeom>
          <a:ln w="76200">
            <a:solidFill>
              <a:srgbClr val="414455">
                <a:alpha val="80000"/>
              </a:srgbClr>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1D092CEE-5295-4F40-8C61-77B71A599E08}"/>
              </a:ext>
            </a:extLst>
          </p:cNvPr>
          <p:cNvCxnSpPr/>
          <p:nvPr/>
        </p:nvCxnSpPr>
        <p:spPr>
          <a:xfrm flipH="1" flipV="1">
            <a:off x="6424570" y="1728502"/>
            <a:ext cx="1906608" cy="1779766"/>
          </a:xfrm>
          <a:prstGeom prst="line">
            <a:avLst/>
          </a:prstGeom>
          <a:ln w="76200">
            <a:solidFill>
              <a:srgbClr val="414455">
                <a:alpha val="80000"/>
              </a:srgb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13D3046B-869F-44EF-80E6-B2CF20492A58}"/>
              </a:ext>
            </a:extLst>
          </p:cNvPr>
          <p:cNvCxnSpPr/>
          <p:nvPr/>
        </p:nvCxnSpPr>
        <p:spPr>
          <a:xfrm>
            <a:off x="6424570" y="1728502"/>
            <a:ext cx="2820853" cy="876516"/>
          </a:xfrm>
          <a:prstGeom prst="line">
            <a:avLst/>
          </a:prstGeom>
          <a:ln w="76200">
            <a:solidFill>
              <a:srgbClr val="414455">
                <a:alpha val="80000"/>
              </a:srgbClr>
            </a:solidFill>
          </a:ln>
        </p:spPr>
        <p:style>
          <a:lnRef idx="1">
            <a:schemeClr val="accent1"/>
          </a:lnRef>
          <a:fillRef idx="0">
            <a:schemeClr val="accent1"/>
          </a:fillRef>
          <a:effectRef idx="0">
            <a:schemeClr val="accent1"/>
          </a:effectRef>
          <a:fontRef idx="minor">
            <a:schemeClr val="tx1"/>
          </a:fontRef>
        </p:style>
      </p:cxnSp>
      <p:sp>
        <p:nvSpPr>
          <p:cNvPr id="12" name="文本框 9">
            <a:extLst>
              <a:ext uri="{FF2B5EF4-FFF2-40B4-BE49-F238E27FC236}">
                <a16:creationId xmlns:a16="http://schemas.microsoft.com/office/drawing/2014/main" id="{2354DBDF-832A-4A6B-8071-D55E2634596A}"/>
              </a:ext>
            </a:extLst>
          </p:cNvPr>
          <p:cNvSpPr txBox="1"/>
          <p:nvPr/>
        </p:nvSpPr>
        <p:spPr>
          <a:xfrm>
            <a:off x="5841263" y="1406412"/>
            <a:ext cx="1250135" cy="792594"/>
          </a:xfrm>
          <a:prstGeom prst="rect">
            <a:avLst/>
          </a:prstGeom>
          <a:noFill/>
        </p:spPr>
        <p:txBody>
          <a:bodyPr wrap="square" lIns="68580" tIns="34290" rIns="68580" bIns="34290" rtlCol="0">
            <a:spAutoFit/>
          </a:bodyPr>
          <a:lstStyle/>
          <a:p>
            <a:pPr algn="ctr">
              <a:spcBef>
                <a:spcPct val="0"/>
              </a:spcBef>
              <a:buFont typeface="Arial" panose="020B0604020202020204" pitchFamily="34" charset="0"/>
              <a:buNone/>
            </a:pPr>
            <a:r>
              <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rPr>
              <a:t>添加</a:t>
            </a:r>
          </a:p>
          <a:p>
            <a:pPr algn="ctr">
              <a:spcBef>
                <a:spcPct val="0"/>
              </a:spcBef>
              <a:buFont typeface="Arial" panose="020B0604020202020204" pitchFamily="34" charset="0"/>
              <a:buNone/>
            </a:pPr>
            <a:r>
              <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rPr>
              <a:t>标题</a:t>
            </a:r>
          </a:p>
        </p:txBody>
      </p:sp>
      <p:sp>
        <p:nvSpPr>
          <p:cNvPr id="55" name="矩形 54">
            <a:extLst>
              <a:ext uri="{FF2B5EF4-FFF2-40B4-BE49-F238E27FC236}">
                <a16:creationId xmlns:a16="http://schemas.microsoft.com/office/drawing/2014/main" id="{8879E2F1-C92C-4B16-87FD-9B3086BBCBC6}"/>
              </a:ext>
            </a:extLst>
          </p:cNvPr>
          <p:cNvSpPr/>
          <p:nvPr/>
        </p:nvSpPr>
        <p:spPr>
          <a:xfrm>
            <a:off x="2003352" y="2369846"/>
            <a:ext cx="1796022" cy="427457"/>
          </a:xfrm>
          <a:prstGeom prst="rect">
            <a:avLst/>
          </a:prstGeom>
        </p:spPr>
        <p:txBody>
          <a:bodyPr wrap="square" lIns="91431" tIns="45716" rIns="91431" bIns="45716">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56" name="矩形 55">
            <a:extLst>
              <a:ext uri="{FF2B5EF4-FFF2-40B4-BE49-F238E27FC236}">
                <a16:creationId xmlns:a16="http://schemas.microsoft.com/office/drawing/2014/main" id="{493043B4-1FED-4904-B769-FFC34B0C1788}"/>
              </a:ext>
            </a:extLst>
          </p:cNvPr>
          <p:cNvSpPr/>
          <p:nvPr/>
        </p:nvSpPr>
        <p:spPr>
          <a:xfrm>
            <a:off x="2920118" y="3286612"/>
            <a:ext cx="1796022" cy="427457"/>
          </a:xfrm>
          <a:prstGeom prst="rect">
            <a:avLst/>
          </a:prstGeom>
        </p:spPr>
        <p:txBody>
          <a:bodyPr wrap="square" lIns="91431" tIns="45716" rIns="91431" bIns="45716">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57" name="矩形 56">
            <a:extLst>
              <a:ext uri="{FF2B5EF4-FFF2-40B4-BE49-F238E27FC236}">
                <a16:creationId xmlns:a16="http://schemas.microsoft.com/office/drawing/2014/main" id="{D930861E-6C5C-4B0C-A28A-C89F1CE65BE4}"/>
              </a:ext>
            </a:extLst>
          </p:cNvPr>
          <p:cNvSpPr/>
          <p:nvPr/>
        </p:nvSpPr>
        <p:spPr>
          <a:xfrm>
            <a:off x="4003569" y="4036694"/>
            <a:ext cx="1796022" cy="427457"/>
          </a:xfrm>
          <a:prstGeom prst="rect">
            <a:avLst/>
          </a:prstGeom>
        </p:spPr>
        <p:txBody>
          <a:bodyPr wrap="square" lIns="91431" tIns="45716" rIns="91431" bIns="45716">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58" name="矩形 57">
            <a:extLst>
              <a:ext uri="{FF2B5EF4-FFF2-40B4-BE49-F238E27FC236}">
                <a16:creationId xmlns:a16="http://schemas.microsoft.com/office/drawing/2014/main" id="{D16025F9-FD14-4E7A-9927-7565625DB09E}"/>
              </a:ext>
            </a:extLst>
          </p:cNvPr>
          <p:cNvSpPr/>
          <p:nvPr/>
        </p:nvSpPr>
        <p:spPr>
          <a:xfrm>
            <a:off x="7503948" y="4047439"/>
            <a:ext cx="1796022" cy="427457"/>
          </a:xfrm>
          <a:prstGeom prst="rect">
            <a:avLst/>
          </a:prstGeom>
        </p:spPr>
        <p:txBody>
          <a:bodyPr wrap="square" lIns="91431" tIns="45716" rIns="91431" bIns="45716">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59" name="矩形 58">
            <a:extLst>
              <a:ext uri="{FF2B5EF4-FFF2-40B4-BE49-F238E27FC236}">
                <a16:creationId xmlns:a16="http://schemas.microsoft.com/office/drawing/2014/main" id="{394A36A5-0C74-4632-96F5-9BAD2FA83B21}"/>
              </a:ext>
            </a:extLst>
          </p:cNvPr>
          <p:cNvSpPr/>
          <p:nvPr/>
        </p:nvSpPr>
        <p:spPr>
          <a:xfrm>
            <a:off x="8716573" y="3464042"/>
            <a:ext cx="1796022" cy="427457"/>
          </a:xfrm>
          <a:prstGeom prst="rect">
            <a:avLst/>
          </a:prstGeom>
        </p:spPr>
        <p:txBody>
          <a:bodyPr wrap="square" lIns="91431" tIns="45716" rIns="91431" bIns="45716">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60" name="矩形 59">
            <a:extLst>
              <a:ext uri="{FF2B5EF4-FFF2-40B4-BE49-F238E27FC236}">
                <a16:creationId xmlns:a16="http://schemas.microsoft.com/office/drawing/2014/main" id="{16BB5F3E-C82F-4F3E-A427-A38D1884879C}"/>
              </a:ext>
            </a:extLst>
          </p:cNvPr>
          <p:cNvSpPr/>
          <p:nvPr/>
        </p:nvSpPr>
        <p:spPr>
          <a:xfrm>
            <a:off x="9716681" y="2453189"/>
            <a:ext cx="1796022" cy="427457"/>
          </a:xfrm>
          <a:prstGeom prst="rect">
            <a:avLst/>
          </a:prstGeom>
        </p:spPr>
        <p:txBody>
          <a:bodyPr wrap="square" lIns="91431" tIns="45716" rIns="91431" bIns="45716">
            <a:spAutoFit/>
          </a:bodyPr>
          <a:lstStyle/>
          <a:p>
            <a:r>
              <a:rPr lang="zh-CN" altLang="en-US" b="1" dirty="0">
                <a:solidFill>
                  <a:schemeClr val="tx1"/>
                </a:solidFill>
                <a:latin typeface="微软雅黑" panose="020B0503020204020204" charset="-122"/>
                <a:ea typeface="微软雅黑" panose="020B0503020204020204" charset="-122"/>
              </a:rPr>
              <a:t>添加标题</a:t>
            </a:r>
          </a:p>
        </p:txBody>
      </p:sp>
      <p:sp>
        <p:nvSpPr>
          <p:cNvPr id="66" name="文本框 9">
            <a:extLst>
              <a:ext uri="{FF2B5EF4-FFF2-40B4-BE49-F238E27FC236}">
                <a16:creationId xmlns:a16="http://schemas.microsoft.com/office/drawing/2014/main" id="{C0CC8512-A73C-4AE6-B33F-E3F2ACD7FC9F}"/>
              </a:ext>
            </a:extLst>
          </p:cNvPr>
          <p:cNvSpPr txBox="1"/>
          <p:nvPr/>
        </p:nvSpPr>
        <p:spPr>
          <a:xfrm>
            <a:off x="1715815" y="4558462"/>
            <a:ext cx="2166901" cy="346249"/>
          </a:xfrm>
          <a:prstGeom prst="rect">
            <a:avLst/>
          </a:prstGeom>
          <a:noFill/>
        </p:spPr>
        <p:txBody>
          <a:bodyPr wrap="square" lIns="68580" tIns="34290" rIns="68580" bIns="34290" rtlCol="0">
            <a:spAutoFit/>
          </a:bodyPr>
          <a:lstStyle/>
          <a:p>
            <a:pPr marL="0" lvl="1"/>
            <a:r>
              <a:rPr lang="zh-CN" altLang="en-US" b="1" dirty="0">
                <a:solidFill>
                  <a:schemeClr val="tx1">
                    <a:lumMod val="85000"/>
                    <a:lumOff val="15000"/>
                  </a:schemeClr>
                </a:solidFill>
                <a:latin typeface="微软雅黑" panose="020B0503020204020204" charset="-122"/>
                <a:ea typeface="微软雅黑" panose="020B0503020204020204" charset="-122"/>
              </a:rPr>
              <a:t>添加标题</a:t>
            </a:r>
          </a:p>
        </p:txBody>
      </p:sp>
      <p:cxnSp>
        <p:nvCxnSpPr>
          <p:cNvPr id="67" name="直接连接符 66">
            <a:extLst>
              <a:ext uri="{FF2B5EF4-FFF2-40B4-BE49-F238E27FC236}">
                <a16:creationId xmlns:a16="http://schemas.microsoft.com/office/drawing/2014/main" id="{68E76E95-8826-4FFB-9B37-13D439D98457}"/>
              </a:ext>
            </a:extLst>
          </p:cNvPr>
          <p:cNvCxnSpPr/>
          <p:nvPr/>
        </p:nvCxnSpPr>
        <p:spPr>
          <a:xfrm>
            <a:off x="1799157" y="4975174"/>
            <a:ext cx="9452936"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FD7C566E-96EB-4B89-BC0D-6D44EF5A646D}"/>
              </a:ext>
            </a:extLst>
          </p:cNvPr>
          <p:cNvSpPr/>
          <p:nvPr/>
        </p:nvSpPr>
        <p:spPr>
          <a:xfrm>
            <a:off x="1704557" y="4993065"/>
            <a:ext cx="9771202" cy="1169551"/>
          </a:xfrm>
          <a:prstGeom prst="rect">
            <a:avLst/>
          </a:prstGeom>
        </p:spPr>
        <p:txBody>
          <a:bodyPr wrap="square">
            <a:spAutoFit/>
          </a:bodyPr>
          <a:lstStyle/>
          <a:p>
            <a:r>
              <a:rPr lang="zh-CN" altLang="en-US" sz="1400" dirty="0">
                <a:solidFill>
                  <a:schemeClr val="tx1">
                    <a:lumMod val="85000"/>
                    <a:lumOff val="15000"/>
                  </a:schemeClr>
                </a:solidFill>
              </a:rPr>
              <a:t>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这里输入简单的文字概述这里输入简单文字概述简单的文字概述这里输入这里输入简单的文字概述这里输入简单文字概述简单的文字概述这里输入这里输入简单的文字概述这里输入简单文字概述简单的文字概述这里</a:t>
            </a:r>
            <a:endParaRPr lang="zh-CN" altLang="en-US" sz="1400" dirty="0">
              <a:solidFill>
                <a:schemeClr val="tx1">
                  <a:lumMod val="85000"/>
                  <a:lumOff val="15000"/>
                </a:schemeClr>
              </a:solidFill>
              <a:latin typeface="Calibri" pitchFamily="34" charset="0"/>
            </a:endParaRPr>
          </a:p>
          <a:p>
            <a:endParaRPr lang="zh-CN" altLang="en-US" sz="1400" dirty="0">
              <a:solidFill>
                <a:schemeClr val="tx1">
                  <a:lumMod val="85000"/>
                  <a:lumOff val="15000"/>
                </a:schemeClr>
              </a:solidFill>
              <a:latin typeface="Calibri" pitchFamily="34" charset="0"/>
            </a:endParaRPr>
          </a:p>
        </p:txBody>
      </p:sp>
      <p:pic>
        <p:nvPicPr>
          <p:cNvPr id="78" name="图片 77">
            <a:extLst>
              <a:ext uri="{FF2B5EF4-FFF2-40B4-BE49-F238E27FC236}">
                <a16:creationId xmlns:a16="http://schemas.microsoft.com/office/drawing/2014/main" id="{045C1C44-3DC6-491E-91DE-DFC9EBA948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3778" y="2188241"/>
            <a:ext cx="774955" cy="811310"/>
          </a:xfrm>
          <a:prstGeom prst="rect">
            <a:avLst/>
          </a:prstGeom>
        </p:spPr>
      </p:pic>
      <p:pic>
        <p:nvPicPr>
          <p:cNvPr id="79" name="图片 78">
            <a:extLst>
              <a:ext uri="{FF2B5EF4-FFF2-40B4-BE49-F238E27FC236}">
                <a16:creationId xmlns:a16="http://schemas.microsoft.com/office/drawing/2014/main" id="{7EE58E0A-A46B-4F39-B67C-71EECE784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3349" y="3080189"/>
            <a:ext cx="774955" cy="811310"/>
          </a:xfrm>
          <a:prstGeom prst="rect">
            <a:avLst/>
          </a:prstGeom>
        </p:spPr>
      </p:pic>
      <p:pic>
        <p:nvPicPr>
          <p:cNvPr id="80" name="图片 79">
            <a:extLst>
              <a:ext uri="{FF2B5EF4-FFF2-40B4-BE49-F238E27FC236}">
                <a16:creationId xmlns:a16="http://schemas.microsoft.com/office/drawing/2014/main" id="{5E59EEBC-129E-4DBA-B963-F484B87C2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5515" y="3622886"/>
            <a:ext cx="774955" cy="811310"/>
          </a:xfrm>
          <a:prstGeom prst="rect">
            <a:avLst/>
          </a:prstGeom>
        </p:spPr>
      </p:pic>
      <p:pic>
        <p:nvPicPr>
          <p:cNvPr id="81" name="图片 80">
            <a:extLst>
              <a:ext uri="{FF2B5EF4-FFF2-40B4-BE49-F238E27FC236}">
                <a16:creationId xmlns:a16="http://schemas.microsoft.com/office/drawing/2014/main" id="{A1A8CC52-7823-4C4E-864A-6076D3C71E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8596" y="3753664"/>
            <a:ext cx="774955" cy="811310"/>
          </a:xfrm>
          <a:prstGeom prst="rect">
            <a:avLst/>
          </a:prstGeom>
        </p:spPr>
      </p:pic>
      <p:pic>
        <p:nvPicPr>
          <p:cNvPr id="82" name="图片 81">
            <a:extLst>
              <a:ext uri="{FF2B5EF4-FFF2-40B4-BE49-F238E27FC236}">
                <a16:creationId xmlns:a16="http://schemas.microsoft.com/office/drawing/2014/main" id="{0C884055-3459-409C-96F9-FAC106215C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4826" y="3006231"/>
            <a:ext cx="774955" cy="811310"/>
          </a:xfrm>
          <a:prstGeom prst="rect">
            <a:avLst/>
          </a:prstGeom>
        </p:spPr>
      </p:pic>
      <p:pic>
        <p:nvPicPr>
          <p:cNvPr id="83" name="图片 82">
            <a:extLst>
              <a:ext uri="{FF2B5EF4-FFF2-40B4-BE49-F238E27FC236}">
                <a16:creationId xmlns:a16="http://schemas.microsoft.com/office/drawing/2014/main" id="{72964952-D6AC-4575-BADA-68B6F17F84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6084" y="2277333"/>
            <a:ext cx="774955" cy="811310"/>
          </a:xfrm>
          <a:prstGeom prst="rect">
            <a:avLst/>
          </a:prstGeom>
        </p:spPr>
      </p:pic>
      <p:sp>
        <p:nvSpPr>
          <p:cNvPr id="84" name="文本框 83">
            <a:extLst>
              <a:ext uri="{FF2B5EF4-FFF2-40B4-BE49-F238E27FC236}">
                <a16:creationId xmlns:a16="http://schemas.microsoft.com/office/drawing/2014/main" id="{F7134841-0A8B-429B-B07D-8F5E2C2D81EE}"/>
              </a:ext>
            </a:extLst>
          </p:cNvPr>
          <p:cNvSpPr txBox="1"/>
          <p:nvPr/>
        </p:nvSpPr>
        <p:spPr>
          <a:xfrm>
            <a:off x="3291267" y="2338489"/>
            <a:ext cx="546836" cy="461665"/>
          </a:xfrm>
          <a:prstGeom prst="rect">
            <a:avLst/>
          </a:prstGeom>
          <a:noFill/>
        </p:spPr>
        <p:txBody>
          <a:bodyPr wrap="square" rtlCol="0">
            <a:spAutoFit/>
          </a:bodyPr>
          <a:lstStyle/>
          <a:p>
            <a:r>
              <a:rPr lang="en-US" altLang="zh-CN" sz="2400" dirty="0">
                <a:solidFill>
                  <a:schemeClr val="bg1"/>
                </a:solidFill>
              </a:rPr>
              <a:t>01</a:t>
            </a:r>
            <a:endParaRPr lang="zh-CN" altLang="en-US" sz="2400" dirty="0">
              <a:solidFill>
                <a:schemeClr val="bg1"/>
              </a:solidFill>
            </a:endParaRPr>
          </a:p>
        </p:txBody>
      </p:sp>
      <p:sp>
        <p:nvSpPr>
          <p:cNvPr id="85" name="文本框 84">
            <a:extLst>
              <a:ext uri="{FF2B5EF4-FFF2-40B4-BE49-F238E27FC236}">
                <a16:creationId xmlns:a16="http://schemas.microsoft.com/office/drawing/2014/main" id="{36ACB251-123E-4EBE-B4C1-B0BF9DB6F4F4}"/>
              </a:ext>
            </a:extLst>
          </p:cNvPr>
          <p:cNvSpPr txBox="1"/>
          <p:nvPr/>
        </p:nvSpPr>
        <p:spPr>
          <a:xfrm>
            <a:off x="4209949" y="3216105"/>
            <a:ext cx="546836" cy="461665"/>
          </a:xfrm>
          <a:prstGeom prst="rect">
            <a:avLst/>
          </a:prstGeom>
          <a:noFill/>
        </p:spPr>
        <p:txBody>
          <a:bodyPr wrap="square" rtlCol="0">
            <a:spAutoFit/>
          </a:bodyPr>
          <a:lstStyle/>
          <a:p>
            <a:r>
              <a:rPr lang="en-US" altLang="zh-CN" sz="2400" dirty="0">
                <a:solidFill>
                  <a:schemeClr val="bg1"/>
                </a:solidFill>
              </a:rPr>
              <a:t>03</a:t>
            </a:r>
            <a:endParaRPr lang="zh-CN" altLang="en-US" sz="2400" dirty="0">
              <a:solidFill>
                <a:schemeClr val="bg1"/>
              </a:solidFill>
            </a:endParaRPr>
          </a:p>
        </p:txBody>
      </p:sp>
      <p:sp>
        <p:nvSpPr>
          <p:cNvPr id="86" name="文本框 85">
            <a:extLst>
              <a:ext uri="{FF2B5EF4-FFF2-40B4-BE49-F238E27FC236}">
                <a16:creationId xmlns:a16="http://schemas.microsoft.com/office/drawing/2014/main" id="{646AB6BE-7821-4801-8284-78493F9FD2D0}"/>
              </a:ext>
            </a:extLst>
          </p:cNvPr>
          <p:cNvSpPr txBox="1"/>
          <p:nvPr/>
        </p:nvSpPr>
        <p:spPr>
          <a:xfrm>
            <a:off x="5420501" y="3738597"/>
            <a:ext cx="546836" cy="461665"/>
          </a:xfrm>
          <a:prstGeom prst="rect">
            <a:avLst/>
          </a:prstGeom>
          <a:noFill/>
        </p:spPr>
        <p:txBody>
          <a:bodyPr wrap="square" rtlCol="0">
            <a:spAutoFit/>
          </a:bodyPr>
          <a:lstStyle/>
          <a:p>
            <a:r>
              <a:rPr lang="en-US" altLang="zh-CN" sz="2400" dirty="0">
                <a:solidFill>
                  <a:schemeClr val="bg1"/>
                </a:solidFill>
              </a:rPr>
              <a:t>04</a:t>
            </a:r>
            <a:endParaRPr lang="zh-CN" altLang="en-US" sz="2400" dirty="0">
              <a:solidFill>
                <a:schemeClr val="bg1"/>
              </a:solidFill>
            </a:endParaRPr>
          </a:p>
        </p:txBody>
      </p:sp>
      <p:sp>
        <p:nvSpPr>
          <p:cNvPr id="87" name="文本框 86">
            <a:extLst>
              <a:ext uri="{FF2B5EF4-FFF2-40B4-BE49-F238E27FC236}">
                <a16:creationId xmlns:a16="http://schemas.microsoft.com/office/drawing/2014/main" id="{FB26ED9C-FF3D-4B2A-B6AA-BAF7C6E9B448}"/>
              </a:ext>
            </a:extLst>
          </p:cNvPr>
          <p:cNvSpPr txBox="1"/>
          <p:nvPr/>
        </p:nvSpPr>
        <p:spPr>
          <a:xfrm>
            <a:off x="6835580" y="3889908"/>
            <a:ext cx="546836" cy="461665"/>
          </a:xfrm>
          <a:prstGeom prst="rect">
            <a:avLst/>
          </a:prstGeom>
          <a:noFill/>
        </p:spPr>
        <p:txBody>
          <a:bodyPr wrap="square" rtlCol="0">
            <a:spAutoFit/>
          </a:bodyPr>
          <a:lstStyle/>
          <a:p>
            <a:r>
              <a:rPr lang="en-US" altLang="zh-CN" sz="2400" dirty="0">
                <a:solidFill>
                  <a:schemeClr val="bg1"/>
                </a:solidFill>
              </a:rPr>
              <a:t>05</a:t>
            </a:r>
            <a:endParaRPr lang="zh-CN" altLang="en-US" sz="2400" dirty="0">
              <a:solidFill>
                <a:schemeClr val="bg1"/>
              </a:solidFill>
            </a:endParaRPr>
          </a:p>
        </p:txBody>
      </p:sp>
      <p:sp>
        <p:nvSpPr>
          <p:cNvPr id="88" name="文本框 87">
            <a:extLst>
              <a:ext uri="{FF2B5EF4-FFF2-40B4-BE49-F238E27FC236}">
                <a16:creationId xmlns:a16="http://schemas.microsoft.com/office/drawing/2014/main" id="{8648C877-4E01-414B-BAB7-0E2B7CE1B488}"/>
              </a:ext>
            </a:extLst>
          </p:cNvPr>
          <p:cNvSpPr txBox="1"/>
          <p:nvPr/>
        </p:nvSpPr>
        <p:spPr>
          <a:xfrm>
            <a:off x="7948885" y="3144189"/>
            <a:ext cx="546836" cy="461665"/>
          </a:xfrm>
          <a:prstGeom prst="rect">
            <a:avLst/>
          </a:prstGeom>
          <a:noFill/>
        </p:spPr>
        <p:txBody>
          <a:bodyPr wrap="square" rtlCol="0">
            <a:spAutoFit/>
          </a:bodyPr>
          <a:lstStyle/>
          <a:p>
            <a:r>
              <a:rPr lang="en-US" altLang="zh-CN" sz="2400" dirty="0">
                <a:solidFill>
                  <a:schemeClr val="bg1"/>
                </a:solidFill>
              </a:rPr>
              <a:t>06</a:t>
            </a:r>
            <a:endParaRPr lang="zh-CN" altLang="en-US" sz="2400" dirty="0">
              <a:solidFill>
                <a:schemeClr val="bg1"/>
              </a:solidFill>
            </a:endParaRPr>
          </a:p>
        </p:txBody>
      </p:sp>
      <p:sp>
        <p:nvSpPr>
          <p:cNvPr id="89" name="文本框 88">
            <a:extLst>
              <a:ext uri="{FF2B5EF4-FFF2-40B4-BE49-F238E27FC236}">
                <a16:creationId xmlns:a16="http://schemas.microsoft.com/office/drawing/2014/main" id="{3A64BEFF-1BEC-42A4-960E-2E8A8AF6EDA7}"/>
              </a:ext>
            </a:extLst>
          </p:cNvPr>
          <p:cNvSpPr txBox="1"/>
          <p:nvPr/>
        </p:nvSpPr>
        <p:spPr>
          <a:xfrm>
            <a:off x="9120810" y="2407123"/>
            <a:ext cx="546836" cy="461665"/>
          </a:xfrm>
          <a:prstGeom prst="rect">
            <a:avLst/>
          </a:prstGeom>
          <a:noFill/>
        </p:spPr>
        <p:txBody>
          <a:bodyPr wrap="square" rtlCol="0">
            <a:spAutoFit/>
          </a:bodyPr>
          <a:lstStyle/>
          <a:p>
            <a:r>
              <a:rPr lang="en-US" altLang="zh-CN" sz="2400" dirty="0">
                <a:solidFill>
                  <a:schemeClr val="bg1"/>
                </a:solidFill>
              </a:rPr>
              <a:t>07</a:t>
            </a:r>
            <a:endParaRPr lang="zh-CN" altLang="en-US" sz="2400" dirty="0">
              <a:solidFill>
                <a:schemeClr val="bg1"/>
              </a:solidFill>
            </a:endParaRPr>
          </a:p>
        </p:txBody>
      </p:sp>
    </p:spTree>
    <p:extLst>
      <p:ext uri="{BB962C8B-B14F-4D97-AF65-F5344CB8AC3E}">
        <p14:creationId xmlns:p14="http://schemas.microsoft.com/office/powerpoint/2010/main" val="1755000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a:extLst>
              <a:ext uri="{FF2B5EF4-FFF2-40B4-BE49-F238E27FC236}">
                <a16:creationId xmlns:a16="http://schemas.microsoft.com/office/drawing/2014/main" id="{06C22E2E-6D84-4F92-BB19-64C0F67F08BF}"/>
              </a:ext>
            </a:extLst>
          </p:cNvPr>
          <p:cNvSpPr/>
          <p:nvPr/>
        </p:nvSpPr>
        <p:spPr>
          <a:xfrm rot="16200000">
            <a:off x="5337488" y="2752631"/>
            <a:ext cx="1435371" cy="1350936"/>
          </a:xfrm>
          <a:prstGeom prst="hexagon">
            <a:avLst/>
          </a:prstGeom>
          <a:solidFill>
            <a:schemeClr val="accent5">
              <a:alpha val="44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 name="图片 2">
            <a:extLst>
              <a:ext uri="{FF2B5EF4-FFF2-40B4-BE49-F238E27FC236}">
                <a16:creationId xmlns:a16="http://schemas.microsoft.com/office/drawing/2014/main" id="{5FD838DB-2329-41D7-B8F7-15A1464C182C}"/>
              </a:ext>
            </a:extLst>
          </p:cNvPr>
          <p:cNvPicPr>
            <a:picLocks noChangeAspect="1"/>
          </p:cNvPicPr>
          <p:nvPr/>
        </p:nvPicPr>
        <p:blipFill>
          <a:blip r:embed="rId2" cstate="screen">
            <a:biLevel thresh="50000"/>
            <a:extLst>
              <a:ext uri="{28A0092B-C50C-407E-A947-70E740481C1C}">
                <a14:useLocalDpi xmlns:a14="http://schemas.microsoft.com/office/drawing/2010/main"/>
              </a:ext>
            </a:extLst>
          </a:blip>
          <a:stretch>
            <a:fillRect/>
          </a:stretch>
        </p:blipFill>
        <p:spPr>
          <a:xfrm>
            <a:off x="5779293" y="3129543"/>
            <a:ext cx="568442" cy="568442"/>
          </a:xfrm>
          <a:prstGeom prst="rect">
            <a:avLst/>
          </a:prstGeom>
        </p:spPr>
      </p:pic>
      <p:sp>
        <p:nvSpPr>
          <p:cNvPr id="4" name="六边形 3">
            <a:extLst>
              <a:ext uri="{FF2B5EF4-FFF2-40B4-BE49-F238E27FC236}">
                <a16:creationId xmlns:a16="http://schemas.microsoft.com/office/drawing/2014/main" id="{EC9C888B-CCF9-4D76-A08E-510BFAAA6814}"/>
              </a:ext>
            </a:extLst>
          </p:cNvPr>
          <p:cNvSpPr/>
          <p:nvPr/>
        </p:nvSpPr>
        <p:spPr>
          <a:xfrm rot="16200000">
            <a:off x="4613129" y="1557454"/>
            <a:ext cx="1435371" cy="1350936"/>
          </a:xfrm>
          <a:prstGeom prst="hexagon">
            <a:avLst/>
          </a:prstGeom>
          <a:solidFill>
            <a:schemeClr val="accent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 name="图片 4">
            <a:extLst>
              <a:ext uri="{FF2B5EF4-FFF2-40B4-BE49-F238E27FC236}">
                <a16:creationId xmlns:a16="http://schemas.microsoft.com/office/drawing/2014/main" id="{505A981E-25E1-4F7B-A605-9F752C45A092}"/>
              </a:ext>
            </a:extLst>
          </p:cNvPr>
          <p:cNvPicPr>
            <a:picLocks noChangeAspect="1"/>
          </p:cNvPicPr>
          <p:nvPr/>
        </p:nvPicPr>
        <p:blipFill>
          <a:blip r:embed="rId3" cstate="screen">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054933" y="1934367"/>
            <a:ext cx="568442" cy="568442"/>
          </a:xfrm>
          <a:prstGeom prst="rect">
            <a:avLst/>
          </a:prstGeom>
        </p:spPr>
      </p:pic>
      <p:sp>
        <p:nvSpPr>
          <p:cNvPr id="6" name="六边形 5">
            <a:extLst>
              <a:ext uri="{FF2B5EF4-FFF2-40B4-BE49-F238E27FC236}">
                <a16:creationId xmlns:a16="http://schemas.microsoft.com/office/drawing/2014/main" id="{FB3B6067-6731-4877-99BE-D24988C5F7AB}"/>
              </a:ext>
            </a:extLst>
          </p:cNvPr>
          <p:cNvSpPr/>
          <p:nvPr/>
        </p:nvSpPr>
        <p:spPr>
          <a:xfrm rot="16200000">
            <a:off x="3883922" y="2752630"/>
            <a:ext cx="1435371" cy="1350936"/>
          </a:xfrm>
          <a:prstGeom prst="hexagon">
            <a:avLst/>
          </a:prstGeom>
          <a:solidFill>
            <a:schemeClr val="accent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7" name="图片 6">
            <a:extLst>
              <a:ext uri="{FF2B5EF4-FFF2-40B4-BE49-F238E27FC236}">
                <a16:creationId xmlns:a16="http://schemas.microsoft.com/office/drawing/2014/main" id="{CE18B0C1-3E91-44C4-8FD9-960F285FF4C9}"/>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tretch>
            <a:fillRect/>
          </a:stretch>
        </p:blipFill>
        <p:spPr>
          <a:xfrm>
            <a:off x="4325726" y="3129542"/>
            <a:ext cx="568442" cy="568442"/>
          </a:xfrm>
          <a:prstGeom prst="rect">
            <a:avLst/>
          </a:prstGeom>
        </p:spPr>
      </p:pic>
      <p:sp>
        <p:nvSpPr>
          <p:cNvPr id="8" name="六边形 7">
            <a:extLst>
              <a:ext uri="{FF2B5EF4-FFF2-40B4-BE49-F238E27FC236}">
                <a16:creationId xmlns:a16="http://schemas.microsoft.com/office/drawing/2014/main" id="{86FA861A-566E-42BB-BDB8-E89E6A2429D4}"/>
              </a:ext>
            </a:extLst>
          </p:cNvPr>
          <p:cNvSpPr/>
          <p:nvPr/>
        </p:nvSpPr>
        <p:spPr>
          <a:xfrm rot="16200000">
            <a:off x="4613129" y="3987677"/>
            <a:ext cx="1435371" cy="1350936"/>
          </a:xfrm>
          <a:prstGeom prst="hexagon">
            <a:avLst/>
          </a:prstGeom>
          <a:solidFill>
            <a:schemeClr val="accent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a:extLst>
              <a:ext uri="{FF2B5EF4-FFF2-40B4-BE49-F238E27FC236}">
                <a16:creationId xmlns:a16="http://schemas.microsoft.com/office/drawing/2014/main" id="{E0F761AE-25FF-441C-817B-C04F663097DB}"/>
              </a:ext>
            </a:extLst>
          </p:cNvPr>
          <p:cNvPicPr>
            <a:picLocks noChangeAspect="1"/>
          </p:cNvPicPr>
          <p:nvPr/>
        </p:nvPicPr>
        <p:blipFill>
          <a:blip r:embed="rId6">
            <a:biLevel thresh="75000"/>
            <a:extLst>
              <a:ext uri="{28A0092B-C50C-407E-A947-70E740481C1C}">
                <a14:useLocalDpi xmlns:a14="http://schemas.microsoft.com/office/drawing/2010/main"/>
              </a:ext>
            </a:extLst>
          </a:blip>
          <a:stretch>
            <a:fillRect/>
          </a:stretch>
        </p:blipFill>
        <p:spPr>
          <a:xfrm>
            <a:off x="5054933" y="4364590"/>
            <a:ext cx="568442" cy="568442"/>
          </a:xfrm>
          <a:prstGeom prst="rect">
            <a:avLst/>
          </a:prstGeom>
        </p:spPr>
      </p:pic>
      <p:sp>
        <p:nvSpPr>
          <p:cNvPr id="10" name="六边形 9">
            <a:extLst>
              <a:ext uri="{FF2B5EF4-FFF2-40B4-BE49-F238E27FC236}">
                <a16:creationId xmlns:a16="http://schemas.microsoft.com/office/drawing/2014/main" id="{6566D461-70FC-4451-8F58-EC8583A34738}"/>
              </a:ext>
            </a:extLst>
          </p:cNvPr>
          <p:cNvSpPr/>
          <p:nvPr/>
        </p:nvSpPr>
        <p:spPr>
          <a:xfrm rot="16200000">
            <a:off x="6119656" y="3925894"/>
            <a:ext cx="1435371" cy="1350936"/>
          </a:xfrm>
          <a:prstGeom prst="hexagon">
            <a:avLst/>
          </a:prstGeom>
          <a:solidFill>
            <a:schemeClr val="accent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图片 10">
            <a:extLst>
              <a:ext uri="{FF2B5EF4-FFF2-40B4-BE49-F238E27FC236}">
                <a16:creationId xmlns:a16="http://schemas.microsoft.com/office/drawing/2014/main" id="{A10E4047-5E0F-4E3F-B196-B1078AD24BCF}"/>
              </a:ext>
            </a:extLst>
          </p:cNvPr>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a:off x="6561461" y="4297235"/>
            <a:ext cx="568442" cy="608254"/>
          </a:xfrm>
          <a:prstGeom prst="rect">
            <a:avLst/>
          </a:prstGeom>
        </p:spPr>
      </p:pic>
      <p:sp>
        <p:nvSpPr>
          <p:cNvPr id="12" name="六边形 11">
            <a:extLst>
              <a:ext uri="{FF2B5EF4-FFF2-40B4-BE49-F238E27FC236}">
                <a16:creationId xmlns:a16="http://schemas.microsoft.com/office/drawing/2014/main" id="{C8DF64FE-084E-4652-9BFD-084D03CA181C}"/>
              </a:ext>
            </a:extLst>
          </p:cNvPr>
          <p:cNvSpPr/>
          <p:nvPr/>
        </p:nvSpPr>
        <p:spPr>
          <a:xfrm rot="16200000">
            <a:off x="6786785" y="2720851"/>
            <a:ext cx="1435371" cy="1350936"/>
          </a:xfrm>
          <a:prstGeom prst="hexagon">
            <a:avLst/>
          </a:prstGeom>
          <a:solidFill>
            <a:schemeClr val="accent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3" name="图片 12">
            <a:extLst>
              <a:ext uri="{FF2B5EF4-FFF2-40B4-BE49-F238E27FC236}">
                <a16:creationId xmlns:a16="http://schemas.microsoft.com/office/drawing/2014/main" id="{1A29DA62-D53C-4630-A33D-46E36FB21E66}"/>
              </a:ext>
            </a:extLst>
          </p:cNvPr>
          <p:cNvPicPr>
            <a:picLocks noChangeAspect="1"/>
          </p:cNvPicPr>
          <p:nvPr/>
        </p:nvPicPr>
        <p:blipFill>
          <a:blip r:embed="rId8" cstate="screen">
            <a:biLevel thresh="75000"/>
            <a:extLst>
              <a:ext uri="{28A0092B-C50C-407E-A947-70E740481C1C}">
                <a14:useLocalDpi xmlns:a14="http://schemas.microsoft.com/office/drawing/2010/main"/>
              </a:ext>
            </a:extLst>
          </a:blip>
          <a:stretch>
            <a:fillRect/>
          </a:stretch>
        </p:blipFill>
        <p:spPr>
          <a:xfrm>
            <a:off x="7220344" y="3253274"/>
            <a:ext cx="594760" cy="330421"/>
          </a:xfrm>
          <a:prstGeom prst="rect">
            <a:avLst/>
          </a:prstGeom>
        </p:spPr>
      </p:pic>
      <p:sp>
        <p:nvSpPr>
          <p:cNvPr id="14" name="六边形 13">
            <a:extLst>
              <a:ext uri="{FF2B5EF4-FFF2-40B4-BE49-F238E27FC236}">
                <a16:creationId xmlns:a16="http://schemas.microsoft.com/office/drawing/2014/main" id="{D093D09B-E4E5-4980-9106-1E36671D015E}"/>
              </a:ext>
            </a:extLst>
          </p:cNvPr>
          <p:cNvSpPr/>
          <p:nvPr/>
        </p:nvSpPr>
        <p:spPr>
          <a:xfrm rot="16200000">
            <a:off x="6094591" y="1519386"/>
            <a:ext cx="1435371" cy="1350936"/>
          </a:xfrm>
          <a:prstGeom prst="hexagon">
            <a:avLst/>
          </a:prstGeom>
          <a:solidFill>
            <a:schemeClr val="accent5"/>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5" name="图片 14">
            <a:extLst>
              <a:ext uri="{FF2B5EF4-FFF2-40B4-BE49-F238E27FC236}">
                <a16:creationId xmlns:a16="http://schemas.microsoft.com/office/drawing/2014/main" id="{C581CBDF-7277-4A0A-9948-3D2C05C05662}"/>
              </a:ext>
            </a:extLst>
          </p:cNvPr>
          <p:cNvPicPr>
            <a:picLocks noChangeAspect="1"/>
          </p:cNvPicPr>
          <p:nvPr/>
        </p:nvPicPr>
        <p:blipFill>
          <a:blip r:embed="rId9">
            <a:biLevel thresh="75000"/>
            <a:extLst>
              <a:ext uri="{28A0092B-C50C-407E-A947-70E740481C1C}">
                <a14:useLocalDpi xmlns:a14="http://schemas.microsoft.com/office/drawing/2010/main"/>
              </a:ext>
            </a:extLst>
          </a:blip>
          <a:stretch>
            <a:fillRect/>
          </a:stretch>
        </p:blipFill>
        <p:spPr>
          <a:xfrm>
            <a:off x="6415750" y="1781600"/>
            <a:ext cx="826503" cy="826503"/>
          </a:xfrm>
          <a:prstGeom prst="rect">
            <a:avLst/>
          </a:prstGeom>
        </p:spPr>
      </p:pic>
      <p:sp>
        <p:nvSpPr>
          <p:cNvPr id="16" name="矩形 15">
            <a:extLst>
              <a:ext uri="{FF2B5EF4-FFF2-40B4-BE49-F238E27FC236}">
                <a16:creationId xmlns:a16="http://schemas.microsoft.com/office/drawing/2014/main" id="{D71FC97E-3B09-4E59-B3B7-42F9AFA6A8BC}"/>
              </a:ext>
            </a:extLst>
          </p:cNvPr>
          <p:cNvSpPr/>
          <p:nvPr/>
        </p:nvSpPr>
        <p:spPr>
          <a:xfrm flipH="1">
            <a:off x="7724662" y="1942341"/>
            <a:ext cx="3296676" cy="618465"/>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18" name="矩形 17">
            <a:extLst>
              <a:ext uri="{FF2B5EF4-FFF2-40B4-BE49-F238E27FC236}">
                <a16:creationId xmlns:a16="http://schemas.microsoft.com/office/drawing/2014/main" id="{DC426933-5E16-43E1-B593-B5ADAD8A7F2A}"/>
              </a:ext>
            </a:extLst>
          </p:cNvPr>
          <p:cNvSpPr/>
          <p:nvPr/>
        </p:nvSpPr>
        <p:spPr>
          <a:xfrm flipH="1">
            <a:off x="8487527" y="3208049"/>
            <a:ext cx="3296676" cy="618465"/>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0" name="矩形 19">
            <a:extLst>
              <a:ext uri="{FF2B5EF4-FFF2-40B4-BE49-F238E27FC236}">
                <a16:creationId xmlns:a16="http://schemas.microsoft.com/office/drawing/2014/main" id="{426D0BED-4F51-4A4E-8F4C-3316F00B21B6}"/>
              </a:ext>
            </a:extLst>
          </p:cNvPr>
          <p:cNvSpPr/>
          <p:nvPr/>
        </p:nvSpPr>
        <p:spPr>
          <a:xfrm flipH="1">
            <a:off x="7769673" y="4577851"/>
            <a:ext cx="3296676" cy="618465"/>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2" name="矩形 21">
            <a:extLst>
              <a:ext uri="{FF2B5EF4-FFF2-40B4-BE49-F238E27FC236}">
                <a16:creationId xmlns:a16="http://schemas.microsoft.com/office/drawing/2014/main" id="{DC7D4D8E-0E80-4516-B4C4-60F49FF1E49D}"/>
              </a:ext>
            </a:extLst>
          </p:cNvPr>
          <p:cNvSpPr/>
          <p:nvPr/>
        </p:nvSpPr>
        <p:spPr>
          <a:xfrm flipH="1">
            <a:off x="976413" y="4658947"/>
            <a:ext cx="3296676" cy="618465"/>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4" name="矩形 23">
            <a:extLst>
              <a:ext uri="{FF2B5EF4-FFF2-40B4-BE49-F238E27FC236}">
                <a16:creationId xmlns:a16="http://schemas.microsoft.com/office/drawing/2014/main" id="{0302073C-2768-4FC4-B931-E2768465E789}"/>
              </a:ext>
            </a:extLst>
          </p:cNvPr>
          <p:cNvSpPr/>
          <p:nvPr/>
        </p:nvSpPr>
        <p:spPr>
          <a:xfrm flipH="1">
            <a:off x="629462" y="3264262"/>
            <a:ext cx="3296676" cy="618465"/>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6" name="矩形 25">
            <a:extLst>
              <a:ext uri="{FF2B5EF4-FFF2-40B4-BE49-F238E27FC236}">
                <a16:creationId xmlns:a16="http://schemas.microsoft.com/office/drawing/2014/main" id="{E2C906CA-6B1B-4E98-BA0C-EA14DE859BB4}"/>
              </a:ext>
            </a:extLst>
          </p:cNvPr>
          <p:cNvSpPr/>
          <p:nvPr/>
        </p:nvSpPr>
        <p:spPr>
          <a:xfrm flipH="1">
            <a:off x="1100898" y="1985621"/>
            <a:ext cx="3296676" cy="618465"/>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itchFamily="34" charset="-122"/>
                <a:ea typeface="微软雅黑" pitchFamily="34" charset="-122"/>
              </a:rPr>
              <a:t>。</a:t>
            </a:r>
            <a:endParaRPr lang="en-US" altLang="zh-CN" sz="1200" dirty="0">
              <a:solidFill>
                <a:schemeClr val="tx1">
                  <a:lumMod val="95000"/>
                  <a:lumOff val="5000"/>
                </a:schemeClr>
              </a:solidFill>
              <a:latin typeface="微软雅黑" pitchFamily="34" charset="-122"/>
              <a:ea typeface="微软雅黑" pitchFamily="34" charset="-122"/>
            </a:endParaRPr>
          </a:p>
        </p:txBody>
      </p:sp>
      <p:sp>
        <p:nvSpPr>
          <p:cNvPr id="27" name="矩形 26">
            <a:extLst>
              <a:ext uri="{FF2B5EF4-FFF2-40B4-BE49-F238E27FC236}">
                <a16:creationId xmlns:a16="http://schemas.microsoft.com/office/drawing/2014/main" id="{28E5DD5A-C00B-4162-8791-BAF2B86E8A0E}"/>
              </a:ext>
            </a:extLst>
          </p:cNvPr>
          <p:cNvSpPr/>
          <p:nvPr/>
        </p:nvSpPr>
        <p:spPr>
          <a:xfrm>
            <a:off x="2199212" y="1633899"/>
            <a:ext cx="1227476"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95000"/>
                    <a:lumOff val="5000"/>
                  </a:schemeClr>
                </a:solidFill>
                <a:latin typeface="微软雅黑" pitchFamily="34" charset="-122"/>
                <a:ea typeface="微软雅黑" pitchFamily="34" charset="-122"/>
              </a:rPr>
              <a:t>添加标题</a:t>
            </a:r>
            <a:endParaRPr lang="en-US" altLang="zh-CN" b="1" dirty="0">
              <a:solidFill>
                <a:schemeClr val="tx1">
                  <a:lumMod val="95000"/>
                  <a:lumOff val="5000"/>
                </a:schemeClr>
              </a:solidFill>
              <a:latin typeface="微软雅黑" pitchFamily="34" charset="-122"/>
              <a:ea typeface="微软雅黑" pitchFamily="34" charset="-122"/>
            </a:endParaRPr>
          </a:p>
        </p:txBody>
      </p:sp>
      <p:sp>
        <p:nvSpPr>
          <p:cNvPr id="29" name="矩形 28">
            <a:extLst>
              <a:ext uri="{FF2B5EF4-FFF2-40B4-BE49-F238E27FC236}">
                <a16:creationId xmlns:a16="http://schemas.microsoft.com/office/drawing/2014/main" id="{CAD8597D-C404-42EC-8F63-1C27502635DA}"/>
              </a:ext>
            </a:extLst>
          </p:cNvPr>
          <p:cNvSpPr/>
          <p:nvPr/>
        </p:nvSpPr>
        <p:spPr>
          <a:xfrm>
            <a:off x="8609248" y="1633899"/>
            <a:ext cx="1227476"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95000"/>
                    <a:lumOff val="5000"/>
                  </a:schemeClr>
                </a:solidFill>
                <a:latin typeface="微软雅黑" pitchFamily="34" charset="-122"/>
                <a:ea typeface="微软雅黑" pitchFamily="34" charset="-122"/>
              </a:rPr>
              <a:t>添加标题</a:t>
            </a:r>
            <a:endParaRPr lang="en-US" altLang="zh-CN" b="1" dirty="0">
              <a:solidFill>
                <a:schemeClr val="tx1">
                  <a:lumMod val="95000"/>
                  <a:lumOff val="5000"/>
                </a:schemeClr>
              </a:solidFill>
              <a:latin typeface="微软雅黑" pitchFamily="34" charset="-122"/>
              <a:ea typeface="微软雅黑" pitchFamily="34" charset="-122"/>
            </a:endParaRPr>
          </a:p>
        </p:txBody>
      </p:sp>
      <p:sp>
        <p:nvSpPr>
          <p:cNvPr id="30" name="矩形 29">
            <a:extLst>
              <a:ext uri="{FF2B5EF4-FFF2-40B4-BE49-F238E27FC236}">
                <a16:creationId xmlns:a16="http://schemas.microsoft.com/office/drawing/2014/main" id="{E309A228-7665-4EA0-A71A-FBC3CBF245E9}"/>
              </a:ext>
            </a:extLst>
          </p:cNvPr>
          <p:cNvSpPr/>
          <p:nvPr/>
        </p:nvSpPr>
        <p:spPr>
          <a:xfrm>
            <a:off x="9338971" y="2869217"/>
            <a:ext cx="1227476"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95000"/>
                    <a:lumOff val="5000"/>
                  </a:schemeClr>
                </a:solidFill>
                <a:latin typeface="微软雅黑" pitchFamily="34" charset="-122"/>
                <a:ea typeface="微软雅黑" pitchFamily="34" charset="-122"/>
              </a:rPr>
              <a:t>添加标题</a:t>
            </a:r>
            <a:endParaRPr lang="en-US" altLang="zh-CN" b="1" dirty="0">
              <a:solidFill>
                <a:schemeClr val="tx1">
                  <a:lumMod val="95000"/>
                  <a:lumOff val="5000"/>
                </a:schemeClr>
              </a:solidFill>
              <a:latin typeface="微软雅黑" pitchFamily="34" charset="-122"/>
              <a:ea typeface="微软雅黑" pitchFamily="34" charset="-122"/>
            </a:endParaRPr>
          </a:p>
        </p:txBody>
      </p:sp>
      <p:sp>
        <p:nvSpPr>
          <p:cNvPr id="31" name="矩形 30">
            <a:extLst>
              <a:ext uri="{FF2B5EF4-FFF2-40B4-BE49-F238E27FC236}">
                <a16:creationId xmlns:a16="http://schemas.microsoft.com/office/drawing/2014/main" id="{93F56428-8A7F-43C0-B15E-A45572AEB8FF}"/>
              </a:ext>
            </a:extLst>
          </p:cNvPr>
          <p:cNvSpPr/>
          <p:nvPr/>
        </p:nvSpPr>
        <p:spPr>
          <a:xfrm>
            <a:off x="8609248" y="4269440"/>
            <a:ext cx="1227476"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95000"/>
                    <a:lumOff val="5000"/>
                  </a:schemeClr>
                </a:solidFill>
                <a:latin typeface="微软雅黑" pitchFamily="34" charset="-122"/>
                <a:ea typeface="微软雅黑" pitchFamily="34" charset="-122"/>
              </a:rPr>
              <a:t>添加标题</a:t>
            </a:r>
            <a:endParaRPr lang="en-US" altLang="zh-CN" b="1" dirty="0">
              <a:solidFill>
                <a:schemeClr val="tx1">
                  <a:lumMod val="95000"/>
                  <a:lumOff val="5000"/>
                </a:schemeClr>
              </a:solidFill>
              <a:latin typeface="微软雅黑" pitchFamily="34" charset="-122"/>
              <a:ea typeface="微软雅黑" pitchFamily="34" charset="-122"/>
            </a:endParaRPr>
          </a:p>
        </p:txBody>
      </p:sp>
      <p:sp>
        <p:nvSpPr>
          <p:cNvPr id="32" name="矩形 31">
            <a:extLst>
              <a:ext uri="{FF2B5EF4-FFF2-40B4-BE49-F238E27FC236}">
                <a16:creationId xmlns:a16="http://schemas.microsoft.com/office/drawing/2014/main" id="{FE258B6E-D4AC-4B3A-A6A2-879710A096AC}"/>
              </a:ext>
            </a:extLst>
          </p:cNvPr>
          <p:cNvSpPr/>
          <p:nvPr/>
        </p:nvSpPr>
        <p:spPr>
          <a:xfrm>
            <a:off x="1664062" y="4269440"/>
            <a:ext cx="1227476"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95000"/>
                    <a:lumOff val="5000"/>
                  </a:schemeClr>
                </a:solidFill>
                <a:latin typeface="微软雅黑" pitchFamily="34" charset="-122"/>
                <a:ea typeface="微软雅黑" pitchFamily="34" charset="-122"/>
              </a:rPr>
              <a:t>添加标题</a:t>
            </a:r>
            <a:endParaRPr lang="en-US" altLang="zh-CN" b="1" dirty="0">
              <a:solidFill>
                <a:schemeClr val="tx1">
                  <a:lumMod val="95000"/>
                  <a:lumOff val="5000"/>
                </a:schemeClr>
              </a:solidFill>
              <a:latin typeface="微软雅黑" pitchFamily="34" charset="-122"/>
              <a:ea typeface="微软雅黑" pitchFamily="34" charset="-122"/>
            </a:endParaRPr>
          </a:p>
        </p:txBody>
      </p:sp>
      <p:sp>
        <p:nvSpPr>
          <p:cNvPr id="33" name="矩形 32">
            <a:extLst>
              <a:ext uri="{FF2B5EF4-FFF2-40B4-BE49-F238E27FC236}">
                <a16:creationId xmlns:a16="http://schemas.microsoft.com/office/drawing/2014/main" id="{8679C219-6E08-459C-8E41-5C34372B87C3}"/>
              </a:ext>
            </a:extLst>
          </p:cNvPr>
          <p:cNvSpPr/>
          <p:nvPr/>
        </p:nvSpPr>
        <p:spPr>
          <a:xfrm>
            <a:off x="1664062" y="2876127"/>
            <a:ext cx="1227476"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95000"/>
                    <a:lumOff val="5000"/>
                  </a:schemeClr>
                </a:solidFill>
                <a:latin typeface="微软雅黑" pitchFamily="34" charset="-122"/>
                <a:ea typeface="微软雅黑" pitchFamily="34" charset="-122"/>
              </a:rPr>
              <a:t>添加标题</a:t>
            </a:r>
            <a:endParaRPr lang="en-US" altLang="zh-CN" b="1" dirty="0">
              <a:solidFill>
                <a:schemeClr val="tx1">
                  <a:lumMod val="95000"/>
                  <a:lumOff val="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327319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a:extLst>
              <a:ext uri="{FF2B5EF4-FFF2-40B4-BE49-F238E27FC236}">
                <a16:creationId xmlns:a16="http://schemas.microsoft.com/office/drawing/2014/main" id="{6F505CC3-F28E-41D6-AA11-42E39D458049}"/>
              </a:ext>
            </a:extLst>
          </p:cNvPr>
          <p:cNvGraphicFramePr/>
          <p:nvPr>
            <p:extLst>
              <p:ext uri="{D42A27DB-BD31-4B8C-83A1-F6EECF244321}">
                <p14:modId xmlns:p14="http://schemas.microsoft.com/office/powerpoint/2010/main" val="2629834701"/>
              </p:ext>
            </p:extLst>
          </p:nvPr>
        </p:nvGraphicFramePr>
        <p:xfrm>
          <a:off x="914421" y="1274948"/>
          <a:ext cx="6490597" cy="4308103"/>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a:extLst>
              <a:ext uri="{FF2B5EF4-FFF2-40B4-BE49-F238E27FC236}">
                <a16:creationId xmlns:a16="http://schemas.microsoft.com/office/drawing/2014/main" id="{F87EFFE2-279E-4C74-8FCD-CA3B1A55A868}"/>
              </a:ext>
            </a:extLst>
          </p:cNvPr>
          <p:cNvSpPr txBox="1"/>
          <p:nvPr/>
        </p:nvSpPr>
        <p:spPr>
          <a:xfrm>
            <a:off x="8134062" y="2172261"/>
            <a:ext cx="1755359"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添加标题</a:t>
            </a:r>
          </a:p>
        </p:txBody>
      </p:sp>
      <p:sp>
        <p:nvSpPr>
          <p:cNvPr id="4" name="文本框 3">
            <a:extLst>
              <a:ext uri="{FF2B5EF4-FFF2-40B4-BE49-F238E27FC236}">
                <a16:creationId xmlns:a16="http://schemas.microsoft.com/office/drawing/2014/main" id="{7C32F8FB-F359-4741-B8C0-294920115AE8}"/>
              </a:ext>
            </a:extLst>
          </p:cNvPr>
          <p:cNvSpPr txBox="1"/>
          <p:nvPr/>
        </p:nvSpPr>
        <p:spPr>
          <a:xfrm>
            <a:off x="8122925" y="2720237"/>
            <a:ext cx="3288287" cy="2120452"/>
          </a:xfrm>
          <a:prstGeom prst="rect">
            <a:avLst/>
          </a:prstGeom>
          <a:noFill/>
        </p:spPr>
        <p:txBody>
          <a:bodyPr wrap="square" rtlCol="0">
            <a:spAutoFit/>
          </a:bodyPr>
          <a:lstStyle/>
          <a:p>
            <a:pPr>
              <a:lnSpc>
                <a:spcPct val="150000"/>
              </a:lnSpc>
            </a:pPr>
            <a:r>
              <a:rPr lang="zh-CN" altLang="en-US" dirty="0">
                <a:solidFill>
                  <a:schemeClr val="tx1">
                    <a:lumMod val="85000"/>
                    <a:lumOff val="15000"/>
                  </a:schemeClr>
                </a:solidFill>
              </a:rPr>
              <a:t>这里输入简单的文字概述这里输入简单这里输入简单的文字概述这里输入这里输入简单的文字概述这里输入简单的文字概述这里输入简单的文字概述</a:t>
            </a:r>
            <a:endParaRPr lang="en-US" altLang="zh-CN" dirty="0">
              <a:solidFill>
                <a:schemeClr val="tx1">
                  <a:lumMod val="85000"/>
                  <a:lumOff val="15000"/>
                </a:schemeClr>
              </a:solidFill>
            </a:endParaRPr>
          </a:p>
        </p:txBody>
      </p:sp>
      <p:cxnSp>
        <p:nvCxnSpPr>
          <p:cNvPr id="5" name="直接连接符 4">
            <a:extLst>
              <a:ext uri="{FF2B5EF4-FFF2-40B4-BE49-F238E27FC236}">
                <a16:creationId xmlns:a16="http://schemas.microsoft.com/office/drawing/2014/main" id="{48473CCE-D1A9-4CBC-9ED3-14360B95B8FA}"/>
              </a:ext>
            </a:extLst>
          </p:cNvPr>
          <p:cNvCxnSpPr/>
          <p:nvPr/>
        </p:nvCxnSpPr>
        <p:spPr>
          <a:xfrm>
            <a:off x="8276287" y="2720237"/>
            <a:ext cx="269343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273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27B42CE-B723-4904-B5A0-0D176F0AC8BE}"/>
              </a:ext>
            </a:extLst>
          </p:cNvPr>
          <p:cNvSpPr txBox="1"/>
          <p:nvPr/>
        </p:nvSpPr>
        <p:spPr>
          <a:xfrm>
            <a:off x="2601004" y="1154819"/>
            <a:ext cx="1195140" cy="369332"/>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4" name="文本框 3">
            <a:extLst>
              <a:ext uri="{FF2B5EF4-FFF2-40B4-BE49-F238E27FC236}">
                <a16:creationId xmlns:a16="http://schemas.microsoft.com/office/drawing/2014/main" id="{4CFC24DA-2CC8-4D20-BD08-4F1A9614A00F}"/>
              </a:ext>
            </a:extLst>
          </p:cNvPr>
          <p:cNvSpPr txBox="1"/>
          <p:nvPr/>
        </p:nvSpPr>
        <p:spPr>
          <a:xfrm>
            <a:off x="2601004" y="2230049"/>
            <a:ext cx="1195140" cy="369332"/>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pic>
        <p:nvPicPr>
          <p:cNvPr id="15" name="图片 14">
            <a:extLst>
              <a:ext uri="{FF2B5EF4-FFF2-40B4-BE49-F238E27FC236}">
                <a16:creationId xmlns:a16="http://schemas.microsoft.com/office/drawing/2014/main" id="{668A4C93-DDD4-4043-B81B-57B061CF5B3D}"/>
              </a:ext>
            </a:extLst>
          </p:cNvPr>
          <p:cNvPicPr>
            <a:picLocks/>
          </p:cNvPicPr>
          <p:nvPr/>
        </p:nvPicPr>
        <p:blipFill>
          <a:blip r:embed="rId2">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348413" y="0"/>
            <a:ext cx="4404705" cy="5652655"/>
          </a:xfrm>
          <a:prstGeom prst="rect">
            <a:avLst/>
          </a:prstGeom>
        </p:spPr>
      </p:pic>
      <p:sp>
        <p:nvSpPr>
          <p:cNvPr id="16" name="文本框 15">
            <a:extLst>
              <a:ext uri="{FF2B5EF4-FFF2-40B4-BE49-F238E27FC236}">
                <a16:creationId xmlns:a16="http://schemas.microsoft.com/office/drawing/2014/main" id="{FEB8CB35-7FAE-4078-9924-3BB6AF191F20}"/>
              </a:ext>
            </a:extLst>
          </p:cNvPr>
          <p:cNvSpPr txBox="1"/>
          <p:nvPr/>
        </p:nvSpPr>
        <p:spPr>
          <a:xfrm>
            <a:off x="2601004" y="3305379"/>
            <a:ext cx="1195140" cy="369332"/>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17" name="文本框 16">
            <a:extLst>
              <a:ext uri="{FF2B5EF4-FFF2-40B4-BE49-F238E27FC236}">
                <a16:creationId xmlns:a16="http://schemas.microsoft.com/office/drawing/2014/main" id="{26EBAF34-00E2-4A11-ACFC-B80D4304E573}"/>
              </a:ext>
            </a:extLst>
          </p:cNvPr>
          <p:cNvSpPr txBox="1"/>
          <p:nvPr/>
        </p:nvSpPr>
        <p:spPr>
          <a:xfrm>
            <a:off x="2601004" y="4421214"/>
            <a:ext cx="1195140" cy="369332"/>
          </a:xfrm>
          <a:prstGeom prst="rect">
            <a:avLst/>
          </a:prstGeom>
          <a:noFill/>
        </p:spPr>
        <p:txBody>
          <a:bodyPr wrap="squar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19" name="文本框 18">
            <a:extLst>
              <a:ext uri="{FF2B5EF4-FFF2-40B4-BE49-F238E27FC236}">
                <a16:creationId xmlns:a16="http://schemas.microsoft.com/office/drawing/2014/main" id="{278320C5-A352-4DA5-B744-38D35CF97ADD}"/>
              </a:ext>
            </a:extLst>
          </p:cNvPr>
          <p:cNvSpPr txBox="1"/>
          <p:nvPr/>
        </p:nvSpPr>
        <p:spPr>
          <a:xfrm>
            <a:off x="2605694" y="1502018"/>
            <a:ext cx="4202545" cy="523220"/>
          </a:xfrm>
          <a:prstGeom prst="rect">
            <a:avLst/>
          </a:prstGeom>
          <a:noFill/>
        </p:spPr>
        <p:txBody>
          <a:bodyPr wrap="square" rtlCol="0">
            <a:spAutoFit/>
          </a:bodyPr>
          <a:lstStyle/>
          <a:p>
            <a:r>
              <a:rPr lang="zh-CN" altLang="en-US" sz="1400" dirty="0">
                <a:solidFill>
                  <a:schemeClr val="tx1">
                    <a:lumMod val="95000"/>
                    <a:lumOff val="5000"/>
                  </a:schemeClr>
                </a:solidFill>
              </a:rPr>
              <a:t>这里输入简单的文字概述这里输入简单文字概述简单的文字概述</a:t>
            </a:r>
            <a:endParaRPr lang="zh-CN" altLang="en-US" sz="1400" dirty="0"/>
          </a:p>
        </p:txBody>
      </p:sp>
      <p:sp>
        <p:nvSpPr>
          <p:cNvPr id="20" name="文本框 19">
            <a:extLst>
              <a:ext uri="{FF2B5EF4-FFF2-40B4-BE49-F238E27FC236}">
                <a16:creationId xmlns:a16="http://schemas.microsoft.com/office/drawing/2014/main" id="{91E12F9E-BE6D-4006-9D13-1857C25270ED}"/>
              </a:ext>
            </a:extLst>
          </p:cNvPr>
          <p:cNvSpPr txBox="1"/>
          <p:nvPr/>
        </p:nvSpPr>
        <p:spPr>
          <a:xfrm>
            <a:off x="2605694" y="2579746"/>
            <a:ext cx="4202545" cy="523220"/>
          </a:xfrm>
          <a:prstGeom prst="rect">
            <a:avLst/>
          </a:prstGeom>
          <a:noFill/>
        </p:spPr>
        <p:txBody>
          <a:bodyPr wrap="square" rtlCol="0">
            <a:spAutoFit/>
          </a:bodyPr>
          <a:lstStyle/>
          <a:p>
            <a:r>
              <a:rPr lang="zh-CN" altLang="en-US" sz="1400" dirty="0">
                <a:solidFill>
                  <a:schemeClr val="tx1">
                    <a:lumMod val="95000"/>
                    <a:lumOff val="5000"/>
                  </a:schemeClr>
                </a:solidFill>
              </a:rPr>
              <a:t>这里输入简单的文字概述这里输入简单文字概述简单的文字概述</a:t>
            </a:r>
            <a:endParaRPr lang="zh-CN" altLang="en-US" sz="1400" dirty="0"/>
          </a:p>
        </p:txBody>
      </p:sp>
      <p:sp>
        <p:nvSpPr>
          <p:cNvPr id="21" name="文本框 20">
            <a:extLst>
              <a:ext uri="{FF2B5EF4-FFF2-40B4-BE49-F238E27FC236}">
                <a16:creationId xmlns:a16="http://schemas.microsoft.com/office/drawing/2014/main" id="{D64168F8-FBBF-423C-913D-015D17317B03}"/>
              </a:ext>
            </a:extLst>
          </p:cNvPr>
          <p:cNvSpPr txBox="1"/>
          <p:nvPr/>
        </p:nvSpPr>
        <p:spPr>
          <a:xfrm>
            <a:off x="2605694" y="3668031"/>
            <a:ext cx="4202545" cy="523220"/>
          </a:xfrm>
          <a:prstGeom prst="rect">
            <a:avLst/>
          </a:prstGeom>
          <a:noFill/>
        </p:spPr>
        <p:txBody>
          <a:bodyPr wrap="square" rtlCol="0">
            <a:spAutoFit/>
          </a:bodyPr>
          <a:lstStyle/>
          <a:p>
            <a:r>
              <a:rPr lang="zh-CN" altLang="en-US" sz="1400" dirty="0">
                <a:solidFill>
                  <a:schemeClr val="tx1">
                    <a:lumMod val="95000"/>
                    <a:lumOff val="5000"/>
                  </a:schemeClr>
                </a:solidFill>
              </a:rPr>
              <a:t>这里输入简单的文字概述这里输入简单文字概述简单的文字概述</a:t>
            </a:r>
            <a:endParaRPr lang="zh-CN" altLang="en-US" sz="1400" dirty="0"/>
          </a:p>
        </p:txBody>
      </p:sp>
      <p:sp>
        <p:nvSpPr>
          <p:cNvPr id="22" name="文本框 21">
            <a:extLst>
              <a:ext uri="{FF2B5EF4-FFF2-40B4-BE49-F238E27FC236}">
                <a16:creationId xmlns:a16="http://schemas.microsoft.com/office/drawing/2014/main" id="{D14A67CF-DC91-45A5-99C2-8858379ACE3B}"/>
              </a:ext>
            </a:extLst>
          </p:cNvPr>
          <p:cNvSpPr txBox="1"/>
          <p:nvPr/>
        </p:nvSpPr>
        <p:spPr>
          <a:xfrm>
            <a:off x="2605694" y="4749663"/>
            <a:ext cx="4202545" cy="523220"/>
          </a:xfrm>
          <a:prstGeom prst="rect">
            <a:avLst/>
          </a:prstGeom>
          <a:noFill/>
        </p:spPr>
        <p:txBody>
          <a:bodyPr wrap="square" rtlCol="0">
            <a:spAutoFit/>
          </a:bodyPr>
          <a:lstStyle/>
          <a:p>
            <a:r>
              <a:rPr lang="zh-CN" altLang="en-US" sz="1400" dirty="0">
                <a:solidFill>
                  <a:schemeClr val="tx1">
                    <a:lumMod val="95000"/>
                    <a:lumOff val="5000"/>
                  </a:schemeClr>
                </a:solidFill>
              </a:rPr>
              <a:t>这里输入简单的文字概述这里输入简单文字概述简单的文字概述</a:t>
            </a:r>
            <a:endParaRPr lang="zh-CN" altLang="en-US" sz="1400" dirty="0"/>
          </a:p>
        </p:txBody>
      </p:sp>
    </p:spTree>
    <p:extLst>
      <p:ext uri="{BB962C8B-B14F-4D97-AF65-F5344CB8AC3E}">
        <p14:creationId xmlns:p14="http://schemas.microsoft.com/office/powerpoint/2010/main" val="2527495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477360F-258E-4DBE-83BF-6D84DEC8D283}"/>
              </a:ext>
            </a:extLst>
          </p:cNvPr>
          <p:cNvPicPr>
            <a:picLocks noChangeAspect="1"/>
          </p:cNvPicPr>
          <p:nvPr/>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4313382" y="303067"/>
            <a:ext cx="7878618" cy="2933494"/>
          </a:xfrm>
          <a:custGeom>
            <a:avLst/>
            <a:gdLst>
              <a:gd name="connsiteX0" fmla="*/ 0 w 4344431"/>
              <a:gd name="connsiteY0" fmla="*/ 0 h 1634838"/>
              <a:gd name="connsiteX1" fmla="*/ 4344431 w 4344431"/>
              <a:gd name="connsiteY1" fmla="*/ 0 h 1634838"/>
              <a:gd name="connsiteX2" fmla="*/ 4344431 w 4344431"/>
              <a:gd name="connsiteY2" fmla="*/ 1634838 h 1634838"/>
              <a:gd name="connsiteX3" fmla="*/ 0 w 4344431"/>
              <a:gd name="connsiteY3" fmla="*/ 1634838 h 1634838"/>
            </a:gdLst>
            <a:ahLst/>
            <a:cxnLst>
              <a:cxn ang="0">
                <a:pos x="connsiteX0" y="connsiteY0"/>
              </a:cxn>
              <a:cxn ang="0">
                <a:pos x="connsiteX1" y="connsiteY1"/>
              </a:cxn>
              <a:cxn ang="0">
                <a:pos x="connsiteX2" y="connsiteY2"/>
              </a:cxn>
              <a:cxn ang="0">
                <a:pos x="connsiteX3" y="connsiteY3"/>
              </a:cxn>
            </a:cxnLst>
            <a:rect l="l" t="t" r="r" b="b"/>
            <a:pathLst>
              <a:path w="4344431" h="1634838">
                <a:moveTo>
                  <a:pt x="0" y="0"/>
                </a:moveTo>
                <a:lnTo>
                  <a:pt x="4344431" y="0"/>
                </a:lnTo>
                <a:lnTo>
                  <a:pt x="4344431" y="1634838"/>
                </a:lnTo>
                <a:lnTo>
                  <a:pt x="0" y="1634838"/>
                </a:lnTo>
                <a:close/>
              </a:path>
            </a:pathLst>
          </a:custGeom>
        </p:spPr>
      </p:pic>
      <p:pic>
        <p:nvPicPr>
          <p:cNvPr id="5" name="图片 4">
            <a:extLst>
              <a:ext uri="{FF2B5EF4-FFF2-40B4-BE49-F238E27FC236}">
                <a16:creationId xmlns:a16="http://schemas.microsoft.com/office/drawing/2014/main" id="{3CC082A4-6118-425F-B0CF-102E1A2F9A3B}"/>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0" y="0"/>
            <a:ext cx="4313382" cy="5257918"/>
          </a:xfrm>
          <a:custGeom>
            <a:avLst/>
            <a:gdLst>
              <a:gd name="connsiteX0" fmla="*/ 0 w 2530764"/>
              <a:gd name="connsiteY0" fmla="*/ 0 h 3084946"/>
              <a:gd name="connsiteX1" fmla="*/ 2530764 w 2530764"/>
              <a:gd name="connsiteY1" fmla="*/ 0 h 3084946"/>
              <a:gd name="connsiteX2" fmla="*/ 2530764 w 2530764"/>
              <a:gd name="connsiteY2" fmla="*/ 3084946 h 3084946"/>
              <a:gd name="connsiteX3" fmla="*/ 0 w 2530764"/>
              <a:gd name="connsiteY3" fmla="*/ 3084946 h 3084946"/>
            </a:gdLst>
            <a:ahLst/>
            <a:cxnLst>
              <a:cxn ang="0">
                <a:pos x="connsiteX0" y="connsiteY0"/>
              </a:cxn>
              <a:cxn ang="0">
                <a:pos x="connsiteX1" y="connsiteY1"/>
              </a:cxn>
              <a:cxn ang="0">
                <a:pos x="connsiteX2" y="connsiteY2"/>
              </a:cxn>
              <a:cxn ang="0">
                <a:pos x="connsiteX3" y="connsiteY3"/>
              </a:cxn>
            </a:cxnLst>
            <a:rect l="l" t="t" r="r" b="b"/>
            <a:pathLst>
              <a:path w="2530764" h="3084946">
                <a:moveTo>
                  <a:pt x="0" y="0"/>
                </a:moveTo>
                <a:lnTo>
                  <a:pt x="2530764" y="0"/>
                </a:lnTo>
                <a:lnTo>
                  <a:pt x="2530764" y="3084946"/>
                </a:lnTo>
                <a:lnTo>
                  <a:pt x="0" y="3084946"/>
                </a:lnTo>
                <a:close/>
              </a:path>
            </a:pathLst>
          </a:custGeom>
        </p:spPr>
      </p:pic>
      <p:pic>
        <p:nvPicPr>
          <p:cNvPr id="6" name="图片 5">
            <a:extLst>
              <a:ext uri="{FF2B5EF4-FFF2-40B4-BE49-F238E27FC236}">
                <a16:creationId xmlns:a16="http://schemas.microsoft.com/office/drawing/2014/main" id="{6EFE14D2-8BF4-489F-9C27-07C997A40E98}"/>
              </a:ext>
            </a:extLst>
          </p:cNvPr>
          <p:cNvPicPr>
            <a:picLocks noChangeAspect="1"/>
          </p:cNvPicPr>
          <p:nvPr/>
        </p:nvPicPr>
        <p:blipFill>
          <a:blip r:embed="rId4" cstate="screen">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a:xfrm>
            <a:off x="-1" y="4641272"/>
            <a:ext cx="12228945" cy="2271089"/>
          </a:xfrm>
          <a:custGeom>
            <a:avLst/>
            <a:gdLst>
              <a:gd name="connsiteX0" fmla="*/ 0 w 7950840"/>
              <a:gd name="connsiteY0" fmla="*/ 0 h 1496291"/>
              <a:gd name="connsiteX1" fmla="*/ 7950840 w 7950840"/>
              <a:gd name="connsiteY1" fmla="*/ 0 h 1496291"/>
              <a:gd name="connsiteX2" fmla="*/ 7950840 w 7950840"/>
              <a:gd name="connsiteY2" fmla="*/ 1496291 h 1496291"/>
              <a:gd name="connsiteX3" fmla="*/ 0 w 7950840"/>
              <a:gd name="connsiteY3" fmla="*/ 1496291 h 1496291"/>
            </a:gdLst>
            <a:ahLst/>
            <a:cxnLst>
              <a:cxn ang="0">
                <a:pos x="connsiteX0" y="connsiteY0"/>
              </a:cxn>
              <a:cxn ang="0">
                <a:pos x="connsiteX1" y="connsiteY1"/>
              </a:cxn>
              <a:cxn ang="0">
                <a:pos x="connsiteX2" y="connsiteY2"/>
              </a:cxn>
              <a:cxn ang="0">
                <a:pos x="connsiteX3" y="connsiteY3"/>
              </a:cxn>
            </a:cxnLst>
            <a:rect l="l" t="t" r="r" b="b"/>
            <a:pathLst>
              <a:path w="7950840" h="1496291">
                <a:moveTo>
                  <a:pt x="0" y="0"/>
                </a:moveTo>
                <a:lnTo>
                  <a:pt x="7950840" y="0"/>
                </a:lnTo>
                <a:lnTo>
                  <a:pt x="7950840" y="1496291"/>
                </a:lnTo>
                <a:lnTo>
                  <a:pt x="0" y="1496291"/>
                </a:lnTo>
                <a:close/>
              </a:path>
            </a:pathLst>
          </a:custGeom>
        </p:spPr>
      </p:pic>
      <p:sp>
        <p:nvSpPr>
          <p:cNvPr id="7" name="文本框 6">
            <a:extLst>
              <a:ext uri="{FF2B5EF4-FFF2-40B4-BE49-F238E27FC236}">
                <a16:creationId xmlns:a16="http://schemas.microsoft.com/office/drawing/2014/main" id="{682E7B62-405E-4D41-9769-D32001CA05C1}"/>
              </a:ext>
            </a:extLst>
          </p:cNvPr>
          <p:cNvSpPr txBox="1"/>
          <p:nvPr/>
        </p:nvSpPr>
        <p:spPr>
          <a:xfrm>
            <a:off x="2156691" y="2574841"/>
            <a:ext cx="7878617" cy="1323439"/>
          </a:xfrm>
          <a:prstGeom prst="rect">
            <a:avLst/>
          </a:prstGeom>
          <a:noFill/>
        </p:spPr>
        <p:txBody>
          <a:bodyPr wrap="square" rtlCol="0">
            <a:spAutoFit/>
          </a:bodyPr>
          <a:lstStyle/>
          <a:p>
            <a:pPr algn="dist"/>
            <a:r>
              <a:rPr lang="zh-CN" altLang="en-US" sz="8000" b="1" dirty="0">
                <a:solidFill>
                  <a:schemeClr val="accent5"/>
                </a:solidFill>
              </a:rPr>
              <a:t>谢谢您的观看</a:t>
            </a:r>
          </a:p>
        </p:txBody>
      </p:sp>
    </p:spTree>
    <p:extLst>
      <p:ext uri="{BB962C8B-B14F-4D97-AF65-F5344CB8AC3E}">
        <p14:creationId xmlns:p14="http://schemas.microsoft.com/office/powerpoint/2010/main" val="2782108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8310368-7A7B-4EBD-B998-0C08917AAA00}"/>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4900"/>
                    </a14:imgEffect>
                    <a14:imgEffect>
                      <a14:saturation sat="0"/>
                    </a14:imgEffect>
                  </a14:imgLayer>
                </a14:imgProps>
              </a:ext>
              <a:ext uri="{28A0092B-C50C-407E-A947-70E740481C1C}">
                <a14:useLocalDpi xmlns:a14="http://schemas.microsoft.com/office/drawing/2010/main"/>
              </a:ext>
            </a:extLst>
          </a:blip>
          <a:srcRect/>
          <a:stretch>
            <a:fillRect/>
          </a:stretch>
        </p:blipFill>
        <p:spPr>
          <a:xfrm>
            <a:off x="0" y="5806441"/>
            <a:ext cx="12192000" cy="1105920"/>
          </a:xfrm>
          <a:custGeom>
            <a:avLst/>
            <a:gdLst>
              <a:gd name="connsiteX0" fmla="*/ 0 w 12192000"/>
              <a:gd name="connsiteY0" fmla="*/ 0 h 982615"/>
              <a:gd name="connsiteX1" fmla="*/ 3084945 w 12192000"/>
              <a:gd name="connsiteY1" fmla="*/ 0 h 982615"/>
              <a:gd name="connsiteX2" fmla="*/ 3084945 w 12192000"/>
              <a:gd name="connsiteY2" fmla="*/ 26719 h 982615"/>
              <a:gd name="connsiteX3" fmla="*/ 4184073 w 12192000"/>
              <a:gd name="connsiteY3" fmla="*/ 26719 h 982615"/>
              <a:gd name="connsiteX4" fmla="*/ 4184073 w 12192000"/>
              <a:gd name="connsiteY4" fmla="*/ 0 h 982615"/>
              <a:gd name="connsiteX5" fmla="*/ 12192000 w 12192000"/>
              <a:gd name="connsiteY5" fmla="*/ 0 h 982615"/>
              <a:gd name="connsiteX6" fmla="*/ 12192000 w 12192000"/>
              <a:gd name="connsiteY6" fmla="*/ 982615 h 982615"/>
              <a:gd name="connsiteX7" fmla="*/ 0 w 12192000"/>
              <a:gd name="connsiteY7" fmla="*/ 982615 h 9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82615">
                <a:moveTo>
                  <a:pt x="0" y="0"/>
                </a:moveTo>
                <a:lnTo>
                  <a:pt x="3084945" y="0"/>
                </a:lnTo>
                <a:lnTo>
                  <a:pt x="3084945" y="26719"/>
                </a:lnTo>
                <a:lnTo>
                  <a:pt x="4184073" y="26719"/>
                </a:lnTo>
                <a:lnTo>
                  <a:pt x="4184073" y="0"/>
                </a:lnTo>
                <a:lnTo>
                  <a:pt x="12192000" y="0"/>
                </a:lnTo>
                <a:lnTo>
                  <a:pt x="12192000" y="982615"/>
                </a:lnTo>
                <a:lnTo>
                  <a:pt x="0" y="982615"/>
                </a:lnTo>
                <a:close/>
              </a:path>
            </a:pathLst>
          </a:custGeom>
        </p:spPr>
      </p:pic>
      <p:pic>
        <p:nvPicPr>
          <p:cNvPr id="5" name="图片 4">
            <a:extLst>
              <a:ext uri="{FF2B5EF4-FFF2-40B4-BE49-F238E27FC236}">
                <a16:creationId xmlns:a16="http://schemas.microsoft.com/office/drawing/2014/main" id="{270C5B30-A7FA-449A-80C5-A23BFAF0E765}"/>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flipH="1">
            <a:off x="0" y="0"/>
            <a:ext cx="1271021" cy="1328663"/>
          </a:xfrm>
          <a:custGeom>
            <a:avLst/>
            <a:gdLst>
              <a:gd name="connsiteX0" fmla="*/ 1493521 w 1941582"/>
              <a:gd name="connsiteY0" fmla="*/ 585222 h 2029635"/>
              <a:gd name="connsiteX1" fmla="*/ 1539241 w 1941582"/>
              <a:gd name="connsiteY1" fmla="*/ 737622 h 2029635"/>
              <a:gd name="connsiteX2" fmla="*/ 1638301 w 1941582"/>
              <a:gd name="connsiteY2" fmla="*/ 882402 h 2029635"/>
              <a:gd name="connsiteX3" fmla="*/ 1638301 w 1941582"/>
              <a:gd name="connsiteY3" fmla="*/ 1057662 h 2029635"/>
              <a:gd name="connsiteX4" fmla="*/ 1501141 w 1941582"/>
              <a:gd name="connsiteY4" fmla="*/ 1141482 h 2029635"/>
              <a:gd name="connsiteX5" fmla="*/ 1569721 w 1941582"/>
              <a:gd name="connsiteY5" fmla="*/ 1286262 h 2029635"/>
              <a:gd name="connsiteX6" fmla="*/ 1684021 w 1941582"/>
              <a:gd name="connsiteY6" fmla="*/ 1232922 h 2029635"/>
              <a:gd name="connsiteX7" fmla="*/ 1844041 w 1941582"/>
              <a:gd name="connsiteY7" fmla="*/ 1019562 h 2029635"/>
              <a:gd name="connsiteX8" fmla="*/ 1889761 w 1941582"/>
              <a:gd name="connsiteY8" fmla="*/ 1065282 h 2029635"/>
              <a:gd name="connsiteX9" fmla="*/ 1920241 w 1941582"/>
              <a:gd name="connsiteY9" fmla="*/ 1347222 h 2029635"/>
              <a:gd name="connsiteX10" fmla="*/ 1905001 w 1941582"/>
              <a:gd name="connsiteY10" fmla="*/ 1629162 h 2029635"/>
              <a:gd name="connsiteX11" fmla="*/ 1836421 w 1941582"/>
              <a:gd name="connsiteY11" fmla="*/ 1873002 h 2029635"/>
              <a:gd name="connsiteX12" fmla="*/ 1554481 w 1941582"/>
              <a:gd name="connsiteY12" fmla="*/ 2002542 h 2029635"/>
              <a:gd name="connsiteX13" fmla="*/ 1158241 w 1941582"/>
              <a:gd name="connsiteY13" fmla="*/ 2002542 h 2029635"/>
              <a:gd name="connsiteX14" fmla="*/ 670561 w 1941582"/>
              <a:gd name="connsiteY14" fmla="*/ 2010162 h 2029635"/>
              <a:gd name="connsiteX15" fmla="*/ 259081 w 1941582"/>
              <a:gd name="connsiteY15" fmla="*/ 2002542 h 2029635"/>
              <a:gd name="connsiteX16" fmla="*/ 152401 w 1941582"/>
              <a:gd name="connsiteY16" fmla="*/ 1865382 h 2029635"/>
              <a:gd name="connsiteX17" fmla="*/ 198121 w 1941582"/>
              <a:gd name="connsiteY17" fmla="*/ 1766322 h 2029635"/>
              <a:gd name="connsiteX18" fmla="*/ 289561 w 1941582"/>
              <a:gd name="connsiteY18" fmla="*/ 1690122 h 2029635"/>
              <a:gd name="connsiteX19" fmla="*/ 373381 w 1941582"/>
              <a:gd name="connsiteY19" fmla="*/ 1552962 h 2029635"/>
              <a:gd name="connsiteX20" fmla="*/ 342901 w 1941582"/>
              <a:gd name="connsiteY20" fmla="*/ 1484382 h 2029635"/>
              <a:gd name="connsiteX21" fmla="*/ 396241 w 1941582"/>
              <a:gd name="connsiteY21" fmla="*/ 1400562 h 2029635"/>
              <a:gd name="connsiteX22" fmla="*/ 525781 w 1941582"/>
              <a:gd name="connsiteY22" fmla="*/ 1286262 h 2029635"/>
              <a:gd name="connsiteX23" fmla="*/ 678181 w 1941582"/>
              <a:gd name="connsiteY23" fmla="*/ 1187202 h 2029635"/>
              <a:gd name="connsiteX24" fmla="*/ 792481 w 1941582"/>
              <a:gd name="connsiteY24" fmla="*/ 1042422 h 2029635"/>
              <a:gd name="connsiteX25" fmla="*/ 784861 w 1941582"/>
              <a:gd name="connsiteY25" fmla="*/ 935742 h 2029635"/>
              <a:gd name="connsiteX26" fmla="*/ 861061 w 1941582"/>
              <a:gd name="connsiteY26" fmla="*/ 935742 h 2029635"/>
              <a:gd name="connsiteX27" fmla="*/ 914401 w 1941582"/>
              <a:gd name="connsiteY27" fmla="*/ 1011942 h 2029635"/>
              <a:gd name="connsiteX28" fmla="*/ 1120141 w 1941582"/>
              <a:gd name="connsiteY28" fmla="*/ 1080522 h 2029635"/>
              <a:gd name="connsiteX29" fmla="*/ 1203961 w 1941582"/>
              <a:gd name="connsiteY29" fmla="*/ 1072902 h 2029635"/>
              <a:gd name="connsiteX30" fmla="*/ 1303021 w 1941582"/>
              <a:gd name="connsiteY30" fmla="*/ 989082 h 2029635"/>
              <a:gd name="connsiteX31" fmla="*/ 1303021 w 1941582"/>
              <a:gd name="connsiteY31" fmla="*/ 836682 h 2029635"/>
              <a:gd name="connsiteX32" fmla="*/ 1394461 w 1941582"/>
              <a:gd name="connsiteY32" fmla="*/ 859542 h 2029635"/>
              <a:gd name="connsiteX33" fmla="*/ 1485901 w 1941582"/>
              <a:gd name="connsiteY33" fmla="*/ 730002 h 2029635"/>
              <a:gd name="connsiteX34" fmla="*/ 1432561 w 1941582"/>
              <a:gd name="connsiteY34" fmla="*/ 691902 h 2029635"/>
              <a:gd name="connsiteX35" fmla="*/ 1447801 w 1941582"/>
              <a:gd name="connsiteY35" fmla="*/ 615702 h 2029635"/>
              <a:gd name="connsiteX36" fmla="*/ 1941582 w 1941582"/>
              <a:gd name="connsiteY36" fmla="*/ 0 h 2029635"/>
              <a:gd name="connsiteX37" fmla="*/ 0 w 1941582"/>
              <a:gd name="connsiteY37" fmla="*/ 0 h 2029635"/>
              <a:gd name="connsiteX38" fmla="*/ 0 w 1941582"/>
              <a:gd name="connsiteY38" fmla="*/ 2029635 h 2029635"/>
              <a:gd name="connsiteX39" fmla="*/ 1941582 w 1941582"/>
              <a:gd name="connsiteY39" fmla="*/ 2029635 h 20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41582" h="2029635">
                <a:moveTo>
                  <a:pt x="1493521" y="585222"/>
                </a:moveTo>
                <a:lnTo>
                  <a:pt x="1539241" y="737622"/>
                </a:lnTo>
                <a:lnTo>
                  <a:pt x="1638301" y="882402"/>
                </a:lnTo>
                <a:lnTo>
                  <a:pt x="1638301" y="1057662"/>
                </a:lnTo>
                <a:lnTo>
                  <a:pt x="1501141" y="1141482"/>
                </a:lnTo>
                <a:lnTo>
                  <a:pt x="1569721" y="1286262"/>
                </a:lnTo>
                <a:lnTo>
                  <a:pt x="1684021" y="1232922"/>
                </a:lnTo>
                <a:lnTo>
                  <a:pt x="1844041" y="1019562"/>
                </a:lnTo>
                <a:lnTo>
                  <a:pt x="1889761" y="1065282"/>
                </a:lnTo>
                <a:lnTo>
                  <a:pt x="1920241" y="1347222"/>
                </a:lnTo>
                <a:lnTo>
                  <a:pt x="1905001" y="1629162"/>
                </a:lnTo>
                <a:lnTo>
                  <a:pt x="1836421" y="1873002"/>
                </a:lnTo>
                <a:lnTo>
                  <a:pt x="1554481" y="2002542"/>
                </a:lnTo>
                <a:lnTo>
                  <a:pt x="1158241" y="2002542"/>
                </a:lnTo>
                <a:lnTo>
                  <a:pt x="670561" y="2010162"/>
                </a:lnTo>
                <a:lnTo>
                  <a:pt x="259081" y="2002542"/>
                </a:lnTo>
                <a:lnTo>
                  <a:pt x="152401" y="1865382"/>
                </a:lnTo>
                <a:lnTo>
                  <a:pt x="198121" y="1766322"/>
                </a:lnTo>
                <a:lnTo>
                  <a:pt x="289561" y="1690122"/>
                </a:lnTo>
                <a:lnTo>
                  <a:pt x="373381" y="1552962"/>
                </a:lnTo>
                <a:lnTo>
                  <a:pt x="342901" y="1484382"/>
                </a:lnTo>
                <a:lnTo>
                  <a:pt x="396241" y="1400562"/>
                </a:lnTo>
                <a:lnTo>
                  <a:pt x="525781" y="1286262"/>
                </a:lnTo>
                <a:lnTo>
                  <a:pt x="678181" y="1187202"/>
                </a:lnTo>
                <a:lnTo>
                  <a:pt x="792481" y="1042422"/>
                </a:lnTo>
                <a:lnTo>
                  <a:pt x="784861" y="935742"/>
                </a:lnTo>
                <a:lnTo>
                  <a:pt x="861061" y="935742"/>
                </a:lnTo>
                <a:lnTo>
                  <a:pt x="914401" y="1011942"/>
                </a:lnTo>
                <a:lnTo>
                  <a:pt x="1120141" y="1080522"/>
                </a:lnTo>
                <a:lnTo>
                  <a:pt x="1203961" y="1072902"/>
                </a:lnTo>
                <a:lnTo>
                  <a:pt x="1303021" y="989082"/>
                </a:lnTo>
                <a:lnTo>
                  <a:pt x="1303021" y="836682"/>
                </a:lnTo>
                <a:lnTo>
                  <a:pt x="1394461" y="859542"/>
                </a:lnTo>
                <a:lnTo>
                  <a:pt x="1485901" y="730002"/>
                </a:lnTo>
                <a:lnTo>
                  <a:pt x="1432561" y="691902"/>
                </a:lnTo>
                <a:lnTo>
                  <a:pt x="1447801" y="615702"/>
                </a:lnTo>
                <a:close/>
                <a:moveTo>
                  <a:pt x="1941582" y="0"/>
                </a:moveTo>
                <a:lnTo>
                  <a:pt x="0" y="0"/>
                </a:lnTo>
                <a:lnTo>
                  <a:pt x="0" y="2029635"/>
                </a:lnTo>
                <a:lnTo>
                  <a:pt x="1941582" y="2029635"/>
                </a:lnTo>
                <a:close/>
              </a:path>
            </a:pathLst>
          </a:custGeom>
        </p:spPr>
      </p:pic>
      <p:sp>
        <p:nvSpPr>
          <p:cNvPr id="6" name="椭圆 5">
            <a:extLst>
              <a:ext uri="{FF2B5EF4-FFF2-40B4-BE49-F238E27FC236}">
                <a16:creationId xmlns:a16="http://schemas.microsoft.com/office/drawing/2014/main" id="{C8BA3168-B3DF-4271-A3BB-E2CF9FD670CF}"/>
              </a:ext>
            </a:extLst>
          </p:cNvPr>
          <p:cNvSpPr/>
          <p:nvPr/>
        </p:nvSpPr>
        <p:spPr>
          <a:xfrm>
            <a:off x="5414010" y="1376802"/>
            <a:ext cx="1363980" cy="136398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D46F1C5-21BA-4587-AFC1-82E837DEDACB}"/>
              </a:ext>
            </a:extLst>
          </p:cNvPr>
          <p:cNvSpPr txBox="1"/>
          <p:nvPr/>
        </p:nvSpPr>
        <p:spPr>
          <a:xfrm>
            <a:off x="5732159" y="1801679"/>
            <a:ext cx="967740" cy="769441"/>
          </a:xfrm>
          <a:prstGeom prst="rect">
            <a:avLst/>
          </a:prstGeom>
          <a:noFill/>
        </p:spPr>
        <p:txBody>
          <a:bodyPr wrap="square" rtlCol="0">
            <a:spAutoFit/>
          </a:bodyPr>
          <a:lstStyle/>
          <a:p>
            <a:r>
              <a:rPr lang="zh-CN" altLang="en-US" sz="4400" b="1" dirty="0">
                <a:solidFill>
                  <a:schemeClr val="accent5"/>
                </a:solidFill>
              </a:rPr>
              <a:t>壹</a:t>
            </a:r>
          </a:p>
        </p:txBody>
      </p:sp>
      <p:pic>
        <p:nvPicPr>
          <p:cNvPr id="8" name="图片 7" descr="梅花">
            <a:extLst>
              <a:ext uri="{FF2B5EF4-FFF2-40B4-BE49-F238E27FC236}">
                <a16:creationId xmlns:a16="http://schemas.microsoft.com/office/drawing/2014/main" id="{C0C40CAC-0FDE-44C7-8DA8-3B6CE9E7C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5427" y="1405022"/>
            <a:ext cx="747544" cy="497718"/>
          </a:xfrm>
          <a:prstGeom prst="rect">
            <a:avLst/>
          </a:prstGeom>
        </p:spPr>
      </p:pic>
      <p:grpSp>
        <p:nvGrpSpPr>
          <p:cNvPr id="9" name="组合 8">
            <a:extLst>
              <a:ext uri="{FF2B5EF4-FFF2-40B4-BE49-F238E27FC236}">
                <a16:creationId xmlns:a16="http://schemas.microsoft.com/office/drawing/2014/main" id="{C1F80203-1791-4618-B657-72C9E5ABD9C4}"/>
              </a:ext>
            </a:extLst>
          </p:cNvPr>
          <p:cNvGrpSpPr/>
          <p:nvPr/>
        </p:nvGrpSpPr>
        <p:grpSpPr>
          <a:xfrm>
            <a:off x="2642849" y="3005877"/>
            <a:ext cx="6772700" cy="1047750"/>
            <a:chOff x="2951528" y="3044432"/>
            <a:chExt cx="6031345" cy="706498"/>
          </a:xfrm>
        </p:grpSpPr>
        <p:pic>
          <p:nvPicPr>
            <p:cNvPr id="10" name="图片 9">
              <a:extLst>
                <a:ext uri="{FF2B5EF4-FFF2-40B4-BE49-F238E27FC236}">
                  <a16:creationId xmlns:a16="http://schemas.microsoft.com/office/drawing/2014/main" id="{43E3CC5E-EAF3-4253-87A8-5B17454F477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51528" y="3044432"/>
              <a:ext cx="6031345" cy="706498"/>
            </a:xfrm>
            <a:custGeom>
              <a:avLst/>
              <a:gdLst>
                <a:gd name="connsiteX0" fmla="*/ 0 w 6031345"/>
                <a:gd name="connsiteY0" fmla="*/ 0 h 706498"/>
                <a:gd name="connsiteX1" fmla="*/ 6031345 w 6031345"/>
                <a:gd name="connsiteY1" fmla="*/ 0 h 706498"/>
                <a:gd name="connsiteX2" fmla="*/ 6031345 w 6031345"/>
                <a:gd name="connsiteY2" fmla="*/ 706498 h 706498"/>
                <a:gd name="connsiteX3" fmla="*/ 0 w 6031345"/>
                <a:gd name="connsiteY3" fmla="*/ 706498 h 706498"/>
              </a:gdLst>
              <a:ahLst/>
              <a:cxnLst>
                <a:cxn ang="0">
                  <a:pos x="connsiteX0" y="connsiteY0"/>
                </a:cxn>
                <a:cxn ang="0">
                  <a:pos x="connsiteX1" y="connsiteY1"/>
                </a:cxn>
                <a:cxn ang="0">
                  <a:pos x="connsiteX2" y="connsiteY2"/>
                </a:cxn>
                <a:cxn ang="0">
                  <a:pos x="connsiteX3" y="connsiteY3"/>
                </a:cxn>
              </a:cxnLst>
              <a:rect l="l" t="t" r="r" b="b"/>
              <a:pathLst>
                <a:path w="6031345" h="706498">
                  <a:moveTo>
                    <a:pt x="0" y="0"/>
                  </a:moveTo>
                  <a:lnTo>
                    <a:pt x="6031345" y="0"/>
                  </a:lnTo>
                  <a:lnTo>
                    <a:pt x="6031345" y="706498"/>
                  </a:lnTo>
                  <a:lnTo>
                    <a:pt x="0" y="706498"/>
                  </a:lnTo>
                  <a:close/>
                </a:path>
              </a:pathLst>
            </a:custGeom>
          </p:spPr>
        </p:pic>
        <p:sp>
          <p:nvSpPr>
            <p:cNvPr id="11" name="文本框 10">
              <a:extLst>
                <a:ext uri="{FF2B5EF4-FFF2-40B4-BE49-F238E27FC236}">
                  <a16:creationId xmlns:a16="http://schemas.microsoft.com/office/drawing/2014/main" id="{FFDD3527-02CA-41E2-9816-35D4FCB77326}"/>
                </a:ext>
              </a:extLst>
            </p:cNvPr>
            <p:cNvSpPr txBox="1"/>
            <p:nvPr/>
          </p:nvSpPr>
          <p:spPr>
            <a:xfrm>
              <a:off x="4070440" y="3129702"/>
              <a:ext cx="3593347" cy="352807"/>
            </a:xfrm>
            <a:prstGeom prst="rect">
              <a:avLst/>
            </a:prstGeom>
            <a:noFill/>
          </p:spPr>
          <p:txBody>
            <a:bodyPr wrap="square" rtlCol="0">
              <a:spAutoFit/>
            </a:bodyPr>
            <a:lstStyle/>
            <a:p>
              <a:pPr algn="dist"/>
              <a:r>
                <a:rPr lang="zh-CN" altLang="en-US" sz="2800" b="1" i="1" dirty="0">
                  <a:solidFill>
                    <a:schemeClr val="bg1"/>
                  </a:solidFill>
                </a:rPr>
                <a:t>点击添加第一部分标题</a:t>
              </a:r>
            </a:p>
          </p:txBody>
        </p:sp>
      </p:grpSp>
    </p:spTree>
    <p:extLst>
      <p:ext uri="{BB962C8B-B14F-4D97-AF65-F5344CB8AC3E}">
        <p14:creationId xmlns:p14="http://schemas.microsoft.com/office/powerpoint/2010/main" val="6112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E0790568-E88D-4FD0-BF41-016C6CAAED3E}"/>
              </a:ext>
            </a:extLst>
          </p:cNvPr>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flipH="1" flipV="1">
            <a:off x="0" y="0"/>
            <a:ext cx="752475" cy="592859"/>
          </a:xfrm>
          <a:custGeom>
            <a:avLst/>
            <a:gdLst>
              <a:gd name="connsiteX0" fmla="*/ 628650 w 628650"/>
              <a:gd name="connsiteY0" fmla="*/ 0 h 495300"/>
              <a:gd name="connsiteX1" fmla="*/ 0 w 628650"/>
              <a:gd name="connsiteY1" fmla="*/ 0 h 495300"/>
              <a:gd name="connsiteX2" fmla="*/ 0 w 628650"/>
              <a:gd name="connsiteY2" fmla="*/ 495300 h 495300"/>
              <a:gd name="connsiteX3" fmla="*/ 199144 w 628650"/>
              <a:gd name="connsiteY3" fmla="*/ 495300 h 495300"/>
              <a:gd name="connsiteX4" fmla="*/ 195274 w 628650"/>
              <a:gd name="connsiteY4" fmla="*/ 441116 h 495300"/>
              <a:gd name="connsiteX5" fmla="*/ 245157 w 628650"/>
              <a:gd name="connsiteY5" fmla="*/ 441116 h 495300"/>
              <a:gd name="connsiteX6" fmla="*/ 280075 w 628650"/>
              <a:gd name="connsiteY6" fmla="*/ 490999 h 495300"/>
              <a:gd name="connsiteX7" fmla="*/ 292978 w 628650"/>
              <a:gd name="connsiteY7" fmla="*/ 495300 h 495300"/>
              <a:gd name="connsiteX8" fmla="*/ 511709 w 628650"/>
              <a:gd name="connsiteY8" fmla="*/ 495300 h 495300"/>
              <a:gd name="connsiteX9" fmla="*/ 534478 w 628650"/>
              <a:gd name="connsiteY9" fmla="*/ 476034 h 495300"/>
              <a:gd name="connsiteX10" fmla="*/ 534478 w 628650"/>
              <a:gd name="connsiteY10" fmla="*/ 376268 h 495300"/>
              <a:gd name="connsiteX11" fmla="*/ 594337 w 628650"/>
              <a:gd name="connsiteY11" fmla="*/ 391233 h 495300"/>
              <a:gd name="connsiteX12" fmla="*/ 628650 w 628650"/>
              <a:gd name="connsiteY12" fmla="*/ 342624 h 495300"/>
              <a:gd name="connsiteX13" fmla="*/ 628650 w 628650"/>
              <a:gd name="connsiteY13" fmla="*/ 288185 h 495300"/>
              <a:gd name="connsiteX14" fmla="*/ 619279 w 628650"/>
              <a:gd name="connsiteY14" fmla="*/ 281491 h 495300"/>
              <a:gd name="connsiteX15" fmla="*/ 628650 w 628650"/>
              <a:gd name="connsiteY15" fmla="*/ 234635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8650" h="495300">
                <a:moveTo>
                  <a:pt x="628650" y="0"/>
                </a:moveTo>
                <a:lnTo>
                  <a:pt x="0" y="0"/>
                </a:lnTo>
                <a:lnTo>
                  <a:pt x="0" y="495300"/>
                </a:lnTo>
                <a:lnTo>
                  <a:pt x="199144" y="495300"/>
                </a:lnTo>
                <a:lnTo>
                  <a:pt x="195274" y="441116"/>
                </a:lnTo>
                <a:lnTo>
                  <a:pt x="245157" y="441116"/>
                </a:lnTo>
                <a:lnTo>
                  <a:pt x="280075" y="490999"/>
                </a:lnTo>
                <a:lnTo>
                  <a:pt x="292978" y="495300"/>
                </a:lnTo>
                <a:lnTo>
                  <a:pt x="511709" y="495300"/>
                </a:lnTo>
                <a:lnTo>
                  <a:pt x="534478" y="476034"/>
                </a:lnTo>
                <a:lnTo>
                  <a:pt x="534478" y="376268"/>
                </a:lnTo>
                <a:lnTo>
                  <a:pt x="594337" y="391233"/>
                </a:lnTo>
                <a:lnTo>
                  <a:pt x="628650" y="342624"/>
                </a:lnTo>
                <a:lnTo>
                  <a:pt x="628650" y="288185"/>
                </a:lnTo>
                <a:lnTo>
                  <a:pt x="619279" y="281491"/>
                </a:lnTo>
                <a:lnTo>
                  <a:pt x="628650" y="234635"/>
                </a:lnTo>
                <a:close/>
              </a:path>
            </a:pathLst>
          </a:custGeom>
        </p:spPr>
      </p:pic>
      <p:pic>
        <p:nvPicPr>
          <p:cNvPr id="3" name="图片 2">
            <a:extLst>
              <a:ext uri="{FF2B5EF4-FFF2-40B4-BE49-F238E27FC236}">
                <a16:creationId xmlns:a16="http://schemas.microsoft.com/office/drawing/2014/main" id="{68EA7301-5B70-443A-8FF0-28F137AE5908}"/>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4900"/>
                    </a14:imgEffect>
                    <a14:imgEffect>
                      <a14:saturation sat="0"/>
                    </a14:imgEffect>
                  </a14:imgLayer>
                </a14:imgProps>
              </a:ext>
              <a:ext uri="{28A0092B-C50C-407E-A947-70E740481C1C}">
                <a14:useLocalDpi xmlns:a14="http://schemas.microsoft.com/office/drawing/2010/main"/>
              </a:ext>
            </a:extLst>
          </a:blip>
          <a:srcRect/>
          <a:stretch>
            <a:fillRect/>
          </a:stretch>
        </p:blipFill>
        <p:spPr>
          <a:xfrm>
            <a:off x="0" y="5806441"/>
            <a:ext cx="12192000" cy="1105920"/>
          </a:xfrm>
          <a:custGeom>
            <a:avLst/>
            <a:gdLst>
              <a:gd name="connsiteX0" fmla="*/ 0 w 12192000"/>
              <a:gd name="connsiteY0" fmla="*/ 0 h 982615"/>
              <a:gd name="connsiteX1" fmla="*/ 3084945 w 12192000"/>
              <a:gd name="connsiteY1" fmla="*/ 0 h 982615"/>
              <a:gd name="connsiteX2" fmla="*/ 3084945 w 12192000"/>
              <a:gd name="connsiteY2" fmla="*/ 26719 h 982615"/>
              <a:gd name="connsiteX3" fmla="*/ 4184073 w 12192000"/>
              <a:gd name="connsiteY3" fmla="*/ 26719 h 982615"/>
              <a:gd name="connsiteX4" fmla="*/ 4184073 w 12192000"/>
              <a:gd name="connsiteY4" fmla="*/ 0 h 982615"/>
              <a:gd name="connsiteX5" fmla="*/ 12192000 w 12192000"/>
              <a:gd name="connsiteY5" fmla="*/ 0 h 982615"/>
              <a:gd name="connsiteX6" fmla="*/ 12192000 w 12192000"/>
              <a:gd name="connsiteY6" fmla="*/ 982615 h 982615"/>
              <a:gd name="connsiteX7" fmla="*/ 0 w 12192000"/>
              <a:gd name="connsiteY7" fmla="*/ 982615 h 9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82615">
                <a:moveTo>
                  <a:pt x="0" y="0"/>
                </a:moveTo>
                <a:lnTo>
                  <a:pt x="3084945" y="0"/>
                </a:lnTo>
                <a:lnTo>
                  <a:pt x="3084945" y="26719"/>
                </a:lnTo>
                <a:lnTo>
                  <a:pt x="4184073" y="26719"/>
                </a:lnTo>
                <a:lnTo>
                  <a:pt x="4184073" y="0"/>
                </a:lnTo>
                <a:lnTo>
                  <a:pt x="12192000" y="0"/>
                </a:lnTo>
                <a:lnTo>
                  <a:pt x="12192000" y="982615"/>
                </a:lnTo>
                <a:lnTo>
                  <a:pt x="0" y="982615"/>
                </a:lnTo>
                <a:close/>
              </a:path>
            </a:pathLst>
          </a:custGeom>
        </p:spPr>
      </p:pic>
      <p:sp>
        <p:nvSpPr>
          <p:cNvPr id="10" name="文本框 9">
            <a:extLst>
              <a:ext uri="{FF2B5EF4-FFF2-40B4-BE49-F238E27FC236}">
                <a16:creationId xmlns:a16="http://schemas.microsoft.com/office/drawing/2014/main" id="{6B7DDFD7-F48D-4962-A9AE-4226DFB2EA2E}"/>
              </a:ext>
            </a:extLst>
          </p:cNvPr>
          <p:cNvSpPr txBox="1"/>
          <p:nvPr/>
        </p:nvSpPr>
        <p:spPr>
          <a:xfrm>
            <a:off x="809625" y="106918"/>
            <a:ext cx="2562225" cy="461665"/>
          </a:xfrm>
          <a:prstGeom prst="rect">
            <a:avLst/>
          </a:prstGeom>
          <a:noFill/>
        </p:spPr>
        <p:txBody>
          <a:bodyPr wrap="square" rtlCol="0">
            <a:spAutoFit/>
          </a:bodyPr>
          <a:lstStyle/>
          <a:p>
            <a:pPr algn="dist"/>
            <a:r>
              <a:rPr lang="zh-CN" altLang="en-US" sz="2400" b="1" dirty="0">
                <a:solidFill>
                  <a:schemeClr val="accent5"/>
                </a:solidFill>
              </a:rPr>
              <a:t>点击添加标题</a:t>
            </a:r>
          </a:p>
        </p:txBody>
      </p:sp>
      <p:cxnSp>
        <p:nvCxnSpPr>
          <p:cNvPr id="5" name="肘形连接符 213">
            <a:extLst>
              <a:ext uri="{FF2B5EF4-FFF2-40B4-BE49-F238E27FC236}">
                <a16:creationId xmlns:a16="http://schemas.microsoft.com/office/drawing/2014/main" id="{BF616190-666C-4001-AFF1-92CCBCC86F59}"/>
              </a:ext>
            </a:extLst>
          </p:cNvPr>
          <p:cNvCxnSpPr/>
          <p:nvPr/>
        </p:nvCxnSpPr>
        <p:spPr>
          <a:xfrm flipV="1">
            <a:off x="3058452" y="1607041"/>
            <a:ext cx="3411273" cy="887815"/>
          </a:xfrm>
          <a:prstGeom prst="bentConnector3">
            <a:avLst>
              <a:gd name="adj1" fmla="val 62381"/>
            </a:avLst>
          </a:prstGeom>
          <a:ln w="9525" cap="rnd">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6" name="肘形连接符 214">
            <a:extLst>
              <a:ext uri="{FF2B5EF4-FFF2-40B4-BE49-F238E27FC236}">
                <a16:creationId xmlns:a16="http://schemas.microsoft.com/office/drawing/2014/main" id="{F20D56B6-128C-44E2-848A-B5B8DF38F62F}"/>
              </a:ext>
            </a:extLst>
          </p:cNvPr>
          <p:cNvCxnSpPr/>
          <p:nvPr/>
        </p:nvCxnSpPr>
        <p:spPr>
          <a:xfrm>
            <a:off x="3058452" y="2869462"/>
            <a:ext cx="3630405" cy="952475"/>
          </a:xfrm>
          <a:prstGeom prst="bentConnector3">
            <a:avLst>
              <a:gd name="adj1" fmla="val 50000"/>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7" name="肘形连接符 215">
            <a:extLst>
              <a:ext uri="{FF2B5EF4-FFF2-40B4-BE49-F238E27FC236}">
                <a16:creationId xmlns:a16="http://schemas.microsoft.com/office/drawing/2014/main" id="{D6286860-2D46-42F3-9B4A-3CE25952C8F0}"/>
              </a:ext>
            </a:extLst>
          </p:cNvPr>
          <p:cNvCxnSpPr/>
          <p:nvPr/>
        </p:nvCxnSpPr>
        <p:spPr>
          <a:xfrm flipV="1">
            <a:off x="3784152" y="2765217"/>
            <a:ext cx="3529854" cy="911631"/>
          </a:xfrm>
          <a:prstGeom prst="bentConnector3">
            <a:avLst>
              <a:gd name="adj1" fmla="val 50000"/>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8" name="肘形连接符 216">
            <a:extLst>
              <a:ext uri="{FF2B5EF4-FFF2-40B4-BE49-F238E27FC236}">
                <a16:creationId xmlns:a16="http://schemas.microsoft.com/office/drawing/2014/main" id="{6D95F39E-AB49-48CC-83BF-BFF9AEF2E62B}"/>
              </a:ext>
            </a:extLst>
          </p:cNvPr>
          <p:cNvCxnSpPr/>
          <p:nvPr/>
        </p:nvCxnSpPr>
        <p:spPr>
          <a:xfrm>
            <a:off x="3733876" y="4027689"/>
            <a:ext cx="3630405" cy="952475"/>
          </a:xfrm>
          <a:prstGeom prst="bentConnector3">
            <a:avLst>
              <a:gd name="adj1" fmla="val 55369"/>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id="{EF3F6022-5DB1-49CE-9E12-EEB18FCFCBB8}"/>
              </a:ext>
            </a:extLst>
          </p:cNvPr>
          <p:cNvGrpSpPr/>
          <p:nvPr/>
        </p:nvGrpSpPr>
        <p:grpSpPr>
          <a:xfrm>
            <a:off x="610039" y="1940754"/>
            <a:ext cx="3461549" cy="2161574"/>
            <a:chOff x="1633091" y="2393556"/>
            <a:chExt cx="2952328" cy="1843589"/>
          </a:xfrm>
        </p:grpSpPr>
        <p:sp>
          <p:nvSpPr>
            <p:cNvPr id="12" name="Freeform 9">
              <a:extLst>
                <a:ext uri="{FF2B5EF4-FFF2-40B4-BE49-F238E27FC236}">
                  <a16:creationId xmlns:a16="http://schemas.microsoft.com/office/drawing/2014/main" id="{CEBCED07-489E-4011-B3D3-D1AC81CDAD08}"/>
                </a:ext>
              </a:extLst>
            </p:cNvPr>
            <p:cNvSpPr/>
            <p:nvPr/>
          </p:nvSpPr>
          <p:spPr bwMode="auto">
            <a:xfrm flipH="1">
              <a:off x="1633091" y="2393556"/>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sp>
          <p:nvSpPr>
            <p:cNvPr id="13" name="Freeform 9">
              <a:extLst>
                <a:ext uri="{FF2B5EF4-FFF2-40B4-BE49-F238E27FC236}">
                  <a16:creationId xmlns:a16="http://schemas.microsoft.com/office/drawing/2014/main" id="{A2BF92E7-C9D8-4FF2-8485-EB1748B8E4B2}"/>
                </a:ext>
              </a:extLst>
            </p:cNvPr>
            <p:cNvSpPr/>
            <p:nvPr/>
          </p:nvSpPr>
          <p:spPr bwMode="auto">
            <a:xfrm flipH="1">
              <a:off x="1709291" y="2441139"/>
              <a:ext cx="2799928" cy="174842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flip="none">
              <a:gsLst>
                <a:gs pos="0">
                  <a:srgbClr val="596C93"/>
                </a:gs>
                <a:gs pos="100000">
                  <a:srgbClr val="0E2557"/>
                </a:gs>
              </a:gsLst>
              <a:lin ang="5400000" scaled="0"/>
            </a:gradFill>
            <a:ln>
              <a:noFill/>
            </a:ln>
            <a:effectLst>
              <a:outerShdw blurRad="190500" dist="114300" dir="5400000" algn="t" rotWithShape="0">
                <a:prstClr val="black">
                  <a:alpha val="40000"/>
                </a:prstClr>
              </a:out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ysClr val="windowText" lastClr="000000"/>
                </a:solidFill>
                <a:latin typeface="Calibri" panose="020F0502020204030204"/>
                <a:ea typeface="宋体" panose="02010600030101010101" pitchFamily="2" charset="-122"/>
              </a:endParaRPr>
            </a:p>
          </p:txBody>
        </p:sp>
      </p:grpSp>
      <p:sp>
        <p:nvSpPr>
          <p:cNvPr id="14" name="KSO_Shape">
            <a:extLst>
              <a:ext uri="{FF2B5EF4-FFF2-40B4-BE49-F238E27FC236}">
                <a16:creationId xmlns:a16="http://schemas.microsoft.com/office/drawing/2014/main" id="{923256E2-BAAD-4FBB-9DCD-EB3BC8F4E0C8}"/>
              </a:ext>
            </a:extLst>
          </p:cNvPr>
          <p:cNvSpPr/>
          <p:nvPr/>
        </p:nvSpPr>
        <p:spPr bwMode="auto">
          <a:xfrm>
            <a:off x="1841341" y="2649663"/>
            <a:ext cx="743754" cy="743754"/>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charset="-122"/>
              <a:ea typeface="微软雅黑" panose="020B0503020204020204" charset="-122"/>
            </a:endParaRPr>
          </a:p>
        </p:txBody>
      </p:sp>
      <p:sp>
        <p:nvSpPr>
          <p:cNvPr id="15" name="矩形 14">
            <a:extLst>
              <a:ext uri="{FF2B5EF4-FFF2-40B4-BE49-F238E27FC236}">
                <a16:creationId xmlns:a16="http://schemas.microsoft.com/office/drawing/2014/main" id="{40DDF982-7E19-4E25-A4FE-4D06088EE27F}"/>
              </a:ext>
            </a:extLst>
          </p:cNvPr>
          <p:cNvSpPr/>
          <p:nvPr/>
        </p:nvSpPr>
        <p:spPr>
          <a:xfrm>
            <a:off x="1032179" y="3534001"/>
            <a:ext cx="2494842" cy="433025"/>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charset="-122"/>
                <a:ea typeface="微软雅黑" panose="020B0503020204020204" charset="-122"/>
              </a:rPr>
              <a:t>添加标题</a:t>
            </a:r>
          </a:p>
        </p:txBody>
      </p:sp>
      <p:sp>
        <p:nvSpPr>
          <p:cNvPr id="16" name="矩形 47">
            <a:extLst>
              <a:ext uri="{FF2B5EF4-FFF2-40B4-BE49-F238E27FC236}">
                <a16:creationId xmlns:a16="http://schemas.microsoft.com/office/drawing/2014/main" id="{E47BA8CF-8213-4980-9F71-7FA17694F233}"/>
              </a:ext>
            </a:extLst>
          </p:cNvPr>
          <p:cNvSpPr>
            <a:spLocks noChangeArrowheads="1"/>
          </p:cNvSpPr>
          <p:nvPr/>
        </p:nvSpPr>
        <p:spPr bwMode="auto">
          <a:xfrm>
            <a:off x="879252" y="1047081"/>
            <a:ext cx="2923121" cy="101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charset="-122"/>
              </a:rPr>
              <a:t>在此录入上述图表的描述说明，在此录入上述图表的描述说明。</a:t>
            </a:r>
          </a:p>
        </p:txBody>
      </p:sp>
      <p:sp>
        <p:nvSpPr>
          <p:cNvPr id="24" name="矩形 23">
            <a:extLst>
              <a:ext uri="{FF2B5EF4-FFF2-40B4-BE49-F238E27FC236}">
                <a16:creationId xmlns:a16="http://schemas.microsoft.com/office/drawing/2014/main" id="{7B6B3FC3-FE46-49BE-BA96-45F82AF660F6}"/>
              </a:ext>
            </a:extLst>
          </p:cNvPr>
          <p:cNvSpPr/>
          <p:nvPr/>
        </p:nvSpPr>
        <p:spPr>
          <a:xfrm>
            <a:off x="7093722" y="1088555"/>
            <a:ext cx="1819418" cy="369324"/>
          </a:xfrm>
          <a:prstGeom prst="rect">
            <a:avLst/>
          </a:prstGeom>
        </p:spPr>
        <p:txBody>
          <a:bodyPr wrap="square" lIns="91431" tIns="45716" rIns="91431" bIns="45716">
            <a:spAutoFit/>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b="1" dirty="0">
              <a:solidFill>
                <a:schemeClr val="tx1">
                  <a:lumMod val="75000"/>
                  <a:lumOff val="25000"/>
                </a:schemeClr>
              </a:solidFill>
              <a:latin typeface="微软雅黑" panose="020B0503020204020204" charset="-122"/>
              <a:ea typeface="微软雅黑" panose="020B0503020204020204" charset="-122"/>
            </a:endParaRPr>
          </a:p>
        </p:txBody>
      </p:sp>
      <p:sp>
        <p:nvSpPr>
          <p:cNvPr id="33" name="矩形 32">
            <a:extLst>
              <a:ext uri="{FF2B5EF4-FFF2-40B4-BE49-F238E27FC236}">
                <a16:creationId xmlns:a16="http://schemas.microsoft.com/office/drawing/2014/main" id="{C7B6F550-C19B-41FF-920F-28C24E8CE99D}"/>
              </a:ext>
            </a:extLst>
          </p:cNvPr>
          <p:cNvSpPr/>
          <p:nvPr/>
        </p:nvSpPr>
        <p:spPr>
          <a:xfrm>
            <a:off x="7938002" y="2274904"/>
            <a:ext cx="1819418" cy="369324"/>
          </a:xfrm>
          <a:prstGeom prst="rect">
            <a:avLst/>
          </a:prstGeom>
        </p:spPr>
        <p:txBody>
          <a:bodyPr wrap="square" lIns="91431" tIns="45716" rIns="91431" bIns="45716">
            <a:spAutoFit/>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b="1" dirty="0">
              <a:solidFill>
                <a:schemeClr val="tx1">
                  <a:lumMod val="75000"/>
                  <a:lumOff val="25000"/>
                </a:schemeClr>
              </a:solidFill>
              <a:latin typeface="微软雅黑" panose="020B0503020204020204" charset="-122"/>
              <a:ea typeface="微软雅黑" panose="020B0503020204020204" charset="-122"/>
            </a:endParaRPr>
          </a:p>
        </p:txBody>
      </p:sp>
      <p:sp>
        <p:nvSpPr>
          <p:cNvPr id="42" name="矩形 41">
            <a:extLst>
              <a:ext uri="{FF2B5EF4-FFF2-40B4-BE49-F238E27FC236}">
                <a16:creationId xmlns:a16="http://schemas.microsoft.com/office/drawing/2014/main" id="{629A7E8E-6F49-4E7E-94D7-1B60CC2375A7}"/>
              </a:ext>
            </a:extLst>
          </p:cNvPr>
          <p:cNvSpPr/>
          <p:nvPr/>
        </p:nvSpPr>
        <p:spPr>
          <a:xfrm>
            <a:off x="7178150" y="3288041"/>
            <a:ext cx="1819418" cy="369324"/>
          </a:xfrm>
          <a:prstGeom prst="rect">
            <a:avLst/>
          </a:prstGeom>
        </p:spPr>
        <p:txBody>
          <a:bodyPr wrap="square" lIns="91431" tIns="45716" rIns="91431" bIns="45716">
            <a:spAutoFit/>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b="1" dirty="0">
              <a:solidFill>
                <a:schemeClr val="tx1">
                  <a:lumMod val="75000"/>
                  <a:lumOff val="25000"/>
                </a:schemeClr>
              </a:solidFill>
              <a:latin typeface="微软雅黑" panose="020B0503020204020204" charset="-122"/>
              <a:ea typeface="微软雅黑" panose="020B0503020204020204" charset="-122"/>
            </a:endParaRPr>
          </a:p>
        </p:txBody>
      </p:sp>
      <p:sp>
        <p:nvSpPr>
          <p:cNvPr id="51" name="矩形 50">
            <a:extLst>
              <a:ext uri="{FF2B5EF4-FFF2-40B4-BE49-F238E27FC236}">
                <a16:creationId xmlns:a16="http://schemas.microsoft.com/office/drawing/2014/main" id="{FF01A017-556E-4780-8897-4CAA267C4C70}"/>
              </a:ext>
            </a:extLst>
          </p:cNvPr>
          <p:cNvSpPr/>
          <p:nvPr/>
        </p:nvSpPr>
        <p:spPr>
          <a:xfrm>
            <a:off x="7938002" y="4385605"/>
            <a:ext cx="1819418" cy="369324"/>
          </a:xfrm>
          <a:prstGeom prst="rect">
            <a:avLst/>
          </a:prstGeom>
        </p:spPr>
        <p:txBody>
          <a:bodyPr wrap="square" lIns="91431" tIns="45716" rIns="91431" bIns="45716">
            <a:spAutoFit/>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b="1" dirty="0">
              <a:solidFill>
                <a:schemeClr val="tx1">
                  <a:lumMod val="75000"/>
                  <a:lumOff val="25000"/>
                </a:schemeClr>
              </a:solidFill>
              <a:latin typeface="微软雅黑" panose="020B0503020204020204" charset="-122"/>
              <a:ea typeface="微软雅黑" panose="020B0503020204020204" charset="-122"/>
            </a:endParaRPr>
          </a:p>
        </p:txBody>
      </p:sp>
      <p:cxnSp>
        <p:nvCxnSpPr>
          <p:cNvPr id="56" name="肘形连接符 264">
            <a:extLst>
              <a:ext uri="{FF2B5EF4-FFF2-40B4-BE49-F238E27FC236}">
                <a16:creationId xmlns:a16="http://schemas.microsoft.com/office/drawing/2014/main" id="{73FE6E55-E6B4-4459-A974-DE5864F96E7D}"/>
              </a:ext>
            </a:extLst>
          </p:cNvPr>
          <p:cNvCxnSpPr/>
          <p:nvPr/>
        </p:nvCxnSpPr>
        <p:spPr>
          <a:xfrm flipV="1">
            <a:off x="3058452" y="1623421"/>
            <a:ext cx="3411273" cy="887815"/>
          </a:xfrm>
          <a:prstGeom prst="bentConnector3">
            <a:avLst>
              <a:gd name="adj1" fmla="val 62381"/>
            </a:avLst>
          </a:prstGeom>
          <a:ln w="9525" cap="rnd">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57" name="肘形连接符 265">
            <a:extLst>
              <a:ext uri="{FF2B5EF4-FFF2-40B4-BE49-F238E27FC236}">
                <a16:creationId xmlns:a16="http://schemas.microsoft.com/office/drawing/2014/main" id="{6C35A3DC-F782-4C5F-8106-21C42225CF72}"/>
              </a:ext>
            </a:extLst>
          </p:cNvPr>
          <p:cNvCxnSpPr/>
          <p:nvPr/>
        </p:nvCxnSpPr>
        <p:spPr>
          <a:xfrm>
            <a:off x="3058452" y="2885842"/>
            <a:ext cx="3630405" cy="952475"/>
          </a:xfrm>
          <a:prstGeom prst="bentConnector3">
            <a:avLst>
              <a:gd name="adj1" fmla="val 50000"/>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58" name="肘形连接符 266">
            <a:extLst>
              <a:ext uri="{FF2B5EF4-FFF2-40B4-BE49-F238E27FC236}">
                <a16:creationId xmlns:a16="http://schemas.microsoft.com/office/drawing/2014/main" id="{FC32A7BD-31EC-4CEF-80D0-3404C5C7E016}"/>
              </a:ext>
            </a:extLst>
          </p:cNvPr>
          <p:cNvCxnSpPr/>
          <p:nvPr/>
        </p:nvCxnSpPr>
        <p:spPr>
          <a:xfrm flipV="1">
            <a:off x="3784152" y="2781597"/>
            <a:ext cx="3529854" cy="911631"/>
          </a:xfrm>
          <a:prstGeom prst="bentConnector3">
            <a:avLst>
              <a:gd name="adj1" fmla="val 50000"/>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cxnSp>
        <p:nvCxnSpPr>
          <p:cNvPr id="59" name="肘形连接符 267">
            <a:extLst>
              <a:ext uri="{FF2B5EF4-FFF2-40B4-BE49-F238E27FC236}">
                <a16:creationId xmlns:a16="http://schemas.microsoft.com/office/drawing/2014/main" id="{DF7668F6-9243-4532-B20A-F1A313FACEBA}"/>
              </a:ext>
            </a:extLst>
          </p:cNvPr>
          <p:cNvCxnSpPr/>
          <p:nvPr/>
        </p:nvCxnSpPr>
        <p:spPr>
          <a:xfrm>
            <a:off x="3733876" y="4044068"/>
            <a:ext cx="3630405" cy="952475"/>
          </a:xfrm>
          <a:prstGeom prst="bentConnector3">
            <a:avLst>
              <a:gd name="adj1" fmla="val 55369"/>
            </a:avLst>
          </a:prstGeom>
          <a:ln w="9525">
            <a:solidFill>
              <a:srgbClr val="414455"/>
            </a:solidFill>
            <a:prstDash val="sysDash"/>
          </a:ln>
        </p:spPr>
        <p:style>
          <a:lnRef idx="1">
            <a:schemeClr val="accent1"/>
          </a:lnRef>
          <a:fillRef idx="0">
            <a:schemeClr val="accent1"/>
          </a:fillRef>
          <a:effectRef idx="0">
            <a:schemeClr val="accent1"/>
          </a:effectRef>
          <a:fontRef idx="minor">
            <a:schemeClr val="tx1"/>
          </a:fontRef>
        </p:style>
      </p:cxnSp>
      <p:grpSp>
        <p:nvGrpSpPr>
          <p:cNvPr id="60" name="组合 59">
            <a:extLst>
              <a:ext uri="{FF2B5EF4-FFF2-40B4-BE49-F238E27FC236}">
                <a16:creationId xmlns:a16="http://schemas.microsoft.com/office/drawing/2014/main" id="{025C083C-252A-491D-BFC6-C919C37848FE}"/>
              </a:ext>
            </a:extLst>
          </p:cNvPr>
          <p:cNvGrpSpPr/>
          <p:nvPr/>
        </p:nvGrpSpPr>
        <p:grpSpPr>
          <a:xfrm>
            <a:off x="610039" y="1957134"/>
            <a:ext cx="3461549" cy="2161574"/>
            <a:chOff x="1633091" y="2393556"/>
            <a:chExt cx="2952328" cy="1843589"/>
          </a:xfrm>
        </p:grpSpPr>
        <p:sp>
          <p:nvSpPr>
            <p:cNvPr id="61" name="Freeform 9">
              <a:extLst>
                <a:ext uri="{FF2B5EF4-FFF2-40B4-BE49-F238E27FC236}">
                  <a16:creationId xmlns:a16="http://schemas.microsoft.com/office/drawing/2014/main" id="{6A19B133-5420-4FBA-B4F3-0ED61226DD1C}"/>
                </a:ext>
              </a:extLst>
            </p:cNvPr>
            <p:cNvSpPr/>
            <p:nvPr/>
          </p:nvSpPr>
          <p:spPr bwMode="auto">
            <a:xfrm flipH="1">
              <a:off x="1633091" y="2393556"/>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a:gsLst>
                <a:gs pos="0">
                  <a:srgbClr val="D3D3D3"/>
                </a:gs>
                <a:gs pos="100000">
                  <a:srgbClr val="F9F9F9"/>
                </a:gs>
              </a:gsLst>
              <a:lin ang="16200000" scaled="0"/>
            </a:gradFill>
            <a:ln>
              <a:noFill/>
            </a:ln>
            <a:effectLst>
              <a:outerShdw blurRad="190500" dist="114300" dir="5400000" algn="t" rotWithShape="0">
                <a:prstClr val="black">
                  <a:alpha val="40000"/>
                </a:prstClr>
              </a:out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tx1"/>
                </a:solidFill>
                <a:latin typeface="Calibri" panose="020F0502020204030204"/>
                <a:ea typeface="宋体" panose="02010600030101010101" pitchFamily="2" charset="-122"/>
              </a:endParaRPr>
            </a:p>
          </p:txBody>
        </p:sp>
        <p:sp>
          <p:nvSpPr>
            <p:cNvPr id="62" name="Freeform 9">
              <a:extLst>
                <a:ext uri="{FF2B5EF4-FFF2-40B4-BE49-F238E27FC236}">
                  <a16:creationId xmlns:a16="http://schemas.microsoft.com/office/drawing/2014/main" id="{CA240949-113D-4B76-B8FA-EB740BC53713}"/>
                </a:ext>
              </a:extLst>
            </p:cNvPr>
            <p:cNvSpPr/>
            <p:nvPr/>
          </p:nvSpPr>
          <p:spPr bwMode="auto">
            <a:xfrm flipH="1">
              <a:off x="1709291" y="2441139"/>
              <a:ext cx="2799928" cy="174842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flip="none">
              <a:gsLst>
                <a:gs pos="0">
                  <a:schemeClr val="accent5">
                    <a:lumMod val="90000"/>
                    <a:lumOff val="10000"/>
                  </a:schemeClr>
                </a:gs>
                <a:gs pos="100000">
                  <a:schemeClr val="accent5"/>
                </a:gs>
              </a:gsLst>
              <a:lin ang="5400000" scaled="0"/>
            </a:gradFill>
            <a:ln>
              <a:noFill/>
            </a:ln>
            <a:effectLst>
              <a:outerShdw blurRad="190500" dist="114300" dir="5400000" algn="t" rotWithShape="0">
                <a:prstClr val="black">
                  <a:alpha val="40000"/>
                </a:prstClr>
              </a:outerShdw>
            </a:effec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dirty="0">
                <a:solidFill>
                  <a:schemeClr val="tx1"/>
                </a:solidFill>
                <a:latin typeface="Calibri" panose="020F0502020204030204"/>
                <a:ea typeface="宋体" panose="02010600030101010101" pitchFamily="2" charset="-122"/>
              </a:endParaRPr>
            </a:p>
          </p:txBody>
        </p:sp>
      </p:grpSp>
      <p:sp>
        <p:nvSpPr>
          <p:cNvPr id="63" name="KSO_Shape">
            <a:extLst>
              <a:ext uri="{FF2B5EF4-FFF2-40B4-BE49-F238E27FC236}">
                <a16:creationId xmlns:a16="http://schemas.microsoft.com/office/drawing/2014/main" id="{DFEE83E6-AF8A-4C05-9D44-FFA28B961565}"/>
              </a:ext>
            </a:extLst>
          </p:cNvPr>
          <p:cNvSpPr/>
          <p:nvPr/>
        </p:nvSpPr>
        <p:spPr bwMode="auto">
          <a:xfrm>
            <a:off x="1841341" y="2666043"/>
            <a:ext cx="743754" cy="743754"/>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tx1"/>
              </a:solidFill>
              <a:latin typeface="微软雅黑" panose="020B0503020204020204" charset="-122"/>
              <a:ea typeface="微软雅黑" panose="020B0503020204020204" charset="-122"/>
            </a:endParaRPr>
          </a:p>
        </p:txBody>
      </p:sp>
      <p:sp>
        <p:nvSpPr>
          <p:cNvPr id="64" name="矩形 63">
            <a:extLst>
              <a:ext uri="{FF2B5EF4-FFF2-40B4-BE49-F238E27FC236}">
                <a16:creationId xmlns:a16="http://schemas.microsoft.com/office/drawing/2014/main" id="{77633CF4-6010-4921-B847-83F2EF4FBC1E}"/>
              </a:ext>
            </a:extLst>
          </p:cNvPr>
          <p:cNvSpPr/>
          <p:nvPr/>
        </p:nvSpPr>
        <p:spPr>
          <a:xfrm>
            <a:off x="1032179" y="3550381"/>
            <a:ext cx="2494842" cy="433025"/>
          </a:xfrm>
          <a:prstGeom prst="rect">
            <a:avLst/>
          </a:prstGeom>
        </p:spPr>
        <p:txBody>
          <a:bodyPr wrap="square" lIns="91431" tIns="45716" rIns="91431" bIns="45716">
            <a:spAutoFit/>
          </a:bodyPr>
          <a:lstStyle/>
          <a:p>
            <a:pPr algn="ctr"/>
            <a:r>
              <a:rPr lang="zh-CN" altLang="en-US" b="1" dirty="0">
                <a:solidFill>
                  <a:schemeClr val="bg1"/>
                </a:solidFill>
                <a:latin typeface="微软雅黑" panose="020B0503020204020204" charset="-122"/>
                <a:ea typeface="微软雅黑" panose="020B0503020204020204" charset="-122"/>
              </a:rPr>
              <a:t>添加标题</a:t>
            </a:r>
          </a:p>
        </p:txBody>
      </p:sp>
      <p:sp>
        <p:nvSpPr>
          <p:cNvPr id="65" name="矩形 47">
            <a:extLst>
              <a:ext uri="{FF2B5EF4-FFF2-40B4-BE49-F238E27FC236}">
                <a16:creationId xmlns:a16="http://schemas.microsoft.com/office/drawing/2014/main" id="{767F6525-E787-4D47-8862-AFAD6E75F47A}"/>
              </a:ext>
            </a:extLst>
          </p:cNvPr>
          <p:cNvSpPr>
            <a:spLocks noChangeArrowheads="1"/>
          </p:cNvSpPr>
          <p:nvPr/>
        </p:nvSpPr>
        <p:spPr bwMode="auto">
          <a:xfrm>
            <a:off x="861031" y="4403058"/>
            <a:ext cx="2923121" cy="1023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50000"/>
              </a:lnSpc>
              <a:buNone/>
            </a:pPr>
            <a:r>
              <a:rPr lang="zh-CN" altLang="en-US" sz="1400" dirty="0">
                <a:solidFill>
                  <a:schemeClr val="tx1">
                    <a:lumMod val="85000"/>
                    <a:lumOff val="15000"/>
                  </a:schemeClr>
                </a:solidFill>
              </a:rPr>
              <a:t>这里输入简单的文字概述这里输入简单这里输入简单的文字概述这里输入</a:t>
            </a:r>
            <a:endParaRPr lang="en-US" altLang="zh-CN" sz="1400" dirty="0">
              <a:solidFill>
                <a:schemeClr val="tx1">
                  <a:lumMod val="85000"/>
                  <a:lumOff val="15000"/>
                </a:schemeClr>
              </a:solidFill>
            </a:endParaRPr>
          </a:p>
        </p:txBody>
      </p:sp>
      <p:grpSp>
        <p:nvGrpSpPr>
          <p:cNvPr id="4" name="组合 3">
            <a:extLst>
              <a:ext uri="{FF2B5EF4-FFF2-40B4-BE49-F238E27FC236}">
                <a16:creationId xmlns:a16="http://schemas.microsoft.com/office/drawing/2014/main" id="{90E78694-1CA8-481A-AC0E-C9E45746C850}"/>
              </a:ext>
            </a:extLst>
          </p:cNvPr>
          <p:cNvGrpSpPr/>
          <p:nvPr/>
        </p:nvGrpSpPr>
        <p:grpSpPr>
          <a:xfrm>
            <a:off x="6410011" y="1320036"/>
            <a:ext cx="683711" cy="697370"/>
            <a:chOff x="6187056" y="1215988"/>
            <a:chExt cx="683711" cy="697370"/>
          </a:xfrm>
        </p:grpSpPr>
        <p:pic>
          <p:nvPicPr>
            <p:cNvPr id="105" name="图片 104">
              <a:extLst>
                <a:ext uri="{FF2B5EF4-FFF2-40B4-BE49-F238E27FC236}">
                  <a16:creationId xmlns:a16="http://schemas.microsoft.com/office/drawing/2014/main" id="{6924345A-D095-41A9-910A-8000A6E814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7056" y="1215988"/>
              <a:ext cx="676035" cy="697370"/>
            </a:xfrm>
            <a:prstGeom prst="rect">
              <a:avLst/>
            </a:prstGeom>
          </p:spPr>
        </p:pic>
        <p:sp>
          <p:nvSpPr>
            <p:cNvPr id="68" name="TextBox 7">
              <a:extLst>
                <a:ext uri="{FF2B5EF4-FFF2-40B4-BE49-F238E27FC236}">
                  <a16:creationId xmlns:a16="http://schemas.microsoft.com/office/drawing/2014/main" id="{61F879AE-5876-4237-835A-C72C7853BC05}"/>
                </a:ext>
              </a:extLst>
            </p:cNvPr>
            <p:cNvSpPr>
              <a:spLocks noChangeArrowheads="1"/>
            </p:cNvSpPr>
            <p:nvPr/>
          </p:nvSpPr>
          <p:spPr bwMode="auto">
            <a:xfrm>
              <a:off x="6195343" y="1373145"/>
              <a:ext cx="675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charset="-122"/>
                </a:rPr>
                <a:t>01</a:t>
              </a:r>
            </a:p>
          </p:txBody>
        </p:sp>
      </p:grpSp>
      <p:grpSp>
        <p:nvGrpSpPr>
          <p:cNvPr id="112" name="组合 111">
            <a:extLst>
              <a:ext uri="{FF2B5EF4-FFF2-40B4-BE49-F238E27FC236}">
                <a16:creationId xmlns:a16="http://schemas.microsoft.com/office/drawing/2014/main" id="{A1E6CA86-52F6-4AA8-9C02-7076162DAC35}"/>
              </a:ext>
            </a:extLst>
          </p:cNvPr>
          <p:cNvGrpSpPr/>
          <p:nvPr/>
        </p:nvGrpSpPr>
        <p:grpSpPr>
          <a:xfrm>
            <a:off x="6979362" y="2463681"/>
            <a:ext cx="698437" cy="697370"/>
            <a:chOff x="6979362" y="2463681"/>
            <a:chExt cx="698437" cy="697370"/>
          </a:xfrm>
        </p:grpSpPr>
        <p:pic>
          <p:nvPicPr>
            <p:cNvPr id="106" name="图片 105">
              <a:extLst>
                <a:ext uri="{FF2B5EF4-FFF2-40B4-BE49-F238E27FC236}">
                  <a16:creationId xmlns:a16="http://schemas.microsoft.com/office/drawing/2014/main" id="{677F74CD-1E6F-42B0-BB82-D4069DF525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1764" y="2463681"/>
              <a:ext cx="676035" cy="697370"/>
            </a:xfrm>
            <a:prstGeom prst="rect">
              <a:avLst/>
            </a:prstGeom>
          </p:spPr>
        </p:pic>
        <p:sp>
          <p:nvSpPr>
            <p:cNvPr id="107" name="TextBox 7">
              <a:extLst>
                <a:ext uri="{FF2B5EF4-FFF2-40B4-BE49-F238E27FC236}">
                  <a16:creationId xmlns:a16="http://schemas.microsoft.com/office/drawing/2014/main" id="{CBEFFB6C-CB35-481F-B89C-B7D0B199F9E3}"/>
                </a:ext>
              </a:extLst>
            </p:cNvPr>
            <p:cNvSpPr>
              <a:spLocks noChangeArrowheads="1"/>
            </p:cNvSpPr>
            <p:nvPr/>
          </p:nvSpPr>
          <p:spPr bwMode="auto">
            <a:xfrm>
              <a:off x="6979362" y="2611635"/>
              <a:ext cx="675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charset="-122"/>
                </a:rPr>
                <a:t>02</a:t>
              </a:r>
            </a:p>
          </p:txBody>
        </p:sp>
      </p:grpSp>
      <p:grpSp>
        <p:nvGrpSpPr>
          <p:cNvPr id="113" name="组合 112">
            <a:extLst>
              <a:ext uri="{FF2B5EF4-FFF2-40B4-BE49-F238E27FC236}">
                <a16:creationId xmlns:a16="http://schemas.microsoft.com/office/drawing/2014/main" id="{C06312BD-F158-4BAE-ABCE-5D855BF8E2AC}"/>
              </a:ext>
            </a:extLst>
          </p:cNvPr>
          <p:cNvGrpSpPr/>
          <p:nvPr/>
        </p:nvGrpSpPr>
        <p:grpSpPr>
          <a:xfrm>
            <a:off x="6530702" y="3553368"/>
            <a:ext cx="676984" cy="697370"/>
            <a:chOff x="6501166" y="3560585"/>
            <a:chExt cx="676984" cy="697370"/>
          </a:xfrm>
        </p:grpSpPr>
        <p:pic>
          <p:nvPicPr>
            <p:cNvPr id="108" name="图片 107">
              <a:extLst>
                <a:ext uri="{FF2B5EF4-FFF2-40B4-BE49-F238E27FC236}">
                  <a16:creationId xmlns:a16="http://schemas.microsoft.com/office/drawing/2014/main" id="{95BF4CE5-9B35-4726-A238-84837BD391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2115" y="3560585"/>
              <a:ext cx="676035" cy="697370"/>
            </a:xfrm>
            <a:prstGeom prst="rect">
              <a:avLst/>
            </a:prstGeom>
          </p:spPr>
        </p:pic>
        <p:sp>
          <p:nvSpPr>
            <p:cNvPr id="109" name="TextBox 7">
              <a:extLst>
                <a:ext uri="{FF2B5EF4-FFF2-40B4-BE49-F238E27FC236}">
                  <a16:creationId xmlns:a16="http://schemas.microsoft.com/office/drawing/2014/main" id="{17D86975-DE6E-4705-92CE-0C8B4AF8381D}"/>
                </a:ext>
              </a:extLst>
            </p:cNvPr>
            <p:cNvSpPr>
              <a:spLocks noChangeArrowheads="1"/>
            </p:cNvSpPr>
            <p:nvPr/>
          </p:nvSpPr>
          <p:spPr bwMode="auto">
            <a:xfrm>
              <a:off x="6501166" y="3717742"/>
              <a:ext cx="675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charset="-122"/>
                </a:rPr>
                <a:t>03</a:t>
              </a:r>
            </a:p>
          </p:txBody>
        </p:sp>
      </p:grpSp>
      <p:grpSp>
        <p:nvGrpSpPr>
          <p:cNvPr id="114" name="组合 113">
            <a:extLst>
              <a:ext uri="{FF2B5EF4-FFF2-40B4-BE49-F238E27FC236}">
                <a16:creationId xmlns:a16="http://schemas.microsoft.com/office/drawing/2014/main" id="{84C8921F-AA2A-4FCF-B4A9-F3EB3D11C169}"/>
              </a:ext>
            </a:extLst>
          </p:cNvPr>
          <p:cNvGrpSpPr/>
          <p:nvPr/>
        </p:nvGrpSpPr>
        <p:grpSpPr>
          <a:xfrm>
            <a:off x="7241643" y="4667211"/>
            <a:ext cx="683711" cy="697370"/>
            <a:chOff x="7134647" y="4676987"/>
            <a:chExt cx="683711" cy="697370"/>
          </a:xfrm>
        </p:grpSpPr>
        <p:pic>
          <p:nvPicPr>
            <p:cNvPr id="110" name="图片 109">
              <a:extLst>
                <a:ext uri="{FF2B5EF4-FFF2-40B4-BE49-F238E27FC236}">
                  <a16:creationId xmlns:a16="http://schemas.microsoft.com/office/drawing/2014/main" id="{364DF11B-121E-45F6-8D40-5E9FA092B8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4647" y="4676987"/>
              <a:ext cx="676035" cy="697370"/>
            </a:xfrm>
            <a:prstGeom prst="rect">
              <a:avLst/>
            </a:prstGeom>
          </p:spPr>
        </p:pic>
        <p:sp>
          <p:nvSpPr>
            <p:cNvPr id="111" name="TextBox 7">
              <a:extLst>
                <a:ext uri="{FF2B5EF4-FFF2-40B4-BE49-F238E27FC236}">
                  <a16:creationId xmlns:a16="http://schemas.microsoft.com/office/drawing/2014/main" id="{A26FA92C-32B4-4508-A726-F621B1B92267}"/>
                </a:ext>
              </a:extLst>
            </p:cNvPr>
            <p:cNvSpPr>
              <a:spLocks noChangeArrowheads="1"/>
            </p:cNvSpPr>
            <p:nvPr/>
          </p:nvSpPr>
          <p:spPr bwMode="auto">
            <a:xfrm>
              <a:off x="7142934" y="4834144"/>
              <a:ext cx="675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charset="-122"/>
                </a:rPr>
                <a:t>04</a:t>
              </a:r>
            </a:p>
          </p:txBody>
        </p:sp>
      </p:grpSp>
      <p:sp>
        <p:nvSpPr>
          <p:cNvPr id="116" name="文本框 115">
            <a:extLst>
              <a:ext uri="{FF2B5EF4-FFF2-40B4-BE49-F238E27FC236}">
                <a16:creationId xmlns:a16="http://schemas.microsoft.com/office/drawing/2014/main" id="{0B3B46AC-983C-4B7C-8532-437D17B57D56}"/>
              </a:ext>
            </a:extLst>
          </p:cNvPr>
          <p:cNvSpPr txBox="1"/>
          <p:nvPr/>
        </p:nvSpPr>
        <p:spPr>
          <a:xfrm>
            <a:off x="7086046" y="1396106"/>
            <a:ext cx="3415959" cy="800219"/>
          </a:xfrm>
          <a:prstGeom prst="rect">
            <a:avLst/>
          </a:prstGeom>
          <a:noFill/>
        </p:spPr>
        <p:txBody>
          <a:bodyPr wrap="square" rtlCol="0">
            <a:spAutoFit/>
          </a:bodyPr>
          <a:lstStyle/>
          <a:p>
            <a:r>
              <a:rPr lang="zh-CN" altLang="en-US" sz="1400" dirty="0">
                <a:solidFill>
                  <a:schemeClr val="tx1">
                    <a:lumMod val="85000"/>
                    <a:lumOff val="15000"/>
                  </a:schemeClr>
                </a:solidFill>
              </a:rPr>
              <a:t>这里输入简单的文字概述这里输入简单这里输入简单的文字概述这里输入</a:t>
            </a:r>
            <a:endParaRPr lang="en-US" altLang="zh-CN" sz="1400" dirty="0">
              <a:solidFill>
                <a:schemeClr val="tx1">
                  <a:lumMod val="85000"/>
                  <a:lumOff val="15000"/>
                </a:schemeClr>
              </a:solidFill>
            </a:endParaRPr>
          </a:p>
          <a:p>
            <a:endParaRPr lang="zh-CN" altLang="en-US" dirty="0"/>
          </a:p>
        </p:txBody>
      </p:sp>
      <p:sp>
        <p:nvSpPr>
          <p:cNvPr id="117" name="文本框 116">
            <a:extLst>
              <a:ext uri="{FF2B5EF4-FFF2-40B4-BE49-F238E27FC236}">
                <a16:creationId xmlns:a16="http://schemas.microsoft.com/office/drawing/2014/main" id="{B41E62B5-5A96-4682-96F4-4CBC588C953E}"/>
              </a:ext>
            </a:extLst>
          </p:cNvPr>
          <p:cNvSpPr txBox="1"/>
          <p:nvPr/>
        </p:nvSpPr>
        <p:spPr>
          <a:xfrm>
            <a:off x="7945291" y="2628781"/>
            <a:ext cx="3415959" cy="800219"/>
          </a:xfrm>
          <a:prstGeom prst="rect">
            <a:avLst/>
          </a:prstGeom>
          <a:noFill/>
        </p:spPr>
        <p:txBody>
          <a:bodyPr wrap="square" rtlCol="0">
            <a:spAutoFit/>
          </a:bodyPr>
          <a:lstStyle/>
          <a:p>
            <a:r>
              <a:rPr lang="zh-CN" altLang="en-US" sz="1400" dirty="0">
                <a:solidFill>
                  <a:schemeClr val="tx1">
                    <a:lumMod val="85000"/>
                    <a:lumOff val="15000"/>
                  </a:schemeClr>
                </a:solidFill>
              </a:rPr>
              <a:t>这里输入简单的文字概述这里输入简单这里输入简单的文字概述这里输入</a:t>
            </a:r>
            <a:endParaRPr lang="en-US" altLang="zh-CN" sz="1400" dirty="0">
              <a:solidFill>
                <a:schemeClr val="tx1">
                  <a:lumMod val="85000"/>
                  <a:lumOff val="15000"/>
                </a:schemeClr>
              </a:solidFill>
            </a:endParaRPr>
          </a:p>
          <a:p>
            <a:endParaRPr lang="zh-CN" altLang="en-US" dirty="0"/>
          </a:p>
        </p:txBody>
      </p:sp>
      <p:sp>
        <p:nvSpPr>
          <p:cNvPr id="118" name="文本框 117">
            <a:extLst>
              <a:ext uri="{FF2B5EF4-FFF2-40B4-BE49-F238E27FC236}">
                <a16:creationId xmlns:a16="http://schemas.microsoft.com/office/drawing/2014/main" id="{0AC0A540-0D41-4EBA-903A-445125F8B575}"/>
              </a:ext>
            </a:extLst>
          </p:cNvPr>
          <p:cNvSpPr txBox="1"/>
          <p:nvPr/>
        </p:nvSpPr>
        <p:spPr>
          <a:xfrm>
            <a:off x="7139731" y="3669055"/>
            <a:ext cx="3415959" cy="800219"/>
          </a:xfrm>
          <a:prstGeom prst="rect">
            <a:avLst/>
          </a:prstGeom>
          <a:noFill/>
        </p:spPr>
        <p:txBody>
          <a:bodyPr wrap="square" rtlCol="0">
            <a:spAutoFit/>
          </a:bodyPr>
          <a:lstStyle/>
          <a:p>
            <a:r>
              <a:rPr lang="zh-CN" altLang="en-US" sz="1400" dirty="0">
                <a:solidFill>
                  <a:schemeClr val="tx1">
                    <a:lumMod val="85000"/>
                    <a:lumOff val="15000"/>
                  </a:schemeClr>
                </a:solidFill>
              </a:rPr>
              <a:t>这里输入简单的文字概述这里输入简单这里输入简单的文字概述这里输入</a:t>
            </a:r>
            <a:endParaRPr lang="en-US" altLang="zh-CN" sz="1400" dirty="0">
              <a:solidFill>
                <a:schemeClr val="tx1">
                  <a:lumMod val="85000"/>
                  <a:lumOff val="15000"/>
                </a:schemeClr>
              </a:solidFill>
            </a:endParaRPr>
          </a:p>
          <a:p>
            <a:endParaRPr lang="zh-CN" altLang="en-US" dirty="0"/>
          </a:p>
        </p:txBody>
      </p:sp>
      <p:sp>
        <p:nvSpPr>
          <p:cNvPr id="119" name="文本框 118">
            <a:extLst>
              <a:ext uri="{FF2B5EF4-FFF2-40B4-BE49-F238E27FC236}">
                <a16:creationId xmlns:a16="http://schemas.microsoft.com/office/drawing/2014/main" id="{B5161386-947D-4D5E-8FBB-775F13B09AFC}"/>
              </a:ext>
            </a:extLst>
          </p:cNvPr>
          <p:cNvSpPr txBox="1"/>
          <p:nvPr/>
        </p:nvSpPr>
        <p:spPr>
          <a:xfrm>
            <a:off x="7895167" y="4782166"/>
            <a:ext cx="3415959" cy="800219"/>
          </a:xfrm>
          <a:prstGeom prst="rect">
            <a:avLst/>
          </a:prstGeom>
          <a:noFill/>
        </p:spPr>
        <p:txBody>
          <a:bodyPr wrap="square" rtlCol="0">
            <a:spAutoFit/>
          </a:bodyPr>
          <a:lstStyle/>
          <a:p>
            <a:r>
              <a:rPr lang="zh-CN" altLang="en-US" sz="1400" dirty="0">
                <a:solidFill>
                  <a:schemeClr val="tx1">
                    <a:lumMod val="85000"/>
                    <a:lumOff val="15000"/>
                  </a:schemeClr>
                </a:solidFill>
              </a:rPr>
              <a:t>这里输入简单的文字概述这里输入简单这里输入简单的文字概述这里输入</a:t>
            </a:r>
            <a:endParaRPr lang="en-US" altLang="zh-CN" sz="1400" dirty="0">
              <a:solidFill>
                <a:schemeClr val="tx1">
                  <a:lumMod val="85000"/>
                  <a:lumOff val="15000"/>
                </a:schemeClr>
              </a:solidFill>
            </a:endParaRPr>
          </a:p>
          <a:p>
            <a:endParaRPr lang="zh-CN" altLang="en-US" dirty="0"/>
          </a:p>
        </p:txBody>
      </p:sp>
    </p:spTree>
    <p:extLst>
      <p:ext uri="{BB962C8B-B14F-4D97-AF65-F5344CB8AC3E}">
        <p14:creationId xmlns:p14="http://schemas.microsoft.com/office/powerpoint/2010/main" val="284556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152FC97-AC41-4231-9EDA-9CBFC19FACE3}"/>
              </a:ext>
            </a:extLst>
          </p:cNvPr>
          <p:cNvGrpSpPr/>
          <p:nvPr/>
        </p:nvGrpSpPr>
        <p:grpSpPr>
          <a:xfrm>
            <a:off x="3911025" y="1394473"/>
            <a:ext cx="4352112" cy="4258174"/>
            <a:chOff x="5796136" y="1363191"/>
            <a:chExt cx="2592288" cy="2499138"/>
          </a:xfrm>
        </p:grpSpPr>
        <p:pic>
          <p:nvPicPr>
            <p:cNvPr id="3" name="Picture 2" descr="C:\Users\zjd\Desktop\Nipic_3702205_20091124134507402850.png">
              <a:extLst>
                <a:ext uri="{FF2B5EF4-FFF2-40B4-BE49-F238E27FC236}">
                  <a16:creationId xmlns:a16="http://schemas.microsoft.com/office/drawing/2014/main" id="{72A99342-5FD3-42B6-A381-E4390E7068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6136" y="1363191"/>
              <a:ext cx="2592288" cy="24991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7">
              <a:extLst>
                <a:ext uri="{FF2B5EF4-FFF2-40B4-BE49-F238E27FC236}">
                  <a16:creationId xmlns:a16="http://schemas.microsoft.com/office/drawing/2014/main" id="{B3EBC10A-6E76-46D0-BF05-53E72CBA560F}"/>
                </a:ext>
              </a:extLst>
            </p:cNvPr>
            <p:cNvSpPr txBox="1"/>
            <p:nvPr/>
          </p:nvSpPr>
          <p:spPr>
            <a:xfrm>
              <a:off x="6434007" y="2320372"/>
              <a:ext cx="1368152" cy="343207"/>
            </a:xfrm>
            <a:prstGeom prst="rect">
              <a:avLst/>
            </a:prstGeom>
            <a:noFill/>
          </p:spPr>
          <p:txBody>
            <a:bodyPr wrap="square" rtlCol="0">
              <a:spAutoFit/>
            </a:bodyPr>
            <a:lstStyle/>
            <a:p>
              <a:pPr algn="ctr"/>
              <a:r>
                <a:rPr lang="zh-CN" altLang="en-US" sz="3200" dirty="0">
                  <a:latin typeface="微软雅黑" panose="020B0503020204020204" pitchFamily="34" charset="-122"/>
                  <a:ea typeface="微软雅黑" panose="020B0503020204020204" pitchFamily="34" charset="-122"/>
                </a:rPr>
                <a:t>文本</a:t>
              </a:r>
            </a:p>
          </p:txBody>
        </p:sp>
      </p:grpSp>
      <p:grpSp>
        <p:nvGrpSpPr>
          <p:cNvPr id="5" name="组合 4">
            <a:extLst>
              <a:ext uri="{FF2B5EF4-FFF2-40B4-BE49-F238E27FC236}">
                <a16:creationId xmlns:a16="http://schemas.microsoft.com/office/drawing/2014/main" id="{03BD2954-09BD-4228-85A0-67DE4E9DAC6E}"/>
              </a:ext>
            </a:extLst>
          </p:cNvPr>
          <p:cNvGrpSpPr/>
          <p:nvPr/>
        </p:nvGrpSpPr>
        <p:grpSpPr>
          <a:xfrm>
            <a:off x="6599538" y="3593184"/>
            <a:ext cx="1934414" cy="2025162"/>
            <a:chOff x="1663985" y="1915953"/>
            <a:chExt cx="3141228" cy="3240360"/>
          </a:xfrm>
        </p:grpSpPr>
        <p:pic>
          <p:nvPicPr>
            <p:cNvPr id="6" name="图片 5">
              <a:extLst>
                <a:ext uri="{FF2B5EF4-FFF2-40B4-BE49-F238E27FC236}">
                  <a16:creationId xmlns:a16="http://schemas.microsoft.com/office/drawing/2014/main" id="{732674CA-2A2C-4E56-8E16-F64D19CCCB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3985" y="1915953"/>
              <a:ext cx="3141228" cy="3240360"/>
            </a:xfrm>
            <a:prstGeom prst="rect">
              <a:avLst/>
            </a:prstGeom>
          </p:spPr>
        </p:pic>
        <p:sp>
          <p:nvSpPr>
            <p:cNvPr id="7" name="TextBox 30">
              <a:extLst>
                <a:ext uri="{FF2B5EF4-FFF2-40B4-BE49-F238E27FC236}">
                  <a16:creationId xmlns:a16="http://schemas.microsoft.com/office/drawing/2014/main" id="{3121AD56-B8E6-4BAF-BF2C-EDEE58C78654}"/>
                </a:ext>
              </a:extLst>
            </p:cNvPr>
            <p:cNvSpPr txBox="1"/>
            <p:nvPr/>
          </p:nvSpPr>
          <p:spPr>
            <a:xfrm>
              <a:off x="2184898" y="3107460"/>
              <a:ext cx="1713139" cy="568413"/>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添加文字</a:t>
              </a:r>
            </a:p>
          </p:txBody>
        </p:sp>
      </p:grpSp>
      <p:grpSp>
        <p:nvGrpSpPr>
          <p:cNvPr id="8" name="组合 7">
            <a:extLst>
              <a:ext uri="{FF2B5EF4-FFF2-40B4-BE49-F238E27FC236}">
                <a16:creationId xmlns:a16="http://schemas.microsoft.com/office/drawing/2014/main" id="{96C70318-929A-467A-B02B-1F18439EA6A6}"/>
              </a:ext>
            </a:extLst>
          </p:cNvPr>
          <p:cNvGrpSpPr/>
          <p:nvPr/>
        </p:nvGrpSpPr>
        <p:grpSpPr>
          <a:xfrm>
            <a:off x="5163193" y="758788"/>
            <a:ext cx="1934413" cy="2025162"/>
            <a:chOff x="987351" y="1900522"/>
            <a:chExt cx="3141228" cy="3240360"/>
          </a:xfrm>
        </p:grpSpPr>
        <p:pic>
          <p:nvPicPr>
            <p:cNvPr id="9" name="图片 8">
              <a:extLst>
                <a:ext uri="{FF2B5EF4-FFF2-40B4-BE49-F238E27FC236}">
                  <a16:creationId xmlns:a16="http://schemas.microsoft.com/office/drawing/2014/main" id="{0DBC12F4-AE0E-4575-A30D-5BCA1E24B81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351" y="1900522"/>
              <a:ext cx="3141228" cy="3240360"/>
            </a:xfrm>
            <a:prstGeom prst="rect">
              <a:avLst/>
            </a:prstGeom>
          </p:spPr>
        </p:pic>
        <p:sp>
          <p:nvSpPr>
            <p:cNvPr id="10" name="TextBox 33">
              <a:extLst>
                <a:ext uri="{FF2B5EF4-FFF2-40B4-BE49-F238E27FC236}">
                  <a16:creationId xmlns:a16="http://schemas.microsoft.com/office/drawing/2014/main" id="{6974D561-0E17-4879-9649-61934469BEB9}"/>
                </a:ext>
              </a:extLst>
            </p:cNvPr>
            <p:cNvSpPr txBox="1"/>
            <p:nvPr/>
          </p:nvSpPr>
          <p:spPr>
            <a:xfrm>
              <a:off x="1479173" y="3005362"/>
              <a:ext cx="1713139" cy="568413"/>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添加文字</a:t>
              </a:r>
            </a:p>
          </p:txBody>
        </p:sp>
      </p:grpSp>
      <p:grpSp>
        <p:nvGrpSpPr>
          <p:cNvPr id="11" name="组合 10">
            <a:extLst>
              <a:ext uri="{FF2B5EF4-FFF2-40B4-BE49-F238E27FC236}">
                <a16:creationId xmlns:a16="http://schemas.microsoft.com/office/drawing/2014/main" id="{13CDCA18-F771-4A6C-8054-E59289CC1127}"/>
              </a:ext>
            </a:extLst>
          </p:cNvPr>
          <p:cNvGrpSpPr/>
          <p:nvPr/>
        </p:nvGrpSpPr>
        <p:grpSpPr>
          <a:xfrm>
            <a:off x="3531653" y="3627483"/>
            <a:ext cx="1934413" cy="2025162"/>
            <a:chOff x="716735" y="1915951"/>
            <a:chExt cx="3141228" cy="3240360"/>
          </a:xfrm>
        </p:grpSpPr>
        <p:pic>
          <p:nvPicPr>
            <p:cNvPr id="12" name="图片 11">
              <a:extLst>
                <a:ext uri="{FF2B5EF4-FFF2-40B4-BE49-F238E27FC236}">
                  <a16:creationId xmlns:a16="http://schemas.microsoft.com/office/drawing/2014/main" id="{45BD66C9-3D84-4DBF-A7A5-79D1387D67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6735" y="1915951"/>
              <a:ext cx="3141228" cy="3240360"/>
            </a:xfrm>
            <a:prstGeom prst="rect">
              <a:avLst/>
            </a:prstGeom>
          </p:spPr>
        </p:pic>
        <p:sp>
          <p:nvSpPr>
            <p:cNvPr id="13" name="TextBox 60">
              <a:extLst>
                <a:ext uri="{FF2B5EF4-FFF2-40B4-BE49-F238E27FC236}">
                  <a16:creationId xmlns:a16="http://schemas.microsoft.com/office/drawing/2014/main" id="{1BBB40A3-503C-4969-B623-89490B45991B}"/>
                </a:ext>
              </a:extLst>
            </p:cNvPr>
            <p:cNvSpPr txBox="1"/>
            <p:nvPr/>
          </p:nvSpPr>
          <p:spPr>
            <a:xfrm>
              <a:off x="1222174" y="3137517"/>
              <a:ext cx="1713139" cy="568413"/>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添加文字</a:t>
              </a:r>
            </a:p>
          </p:txBody>
        </p:sp>
      </p:grpSp>
      <p:sp>
        <p:nvSpPr>
          <p:cNvPr id="27" name="文本框 26">
            <a:extLst>
              <a:ext uri="{FF2B5EF4-FFF2-40B4-BE49-F238E27FC236}">
                <a16:creationId xmlns:a16="http://schemas.microsoft.com/office/drawing/2014/main" id="{6A3AFB19-04E5-42F4-80A1-E79905F5F73B}"/>
              </a:ext>
            </a:extLst>
          </p:cNvPr>
          <p:cNvSpPr txBox="1"/>
          <p:nvPr/>
        </p:nvSpPr>
        <p:spPr>
          <a:xfrm>
            <a:off x="7207054" y="758788"/>
            <a:ext cx="2454182" cy="1477328"/>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rPr>
              <a:t>这里输入简单的文字概述这里输入简单这里输入简单的文字概述这里输入</a:t>
            </a:r>
            <a:endParaRPr lang="en-US" altLang="zh-CN" sz="1600" dirty="0">
              <a:solidFill>
                <a:schemeClr val="tx1">
                  <a:lumMod val="85000"/>
                  <a:lumOff val="15000"/>
                </a:schemeClr>
              </a:solidFill>
            </a:endParaRPr>
          </a:p>
          <a:p>
            <a:endParaRPr lang="zh-CN" altLang="en-US" dirty="0"/>
          </a:p>
        </p:txBody>
      </p:sp>
      <p:sp>
        <p:nvSpPr>
          <p:cNvPr id="28" name="文本框 27">
            <a:extLst>
              <a:ext uri="{FF2B5EF4-FFF2-40B4-BE49-F238E27FC236}">
                <a16:creationId xmlns:a16="http://schemas.microsoft.com/office/drawing/2014/main" id="{5C27D8DD-8FD8-476C-A81D-1A969052C5A2}"/>
              </a:ext>
            </a:extLst>
          </p:cNvPr>
          <p:cNvSpPr txBox="1"/>
          <p:nvPr/>
        </p:nvSpPr>
        <p:spPr>
          <a:xfrm>
            <a:off x="8406437" y="3945200"/>
            <a:ext cx="2454182" cy="1477328"/>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rPr>
              <a:t>这里输入简单的文字概述这里输入简单这里输入简单的文字概述这里输入</a:t>
            </a:r>
            <a:endParaRPr lang="en-US" altLang="zh-CN" sz="1600" dirty="0">
              <a:solidFill>
                <a:schemeClr val="tx1">
                  <a:lumMod val="85000"/>
                  <a:lumOff val="15000"/>
                </a:schemeClr>
              </a:solidFill>
            </a:endParaRPr>
          </a:p>
          <a:p>
            <a:endParaRPr lang="zh-CN" altLang="en-US" dirty="0"/>
          </a:p>
        </p:txBody>
      </p:sp>
      <p:sp>
        <p:nvSpPr>
          <p:cNvPr id="29" name="文本框 28">
            <a:extLst>
              <a:ext uri="{FF2B5EF4-FFF2-40B4-BE49-F238E27FC236}">
                <a16:creationId xmlns:a16="http://schemas.microsoft.com/office/drawing/2014/main" id="{DF805595-65CD-46F9-A4C2-074774E87FAB}"/>
              </a:ext>
            </a:extLst>
          </p:cNvPr>
          <p:cNvSpPr txBox="1"/>
          <p:nvPr/>
        </p:nvSpPr>
        <p:spPr>
          <a:xfrm>
            <a:off x="1058999" y="3945200"/>
            <a:ext cx="2454182" cy="1477328"/>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rPr>
              <a:t>这里输入简单的文字概述这里输入简单这里输入简单的文字概述这里输入</a:t>
            </a:r>
            <a:endParaRPr lang="en-US" altLang="zh-CN" sz="1600" dirty="0">
              <a:solidFill>
                <a:schemeClr val="tx1">
                  <a:lumMod val="85000"/>
                  <a:lumOff val="15000"/>
                </a:schemeClr>
              </a:solidFill>
            </a:endParaRPr>
          </a:p>
          <a:p>
            <a:endParaRPr lang="zh-CN" altLang="en-US" dirty="0"/>
          </a:p>
        </p:txBody>
      </p:sp>
    </p:spTree>
    <p:extLst>
      <p:ext uri="{BB962C8B-B14F-4D97-AF65-F5344CB8AC3E}">
        <p14:creationId xmlns:p14="http://schemas.microsoft.com/office/powerpoint/2010/main" val="443448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a:extLst>
              <a:ext uri="{FF2B5EF4-FFF2-40B4-BE49-F238E27FC236}">
                <a16:creationId xmlns:a16="http://schemas.microsoft.com/office/drawing/2014/main" id="{6E07963B-AA97-47C0-979B-5AED898FEA0D}"/>
              </a:ext>
            </a:extLst>
          </p:cNvPr>
          <p:cNvSpPr/>
          <p:nvPr/>
        </p:nvSpPr>
        <p:spPr>
          <a:xfrm>
            <a:off x="5105655" y="2067680"/>
            <a:ext cx="2023392" cy="156987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4" name="等腰三角形 3">
            <a:extLst>
              <a:ext uri="{FF2B5EF4-FFF2-40B4-BE49-F238E27FC236}">
                <a16:creationId xmlns:a16="http://schemas.microsoft.com/office/drawing/2014/main" id="{238FF0C2-4F4E-4DE4-9C95-ED877D707179}"/>
              </a:ext>
            </a:extLst>
          </p:cNvPr>
          <p:cNvSpPr/>
          <p:nvPr/>
        </p:nvSpPr>
        <p:spPr>
          <a:xfrm>
            <a:off x="4093959" y="3637553"/>
            <a:ext cx="2023392" cy="156987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等腰三角形 4">
            <a:extLst>
              <a:ext uri="{FF2B5EF4-FFF2-40B4-BE49-F238E27FC236}">
                <a16:creationId xmlns:a16="http://schemas.microsoft.com/office/drawing/2014/main" id="{C129424A-4B93-4211-958B-698219D906E5}"/>
              </a:ext>
            </a:extLst>
          </p:cNvPr>
          <p:cNvSpPr/>
          <p:nvPr/>
        </p:nvSpPr>
        <p:spPr>
          <a:xfrm>
            <a:off x="6115218" y="3637553"/>
            <a:ext cx="2023392" cy="156987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 name="矩形 5">
            <a:extLst>
              <a:ext uri="{FF2B5EF4-FFF2-40B4-BE49-F238E27FC236}">
                <a16:creationId xmlns:a16="http://schemas.microsoft.com/office/drawing/2014/main" id="{A856F37D-772D-4F36-A049-3CD51B0E99AE}"/>
              </a:ext>
            </a:extLst>
          </p:cNvPr>
          <p:cNvSpPr/>
          <p:nvPr/>
        </p:nvSpPr>
        <p:spPr>
          <a:xfrm flipH="1">
            <a:off x="4431191" y="1256925"/>
            <a:ext cx="3638739" cy="644122"/>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a:t>
            </a:r>
            <a:endParaRPr lang="en-US" altLang="zh-CN" sz="1200" dirty="0">
              <a:solidFill>
                <a:schemeClr val="tx1">
                  <a:lumMod val="85000"/>
                  <a:lumOff val="15000"/>
                </a:schemeClr>
              </a:solidFill>
            </a:endParaRPr>
          </a:p>
        </p:txBody>
      </p:sp>
      <p:sp>
        <p:nvSpPr>
          <p:cNvPr id="7" name="矩形 6">
            <a:extLst>
              <a:ext uri="{FF2B5EF4-FFF2-40B4-BE49-F238E27FC236}">
                <a16:creationId xmlns:a16="http://schemas.microsoft.com/office/drawing/2014/main" id="{7FEA19A7-4A92-401A-AD8C-CE46B317E4C6}"/>
              </a:ext>
            </a:extLst>
          </p:cNvPr>
          <p:cNvSpPr/>
          <p:nvPr/>
        </p:nvSpPr>
        <p:spPr>
          <a:xfrm>
            <a:off x="5119150" y="963004"/>
            <a:ext cx="1457141"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85000"/>
                    <a:lumOff val="15000"/>
                  </a:schemeClr>
                </a:solidFill>
                <a:latin typeface="微软雅黑" pitchFamily="34" charset="-122"/>
                <a:ea typeface="微软雅黑" pitchFamily="34" charset="-122"/>
              </a:rPr>
              <a:t>添加标题</a:t>
            </a:r>
            <a:endParaRPr lang="en-US" altLang="zh-CN" b="1" dirty="0">
              <a:solidFill>
                <a:schemeClr val="tx1">
                  <a:lumMod val="85000"/>
                  <a:lumOff val="15000"/>
                </a:schemeClr>
              </a:solidFill>
              <a:latin typeface="微软雅黑" pitchFamily="34" charset="-122"/>
              <a:ea typeface="微软雅黑" pitchFamily="34" charset="-122"/>
            </a:endParaRPr>
          </a:p>
        </p:txBody>
      </p:sp>
      <p:sp>
        <p:nvSpPr>
          <p:cNvPr id="8" name="矩形 7">
            <a:extLst>
              <a:ext uri="{FF2B5EF4-FFF2-40B4-BE49-F238E27FC236}">
                <a16:creationId xmlns:a16="http://schemas.microsoft.com/office/drawing/2014/main" id="{A6B1D649-83E2-4FEB-AC5D-F07C04E53584}"/>
              </a:ext>
            </a:extLst>
          </p:cNvPr>
          <p:cNvSpPr/>
          <p:nvPr/>
        </p:nvSpPr>
        <p:spPr>
          <a:xfrm flipH="1">
            <a:off x="1164529" y="3651516"/>
            <a:ext cx="3266662" cy="921121"/>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9" name="矩形 8">
            <a:extLst>
              <a:ext uri="{FF2B5EF4-FFF2-40B4-BE49-F238E27FC236}">
                <a16:creationId xmlns:a16="http://schemas.microsoft.com/office/drawing/2014/main" id="{CB061BE8-09C8-4874-B76E-60FBA983B40F}"/>
              </a:ext>
            </a:extLst>
          </p:cNvPr>
          <p:cNvSpPr/>
          <p:nvPr/>
        </p:nvSpPr>
        <p:spPr>
          <a:xfrm>
            <a:off x="1549808" y="3354052"/>
            <a:ext cx="1909991"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85000"/>
                    <a:lumOff val="15000"/>
                  </a:schemeClr>
                </a:solidFill>
                <a:latin typeface="微软雅黑" pitchFamily="34" charset="-122"/>
                <a:ea typeface="微软雅黑" pitchFamily="34" charset="-122"/>
              </a:rPr>
              <a:t>添加标题</a:t>
            </a:r>
            <a:endParaRPr lang="en-US" altLang="zh-CN" b="1" dirty="0">
              <a:solidFill>
                <a:schemeClr val="tx1">
                  <a:lumMod val="85000"/>
                  <a:lumOff val="15000"/>
                </a:schemeClr>
              </a:solidFill>
              <a:latin typeface="微软雅黑" pitchFamily="34" charset="-122"/>
              <a:ea typeface="微软雅黑" pitchFamily="34" charset="-122"/>
            </a:endParaRPr>
          </a:p>
        </p:txBody>
      </p:sp>
      <p:sp>
        <p:nvSpPr>
          <p:cNvPr id="10" name="矩形 9">
            <a:extLst>
              <a:ext uri="{FF2B5EF4-FFF2-40B4-BE49-F238E27FC236}">
                <a16:creationId xmlns:a16="http://schemas.microsoft.com/office/drawing/2014/main" id="{2349BF23-CBE7-4AB8-AD2D-7CBE7674574D}"/>
              </a:ext>
            </a:extLst>
          </p:cNvPr>
          <p:cNvSpPr/>
          <p:nvPr/>
        </p:nvSpPr>
        <p:spPr>
          <a:xfrm flipH="1">
            <a:off x="8056435" y="3651516"/>
            <a:ext cx="3266662" cy="921121"/>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85000"/>
                    <a:lumOff val="15000"/>
                  </a:schemeClr>
                </a:solidFill>
              </a:rPr>
              <a:t>这里输入简单的文字概述这里输入简单这里输入简单的文字概述这里输入这里输入简单的文字概述这里输入</a:t>
            </a:r>
            <a:endParaRPr lang="en-US" altLang="zh-CN" sz="1200" dirty="0">
              <a:solidFill>
                <a:schemeClr val="tx1">
                  <a:lumMod val="85000"/>
                  <a:lumOff val="15000"/>
                </a:schemeClr>
              </a:solidFill>
            </a:endParaRPr>
          </a:p>
        </p:txBody>
      </p:sp>
      <p:sp>
        <p:nvSpPr>
          <p:cNvPr id="11" name="矩形 10">
            <a:extLst>
              <a:ext uri="{FF2B5EF4-FFF2-40B4-BE49-F238E27FC236}">
                <a16:creationId xmlns:a16="http://schemas.microsoft.com/office/drawing/2014/main" id="{BA5D9FA9-5C01-4189-8C46-38280912A667}"/>
              </a:ext>
            </a:extLst>
          </p:cNvPr>
          <p:cNvSpPr/>
          <p:nvPr/>
        </p:nvSpPr>
        <p:spPr>
          <a:xfrm>
            <a:off x="8630724" y="3357594"/>
            <a:ext cx="1769422" cy="331922"/>
          </a:xfrm>
          <a:prstGeom prst="rect">
            <a:avLst/>
          </a:prstGeom>
        </p:spPr>
        <p:txBody>
          <a:bodyPr wrap="square" lIns="121893" tIns="60946" rIns="121893" bIns="60946">
            <a:spAutoFit/>
          </a:bodyPr>
          <a:lstStyle/>
          <a:p>
            <a:pPr algn="dist" defTabSz="1218900" fontAlgn="base">
              <a:lnSpc>
                <a:spcPts val="1600"/>
              </a:lnSpc>
              <a:spcBef>
                <a:spcPct val="0"/>
              </a:spcBef>
              <a:spcAft>
                <a:spcPct val="0"/>
              </a:spcAft>
            </a:pPr>
            <a:r>
              <a:rPr lang="zh-CN" altLang="en-US" b="1" dirty="0">
                <a:solidFill>
                  <a:schemeClr val="tx1">
                    <a:lumMod val="85000"/>
                    <a:lumOff val="15000"/>
                  </a:schemeClr>
                </a:solidFill>
                <a:latin typeface="微软雅黑" pitchFamily="34" charset="-122"/>
                <a:ea typeface="微软雅黑" pitchFamily="34" charset="-122"/>
              </a:rPr>
              <a:t>添加标题</a:t>
            </a:r>
            <a:endParaRPr lang="en-US" altLang="zh-CN" b="1" dirty="0">
              <a:solidFill>
                <a:schemeClr val="tx1">
                  <a:lumMod val="85000"/>
                  <a:lumOff val="15000"/>
                </a:schemeClr>
              </a:solidFill>
              <a:latin typeface="微软雅黑" pitchFamily="34" charset="-122"/>
              <a:ea typeface="微软雅黑" pitchFamily="34" charset="-122"/>
            </a:endParaRPr>
          </a:p>
        </p:txBody>
      </p:sp>
      <p:sp>
        <p:nvSpPr>
          <p:cNvPr id="12" name="TextBox 15">
            <a:extLst>
              <a:ext uri="{FF2B5EF4-FFF2-40B4-BE49-F238E27FC236}">
                <a16:creationId xmlns:a16="http://schemas.microsoft.com/office/drawing/2014/main" id="{9F6163F2-19DD-42AD-9E9F-EB8917B2C1F0}"/>
              </a:ext>
            </a:extLst>
          </p:cNvPr>
          <p:cNvSpPr txBox="1"/>
          <p:nvPr/>
        </p:nvSpPr>
        <p:spPr>
          <a:xfrm>
            <a:off x="5666834" y="2417693"/>
            <a:ext cx="828053" cy="1297258"/>
          </a:xfrm>
          <a:prstGeom prst="rect">
            <a:avLst/>
          </a:prstGeom>
          <a:noFill/>
        </p:spPr>
        <p:txBody>
          <a:bodyPr wrap="none" rtlCol="0">
            <a:spAutoFit/>
          </a:bodyPr>
          <a:lstStyle/>
          <a:p>
            <a:r>
              <a:rPr lang="en-US" altLang="zh-CN" sz="6600" b="1" dirty="0">
                <a:solidFill>
                  <a:schemeClr val="bg1"/>
                </a:solidFill>
                <a:latin typeface="微软雅黑" pitchFamily="34" charset="-122"/>
                <a:ea typeface="微软雅黑" pitchFamily="34" charset="-122"/>
              </a:rPr>
              <a:t>1</a:t>
            </a:r>
            <a:endParaRPr lang="zh-CN" altLang="en-US" sz="6600" b="1" dirty="0">
              <a:solidFill>
                <a:schemeClr val="bg1"/>
              </a:solidFill>
              <a:latin typeface="微软雅黑" pitchFamily="34" charset="-122"/>
              <a:ea typeface="微软雅黑" pitchFamily="34" charset="-122"/>
            </a:endParaRPr>
          </a:p>
        </p:txBody>
      </p:sp>
      <p:sp>
        <p:nvSpPr>
          <p:cNvPr id="13" name="TextBox 16">
            <a:extLst>
              <a:ext uri="{FF2B5EF4-FFF2-40B4-BE49-F238E27FC236}">
                <a16:creationId xmlns:a16="http://schemas.microsoft.com/office/drawing/2014/main" id="{58327A11-86DE-44DD-A10F-268396018CFA}"/>
              </a:ext>
            </a:extLst>
          </p:cNvPr>
          <p:cNvSpPr txBox="1"/>
          <p:nvPr/>
        </p:nvSpPr>
        <p:spPr>
          <a:xfrm>
            <a:off x="4695382" y="4039894"/>
            <a:ext cx="828053" cy="1297258"/>
          </a:xfrm>
          <a:prstGeom prst="rect">
            <a:avLst/>
          </a:prstGeom>
          <a:noFill/>
        </p:spPr>
        <p:txBody>
          <a:bodyPr wrap="none" rtlCol="0">
            <a:spAutoFit/>
          </a:bodyPr>
          <a:lstStyle/>
          <a:p>
            <a:r>
              <a:rPr lang="en-US" altLang="zh-CN" sz="6600" b="1" dirty="0">
                <a:solidFill>
                  <a:schemeClr val="bg1"/>
                </a:solidFill>
                <a:latin typeface="微软雅黑" pitchFamily="34" charset="-122"/>
                <a:ea typeface="微软雅黑" pitchFamily="34" charset="-122"/>
              </a:rPr>
              <a:t>2</a:t>
            </a:r>
            <a:endParaRPr lang="zh-CN" altLang="en-US" sz="6600" b="1" dirty="0">
              <a:solidFill>
                <a:schemeClr val="bg1"/>
              </a:solidFill>
              <a:latin typeface="微软雅黑" pitchFamily="34" charset="-122"/>
              <a:ea typeface="微软雅黑" pitchFamily="34" charset="-122"/>
            </a:endParaRPr>
          </a:p>
        </p:txBody>
      </p:sp>
      <p:sp>
        <p:nvSpPr>
          <p:cNvPr id="14" name="TextBox 17">
            <a:extLst>
              <a:ext uri="{FF2B5EF4-FFF2-40B4-BE49-F238E27FC236}">
                <a16:creationId xmlns:a16="http://schemas.microsoft.com/office/drawing/2014/main" id="{09049AA3-C432-47ED-BC0E-32CB589B70FF}"/>
              </a:ext>
            </a:extLst>
          </p:cNvPr>
          <p:cNvSpPr txBox="1"/>
          <p:nvPr/>
        </p:nvSpPr>
        <p:spPr>
          <a:xfrm>
            <a:off x="6700006" y="4039894"/>
            <a:ext cx="828053" cy="1297258"/>
          </a:xfrm>
          <a:prstGeom prst="rect">
            <a:avLst/>
          </a:prstGeom>
          <a:noFill/>
        </p:spPr>
        <p:txBody>
          <a:bodyPr wrap="none" rtlCol="0">
            <a:spAutoFit/>
          </a:bodyPr>
          <a:lstStyle/>
          <a:p>
            <a:r>
              <a:rPr lang="en-US" altLang="zh-CN" sz="6600" b="1" dirty="0">
                <a:solidFill>
                  <a:schemeClr val="bg1"/>
                </a:solidFill>
                <a:latin typeface="微软雅黑" pitchFamily="34" charset="-122"/>
                <a:ea typeface="微软雅黑" pitchFamily="34" charset="-122"/>
              </a:rPr>
              <a:t>3</a:t>
            </a:r>
            <a:endParaRPr lang="zh-CN" altLang="en-US" sz="66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56305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115F104-3215-40E6-9F7F-06D742064E3A}"/>
              </a:ext>
            </a:extLst>
          </p:cNvPr>
          <p:cNvPicPr>
            <a:picLocks noChangeAspect="1"/>
          </p:cNvPicPr>
          <p:nvPr/>
        </p:nvPicPr>
        <p:blipFill rotWithShape="1">
          <a:blip r:embed="rId2" cstate="screen">
            <a:duotone>
              <a:prstClr val="black"/>
              <a:schemeClr val="tx2">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l="15159" t="17415" r="18334" b="13346"/>
          <a:stretch/>
        </p:blipFill>
        <p:spPr>
          <a:xfrm>
            <a:off x="6026525" y="1569016"/>
            <a:ext cx="3716188" cy="3868908"/>
          </a:xfrm>
          <a:prstGeom prst="rect">
            <a:avLst/>
          </a:prstGeom>
        </p:spPr>
      </p:pic>
      <p:grpSp>
        <p:nvGrpSpPr>
          <p:cNvPr id="4" name="组合 3">
            <a:extLst>
              <a:ext uri="{FF2B5EF4-FFF2-40B4-BE49-F238E27FC236}">
                <a16:creationId xmlns:a16="http://schemas.microsoft.com/office/drawing/2014/main" id="{A4EB68E8-A7AC-45D6-A522-509D1634C875}"/>
              </a:ext>
            </a:extLst>
          </p:cNvPr>
          <p:cNvGrpSpPr/>
          <p:nvPr/>
        </p:nvGrpSpPr>
        <p:grpSpPr>
          <a:xfrm>
            <a:off x="7074144" y="2987995"/>
            <a:ext cx="1620957" cy="1063565"/>
            <a:chOff x="5437765" y="3100099"/>
            <a:chExt cx="1536754" cy="1008317"/>
          </a:xfrm>
        </p:grpSpPr>
        <p:sp>
          <p:nvSpPr>
            <p:cNvPr id="5" name="文本框 4">
              <a:extLst>
                <a:ext uri="{FF2B5EF4-FFF2-40B4-BE49-F238E27FC236}">
                  <a16:creationId xmlns:a16="http://schemas.microsoft.com/office/drawing/2014/main" id="{A226B56E-68F9-40A8-9EA5-19D9E045F045}"/>
                </a:ext>
              </a:extLst>
            </p:cNvPr>
            <p:cNvSpPr txBox="1"/>
            <p:nvPr/>
          </p:nvSpPr>
          <p:spPr>
            <a:xfrm>
              <a:off x="5437765" y="3100099"/>
              <a:ext cx="1536754" cy="496041"/>
            </a:xfrm>
            <a:prstGeom prst="rect">
              <a:avLst/>
            </a:prstGeom>
            <a:noFill/>
          </p:spPr>
          <p:txBody>
            <a:bodyPr wrap="none" rtlCol="0">
              <a:spAutoFit/>
            </a:bodyPr>
            <a:lstStyle/>
            <a:p>
              <a:pPr algn="ctr"/>
              <a:r>
                <a:rPr lang="zh-CN" altLang="en-US" sz="2800" dirty="0">
                  <a:solidFill>
                    <a:schemeClr val="bg1"/>
                  </a:solidFill>
                  <a:latin typeface="微软雅黑 Light" panose="020B0502040204020203" pitchFamily="34" charset="-122"/>
                  <a:ea typeface="微软雅黑 Light" panose="020B0502040204020203" pitchFamily="34" charset="-122"/>
                </a:rPr>
                <a:t>添加标题</a:t>
              </a:r>
            </a:p>
          </p:txBody>
        </p:sp>
        <p:sp>
          <p:nvSpPr>
            <p:cNvPr id="6" name="文本框 5">
              <a:extLst>
                <a:ext uri="{FF2B5EF4-FFF2-40B4-BE49-F238E27FC236}">
                  <a16:creationId xmlns:a16="http://schemas.microsoft.com/office/drawing/2014/main" id="{8FDDDD39-6B0D-4234-8FF7-28B9EE91B7DF}"/>
                </a:ext>
              </a:extLst>
            </p:cNvPr>
            <p:cNvSpPr txBox="1"/>
            <p:nvPr/>
          </p:nvSpPr>
          <p:spPr>
            <a:xfrm>
              <a:off x="5581674" y="3684874"/>
              <a:ext cx="1248936" cy="423542"/>
            </a:xfrm>
            <a:prstGeom prst="rect">
              <a:avLst/>
            </a:prstGeom>
            <a:noFill/>
          </p:spPr>
          <p:txBody>
            <a:bodyPr wrap="none" rtlCol="0">
              <a:spAutoFit/>
            </a:bodyPr>
            <a:lstStyle/>
            <a:p>
              <a:pPr algn="ctr"/>
              <a:r>
                <a:rPr lang="en-US" altLang="zh-CN" dirty="0">
                  <a:solidFill>
                    <a:schemeClr val="bg1"/>
                  </a:solidFill>
                  <a:latin typeface="微软雅黑 Light" panose="020B0502040204020203" pitchFamily="34" charset="-122"/>
                  <a:ea typeface="微软雅黑 Light" panose="020B0502040204020203" pitchFamily="34" charset="-122"/>
                </a:rPr>
                <a:t>Key Word</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9" name="组合 8">
            <a:extLst>
              <a:ext uri="{FF2B5EF4-FFF2-40B4-BE49-F238E27FC236}">
                <a16:creationId xmlns:a16="http://schemas.microsoft.com/office/drawing/2014/main" id="{C8368E87-3742-4157-B5B0-EE74CBEE20F8}"/>
              </a:ext>
            </a:extLst>
          </p:cNvPr>
          <p:cNvGrpSpPr/>
          <p:nvPr/>
        </p:nvGrpSpPr>
        <p:grpSpPr>
          <a:xfrm>
            <a:off x="5933463" y="878351"/>
            <a:ext cx="1869209" cy="1869209"/>
            <a:chOff x="1162764" y="5171202"/>
            <a:chExt cx="1772110" cy="1772110"/>
          </a:xfrm>
        </p:grpSpPr>
        <p:pic>
          <p:nvPicPr>
            <p:cNvPr id="10" name="图片 9">
              <a:extLst>
                <a:ext uri="{FF2B5EF4-FFF2-40B4-BE49-F238E27FC236}">
                  <a16:creationId xmlns:a16="http://schemas.microsoft.com/office/drawing/2014/main" id="{330D2EEF-5955-4895-A7E9-8BE4C41569A5}"/>
                </a:ext>
              </a:extLst>
            </p:cNvPr>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162764" y="5171202"/>
              <a:ext cx="1772110" cy="1772110"/>
            </a:xfrm>
            <a:prstGeom prst="rect">
              <a:avLst/>
            </a:prstGeom>
            <a:noFill/>
            <a:ln>
              <a:noFill/>
            </a:ln>
          </p:spPr>
        </p:pic>
        <p:sp>
          <p:nvSpPr>
            <p:cNvPr id="11" name="Freeform 5">
              <a:extLst>
                <a:ext uri="{FF2B5EF4-FFF2-40B4-BE49-F238E27FC236}">
                  <a16:creationId xmlns:a16="http://schemas.microsoft.com/office/drawing/2014/main" id="{B7577D95-1BB1-4C89-ABE9-0000F3489985}"/>
                </a:ext>
              </a:extLst>
            </p:cNvPr>
            <p:cNvSpPr>
              <a:spLocks noEditPoints="1"/>
            </p:cNvSpPr>
            <p:nvPr/>
          </p:nvSpPr>
          <p:spPr bwMode="auto">
            <a:xfrm>
              <a:off x="1708613" y="5779734"/>
              <a:ext cx="340206" cy="537706"/>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400"/>
            </a:p>
          </p:txBody>
        </p:sp>
      </p:grpSp>
      <p:grpSp>
        <p:nvGrpSpPr>
          <p:cNvPr id="12" name="组合 11">
            <a:extLst>
              <a:ext uri="{FF2B5EF4-FFF2-40B4-BE49-F238E27FC236}">
                <a16:creationId xmlns:a16="http://schemas.microsoft.com/office/drawing/2014/main" id="{275361D2-3FD2-4824-9A09-07BC15BC538E}"/>
              </a:ext>
            </a:extLst>
          </p:cNvPr>
          <p:cNvGrpSpPr/>
          <p:nvPr/>
        </p:nvGrpSpPr>
        <p:grpSpPr>
          <a:xfrm>
            <a:off x="4890013" y="2605280"/>
            <a:ext cx="1869209" cy="1869209"/>
            <a:chOff x="5269392" y="5171202"/>
            <a:chExt cx="1772110" cy="1772110"/>
          </a:xfrm>
        </p:grpSpPr>
        <p:pic>
          <p:nvPicPr>
            <p:cNvPr id="13" name="图片 12">
              <a:extLst>
                <a:ext uri="{FF2B5EF4-FFF2-40B4-BE49-F238E27FC236}">
                  <a16:creationId xmlns:a16="http://schemas.microsoft.com/office/drawing/2014/main" id="{88B956FC-587F-44D0-BD86-E4D70F2191AF}"/>
                </a:ext>
              </a:extLst>
            </p:cNvPr>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269392" y="5171202"/>
              <a:ext cx="1772110" cy="1772110"/>
            </a:xfrm>
            <a:prstGeom prst="rect">
              <a:avLst/>
            </a:prstGeom>
            <a:noFill/>
            <a:ln>
              <a:noFill/>
            </a:ln>
          </p:spPr>
        </p:pic>
        <p:sp>
          <p:nvSpPr>
            <p:cNvPr id="14" name="Freeform 28">
              <a:extLst>
                <a:ext uri="{FF2B5EF4-FFF2-40B4-BE49-F238E27FC236}">
                  <a16:creationId xmlns:a16="http://schemas.microsoft.com/office/drawing/2014/main" id="{848062D3-5391-4D01-9774-E3D4AF875573}"/>
                </a:ext>
              </a:extLst>
            </p:cNvPr>
            <p:cNvSpPr>
              <a:spLocks noEditPoints="1"/>
            </p:cNvSpPr>
            <p:nvPr/>
          </p:nvSpPr>
          <p:spPr bwMode="auto">
            <a:xfrm>
              <a:off x="5759348" y="5847769"/>
              <a:ext cx="563964" cy="418976"/>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400"/>
            </a:p>
          </p:txBody>
        </p:sp>
      </p:grpSp>
      <p:grpSp>
        <p:nvGrpSpPr>
          <p:cNvPr id="15" name="组合 14">
            <a:extLst>
              <a:ext uri="{FF2B5EF4-FFF2-40B4-BE49-F238E27FC236}">
                <a16:creationId xmlns:a16="http://schemas.microsoft.com/office/drawing/2014/main" id="{CB7D5C9C-F53A-419E-8454-4DA007F87AE5}"/>
              </a:ext>
            </a:extLst>
          </p:cNvPr>
          <p:cNvGrpSpPr/>
          <p:nvPr/>
        </p:nvGrpSpPr>
        <p:grpSpPr>
          <a:xfrm>
            <a:off x="5933463" y="4352502"/>
            <a:ext cx="1869209" cy="1869209"/>
            <a:chOff x="9376020" y="5171202"/>
            <a:chExt cx="1772110" cy="1772110"/>
          </a:xfrm>
        </p:grpSpPr>
        <p:pic>
          <p:nvPicPr>
            <p:cNvPr id="16" name="图片 15">
              <a:extLst>
                <a:ext uri="{FF2B5EF4-FFF2-40B4-BE49-F238E27FC236}">
                  <a16:creationId xmlns:a16="http://schemas.microsoft.com/office/drawing/2014/main" id="{C7C0E919-68A1-441D-B30E-1D7D1F654B7E}"/>
                </a:ext>
              </a:extLst>
            </p:cNvPr>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376020" y="5171202"/>
              <a:ext cx="1772110" cy="1772110"/>
            </a:xfrm>
            <a:prstGeom prst="rect">
              <a:avLst/>
            </a:prstGeom>
            <a:noFill/>
            <a:ln>
              <a:noFill/>
            </a:ln>
          </p:spPr>
        </p:pic>
        <p:sp>
          <p:nvSpPr>
            <p:cNvPr id="17" name="Freeform 29">
              <a:extLst>
                <a:ext uri="{FF2B5EF4-FFF2-40B4-BE49-F238E27FC236}">
                  <a16:creationId xmlns:a16="http://schemas.microsoft.com/office/drawing/2014/main" id="{E9EA9D56-269E-432B-9CE1-1F2EA7811135}"/>
                </a:ext>
              </a:extLst>
            </p:cNvPr>
            <p:cNvSpPr>
              <a:spLocks noEditPoints="1"/>
            </p:cNvSpPr>
            <p:nvPr/>
          </p:nvSpPr>
          <p:spPr bwMode="auto">
            <a:xfrm>
              <a:off x="9972381" y="5815798"/>
              <a:ext cx="322926" cy="482918"/>
            </a:xfrm>
            <a:custGeom>
              <a:avLst/>
              <a:gdLst>
                <a:gd name="T0" fmla="*/ 14 w 139"/>
                <a:gd name="T1" fmla="*/ 21 h 208"/>
                <a:gd name="T2" fmla="*/ 126 w 139"/>
                <a:gd name="T3" fmla="*/ 21 h 208"/>
                <a:gd name="T4" fmla="*/ 126 w 139"/>
                <a:gd name="T5" fmla="*/ 187 h 208"/>
                <a:gd name="T6" fmla="*/ 14 w 139"/>
                <a:gd name="T7" fmla="*/ 187 h 208"/>
                <a:gd name="T8" fmla="*/ 14 w 139"/>
                <a:gd name="T9" fmla="*/ 21 h 208"/>
                <a:gd name="T10" fmla="*/ 55 w 139"/>
                <a:gd name="T11" fmla="*/ 193 h 208"/>
                <a:gd name="T12" fmla="*/ 83 w 139"/>
                <a:gd name="T13" fmla="*/ 193 h 208"/>
                <a:gd name="T14" fmla="*/ 83 w 139"/>
                <a:gd name="T15" fmla="*/ 203 h 208"/>
                <a:gd name="T16" fmla="*/ 55 w 139"/>
                <a:gd name="T17" fmla="*/ 203 h 208"/>
                <a:gd name="T18" fmla="*/ 55 w 139"/>
                <a:gd name="T19" fmla="*/ 193 h 208"/>
                <a:gd name="T20" fmla="*/ 52 w 139"/>
                <a:gd name="T21" fmla="*/ 9 h 208"/>
                <a:gd name="T22" fmla="*/ 90 w 139"/>
                <a:gd name="T23" fmla="*/ 9 h 208"/>
                <a:gd name="T24" fmla="*/ 90 w 139"/>
                <a:gd name="T25" fmla="*/ 14 h 208"/>
                <a:gd name="T26" fmla="*/ 52 w 139"/>
                <a:gd name="T27" fmla="*/ 14 h 208"/>
                <a:gd name="T28" fmla="*/ 52 w 139"/>
                <a:gd name="T29" fmla="*/ 9 h 208"/>
                <a:gd name="T30" fmla="*/ 13 w 139"/>
                <a:gd name="T31" fmla="*/ 0 h 208"/>
                <a:gd name="T32" fmla="*/ 0 w 139"/>
                <a:gd name="T33" fmla="*/ 13 h 208"/>
                <a:gd name="T34" fmla="*/ 0 w 139"/>
                <a:gd name="T35" fmla="*/ 195 h 208"/>
                <a:gd name="T36" fmla="*/ 13 w 139"/>
                <a:gd name="T37" fmla="*/ 208 h 208"/>
                <a:gd name="T38" fmla="*/ 127 w 139"/>
                <a:gd name="T39" fmla="*/ 208 h 208"/>
                <a:gd name="T40" fmla="*/ 139 w 139"/>
                <a:gd name="T41" fmla="*/ 195 h 208"/>
                <a:gd name="T42" fmla="*/ 139 w 139"/>
                <a:gd name="T43" fmla="*/ 13 h 208"/>
                <a:gd name="T44" fmla="*/ 127 w 139"/>
                <a:gd name="T45" fmla="*/ 0 h 208"/>
                <a:gd name="T46" fmla="*/ 13 w 139"/>
                <a:gd name="T4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208">
                  <a:moveTo>
                    <a:pt x="14" y="21"/>
                  </a:moveTo>
                  <a:cubicBezTo>
                    <a:pt x="126" y="21"/>
                    <a:pt x="126" y="21"/>
                    <a:pt x="126" y="21"/>
                  </a:cubicBezTo>
                  <a:cubicBezTo>
                    <a:pt x="126" y="187"/>
                    <a:pt x="126" y="187"/>
                    <a:pt x="126" y="187"/>
                  </a:cubicBezTo>
                  <a:cubicBezTo>
                    <a:pt x="14" y="187"/>
                    <a:pt x="14" y="187"/>
                    <a:pt x="14" y="187"/>
                  </a:cubicBezTo>
                  <a:cubicBezTo>
                    <a:pt x="14" y="21"/>
                    <a:pt x="14" y="21"/>
                    <a:pt x="14" y="21"/>
                  </a:cubicBezTo>
                  <a:close/>
                  <a:moveTo>
                    <a:pt x="55" y="193"/>
                  </a:moveTo>
                  <a:cubicBezTo>
                    <a:pt x="83" y="193"/>
                    <a:pt x="83" y="193"/>
                    <a:pt x="83" y="193"/>
                  </a:cubicBezTo>
                  <a:cubicBezTo>
                    <a:pt x="83" y="203"/>
                    <a:pt x="83" y="203"/>
                    <a:pt x="83" y="203"/>
                  </a:cubicBezTo>
                  <a:cubicBezTo>
                    <a:pt x="55" y="203"/>
                    <a:pt x="55" y="203"/>
                    <a:pt x="55" y="203"/>
                  </a:cubicBezTo>
                  <a:cubicBezTo>
                    <a:pt x="55" y="193"/>
                    <a:pt x="55" y="193"/>
                    <a:pt x="55" y="193"/>
                  </a:cubicBezTo>
                  <a:close/>
                  <a:moveTo>
                    <a:pt x="52" y="9"/>
                  </a:moveTo>
                  <a:cubicBezTo>
                    <a:pt x="90" y="9"/>
                    <a:pt x="90" y="9"/>
                    <a:pt x="90" y="9"/>
                  </a:cubicBezTo>
                  <a:cubicBezTo>
                    <a:pt x="90" y="14"/>
                    <a:pt x="90" y="14"/>
                    <a:pt x="90" y="14"/>
                  </a:cubicBezTo>
                  <a:cubicBezTo>
                    <a:pt x="52" y="14"/>
                    <a:pt x="52" y="14"/>
                    <a:pt x="52" y="14"/>
                  </a:cubicBezTo>
                  <a:cubicBezTo>
                    <a:pt x="52" y="9"/>
                    <a:pt x="52" y="9"/>
                    <a:pt x="52" y="9"/>
                  </a:cubicBezTo>
                  <a:close/>
                  <a:moveTo>
                    <a:pt x="13" y="0"/>
                  </a:moveTo>
                  <a:cubicBezTo>
                    <a:pt x="6" y="0"/>
                    <a:pt x="0" y="6"/>
                    <a:pt x="0" y="13"/>
                  </a:cubicBezTo>
                  <a:cubicBezTo>
                    <a:pt x="0" y="195"/>
                    <a:pt x="0" y="195"/>
                    <a:pt x="0" y="195"/>
                  </a:cubicBezTo>
                  <a:cubicBezTo>
                    <a:pt x="0" y="202"/>
                    <a:pt x="6" y="208"/>
                    <a:pt x="13" y="208"/>
                  </a:cubicBezTo>
                  <a:cubicBezTo>
                    <a:pt x="127" y="208"/>
                    <a:pt x="127" y="208"/>
                    <a:pt x="127" y="208"/>
                  </a:cubicBezTo>
                  <a:cubicBezTo>
                    <a:pt x="134" y="208"/>
                    <a:pt x="139" y="202"/>
                    <a:pt x="139" y="195"/>
                  </a:cubicBezTo>
                  <a:cubicBezTo>
                    <a:pt x="139" y="13"/>
                    <a:pt x="139" y="13"/>
                    <a:pt x="139" y="13"/>
                  </a:cubicBezTo>
                  <a:cubicBezTo>
                    <a:pt x="139" y="6"/>
                    <a:pt x="134" y="0"/>
                    <a:pt x="127" y="0"/>
                  </a:cubicBezTo>
                  <a:lnTo>
                    <a:pt x="1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400"/>
            </a:p>
          </p:txBody>
        </p:sp>
      </p:grpSp>
      <p:grpSp>
        <p:nvGrpSpPr>
          <p:cNvPr id="18" name="组合 17">
            <a:extLst>
              <a:ext uri="{FF2B5EF4-FFF2-40B4-BE49-F238E27FC236}">
                <a16:creationId xmlns:a16="http://schemas.microsoft.com/office/drawing/2014/main" id="{245736EF-19B7-48C9-A300-0104728699B7}"/>
              </a:ext>
            </a:extLst>
          </p:cNvPr>
          <p:cNvGrpSpPr/>
          <p:nvPr/>
        </p:nvGrpSpPr>
        <p:grpSpPr>
          <a:xfrm>
            <a:off x="8175618" y="878351"/>
            <a:ext cx="1869209" cy="1869209"/>
            <a:chOff x="6371883" y="869213"/>
            <a:chExt cx="1772110" cy="1772110"/>
          </a:xfrm>
        </p:grpSpPr>
        <p:pic>
          <p:nvPicPr>
            <p:cNvPr id="19" name="图片 18">
              <a:extLst>
                <a:ext uri="{FF2B5EF4-FFF2-40B4-BE49-F238E27FC236}">
                  <a16:creationId xmlns:a16="http://schemas.microsoft.com/office/drawing/2014/main" id="{D047DF08-A33E-45CF-8C59-C3F17F2BF41C}"/>
                </a:ext>
              </a:extLst>
            </p:cNvPr>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1883" y="869213"/>
              <a:ext cx="1772110" cy="1772110"/>
            </a:xfrm>
            <a:prstGeom prst="rect">
              <a:avLst/>
            </a:prstGeom>
            <a:noFill/>
            <a:ln>
              <a:noFill/>
            </a:ln>
          </p:spPr>
        </p:pic>
        <p:sp>
          <p:nvSpPr>
            <p:cNvPr id="20" name="Freeform 25">
              <a:extLst>
                <a:ext uri="{FF2B5EF4-FFF2-40B4-BE49-F238E27FC236}">
                  <a16:creationId xmlns:a16="http://schemas.microsoft.com/office/drawing/2014/main" id="{8BADFB4B-36FA-46CE-9EC2-B496B4B29A86}"/>
                </a:ext>
              </a:extLst>
            </p:cNvPr>
            <p:cNvSpPr>
              <a:spLocks noEditPoints="1"/>
            </p:cNvSpPr>
            <p:nvPr/>
          </p:nvSpPr>
          <p:spPr bwMode="auto">
            <a:xfrm>
              <a:off x="6880830" y="1519712"/>
              <a:ext cx="530530" cy="397376"/>
            </a:xfrm>
            <a:custGeom>
              <a:avLst/>
              <a:gdLst>
                <a:gd name="T0" fmla="*/ 3 w 108"/>
                <a:gd name="T1" fmla="*/ 54 h 81"/>
                <a:gd name="T2" fmla="*/ 21 w 108"/>
                <a:gd name="T3" fmla="*/ 47 h 81"/>
                <a:gd name="T4" fmla="*/ 25 w 108"/>
                <a:gd name="T5" fmla="*/ 44 h 81"/>
                <a:gd name="T6" fmla="*/ 35 w 108"/>
                <a:gd name="T7" fmla="*/ 62 h 81"/>
                <a:gd name="T8" fmla="*/ 43 w 108"/>
                <a:gd name="T9" fmla="*/ 44 h 81"/>
                <a:gd name="T10" fmla="*/ 48 w 108"/>
                <a:gd name="T11" fmla="*/ 47 h 81"/>
                <a:gd name="T12" fmla="*/ 60 w 108"/>
                <a:gd name="T13" fmla="*/ 52 h 81"/>
                <a:gd name="T14" fmla="*/ 60 w 108"/>
                <a:gd name="T15" fmla="*/ 51 h 81"/>
                <a:gd name="T16" fmla="*/ 72 w 108"/>
                <a:gd name="T17" fmla="*/ 47 h 81"/>
                <a:gd name="T18" fmla="*/ 83 w 108"/>
                <a:gd name="T19" fmla="*/ 61 h 81"/>
                <a:gd name="T20" fmla="*/ 96 w 108"/>
                <a:gd name="T21" fmla="*/ 47 h 81"/>
                <a:gd name="T22" fmla="*/ 105 w 108"/>
                <a:gd name="T23" fmla="*/ 49 h 81"/>
                <a:gd name="T24" fmla="*/ 108 w 108"/>
                <a:gd name="T25" fmla="*/ 72 h 81"/>
                <a:gd name="T26" fmla="*/ 69 w 108"/>
                <a:gd name="T27" fmla="*/ 72 h 81"/>
                <a:gd name="T28" fmla="*/ 69 w 108"/>
                <a:gd name="T29" fmla="*/ 81 h 81"/>
                <a:gd name="T30" fmla="*/ 0 w 108"/>
                <a:gd name="T31" fmla="*/ 81 h 81"/>
                <a:gd name="T32" fmla="*/ 3 w 108"/>
                <a:gd name="T33" fmla="*/ 54 h 81"/>
                <a:gd name="T34" fmla="*/ 73 w 108"/>
                <a:gd name="T35" fmla="*/ 27 h 81"/>
                <a:gd name="T36" fmla="*/ 93 w 108"/>
                <a:gd name="T37" fmla="*/ 25 h 81"/>
                <a:gd name="T38" fmla="*/ 92 w 108"/>
                <a:gd name="T39" fmla="*/ 37 h 81"/>
                <a:gd name="T40" fmla="*/ 88 w 108"/>
                <a:gd name="T41" fmla="*/ 42 h 81"/>
                <a:gd name="T42" fmla="*/ 99 w 108"/>
                <a:gd name="T43" fmla="*/ 42 h 81"/>
                <a:gd name="T44" fmla="*/ 98 w 108"/>
                <a:gd name="T45" fmla="*/ 32 h 81"/>
                <a:gd name="T46" fmla="*/ 69 w 108"/>
                <a:gd name="T47" fmla="*/ 32 h 81"/>
                <a:gd name="T48" fmla="*/ 68 w 108"/>
                <a:gd name="T49" fmla="*/ 42 h 81"/>
                <a:gd name="T50" fmla="*/ 78 w 108"/>
                <a:gd name="T51" fmla="*/ 42 h 81"/>
                <a:gd name="T52" fmla="*/ 75 w 108"/>
                <a:gd name="T53" fmla="*/ 37 h 81"/>
                <a:gd name="T54" fmla="*/ 73 w 108"/>
                <a:gd name="T55" fmla="*/ 27 h 81"/>
                <a:gd name="T56" fmla="*/ 73 w 108"/>
                <a:gd name="T57" fmla="*/ 27 h 81"/>
                <a:gd name="T58" fmla="*/ 21 w 108"/>
                <a:gd name="T59" fmla="*/ 31 h 81"/>
                <a:gd name="T60" fmla="*/ 22 w 108"/>
                <a:gd name="T61" fmla="*/ 16 h 81"/>
                <a:gd name="T62" fmla="*/ 46 w 108"/>
                <a:gd name="T63" fmla="*/ 16 h 81"/>
                <a:gd name="T64" fmla="*/ 47 w 108"/>
                <a:gd name="T65" fmla="*/ 31 h 81"/>
                <a:gd name="T66" fmla="*/ 52 w 108"/>
                <a:gd name="T67" fmla="*/ 25 h 81"/>
                <a:gd name="T68" fmla="*/ 50 w 108"/>
                <a:gd name="T69" fmla="*/ 8 h 81"/>
                <a:gd name="T70" fmla="*/ 19 w 108"/>
                <a:gd name="T71" fmla="*/ 7 h 81"/>
                <a:gd name="T72" fmla="*/ 18 w 108"/>
                <a:gd name="T73" fmla="*/ 28 h 81"/>
                <a:gd name="T74" fmla="*/ 21 w 108"/>
                <a:gd name="T7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81">
                  <a:moveTo>
                    <a:pt x="3" y="54"/>
                  </a:moveTo>
                  <a:cubicBezTo>
                    <a:pt x="9" y="52"/>
                    <a:pt x="15" y="49"/>
                    <a:pt x="21" y="47"/>
                  </a:cubicBezTo>
                  <a:cubicBezTo>
                    <a:pt x="22" y="46"/>
                    <a:pt x="24" y="45"/>
                    <a:pt x="25" y="44"/>
                  </a:cubicBezTo>
                  <a:cubicBezTo>
                    <a:pt x="35" y="62"/>
                    <a:pt x="35" y="62"/>
                    <a:pt x="35" y="62"/>
                  </a:cubicBezTo>
                  <a:cubicBezTo>
                    <a:pt x="43" y="44"/>
                    <a:pt x="43" y="44"/>
                    <a:pt x="43" y="44"/>
                  </a:cubicBezTo>
                  <a:cubicBezTo>
                    <a:pt x="45" y="45"/>
                    <a:pt x="46" y="46"/>
                    <a:pt x="48" y="47"/>
                  </a:cubicBezTo>
                  <a:cubicBezTo>
                    <a:pt x="60" y="52"/>
                    <a:pt x="60" y="52"/>
                    <a:pt x="60" y="52"/>
                  </a:cubicBezTo>
                  <a:cubicBezTo>
                    <a:pt x="60" y="51"/>
                    <a:pt x="60" y="51"/>
                    <a:pt x="60" y="51"/>
                  </a:cubicBezTo>
                  <a:cubicBezTo>
                    <a:pt x="65" y="49"/>
                    <a:pt x="69" y="47"/>
                    <a:pt x="72" y="47"/>
                  </a:cubicBezTo>
                  <a:cubicBezTo>
                    <a:pt x="74" y="53"/>
                    <a:pt x="78" y="57"/>
                    <a:pt x="83" y="61"/>
                  </a:cubicBezTo>
                  <a:cubicBezTo>
                    <a:pt x="89" y="57"/>
                    <a:pt x="93" y="52"/>
                    <a:pt x="96" y="47"/>
                  </a:cubicBezTo>
                  <a:cubicBezTo>
                    <a:pt x="98" y="47"/>
                    <a:pt x="102" y="48"/>
                    <a:pt x="105" y="49"/>
                  </a:cubicBezTo>
                  <a:cubicBezTo>
                    <a:pt x="108" y="54"/>
                    <a:pt x="108" y="65"/>
                    <a:pt x="108" y="72"/>
                  </a:cubicBezTo>
                  <a:cubicBezTo>
                    <a:pt x="69" y="72"/>
                    <a:pt x="69" y="72"/>
                    <a:pt x="69" y="72"/>
                  </a:cubicBezTo>
                  <a:cubicBezTo>
                    <a:pt x="70" y="75"/>
                    <a:pt x="70" y="78"/>
                    <a:pt x="69" y="81"/>
                  </a:cubicBezTo>
                  <a:cubicBezTo>
                    <a:pt x="46" y="81"/>
                    <a:pt x="23" y="81"/>
                    <a:pt x="0" y="81"/>
                  </a:cubicBezTo>
                  <a:cubicBezTo>
                    <a:pt x="0" y="68"/>
                    <a:pt x="0" y="59"/>
                    <a:pt x="3" y="54"/>
                  </a:cubicBezTo>
                  <a:close/>
                  <a:moveTo>
                    <a:pt x="73" y="27"/>
                  </a:moveTo>
                  <a:cubicBezTo>
                    <a:pt x="79" y="28"/>
                    <a:pt x="89" y="27"/>
                    <a:pt x="93" y="25"/>
                  </a:cubicBezTo>
                  <a:cubicBezTo>
                    <a:pt x="93" y="27"/>
                    <a:pt x="93" y="33"/>
                    <a:pt x="92" y="37"/>
                  </a:cubicBezTo>
                  <a:cubicBezTo>
                    <a:pt x="91" y="39"/>
                    <a:pt x="90" y="41"/>
                    <a:pt x="88" y="42"/>
                  </a:cubicBezTo>
                  <a:cubicBezTo>
                    <a:pt x="99" y="42"/>
                    <a:pt x="99" y="42"/>
                    <a:pt x="99" y="42"/>
                  </a:cubicBezTo>
                  <a:cubicBezTo>
                    <a:pt x="99" y="42"/>
                    <a:pt x="98" y="34"/>
                    <a:pt x="98" y="32"/>
                  </a:cubicBezTo>
                  <a:cubicBezTo>
                    <a:pt x="102" y="3"/>
                    <a:pt x="64" y="3"/>
                    <a:pt x="69" y="32"/>
                  </a:cubicBezTo>
                  <a:cubicBezTo>
                    <a:pt x="69" y="34"/>
                    <a:pt x="68" y="42"/>
                    <a:pt x="68" y="42"/>
                  </a:cubicBezTo>
                  <a:cubicBezTo>
                    <a:pt x="78" y="42"/>
                    <a:pt x="78" y="42"/>
                    <a:pt x="78" y="42"/>
                  </a:cubicBezTo>
                  <a:cubicBezTo>
                    <a:pt x="77" y="41"/>
                    <a:pt x="76" y="39"/>
                    <a:pt x="75" y="37"/>
                  </a:cubicBezTo>
                  <a:cubicBezTo>
                    <a:pt x="73" y="34"/>
                    <a:pt x="73" y="30"/>
                    <a:pt x="73" y="27"/>
                  </a:cubicBezTo>
                  <a:cubicBezTo>
                    <a:pt x="73" y="27"/>
                    <a:pt x="73" y="27"/>
                    <a:pt x="73" y="27"/>
                  </a:cubicBezTo>
                  <a:close/>
                  <a:moveTo>
                    <a:pt x="21" y="31"/>
                  </a:moveTo>
                  <a:cubicBezTo>
                    <a:pt x="21" y="25"/>
                    <a:pt x="21" y="21"/>
                    <a:pt x="22" y="16"/>
                  </a:cubicBezTo>
                  <a:cubicBezTo>
                    <a:pt x="29" y="12"/>
                    <a:pt x="37" y="18"/>
                    <a:pt x="46" y="16"/>
                  </a:cubicBezTo>
                  <a:cubicBezTo>
                    <a:pt x="47" y="20"/>
                    <a:pt x="48" y="25"/>
                    <a:pt x="47" y="31"/>
                  </a:cubicBezTo>
                  <a:cubicBezTo>
                    <a:pt x="47" y="31"/>
                    <a:pt x="51" y="28"/>
                    <a:pt x="52" y="25"/>
                  </a:cubicBezTo>
                  <a:cubicBezTo>
                    <a:pt x="52" y="22"/>
                    <a:pt x="51" y="10"/>
                    <a:pt x="50" y="8"/>
                  </a:cubicBezTo>
                  <a:cubicBezTo>
                    <a:pt x="45" y="0"/>
                    <a:pt x="25" y="0"/>
                    <a:pt x="19" y="7"/>
                  </a:cubicBezTo>
                  <a:cubicBezTo>
                    <a:pt x="18" y="9"/>
                    <a:pt x="16" y="25"/>
                    <a:pt x="18" y="28"/>
                  </a:cubicBezTo>
                  <a:cubicBezTo>
                    <a:pt x="19" y="30"/>
                    <a:pt x="21" y="31"/>
                    <a:pt x="21"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400"/>
            </a:p>
          </p:txBody>
        </p:sp>
      </p:grpSp>
      <p:grpSp>
        <p:nvGrpSpPr>
          <p:cNvPr id="21" name="组合 20">
            <a:extLst>
              <a:ext uri="{FF2B5EF4-FFF2-40B4-BE49-F238E27FC236}">
                <a16:creationId xmlns:a16="http://schemas.microsoft.com/office/drawing/2014/main" id="{F74BCC7E-0483-4F52-9BBB-CDBBDEACC2CE}"/>
              </a:ext>
            </a:extLst>
          </p:cNvPr>
          <p:cNvGrpSpPr/>
          <p:nvPr/>
        </p:nvGrpSpPr>
        <p:grpSpPr>
          <a:xfrm>
            <a:off x="9105673" y="2605280"/>
            <a:ext cx="1869209" cy="1869209"/>
            <a:chOff x="7459890" y="2506434"/>
            <a:chExt cx="1772110" cy="1772111"/>
          </a:xfrm>
        </p:grpSpPr>
        <p:pic>
          <p:nvPicPr>
            <p:cNvPr id="22" name="图片 21">
              <a:extLst>
                <a:ext uri="{FF2B5EF4-FFF2-40B4-BE49-F238E27FC236}">
                  <a16:creationId xmlns:a16="http://schemas.microsoft.com/office/drawing/2014/main" id="{0E32561E-FF7C-41F7-83F6-64A3EC01783E}"/>
                </a:ext>
              </a:extLst>
            </p:cNvPr>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459890" y="2506434"/>
              <a:ext cx="1772110" cy="1772111"/>
            </a:xfrm>
            <a:prstGeom prst="rect">
              <a:avLst/>
            </a:prstGeom>
            <a:noFill/>
            <a:ln>
              <a:noFill/>
            </a:ln>
          </p:spPr>
        </p:pic>
        <p:sp>
          <p:nvSpPr>
            <p:cNvPr id="23" name="Freeform 92">
              <a:extLst>
                <a:ext uri="{FF2B5EF4-FFF2-40B4-BE49-F238E27FC236}">
                  <a16:creationId xmlns:a16="http://schemas.microsoft.com/office/drawing/2014/main" id="{478D24CC-3F16-48C7-8255-1A857E072CDF}"/>
                </a:ext>
              </a:extLst>
            </p:cNvPr>
            <p:cNvSpPr>
              <a:spLocks noEditPoints="1"/>
            </p:cNvSpPr>
            <p:nvPr/>
          </p:nvSpPr>
          <p:spPr bwMode="auto">
            <a:xfrm>
              <a:off x="7935710" y="3183000"/>
              <a:ext cx="553412" cy="380730"/>
            </a:xfrm>
            <a:custGeom>
              <a:avLst/>
              <a:gdLst>
                <a:gd name="T0" fmla="*/ 56 w 112"/>
                <a:gd name="T1" fmla="*/ 20 h 77"/>
                <a:gd name="T2" fmla="*/ 15 w 112"/>
                <a:gd name="T3" fmla="*/ 49 h 77"/>
                <a:gd name="T4" fmla="*/ 10 w 112"/>
                <a:gd name="T5" fmla="*/ 52 h 77"/>
                <a:gd name="T6" fmla="*/ 4 w 112"/>
                <a:gd name="T7" fmla="*/ 66 h 77"/>
                <a:gd name="T8" fmla="*/ 4 w 112"/>
                <a:gd name="T9" fmla="*/ 37 h 77"/>
                <a:gd name="T10" fmla="*/ 0 w 112"/>
                <a:gd name="T11" fmla="*/ 46 h 77"/>
                <a:gd name="T12" fmla="*/ 13 w 112"/>
                <a:gd name="T13" fmla="*/ 29 h 77"/>
                <a:gd name="T14" fmla="*/ 15 w 112"/>
                <a:gd name="T15" fmla="*/ 49 h 77"/>
                <a:gd name="T16" fmla="*/ 15 w 112"/>
                <a:gd name="T17" fmla="*/ 25 h 77"/>
                <a:gd name="T18" fmla="*/ 3 w 112"/>
                <a:gd name="T19" fmla="*/ 22 h 77"/>
                <a:gd name="T20" fmla="*/ 96 w 112"/>
                <a:gd name="T21" fmla="*/ 66 h 77"/>
                <a:gd name="T22" fmla="*/ 102 w 112"/>
                <a:gd name="T23" fmla="*/ 52 h 77"/>
                <a:gd name="T24" fmla="*/ 107 w 112"/>
                <a:gd name="T25" fmla="*/ 49 h 77"/>
                <a:gd name="T26" fmla="*/ 107 w 112"/>
                <a:gd name="T27" fmla="*/ 37 h 77"/>
                <a:gd name="T28" fmla="*/ 112 w 112"/>
                <a:gd name="T29" fmla="*/ 33 h 77"/>
                <a:gd name="T30" fmla="*/ 98 w 112"/>
                <a:gd name="T31" fmla="*/ 31 h 77"/>
                <a:gd name="T32" fmla="*/ 101 w 112"/>
                <a:gd name="T33" fmla="*/ 15 h 77"/>
                <a:gd name="T34" fmla="*/ 97 w 112"/>
                <a:gd name="T35" fmla="*/ 26 h 77"/>
                <a:gd name="T36" fmla="*/ 101 w 112"/>
                <a:gd name="T37" fmla="*/ 15 h 77"/>
                <a:gd name="T38" fmla="*/ 80 w 112"/>
                <a:gd name="T39" fmla="*/ 72 h 77"/>
                <a:gd name="T40" fmla="*/ 82 w 112"/>
                <a:gd name="T41" fmla="*/ 72 h 77"/>
                <a:gd name="T42" fmla="*/ 87 w 112"/>
                <a:gd name="T43" fmla="*/ 47 h 77"/>
                <a:gd name="T44" fmla="*/ 88 w 112"/>
                <a:gd name="T45" fmla="*/ 47 h 77"/>
                <a:gd name="T46" fmla="*/ 88 w 112"/>
                <a:gd name="T47" fmla="*/ 26 h 77"/>
                <a:gd name="T48" fmla="*/ 77 w 112"/>
                <a:gd name="T49" fmla="*/ 51 h 77"/>
                <a:gd name="T50" fmla="*/ 65 w 112"/>
                <a:gd name="T51" fmla="*/ 32 h 77"/>
                <a:gd name="T52" fmla="*/ 64 w 112"/>
                <a:gd name="T53" fmla="*/ 50 h 77"/>
                <a:gd name="T54" fmla="*/ 57 w 112"/>
                <a:gd name="T55" fmla="*/ 55 h 77"/>
                <a:gd name="T56" fmla="*/ 48 w 112"/>
                <a:gd name="T57" fmla="*/ 77 h 77"/>
                <a:gd name="T58" fmla="*/ 48 w 112"/>
                <a:gd name="T59" fmla="*/ 32 h 77"/>
                <a:gd name="T60" fmla="*/ 41 w 112"/>
                <a:gd name="T61" fmla="*/ 47 h 77"/>
                <a:gd name="T62" fmla="*/ 65 w 112"/>
                <a:gd name="T63" fmla="*/ 21 h 77"/>
                <a:gd name="T64" fmla="*/ 65 w 112"/>
                <a:gd name="T65" fmla="*/ 47 h 77"/>
                <a:gd name="T66" fmla="*/ 31 w 112"/>
                <a:gd name="T67" fmla="*/ 72 h 77"/>
                <a:gd name="T68" fmla="*/ 30 w 112"/>
                <a:gd name="T69" fmla="*/ 72 h 77"/>
                <a:gd name="T70" fmla="*/ 24 w 112"/>
                <a:gd name="T71" fmla="*/ 47 h 77"/>
                <a:gd name="T72" fmla="*/ 23 w 112"/>
                <a:gd name="T73" fmla="*/ 47 h 77"/>
                <a:gd name="T74" fmla="*/ 23 w 112"/>
                <a:gd name="T75" fmla="*/ 26 h 77"/>
                <a:gd name="T76" fmla="*/ 35 w 112"/>
                <a:gd name="T77" fmla="*/ 51 h 77"/>
                <a:gd name="T78" fmla="*/ 39 w 112"/>
                <a:gd name="T79" fmla="*/ 17 h 77"/>
                <a:gd name="T80" fmla="*/ 31 w 112"/>
                <a:gd name="T81" fmla="*/ 25 h 77"/>
                <a:gd name="T82" fmla="*/ 81 w 112"/>
                <a:gd name="T83" fmla="*/ 9 h 77"/>
                <a:gd name="T84" fmla="*/ 75 w 112"/>
                <a:gd name="T85" fmla="*/ 23 h 77"/>
                <a:gd name="T86" fmla="*/ 81 w 112"/>
                <a:gd name="T87" fmla="*/ 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400"/>
            </a:p>
          </p:txBody>
        </p:sp>
      </p:grpSp>
      <p:grpSp>
        <p:nvGrpSpPr>
          <p:cNvPr id="24" name="组合 23">
            <a:extLst>
              <a:ext uri="{FF2B5EF4-FFF2-40B4-BE49-F238E27FC236}">
                <a16:creationId xmlns:a16="http://schemas.microsoft.com/office/drawing/2014/main" id="{3AF17B29-14AB-4FC6-A1A1-B2A05D36F856}"/>
              </a:ext>
            </a:extLst>
          </p:cNvPr>
          <p:cNvGrpSpPr/>
          <p:nvPr/>
        </p:nvGrpSpPr>
        <p:grpSpPr>
          <a:xfrm>
            <a:off x="8175618" y="4352502"/>
            <a:ext cx="1869209" cy="1869209"/>
            <a:chOff x="6506227" y="4162894"/>
            <a:chExt cx="1772110" cy="1772110"/>
          </a:xfrm>
        </p:grpSpPr>
        <p:pic>
          <p:nvPicPr>
            <p:cNvPr id="25" name="图片 24">
              <a:extLst>
                <a:ext uri="{FF2B5EF4-FFF2-40B4-BE49-F238E27FC236}">
                  <a16:creationId xmlns:a16="http://schemas.microsoft.com/office/drawing/2014/main" id="{E751074E-3E72-4833-9195-9468AF604B54}"/>
                </a:ext>
              </a:extLst>
            </p:cNvPr>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506227" y="4162894"/>
              <a:ext cx="1772110" cy="1772110"/>
            </a:xfrm>
            <a:prstGeom prst="rect">
              <a:avLst/>
            </a:prstGeom>
            <a:noFill/>
            <a:ln>
              <a:noFill/>
            </a:ln>
          </p:spPr>
        </p:pic>
        <p:sp>
          <p:nvSpPr>
            <p:cNvPr id="26" name="Freeform 96">
              <a:extLst>
                <a:ext uri="{FF2B5EF4-FFF2-40B4-BE49-F238E27FC236}">
                  <a16:creationId xmlns:a16="http://schemas.microsoft.com/office/drawing/2014/main" id="{D14DAF5D-E786-4F1B-B6FA-3BEF0EF4F6EE}"/>
                </a:ext>
              </a:extLst>
            </p:cNvPr>
            <p:cNvSpPr>
              <a:spLocks noEditPoints="1"/>
            </p:cNvSpPr>
            <p:nvPr/>
          </p:nvSpPr>
          <p:spPr bwMode="auto">
            <a:xfrm>
              <a:off x="7016403" y="4850058"/>
              <a:ext cx="518046" cy="461870"/>
            </a:xfrm>
            <a:custGeom>
              <a:avLst/>
              <a:gdLst>
                <a:gd name="T0" fmla="*/ 52 w 105"/>
                <a:gd name="T1" fmla="*/ 17 h 94"/>
                <a:gd name="T2" fmla="*/ 45 w 105"/>
                <a:gd name="T3" fmla="*/ 24 h 94"/>
                <a:gd name="T4" fmla="*/ 52 w 105"/>
                <a:gd name="T5" fmla="*/ 31 h 94"/>
                <a:gd name="T6" fmla="*/ 59 w 105"/>
                <a:gd name="T7" fmla="*/ 24 h 94"/>
                <a:gd name="T8" fmla="*/ 52 w 105"/>
                <a:gd name="T9" fmla="*/ 17 h 94"/>
                <a:gd name="T10" fmla="*/ 11 w 105"/>
                <a:gd name="T11" fmla="*/ 37 h 94"/>
                <a:gd name="T12" fmla="*/ 5 w 105"/>
                <a:gd name="T13" fmla="*/ 49 h 94"/>
                <a:gd name="T14" fmla="*/ 0 w 105"/>
                <a:gd name="T15" fmla="*/ 60 h 94"/>
                <a:gd name="T16" fmla="*/ 7 w 105"/>
                <a:gd name="T17" fmla="*/ 60 h 94"/>
                <a:gd name="T18" fmla="*/ 18 w 105"/>
                <a:gd name="T19" fmla="*/ 80 h 94"/>
                <a:gd name="T20" fmla="*/ 52 w 105"/>
                <a:gd name="T21" fmla="*/ 94 h 94"/>
                <a:gd name="T22" fmla="*/ 85 w 105"/>
                <a:gd name="T23" fmla="*/ 80 h 94"/>
                <a:gd name="T24" fmla="*/ 91 w 105"/>
                <a:gd name="T25" fmla="*/ 73 h 94"/>
                <a:gd name="T26" fmla="*/ 79 w 105"/>
                <a:gd name="T27" fmla="*/ 73 h 94"/>
                <a:gd name="T28" fmla="*/ 78 w 105"/>
                <a:gd name="T29" fmla="*/ 74 h 94"/>
                <a:gd name="T30" fmla="*/ 52 w 105"/>
                <a:gd name="T31" fmla="*/ 85 h 94"/>
                <a:gd name="T32" fmla="*/ 25 w 105"/>
                <a:gd name="T33" fmla="*/ 74 h 94"/>
                <a:gd name="T34" fmla="*/ 17 w 105"/>
                <a:gd name="T35" fmla="*/ 60 h 94"/>
                <a:gd name="T36" fmla="*/ 22 w 105"/>
                <a:gd name="T37" fmla="*/ 60 h 94"/>
                <a:gd name="T38" fmla="*/ 16 w 105"/>
                <a:gd name="T39" fmla="*/ 49 h 94"/>
                <a:gd name="T40" fmla="*/ 11 w 105"/>
                <a:gd name="T41" fmla="*/ 37 h 94"/>
                <a:gd name="T42" fmla="*/ 93 w 105"/>
                <a:gd name="T43" fmla="*/ 63 h 94"/>
                <a:gd name="T44" fmla="*/ 88 w 105"/>
                <a:gd name="T45" fmla="*/ 52 h 94"/>
                <a:gd name="T46" fmla="*/ 82 w 105"/>
                <a:gd name="T47" fmla="*/ 40 h 94"/>
                <a:gd name="T48" fmla="*/ 88 w 105"/>
                <a:gd name="T49" fmla="*/ 40 h 94"/>
                <a:gd name="T50" fmla="*/ 78 w 105"/>
                <a:gd name="T51" fmla="*/ 21 h 94"/>
                <a:gd name="T52" fmla="*/ 52 w 105"/>
                <a:gd name="T53" fmla="*/ 10 h 94"/>
                <a:gd name="T54" fmla="*/ 25 w 105"/>
                <a:gd name="T55" fmla="*/ 21 h 94"/>
                <a:gd name="T56" fmla="*/ 22 w 105"/>
                <a:gd name="T57" fmla="*/ 25 h 94"/>
                <a:gd name="T58" fmla="*/ 10 w 105"/>
                <a:gd name="T59" fmla="*/ 25 h 94"/>
                <a:gd name="T60" fmla="*/ 18 w 105"/>
                <a:gd name="T61" fmla="*/ 14 h 94"/>
                <a:gd name="T62" fmla="*/ 52 w 105"/>
                <a:gd name="T63" fmla="*/ 0 h 94"/>
                <a:gd name="T64" fmla="*/ 85 w 105"/>
                <a:gd name="T65" fmla="*/ 14 h 94"/>
                <a:gd name="T66" fmla="*/ 98 w 105"/>
                <a:gd name="T67" fmla="*/ 40 h 94"/>
                <a:gd name="T68" fmla="*/ 105 w 105"/>
                <a:gd name="T69" fmla="*/ 40 h 94"/>
                <a:gd name="T70" fmla="*/ 99 w 105"/>
                <a:gd name="T71" fmla="*/ 52 h 94"/>
                <a:gd name="T72" fmla="*/ 93 w 105"/>
                <a:gd name="T73" fmla="*/ 63 h 94"/>
                <a:gd name="T74" fmla="*/ 40 w 105"/>
                <a:gd name="T75" fmla="*/ 50 h 94"/>
                <a:gd name="T76" fmla="*/ 43 w 105"/>
                <a:gd name="T77" fmla="*/ 33 h 94"/>
                <a:gd name="T78" fmla="*/ 60 w 105"/>
                <a:gd name="T79" fmla="*/ 33 h 94"/>
                <a:gd name="T80" fmla="*/ 64 w 105"/>
                <a:gd name="T81" fmla="*/ 51 h 94"/>
                <a:gd name="T82" fmla="*/ 59 w 105"/>
                <a:gd name="T83" fmla="*/ 54 h 94"/>
                <a:gd name="T84" fmla="*/ 60 w 105"/>
                <a:gd name="T85" fmla="*/ 78 h 94"/>
                <a:gd name="T86" fmla="*/ 54 w 105"/>
                <a:gd name="T87" fmla="*/ 78 h 94"/>
                <a:gd name="T88" fmla="*/ 53 w 105"/>
                <a:gd name="T89" fmla="*/ 57 h 94"/>
                <a:gd name="T90" fmla="*/ 50 w 105"/>
                <a:gd name="T91" fmla="*/ 57 h 94"/>
                <a:gd name="T92" fmla="*/ 49 w 105"/>
                <a:gd name="T93" fmla="*/ 78 h 94"/>
                <a:gd name="T94" fmla="*/ 43 w 105"/>
                <a:gd name="T95" fmla="*/ 78 h 94"/>
                <a:gd name="T96" fmla="*/ 44 w 105"/>
                <a:gd name="T97" fmla="*/ 54 h 94"/>
                <a:gd name="T98" fmla="*/ 40 w 105"/>
                <a:gd name="T99"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94">
                  <a:moveTo>
                    <a:pt x="52" y="17"/>
                  </a:moveTo>
                  <a:cubicBezTo>
                    <a:pt x="48" y="17"/>
                    <a:pt x="45" y="20"/>
                    <a:pt x="45" y="24"/>
                  </a:cubicBezTo>
                  <a:cubicBezTo>
                    <a:pt x="45" y="28"/>
                    <a:pt x="48" y="31"/>
                    <a:pt x="52" y="31"/>
                  </a:cubicBezTo>
                  <a:cubicBezTo>
                    <a:pt x="56" y="31"/>
                    <a:pt x="59" y="28"/>
                    <a:pt x="59" y="24"/>
                  </a:cubicBezTo>
                  <a:cubicBezTo>
                    <a:pt x="59" y="20"/>
                    <a:pt x="56" y="17"/>
                    <a:pt x="52" y="17"/>
                  </a:cubicBezTo>
                  <a:close/>
                  <a:moveTo>
                    <a:pt x="11" y="37"/>
                  </a:moveTo>
                  <a:cubicBezTo>
                    <a:pt x="5" y="49"/>
                    <a:pt x="5" y="49"/>
                    <a:pt x="5" y="49"/>
                  </a:cubicBezTo>
                  <a:cubicBezTo>
                    <a:pt x="0" y="60"/>
                    <a:pt x="0" y="60"/>
                    <a:pt x="0" y="60"/>
                  </a:cubicBezTo>
                  <a:cubicBezTo>
                    <a:pt x="7" y="60"/>
                    <a:pt x="7" y="60"/>
                    <a:pt x="7" y="60"/>
                  </a:cubicBezTo>
                  <a:cubicBezTo>
                    <a:pt x="9" y="68"/>
                    <a:pt x="13" y="75"/>
                    <a:pt x="18" y="80"/>
                  </a:cubicBezTo>
                  <a:cubicBezTo>
                    <a:pt x="27" y="89"/>
                    <a:pt x="39" y="94"/>
                    <a:pt x="52" y="94"/>
                  </a:cubicBezTo>
                  <a:cubicBezTo>
                    <a:pt x="65" y="94"/>
                    <a:pt x="76" y="89"/>
                    <a:pt x="85" y="80"/>
                  </a:cubicBezTo>
                  <a:cubicBezTo>
                    <a:pt x="87" y="78"/>
                    <a:pt x="89" y="75"/>
                    <a:pt x="91" y="73"/>
                  </a:cubicBezTo>
                  <a:cubicBezTo>
                    <a:pt x="79" y="73"/>
                    <a:pt x="79" y="73"/>
                    <a:pt x="79" y="73"/>
                  </a:cubicBezTo>
                  <a:cubicBezTo>
                    <a:pt x="79" y="73"/>
                    <a:pt x="78" y="73"/>
                    <a:pt x="78" y="74"/>
                  </a:cubicBezTo>
                  <a:cubicBezTo>
                    <a:pt x="71" y="80"/>
                    <a:pt x="62" y="85"/>
                    <a:pt x="52" y="85"/>
                  </a:cubicBezTo>
                  <a:cubicBezTo>
                    <a:pt x="41" y="85"/>
                    <a:pt x="32" y="80"/>
                    <a:pt x="25" y="74"/>
                  </a:cubicBezTo>
                  <a:cubicBezTo>
                    <a:pt x="21" y="70"/>
                    <a:pt x="18" y="65"/>
                    <a:pt x="17" y="60"/>
                  </a:cubicBezTo>
                  <a:cubicBezTo>
                    <a:pt x="22" y="60"/>
                    <a:pt x="22" y="60"/>
                    <a:pt x="22" y="60"/>
                  </a:cubicBezTo>
                  <a:cubicBezTo>
                    <a:pt x="16" y="49"/>
                    <a:pt x="16" y="49"/>
                    <a:pt x="16" y="49"/>
                  </a:cubicBezTo>
                  <a:cubicBezTo>
                    <a:pt x="11" y="37"/>
                    <a:pt x="11" y="37"/>
                    <a:pt x="11" y="37"/>
                  </a:cubicBezTo>
                  <a:close/>
                  <a:moveTo>
                    <a:pt x="93" y="63"/>
                  </a:moveTo>
                  <a:cubicBezTo>
                    <a:pt x="88" y="52"/>
                    <a:pt x="88" y="52"/>
                    <a:pt x="88" y="52"/>
                  </a:cubicBezTo>
                  <a:cubicBezTo>
                    <a:pt x="82" y="40"/>
                    <a:pt x="82" y="40"/>
                    <a:pt x="82" y="40"/>
                  </a:cubicBezTo>
                  <a:cubicBezTo>
                    <a:pt x="88" y="40"/>
                    <a:pt x="88" y="40"/>
                    <a:pt x="88" y="40"/>
                  </a:cubicBezTo>
                  <a:cubicBezTo>
                    <a:pt x="87" y="33"/>
                    <a:pt x="83" y="26"/>
                    <a:pt x="78" y="21"/>
                  </a:cubicBezTo>
                  <a:cubicBezTo>
                    <a:pt x="71" y="14"/>
                    <a:pt x="62" y="10"/>
                    <a:pt x="52" y="10"/>
                  </a:cubicBezTo>
                  <a:cubicBezTo>
                    <a:pt x="41" y="10"/>
                    <a:pt x="32" y="14"/>
                    <a:pt x="25" y="21"/>
                  </a:cubicBezTo>
                  <a:cubicBezTo>
                    <a:pt x="24" y="22"/>
                    <a:pt x="23" y="23"/>
                    <a:pt x="22" y="25"/>
                  </a:cubicBezTo>
                  <a:cubicBezTo>
                    <a:pt x="10" y="25"/>
                    <a:pt x="10" y="25"/>
                    <a:pt x="10" y="25"/>
                  </a:cubicBezTo>
                  <a:cubicBezTo>
                    <a:pt x="13" y="21"/>
                    <a:pt x="15" y="17"/>
                    <a:pt x="18" y="14"/>
                  </a:cubicBezTo>
                  <a:cubicBezTo>
                    <a:pt x="27" y="6"/>
                    <a:pt x="39" y="0"/>
                    <a:pt x="52" y="0"/>
                  </a:cubicBezTo>
                  <a:cubicBezTo>
                    <a:pt x="65" y="0"/>
                    <a:pt x="76" y="6"/>
                    <a:pt x="85" y="14"/>
                  </a:cubicBezTo>
                  <a:cubicBezTo>
                    <a:pt x="92" y="21"/>
                    <a:pt x="96" y="30"/>
                    <a:pt x="98" y="40"/>
                  </a:cubicBezTo>
                  <a:cubicBezTo>
                    <a:pt x="105" y="40"/>
                    <a:pt x="105" y="40"/>
                    <a:pt x="105" y="40"/>
                  </a:cubicBezTo>
                  <a:cubicBezTo>
                    <a:pt x="99" y="52"/>
                    <a:pt x="99" y="52"/>
                    <a:pt x="99" y="52"/>
                  </a:cubicBezTo>
                  <a:cubicBezTo>
                    <a:pt x="93" y="63"/>
                    <a:pt x="93" y="63"/>
                    <a:pt x="93" y="63"/>
                  </a:cubicBezTo>
                  <a:close/>
                  <a:moveTo>
                    <a:pt x="40" y="50"/>
                  </a:moveTo>
                  <a:cubicBezTo>
                    <a:pt x="43" y="33"/>
                    <a:pt x="43" y="33"/>
                    <a:pt x="43" y="33"/>
                  </a:cubicBezTo>
                  <a:cubicBezTo>
                    <a:pt x="62" y="33"/>
                    <a:pt x="42" y="33"/>
                    <a:pt x="60" y="33"/>
                  </a:cubicBezTo>
                  <a:cubicBezTo>
                    <a:pt x="64" y="51"/>
                    <a:pt x="64" y="51"/>
                    <a:pt x="64" y="51"/>
                  </a:cubicBezTo>
                  <a:cubicBezTo>
                    <a:pt x="59" y="54"/>
                    <a:pt x="59" y="54"/>
                    <a:pt x="59" y="54"/>
                  </a:cubicBezTo>
                  <a:cubicBezTo>
                    <a:pt x="60" y="78"/>
                    <a:pt x="60" y="78"/>
                    <a:pt x="60" y="78"/>
                  </a:cubicBezTo>
                  <a:cubicBezTo>
                    <a:pt x="54" y="78"/>
                    <a:pt x="54" y="78"/>
                    <a:pt x="54" y="78"/>
                  </a:cubicBezTo>
                  <a:cubicBezTo>
                    <a:pt x="53" y="57"/>
                    <a:pt x="53" y="57"/>
                    <a:pt x="53" y="57"/>
                  </a:cubicBezTo>
                  <a:cubicBezTo>
                    <a:pt x="50" y="57"/>
                    <a:pt x="50" y="57"/>
                    <a:pt x="50" y="57"/>
                  </a:cubicBezTo>
                  <a:cubicBezTo>
                    <a:pt x="49" y="78"/>
                    <a:pt x="49" y="78"/>
                    <a:pt x="49" y="78"/>
                  </a:cubicBezTo>
                  <a:cubicBezTo>
                    <a:pt x="43" y="78"/>
                    <a:pt x="43" y="78"/>
                    <a:pt x="43" y="78"/>
                  </a:cubicBezTo>
                  <a:cubicBezTo>
                    <a:pt x="44" y="54"/>
                    <a:pt x="44" y="54"/>
                    <a:pt x="44" y="54"/>
                  </a:cubicBezTo>
                  <a:cubicBezTo>
                    <a:pt x="43" y="52"/>
                    <a:pt x="42" y="51"/>
                    <a:pt x="40" y="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400"/>
            </a:p>
          </p:txBody>
        </p:sp>
      </p:grpSp>
      <p:sp>
        <p:nvSpPr>
          <p:cNvPr id="32" name="文本框 31">
            <a:extLst>
              <a:ext uri="{FF2B5EF4-FFF2-40B4-BE49-F238E27FC236}">
                <a16:creationId xmlns:a16="http://schemas.microsoft.com/office/drawing/2014/main" id="{EBF9F14B-0DE0-4E6A-81AC-0DC7E6101903}"/>
              </a:ext>
            </a:extLst>
          </p:cNvPr>
          <p:cNvSpPr txBox="1"/>
          <p:nvPr/>
        </p:nvSpPr>
        <p:spPr>
          <a:xfrm>
            <a:off x="1924650" y="3212632"/>
            <a:ext cx="3180051" cy="1231106"/>
          </a:xfrm>
          <a:prstGeom prst="rect">
            <a:avLst/>
          </a:prstGeom>
          <a:noFill/>
        </p:spPr>
        <p:txBody>
          <a:bodyPr wrap="square" rtlCol="0">
            <a:spAutoFit/>
          </a:bodyPr>
          <a:lstStyle/>
          <a:p>
            <a:r>
              <a:rPr lang="zh-CN" altLang="en-US" sz="1400" dirty="0">
                <a:solidFill>
                  <a:schemeClr val="tx1">
                    <a:lumMod val="85000"/>
                    <a:lumOff val="15000"/>
                  </a:schemeClr>
                </a:solidFill>
              </a:rPr>
              <a:t>这里输入简单的文字概述这里输入简单这里输入简单的文字概述这里输入</a:t>
            </a:r>
            <a:endParaRPr lang="en-US" altLang="zh-CN" sz="1400" dirty="0">
              <a:solidFill>
                <a:schemeClr val="tx1">
                  <a:lumMod val="85000"/>
                  <a:lumOff val="15000"/>
                </a:schemeClr>
              </a:solidFill>
            </a:endParaRPr>
          </a:p>
          <a:p>
            <a:r>
              <a:rPr lang="zh-CN" altLang="en-US" sz="1400" dirty="0">
                <a:solidFill>
                  <a:schemeClr val="tx1">
                    <a:lumMod val="85000"/>
                    <a:lumOff val="15000"/>
                  </a:schemeClr>
                </a:solidFill>
              </a:rPr>
              <a:t>这里输入简单的文字概述这里输入简单这里输入简单的文字概述这里输入</a:t>
            </a:r>
            <a:endParaRPr lang="en-US" altLang="zh-CN" sz="1400" dirty="0">
              <a:solidFill>
                <a:schemeClr val="tx1">
                  <a:lumMod val="85000"/>
                  <a:lumOff val="15000"/>
                </a:schemeClr>
              </a:solidFill>
            </a:endParaRPr>
          </a:p>
          <a:p>
            <a:endParaRPr lang="zh-CN" altLang="en-US" dirty="0"/>
          </a:p>
        </p:txBody>
      </p:sp>
    </p:spTree>
    <p:extLst>
      <p:ext uri="{BB962C8B-B14F-4D97-AF65-F5344CB8AC3E}">
        <p14:creationId xmlns:p14="http://schemas.microsoft.com/office/powerpoint/2010/main" val="102578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30C574B-0321-4FAD-9A53-8E356F381B89}"/>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4900"/>
                    </a14:imgEffect>
                    <a14:imgEffect>
                      <a14:saturation sat="0"/>
                    </a14:imgEffect>
                  </a14:imgLayer>
                </a14:imgProps>
              </a:ext>
              <a:ext uri="{28A0092B-C50C-407E-A947-70E740481C1C}">
                <a14:useLocalDpi xmlns:a14="http://schemas.microsoft.com/office/drawing/2010/main"/>
              </a:ext>
            </a:extLst>
          </a:blip>
          <a:srcRect/>
          <a:stretch>
            <a:fillRect/>
          </a:stretch>
        </p:blipFill>
        <p:spPr>
          <a:xfrm>
            <a:off x="0" y="5806441"/>
            <a:ext cx="12192000" cy="1105920"/>
          </a:xfrm>
          <a:custGeom>
            <a:avLst/>
            <a:gdLst>
              <a:gd name="connsiteX0" fmla="*/ 0 w 12192000"/>
              <a:gd name="connsiteY0" fmla="*/ 0 h 982615"/>
              <a:gd name="connsiteX1" fmla="*/ 3084945 w 12192000"/>
              <a:gd name="connsiteY1" fmla="*/ 0 h 982615"/>
              <a:gd name="connsiteX2" fmla="*/ 3084945 w 12192000"/>
              <a:gd name="connsiteY2" fmla="*/ 26719 h 982615"/>
              <a:gd name="connsiteX3" fmla="*/ 4184073 w 12192000"/>
              <a:gd name="connsiteY3" fmla="*/ 26719 h 982615"/>
              <a:gd name="connsiteX4" fmla="*/ 4184073 w 12192000"/>
              <a:gd name="connsiteY4" fmla="*/ 0 h 982615"/>
              <a:gd name="connsiteX5" fmla="*/ 12192000 w 12192000"/>
              <a:gd name="connsiteY5" fmla="*/ 0 h 982615"/>
              <a:gd name="connsiteX6" fmla="*/ 12192000 w 12192000"/>
              <a:gd name="connsiteY6" fmla="*/ 982615 h 982615"/>
              <a:gd name="connsiteX7" fmla="*/ 0 w 12192000"/>
              <a:gd name="connsiteY7" fmla="*/ 982615 h 9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82615">
                <a:moveTo>
                  <a:pt x="0" y="0"/>
                </a:moveTo>
                <a:lnTo>
                  <a:pt x="3084945" y="0"/>
                </a:lnTo>
                <a:lnTo>
                  <a:pt x="3084945" y="26719"/>
                </a:lnTo>
                <a:lnTo>
                  <a:pt x="4184073" y="26719"/>
                </a:lnTo>
                <a:lnTo>
                  <a:pt x="4184073" y="0"/>
                </a:lnTo>
                <a:lnTo>
                  <a:pt x="12192000" y="0"/>
                </a:lnTo>
                <a:lnTo>
                  <a:pt x="12192000" y="982615"/>
                </a:lnTo>
                <a:lnTo>
                  <a:pt x="0" y="982615"/>
                </a:lnTo>
                <a:close/>
              </a:path>
            </a:pathLst>
          </a:custGeom>
        </p:spPr>
      </p:pic>
      <p:pic>
        <p:nvPicPr>
          <p:cNvPr id="11" name="图片 10">
            <a:extLst>
              <a:ext uri="{FF2B5EF4-FFF2-40B4-BE49-F238E27FC236}">
                <a16:creationId xmlns:a16="http://schemas.microsoft.com/office/drawing/2014/main" id="{5D6AF6EB-9AAC-4E23-857C-BA2B95D61D2A}"/>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4900"/>
                    </a14:imgEffect>
                    <a14:imgEffect>
                      <a14:saturation sat="0"/>
                    </a14:imgEffect>
                  </a14:imgLayer>
                </a14:imgProps>
              </a:ext>
              <a:ext uri="{28A0092B-C50C-407E-A947-70E740481C1C}">
                <a14:useLocalDpi xmlns:a14="http://schemas.microsoft.com/office/drawing/2010/main"/>
              </a:ext>
            </a:extLst>
          </a:blip>
          <a:srcRect/>
          <a:stretch>
            <a:fillRect/>
          </a:stretch>
        </p:blipFill>
        <p:spPr>
          <a:xfrm>
            <a:off x="0" y="5806441"/>
            <a:ext cx="12192000" cy="1105920"/>
          </a:xfrm>
          <a:custGeom>
            <a:avLst/>
            <a:gdLst>
              <a:gd name="connsiteX0" fmla="*/ 0 w 12192000"/>
              <a:gd name="connsiteY0" fmla="*/ 0 h 982615"/>
              <a:gd name="connsiteX1" fmla="*/ 3084945 w 12192000"/>
              <a:gd name="connsiteY1" fmla="*/ 0 h 982615"/>
              <a:gd name="connsiteX2" fmla="*/ 3084945 w 12192000"/>
              <a:gd name="connsiteY2" fmla="*/ 26719 h 982615"/>
              <a:gd name="connsiteX3" fmla="*/ 4184073 w 12192000"/>
              <a:gd name="connsiteY3" fmla="*/ 26719 h 982615"/>
              <a:gd name="connsiteX4" fmla="*/ 4184073 w 12192000"/>
              <a:gd name="connsiteY4" fmla="*/ 0 h 982615"/>
              <a:gd name="connsiteX5" fmla="*/ 12192000 w 12192000"/>
              <a:gd name="connsiteY5" fmla="*/ 0 h 982615"/>
              <a:gd name="connsiteX6" fmla="*/ 12192000 w 12192000"/>
              <a:gd name="connsiteY6" fmla="*/ 982615 h 982615"/>
              <a:gd name="connsiteX7" fmla="*/ 0 w 12192000"/>
              <a:gd name="connsiteY7" fmla="*/ 982615 h 982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982615">
                <a:moveTo>
                  <a:pt x="0" y="0"/>
                </a:moveTo>
                <a:lnTo>
                  <a:pt x="3084945" y="0"/>
                </a:lnTo>
                <a:lnTo>
                  <a:pt x="3084945" y="26719"/>
                </a:lnTo>
                <a:lnTo>
                  <a:pt x="4184073" y="26719"/>
                </a:lnTo>
                <a:lnTo>
                  <a:pt x="4184073" y="0"/>
                </a:lnTo>
                <a:lnTo>
                  <a:pt x="12192000" y="0"/>
                </a:lnTo>
                <a:lnTo>
                  <a:pt x="12192000" y="982615"/>
                </a:lnTo>
                <a:lnTo>
                  <a:pt x="0" y="982615"/>
                </a:lnTo>
                <a:close/>
              </a:path>
            </a:pathLst>
          </a:custGeom>
        </p:spPr>
      </p:pic>
      <p:pic>
        <p:nvPicPr>
          <p:cNvPr id="12" name="图片 11">
            <a:extLst>
              <a:ext uri="{FF2B5EF4-FFF2-40B4-BE49-F238E27FC236}">
                <a16:creationId xmlns:a16="http://schemas.microsoft.com/office/drawing/2014/main" id="{7A6B342B-48F4-401F-9F51-F32976AFBA2D}"/>
              </a:ext>
            </a:extLst>
          </p:cNvPr>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a:xfrm flipH="1">
            <a:off x="0" y="0"/>
            <a:ext cx="1271021" cy="1328663"/>
          </a:xfrm>
          <a:custGeom>
            <a:avLst/>
            <a:gdLst>
              <a:gd name="connsiteX0" fmla="*/ 1493521 w 1941582"/>
              <a:gd name="connsiteY0" fmla="*/ 585222 h 2029635"/>
              <a:gd name="connsiteX1" fmla="*/ 1539241 w 1941582"/>
              <a:gd name="connsiteY1" fmla="*/ 737622 h 2029635"/>
              <a:gd name="connsiteX2" fmla="*/ 1638301 w 1941582"/>
              <a:gd name="connsiteY2" fmla="*/ 882402 h 2029635"/>
              <a:gd name="connsiteX3" fmla="*/ 1638301 w 1941582"/>
              <a:gd name="connsiteY3" fmla="*/ 1057662 h 2029635"/>
              <a:gd name="connsiteX4" fmla="*/ 1501141 w 1941582"/>
              <a:gd name="connsiteY4" fmla="*/ 1141482 h 2029635"/>
              <a:gd name="connsiteX5" fmla="*/ 1569721 w 1941582"/>
              <a:gd name="connsiteY5" fmla="*/ 1286262 h 2029635"/>
              <a:gd name="connsiteX6" fmla="*/ 1684021 w 1941582"/>
              <a:gd name="connsiteY6" fmla="*/ 1232922 h 2029635"/>
              <a:gd name="connsiteX7" fmla="*/ 1844041 w 1941582"/>
              <a:gd name="connsiteY7" fmla="*/ 1019562 h 2029635"/>
              <a:gd name="connsiteX8" fmla="*/ 1889761 w 1941582"/>
              <a:gd name="connsiteY8" fmla="*/ 1065282 h 2029635"/>
              <a:gd name="connsiteX9" fmla="*/ 1920241 w 1941582"/>
              <a:gd name="connsiteY9" fmla="*/ 1347222 h 2029635"/>
              <a:gd name="connsiteX10" fmla="*/ 1905001 w 1941582"/>
              <a:gd name="connsiteY10" fmla="*/ 1629162 h 2029635"/>
              <a:gd name="connsiteX11" fmla="*/ 1836421 w 1941582"/>
              <a:gd name="connsiteY11" fmla="*/ 1873002 h 2029635"/>
              <a:gd name="connsiteX12" fmla="*/ 1554481 w 1941582"/>
              <a:gd name="connsiteY12" fmla="*/ 2002542 h 2029635"/>
              <a:gd name="connsiteX13" fmla="*/ 1158241 w 1941582"/>
              <a:gd name="connsiteY13" fmla="*/ 2002542 h 2029635"/>
              <a:gd name="connsiteX14" fmla="*/ 670561 w 1941582"/>
              <a:gd name="connsiteY14" fmla="*/ 2010162 h 2029635"/>
              <a:gd name="connsiteX15" fmla="*/ 259081 w 1941582"/>
              <a:gd name="connsiteY15" fmla="*/ 2002542 h 2029635"/>
              <a:gd name="connsiteX16" fmla="*/ 152401 w 1941582"/>
              <a:gd name="connsiteY16" fmla="*/ 1865382 h 2029635"/>
              <a:gd name="connsiteX17" fmla="*/ 198121 w 1941582"/>
              <a:gd name="connsiteY17" fmla="*/ 1766322 h 2029635"/>
              <a:gd name="connsiteX18" fmla="*/ 289561 w 1941582"/>
              <a:gd name="connsiteY18" fmla="*/ 1690122 h 2029635"/>
              <a:gd name="connsiteX19" fmla="*/ 373381 w 1941582"/>
              <a:gd name="connsiteY19" fmla="*/ 1552962 h 2029635"/>
              <a:gd name="connsiteX20" fmla="*/ 342901 w 1941582"/>
              <a:gd name="connsiteY20" fmla="*/ 1484382 h 2029635"/>
              <a:gd name="connsiteX21" fmla="*/ 396241 w 1941582"/>
              <a:gd name="connsiteY21" fmla="*/ 1400562 h 2029635"/>
              <a:gd name="connsiteX22" fmla="*/ 525781 w 1941582"/>
              <a:gd name="connsiteY22" fmla="*/ 1286262 h 2029635"/>
              <a:gd name="connsiteX23" fmla="*/ 678181 w 1941582"/>
              <a:gd name="connsiteY23" fmla="*/ 1187202 h 2029635"/>
              <a:gd name="connsiteX24" fmla="*/ 792481 w 1941582"/>
              <a:gd name="connsiteY24" fmla="*/ 1042422 h 2029635"/>
              <a:gd name="connsiteX25" fmla="*/ 784861 w 1941582"/>
              <a:gd name="connsiteY25" fmla="*/ 935742 h 2029635"/>
              <a:gd name="connsiteX26" fmla="*/ 861061 w 1941582"/>
              <a:gd name="connsiteY26" fmla="*/ 935742 h 2029635"/>
              <a:gd name="connsiteX27" fmla="*/ 914401 w 1941582"/>
              <a:gd name="connsiteY27" fmla="*/ 1011942 h 2029635"/>
              <a:gd name="connsiteX28" fmla="*/ 1120141 w 1941582"/>
              <a:gd name="connsiteY28" fmla="*/ 1080522 h 2029635"/>
              <a:gd name="connsiteX29" fmla="*/ 1203961 w 1941582"/>
              <a:gd name="connsiteY29" fmla="*/ 1072902 h 2029635"/>
              <a:gd name="connsiteX30" fmla="*/ 1303021 w 1941582"/>
              <a:gd name="connsiteY30" fmla="*/ 989082 h 2029635"/>
              <a:gd name="connsiteX31" fmla="*/ 1303021 w 1941582"/>
              <a:gd name="connsiteY31" fmla="*/ 836682 h 2029635"/>
              <a:gd name="connsiteX32" fmla="*/ 1394461 w 1941582"/>
              <a:gd name="connsiteY32" fmla="*/ 859542 h 2029635"/>
              <a:gd name="connsiteX33" fmla="*/ 1485901 w 1941582"/>
              <a:gd name="connsiteY33" fmla="*/ 730002 h 2029635"/>
              <a:gd name="connsiteX34" fmla="*/ 1432561 w 1941582"/>
              <a:gd name="connsiteY34" fmla="*/ 691902 h 2029635"/>
              <a:gd name="connsiteX35" fmla="*/ 1447801 w 1941582"/>
              <a:gd name="connsiteY35" fmla="*/ 615702 h 2029635"/>
              <a:gd name="connsiteX36" fmla="*/ 1941582 w 1941582"/>
              <a:gd name="connsiteY36" fmla="*/ 0 h 2029635"/>
              <a:gd name="connsiteX37" fmla="*/ 0 w 1941582"/>
              <a:gd name="connsiteY37" fmla="*/ 0 h 2029635"/>
              <a:gd name="connsiteX38" fmla="*/ 0 w 1941582"/>
              <a:gd name="connsiteY38" fmla="*/ 2029635 h 2029635"/>
              <a:gd name="connsiteX39" fmla="*/ 1941582 w 1941582"/>
              <a:gd name="connsiteY39" fmla="*/ 2029635 h 20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941582" h="2029635">
                <a:moveTo>
                  <a:pt x="1493521" y="585222"/>
                </a:moveTo>
                <a:lnTo>
                  <a:pt x="1539241" y="737622"/>
                </a:lnTo>
                <a:lnTo>
                  <a:pt x="1638301" y="882402"/>
                </a:lnTo>
                <a:lnTo>
                  <a:pt x="1638301" y="1057662"/>
                </a:lnTo>
                <a:lnTo>
                  <a:pt x="1501141" y="1141482"/>
                </a:lnTo>
                <a:lnTo>
                  <a:pt x="1569721" y="1286262"/>
                </a:lnTo>
                <a:lnTo>
                  <a:pt x="1684021" y="1232922"/>
                </a:lnTo>
                <a:lnTo>
                  <a:pt x="1844041" y="1019562"/>
                </a:lnTo>
                <a:lnTo>
                  <a:pt x="1889761" y="1065282"/>
                </a:lnTo>
                <a:lnTo>
                  <a:pt x="1920241" y="1347222"/>
                </a:lnTo>
                <a:lnTo>
                  <a:pt x="1905001" y="1629162"/>
                </a:lnTo>
                <a:lnTo>
                  <a:pt x="1836421" y="1873002"/>
                </a:lnTo>
                <a:lnTo>
                  <a:pt x="1554481" y="2002542"/>
                </a:lnTo>
                <a:lnTo>
                  <a:pt x="1158241" y="2002542"/>
                </a:lnTo>
                <a:lnTo>
                  <a:pt x="670561" y="2010162"/>
                </a:lnTo>
                <a:lnTo>
                  <a:pt x="259081" y="2002542"/>
                </a:lnTo>
                <a:lnTo>
                  <a:pt x="152401" y="1865382"/>
                </a:lnTo>
                <a:lnTo>
                  <a:pt x="198121" y="1766322"/>
                </a:lnTo>
                <a:lnTo>
                  <a:pt x="289561" y="1690122"/>
                </a:lnTo>
                <a:lnTo>
                  <a:pt x="373381" y="1552962"/>
                </a:lnTo>
                <a:lnTo>
                  <a:pt x="342901" y="1484382"/>
                </a:lnTo>
                <a:lnTo>
                  <a:pt x="396241" y="1400562"/>
                </a:lnTo>
                <a:lnTo>
                  <a:pt x="525781" y="1286262"/>
                </a:lnTo>
                <a:lnTo>
                  <a:pt x="678181" y="1187202"/>
                </a:lnTo>
                <a:lnTo>
                  <a:pt x="792481" y="1042422"/>
                </a:lnTo>
                <a:lnTo>
                  <a:pt x="784861" y="935742"/>
                </a:lnTo>
                <a:lnTo>
                  <a:pt x="861061" y="935742"/>
                </a:lnTo>
                <a:lnTo>
                  <a:pt x="914401" y="1011942"/>
                </a:lnTo>
                <a:lnTo>
                  <a:pt x="1120141" y="1080522"/>
                </a:lnTo>
                <a:lnTo>
                  <a:pt x="1203961" y="1072902"/>
                </a:lnTo>
                <a:lnTo>
                  <a:pt x="1303021" y="989082"/>
                </a:lnTo>
                <a:lnTo>
                  <a:pt x="1303021" y="836682"/>
                </a:lnTo>
                <a:lnTo>
                  <a:pt x="1394461" y="859542"/>
                </a:lnTo>
                <a:lnTo>
                  <a:pt x="1485901" y="730002"/>
                </a:lnTo>
                <a:lnTo>
                  <a:pt x="1432561" y="691902"/>
                </a:lnTo>
                <a:lnTo>
                  <a:pt x="1447801" y="615702"/>
                </a:lnTo>
                <a:close/>
                <a:moveTo>
                  <a:pt x="1941582" y="0"/>
                </a:moveTo>
                <a:lnTo>
                  <a:pt x="0" y="0"/>
                </a:lnTo>
                <a:lnTo>
                  <a:pt x="0" y="2029635"/>
                </a:lnTo>
                <a:lnTo>
                  <a:pt x="1941582" y="2029635"/>
                </a:lnTo>
                <a:close/>
              </a:path>
            </a:pathLst>
          </a:custGeom>
        </p:spPr>
      </p:pic>
      <p:sp>
        <p:nvSpPr>
          <p:cNvPr id="13" name="椭圆 12">
            <a:extLst>
              <a:ext uri="{FF2B5EF4-FFF2-40B4-BE49-F238E27FC236}">
                <a16:creationId xmlns:a16="http://schemas.microsoft.com/office/drawing/2014/main" id="{70CAB457-CF01-4184-92C8-9CC80F6F3DCE}"/>
              </a:ext>
            </a:extLst>
          </p:cNvPr>
          <p:cNvSpPr/>
          <p:nvPr/>
        </p:nvSpPr>
        <p:spPr>
          <a:xfrm>
            <a:off x="5414010" y="1376802"/>
            <a:ext cx="1363980" cy="136398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6DC4751-4C37-48BA-89B7-489F89329EB8}"/>
              </a:ext>
            </a:extLst>
          </p:cNvPr>
          <p:cNvSpPr txBox="1"/>
          <p:nvPr/>
        </p:nvSpPr>
        <p:spPr>
          <a:xfrm>
            <a:off x="5732159" y="1801679"/>
            <a:ext cx="967740" cy="769441"/>
          </a:xfrm>
          <a:prstGeom prst="rect">
            <a:avLst/>
          </a:prstGeom>
          <a:noFill/>
        </p:spPr>
        <p:txBody>
          <a:bodyPr wrap="square" rtlCol="0">
            <a:spAutoFit/>
          </a:bodyPr>
          <a:lstStyle/>
          <a:p>
            <a:r>
              <a:rPr lang="zh-CN" altLang="en-US" sz="4400" b="1" dirty="0">
                <a:solidFill>
                  <a:schemeClr val="accent5"/>
                </a:solidFill>
              </a:rPr>
              <a:t>贰</a:t>
            </a:r>
          </a:p>
        </p:txBody>
      </p:sp>
      <p:pic>
        <p:nvPicPr>
          <p:cNvPr id="15" name="图片 14" descr="梅花">
            <a:extLst>
              <a:ext uri="{FF2B5EF4-FFF2-40B4-BE49-F238E27FC236}">
                <a16:creationId xmlns:a16="http://schemas.microsoft.com/office/drawing/2014/main" id="{5EA337AB-A7C8-4BF1-A1C4-830D3310DA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5427" y="1405022"/>
            <a:ext cx="747544" cy="497718"/>
          </a:xfrm>
          <a:prstGeom prst="rect">
            <a:avLst/>
          </a:prstGeom>
        </p:spPr>
      </p:pic>
      <p:grpSp>
        <p:nvGrpSpPr>
          <p:cNvPr id="16" name="组合 15">
            <a:extLst>
              <a:ext uri="{FF2B5EF4-FFF2-40B4-BE49-F238E27FC236}">
                <a16:creationId xmlns:a16="http://schemas.microsoft.com/office/drawing/2014/main" id="{DFF73044-F8F8-4362-BBA7-4EDDB7DDF1F1}"/>
              </a:ext>
            </a:extLst>
          </p:cNvPr>
          <p:cNvGrpSpPr/>
          <p:nvPr/>
        </p:nvGrpSpPr>
        <p:grpSpPr>
          <a:xfrm>
            <a:off x="2642849" y="3005877"/>
            <a:ext cx="6772700" cy="1047750"/>
            <a:chOff x="2951528" y="3044432"/>
            <a:chExt cx="6031345" cy="706498"/>
          </a:xfrm>
        </p:grpSpPr>
        <p:pic>
          <p:nvPicPr>
            <p:cNvPr id="17" name="图片 16">
              <a:extLst>
                <a:ext uri="{FF2B5EF4-FFF2-40B4-BE49-F238E27FC236}">
                  <a16:creationId xmlns:a16="http://schemas.microsoft.com/office/drawing/2014/main" id="{7D9BC7C9-9D03-497F-8135-F683F29FB66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951528" y="3044432"/>
              <a:ext cx="6031345" cy="706498"/>
            </a:xfrm>
            <a:custGeom>
              <a:avLst/>
              <a:gdLst>
                <a:gd name="connsiteX0" fmla="*/ 0 w 6031345"/>
                <a:gd name="connsiteY0" fmla="*/ 0 h 706498"/>
                <a:gd name="connsiteX1" fmla="*/ 6031345 w 6031345"/>
                <a:gd name="connsiteY1" fmla="*/ 0 h 706498"/>
                <a:gd name="connsiteX2" fmla="*/ 6031345 w 6031345"/>
                <a:gd name="connsiteY2" fmla="*/ 706498 h 706498"/>
                <a:gd name="connsiteX3" fmla="*/ 0 w 6031345"/>
                <a:gd name="connsiteY3" fmla="*/ 706498 h 706498"/>
              </a:gdLst>
              <a:ahLst/>
              <a:cxnLst>
                <a:cxn ang="0">
                  <a:pos x="connsiteX0" y="connsiteY0"/>
                </a:cxn>
                <a:cxn ang="0">
                  <a:pos x="connsiteX1" y="connsiteY1"/>
                </a:cxn>
                <a:cxn ang="0">
                  <a:pos x="connsiteX2" y="connsiteY2"/>
                </a:cxn>
                <a:cxn ang="0">
                  <a:pos x="connsiteX3" y="connsiteY3"/>
                </a:cxn>
              </a:cxnLst>
              <a:rect l="l" t="t" r="r" b="b"/>
              <a:pathLst>
                <a:path w="6031345" h="706498">
                  <a:moveTo>
                    <a:pt x="0" y="0"/>
                  </a:moveTo>
                  <a:lnTo>
                    <a:pt x="6031345" y="0"/>
                  </a:lnTo>
                  <a:lnTo>
                    <a:pt x="6031345" y="706498"/>
                  </a:lnTo>
                  <a:lnTo>
                    <a:pt x="0" y="706498"/>
                  </a:lnTo>
                  <a:close/>
                </a:path>
              </a:pathLst>
            </a:custGeom>
          </p:spPr>
        </p:pic>
        <p:sp>
          <p:nvSpPr>
            <p:cNvPr id="18" name="文本框 17">
              <a:extLst>
                <a:ext uri="{FF2B5EF4-FFF2-40B4-BE49-F238E27FC236}">
                  <a16:creationId xmlns:a16="http://schemas.microsoft.com/office/drawing/2014/main" id="{46BD8A8F-4B28-4B12-9D9D-2482649B0284}"/>
                </a:ext>
              </a:extLst>
            </p:cNvPr>
            <p:cNvSpPr txBox="1"/>
            <p:nvPr/>
          </p:nvSpPr>
          <p:spPr>
            <a:xfrm>
              <a:off x="4070440" y="3129702"/>
              <a:ext cx="3593347" cy="352807"/>
            </a:xfrm>
            <a:prstGeom prst="rect">
              <a:avLst/>
            </a:prstGeom>
            <a:noFill/>
          </p:spPr>
          <p:txBody>
            <a:bodyPr wrap="square" rtlCol="0">
              <a:spAutoFit/>
            </a:bodyPr>
            <a:lstStyle/>
            <a:p>
              <a:pPr algn="dist"/>
              <a:r>
                <a:rPr lang="zh-CN" altLang="en-US" sz="2800" b="1" i="1" dirty="0">
                  <a:solidFill>
                    <a:schemeClr val="bg1"/>
                  </a:solidFill>
                </a:rPr>
                <a:t>点击添加第二部分标题</a:t>
              </a:r>
            </a:p>
          </p:txBody>
        </p:sp>
      </p:grpSp>
    </p:spTree>
    <p:extLst>
      <p:ext uri="{BB962C8B-B14F-4D97-AF65-F5344CB8AC3E}">
        <p14:creationId xmlns:p14="http://schemas.microsoft.com/office/powerpoint/2010/main" val="317928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A21D4C5-A853-4D91-AF5B-C6538ED17AE5}"/>
              </a:ext>
            </a:extLst>
          </p:cNvPr>
          <p:cNvGrpSpPr/>
          <p:nvPr/>
        </p:nvGrpSpPr>
        <p:grpSpPr>
          <a:xfrm>
            <a:off x="6831219" y="1594312"/>
            <a:ext cx="5069032" cy="3802447"/>
            <a:chOff x="10600" y="3233"/>
            <a:chExt cx="7536" cy="5653"/>
          </a:xfrm>
        </p:grpSpPr>
        <p:graphicFrame>
          <p:nvGraphicFramePr>
            <p:cNvPr id="3" name="图表 2">
              <a:extLst>
                <a:ext uri="{FF2B5EF4-FFF2-40B4-BE49-F238E27FC236}">
                  <a16:creationId xmlns:a16="http://schemas.microsoft.com/office/drawing/2014/main" id="{DAC0B597-2012-45B6-8623-3C8EDF1ED9B2}"/>
                </a:ext>
              </a:extLst>
            </p:cNvPr>
            <p:cNvGraphicFramePr/>
            <p:nvPr>
              <p:extLst>
                <p:ext uri="{D42A27DB-BD31-4B8C-83A1-F6EECF244321}">
                  <p14:modId xmlns:p14="http://schemas.microsoft.com/office/powerpoint/2010/main" val="284665108"/>
                </p:ext>
              </p:extLst>
            </p:nvPr>
          </p:nvGraphicFramePr>
          <p:xfrm>
            <a:off x="10600" y="3233"/>
            <a:ext cx="7536" cy="5653"/>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a:extLst>
                <a:ext uri="{FF2B5EF4-FFF2-40B4-BE49-F238E27FC236}">
                  <a16:creationId xmlns:a16="http://schemas.microsoft.com/office/drawing/2014/main" id="{769C54DC-B1EC-4EC1-A28A-DEC82F1202B0}"/>
                </a:ext>
              </a:extLst>
            </p:cNvPr>
            <p:cNvSpPr txBox="1"/>
            <p:nvPr/>
          </p:nvSpPr>
          <p:spPr>
            <a:xfrm>
              <a:off x="14086" y="6561"/>
              <a:ext cx="2186" cy="720"/>
            </a:xfrm>
            <a:prstGeom prst="rect">
              <a:avLst/>
            </a:prstGeom>
            <a:noFill/>
          </p:spPr>
          <p:txBody>
            <a:bodyPr wrap="square" rtlCol="0">
              <a:spAutoFit/>
            </a:bodyPr>
            <a:lstStyle/>
            <a:p>
              <a:pPr algn="ctr"/>
              <a:r>
                <a:rPr lang="en-US" altLang="zh-CN" sz="2400" b="1">
                  <a:solidFill>
                    <a:schemeClr val="bg1"/>
                  </a:solidFill>
                  <a:latin typeface="方正魏碑简体" panose="03000509000000000000" charset="-122"/>
                  <a:ea typeface="方正魏碑简体" panose="03000509000000000000" charset="-122"/>
                </a:rPr>
                <a:t>76%</a:t>
              </a:r>
            </a:p>
          </p:txBody>
        </p:sp>
        <p:sp>
          <p:nvSpPr>
            <p:cNvPr id="5" name="文本框 4">
              <a:extLst>
                <a:ext uri="{FF2B5EF4-FFF2-40B4-BE49-F238E27FC236}">
                  <a16:creationId xmlns:a16="http://schemas.microsoft.com/office/drawing/2014/main" id="{3827B53C-1F6C-472E-A0E6-A7E3AEAFF0E3}"/>
                </a:ext>
              </a:extLst>
            </p:cNvPr>
            <p:cNvSpPr txBox="1"/>
            <p:nvPr/>
          </p:nvSpPr>
          <p:spPr>
            <a:xfrm>
              <a:off x="12198" y="4481"/>
              <a:ext cx="2186" cy="720"/>
            </a:xfrm>
            <a:prstGeom prst="rect">
              <a:avLst/>
            </a:prstGeom>
            <a:noFill/>
          </p:spPr>
          <p:txBody>
            <a:bodyPr wrap="square" rtlCol="0">
              <a:spAutoFit/>
            </a:bodyPr>
            <a:lstStyle/>
            <a:p>
              <a:pPr algn="ctr"/>
              <a:r>
                <a:rPr lang="en-US" altLang="zh-CN" sz="2400" b="1" dirty="0">
                  <a:solidFill>
                    <a:schemeClr val="bg1"/>
                  </a:solidFill>
                  <a:latin typeface="方正魏碑简体" panose="03000509000000000000" charset="-122"/>
                  <a:ea typeface="方正魏碑简体" panose="03000509000000000000" charset="-122"/>
                </a:rPr>
                <a:t>24%</a:t>
              </a:r>
            </a:p>
          </p:txBody>
        </p:sp>
      </p:grpSp>
      <p:grpSp>
        <p:nvGrpSpPr>
          <p:cNvPr id="6" name="组合 5">
            <a:extLst>
              <a:ext uri="{FF2B5EF4-FFF2-40B4-BE49-F238E27FC236}">
                <a16:creationId xmlns:a16="http://schemas.microsoft.com/office/drawing/2014/main" id="{A76EDC92-C50B-45EC-8DF9-49173485D9A7}"/>
              </a:ext>
            </a:extLst>
          </p:cNvPr>
          <p:cNvGrpSpPr/>
          <p:nvPr/>
        </p:nvGrpSpPr>
        <p:grpSpPr>
          <a:xfrm>
            <a:off x="1244253" y="2046328"/>
            <a:ext cx="1041250" cy="1042595"/>
            <a:chOff x="1528" y="3233"/>
            <a:chExt cx="1548" cy="1550"/>
          </a:xfrm>
        </p:grpSpPr>
        <p:pic>
          <p:nvPicPr>
            <p:cNvPr id="7" name="图片 6" descr="墨点">
              <a:extLst>
                <a:ext uri="{FF2B5EF4-FFF2-40B4-BE49-F238E27FC236}">
                  <a16:creationId xmlns:a16="http://schemas.microsoft.com/office/drawing/2014/main" id="{A4D235A8-60A7-41D4-990C-62BAD58933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8" y="3233"/>
              <a:ext cx="1548" cy="1550"/>
            </a:xfrm>
            <a:prstGeom prst="rect">
              <a:avLst/>
            </a:prstGeom>
          </p:spPr>
        </p:pic>
        <p:sp>
          <p:nvSpPr>
            <p:cNvPr id="8" name="文本框 7">
              <a:extLst>
                <a:ext uri="{FF2B5EF4-FFF2-40B4-BE49-F238E27FC236}">
                  <a16:creationId xmlns:a16="http://schemas.microsoft.com/office/drawing/2014/main" id="{2D5750BA-89C8-4A63-A5F9-DBF144C28DA8}"/>
                </a:ext>
              </a:extLst>
            </p:cNvPr>
            <p:cNvSpPr txBox="1"/>
            <p:nvPr/>
          </p:nvSpPr>
          <p:spPr>
            <a:xfrm>
              <a:off x="1776" y="3720"/>
              <a:ext cx="1052" cy="576"/>
            </a:xfrm>
            <a:prstGeom prst="rect">
              <a:avLst/>
            </a:prstGeom>
            <a:noFill/>
          </p:spPr>
          <p:txBody>
            <a:bodyPr wrap="square" rtlCol="0">
              <a:spAutoFit/>
            </a:bodyPr>
            <a:lstStyle/>
            <a:p>
              <a:r>
                <a:rPr lang="en-US" altLang="zh-CN" b="1">
                  <a:solidFill>
                    <a:schemeClr val="bg1"/>
                  </a:solidFill>
                  <a:latin typeface="方正魏碑简体" panose="03000509000000000000" charset="-122"/>
                  <a:ea typeface="方正魏碑简体" panose="03000509000000000000" charset="-122"/>
                </a:rPr>
                <a:t>24%</a:t>
              </a:r>
            </a:p>
          </p:txBody>
        </p:sp>
      </p:grpSp>
      <p:grpSp>
        <p:nvGrpSpPr>
          <p:cNvPr id="9" name="组合 8">
            <a:extLst>
              <a:ext uri="{FF2B5EF4-FFF2-40B4-BE49-F238E27FC236}">
                <a16:creationId xmlns:a16="http://schemas.microsoft.com/office/drawing/2014/main" id="{A0858FB3-7B7F-45AE-B2BD-2120364A9F6D}"/>
              </a:ext>
            </a:extLst>
          </p:cNvPr>
          <p:cNvGrpSpPr/>
          <p:nvPr/>
        </p:nvGrpSpPr>
        <p:grpSpPr>
          <a:xfrm>
            <a:off x="1244253" y="4225688"/>
            <a:ext cx="1041250" cy="1042595"/>
            <a:chOff x="2294" y="3233"/>
            <a:chExt cx="1548" cy="1550"/>
          </a:xfrm>
        </p:grpSpPr>
        <p:pic>
          <p:nvPicPr>
            <p:cNvPr id="10" name="图片 9" descr="墨点">
              <a:extLst>
                <a:ext uri="{FF2B5EF4-FFF2-40B4-BE49-F238E27FC236}">
                  <a16:creationId xmlns:a16="http://schemas.microsoft.com/office/drawing/2014/main" id="{858DC6A5-7E96-4BC1-B040-E83931D966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4" y="3233"/>
              <a:ext cx="1548" cy="1550"/>
            </a:xfrm>
            <a:prstGeom prst="rect">
              <a:avLst/>
            </a:prstGeom>
          </p:spPr>
        </p:pic>
        <p:sp>
          <p:nvSpPr>
            <p:cNvPr id="11" name="文本框 10">
              <a:extLst>
                <a:ext uri="{FF2B5EF4-FFF2-40B4-BE49-F238E27FC236}">
                  <a16:creationId xmlns:a16="http://schemas.microsoft.com/office/drawing/2014/main" id="{C5BE8D59-5C53-4FAA-B321-B6AA72A4D624}"/>
                </a:ext>
              </a:extLst>
            </p:cNvPr>
            <p:cNvSpPr txBox="1"/>
            <p:nvPr/>
          </p:nvSpPr>
          <p:spPr>
            <a:xfrm>
              <a:off x="2542" y="3720"/>
              <a:ext cx="1052" cy="576"/>
            </a:xfrm>
            <a:prstGeom prst="rect">
              <a:avLst/>
            </a:prstGeom>
            <a:noFill/>
          </p:spPr>
          <p:txBody>
            <a:bodyPr wrap="square" rtlCol="0">
              <a:spAutoFit/>
            </a:bodyPr>
            <a:lstStyle/>
            <a:p>
              <a:pPr algn="l"/>
              <a:r>
                <a:rPr lang="en-US" altLang="zh-CN" b="1">
                  <a:solidFill>
                    <a:schemeClr val="bg1"/>
                  </a:solidFill>
                  <a:latin typeface="方正魏碑简体" panose="03000509000000000000" charset="-122"/>
                  <a:ea typeface="方正魏碑简体" panose="03000509000000000000" charset="-122"/>
                </a:rPr>
                <a:t>76%</a:t>
              </a:r>
            </a:p>
          </p:txBody>
        </p:sp>
      </p:grpSp>
      <p:sp>
        <p:nvSpPr>
          <p:cNvPr id="12" name="文本框 11">
            <a:extLst>
              <a:ext uri="{FF2B5EF4-FFF2-40B4-BE49-F238E27FC236}">
                <a16:creationId xmlns:a16="http://schemas.microsoft.com/office/drawing/2014/main" id="{255B505D-1743-49EB-9797-1364F65F325F}"/>
              </a:ext>
            </a:extLst>
          </p:cNvPr>
          <p:cNvSpPr txBox="1"/>
          <p:nvPr/>
        </p:nvSpPr>
        <p:spPr>
          <a:xfrm>
            <a:off x="2342005" y="1691172"/>
            <a:ext cx="2048868" cy="369332"/>
          </a:xfrm>
          <a:prstGeom prst="rect">
            <a:avLst/>
          </a:prstGeom>
          <a:noFill/>
        </p:spPr>
        <p:txBody>
          <a:bodyPr wrap="squar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p>
        </p:txBody>
      </p:sp>
      <p:sp>
        <p:nvSpPr>
          <p:cNvPr id="14" name="文本框 13">
            <a:extLst>
              <a:ext uri="{FF2B5EF4-FFF2-40B4-BE49-F238E27FC236}">
                <a16:creationId xmlns:a16="http://schemas.microsoft.com/office/drawing/2014/main" id="{E69795DB-FFC2-40FC-9B86-E0C3CF10985D}"/>
              </a:ext>
            </a:extLst>
          </p:cNvPr>
          <p:cNvSpPr txBox="1"/>
          <p:nvPr/>
        </p:nvSpPr>
        <p:spPr>
          <a:xfrm>
            <a:off x="2342005" y="3870533"/>
            <a:ext cx="2048868" cy="369332"/>
          </a:xfrm>
          <a:prstGeom prst="rect">
            <a:avLst/>
          </a:prstGeom>
          <a:noFill/>
        </p:spPr>
        <p:txBody>
          <a:bodyPr wrap="square" rtlCol="0">
            <a:spAutoFit/>
          </a:bodyPr>
          <a:lstStyle/>
          <a:p>
            <a:pPr algn="l"/>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p>
        </p:txBody>
      </p:sp>
      <p:sp>
        <p:nvSpPr>
          <p:cNvPr id="17" name="文本框 16">
            <a:extLst>
              <a:ext uri="{FF2B5EF4-FFF2-40B4-BE49-F238E27FC236}">
                <a16:creationId xmlns:a16="http://schemas.microsoft.com/office/drawing/2014/main" id="{21EB321B-522E-40F1-90AA-E5F23116B6FF}"/>
              </a:ext>
            </a:extLst>
          </p:cNvPr>
          <p:cNvSpPr txBox="1"/>
          <p:nvPr/>
        </p:nvSpPr>
        <p:spPr>
          <a:xfrm>
            <a:off x="2340919" y="2103775"/>
            <a:ext cx="3916218" cy="1446550"/>
          </a:xfrm>
          <a:prstGeom prst="rect">
            <a:avLst/>
          </a:prstGeom>
          <a:noFill/>
        </p:spPr>
        <p:txBody>
          <a:bodyPr wrap="square" rtlCol="0">
            <a:spAutoFit/>
          </a:bodyPr>
          <a:lstStyle/>
          <a:p>
            <a:r>
              <a:rPr lang="zh-CN" altLang="en-US" sz="1400" dirty="0">
                <a:solidFill>
                  <a:schemeClr val="tx1">
                    <a:lumMod val="85000"/>
                    <a:lumOff val="15000"/>
                  </a:schemeClr>
                </a:solidFill>
              </a:rPr>
              <a:t>这里输入简单的文字概述这里输入简单这里输入简单的文字概述这里输入这里输入简单的文字概述这里输入简单这里输入简单的文字概述这里输入</a:t>
            </a:r>
            <a:endParaRPr lang="en-US" altLang="zh-CN" sz="1400" dirty="0">
              <a:solidFill>
                <a:schemeClr val="tx1">
                  <a:lumMod val="85000"/>
                  <a:lumOff val="15000"/>
                </a:schemeClr>
              </a:solidFill>
            </a:endParaRPr>
          </a:p>
          <a:p>
            <a:endParaRPr lang="en-US" altLang="zh-CN" sz="1400" dirty="0">
              <a:solidFill>
                <a:schemeClr val="tx1">
                  <a:lumMod val="85000"/>
                  <a:lumOff val="15000"/>
                </a:schemeClr>
              </a:solidFill>
            </a:endParaRPr>
          </a:p>
          <a:p>
            <a:endParaRPr lang="zh-CN" altLang="en-US" dirty="0"/>
          </a:p>
        </p:txBody>
      </p:sp>
      <p:sp>
        <p:nvSpPr>
          <p:cNvPr id="18" name="文本框 17">
            <a:extLst>
              <a:ext uri="{FF2B5EF4-FFF2-40B4-BE49-F238E27FC236}">
                <a16:creationId xmlns:a16="http://schemas.microsoft.com/office/drawing/2014/main" id="{5A47B571-CC0A-4DBA-94EF-E9F936F48DA4}"/>
              </a:ext>
            </a:extLst>
          </p:cNvPr>
          <p:cNvSpPr txBox="1"/>
          <p:nvPr/>
        </p:nvSpPr>
        <p:spPr>
          <a:xfrm>
            <a:off x="2340919" y="4276809"/>
            <a:ext cx="3916218" cy="1446550"/>
          </a:xfrm>
          <a:prstGeom prst="rect">
            <a:avLst/>
          </a:prstGeom>
          <a:noFill/>
        </p:spPr>
        <p:txBody>
          <a:bodyPr wrap="square" rtlCol="0">
            <a:spAutoFit/>
          </a:bodyPr>
          <a:lstStyle/>
          <a:p>
            <a:r>
              <a:rPr lang="zh-CN" altLang="en-US" sz="1400" dirty="0">
                <a:solidFill>
                  <a:schemeClr val="tx1">
                    <a:lumMod val="85000"/>
                    <a:lumOff val="15000"/>
                  </a:schemeClr>
                </a:solidFill>
              </a:rPr>
              <a:t>这里输入简单的文字概述这里输入简单这里输入简单的文字概述这里输入这里输入简单的文字概述这里输入简单这里输入简单的文字概述这里输入</a:t>
            </a:r>
            <a:endParaRPr lang="en-US" altLang="zh-CN" sz="1400" dirty="0">
              <a:solidFill>
                <a:schemeClr val="tx1">
                  <a:lumMod val="85000"/>
                  <a:lumOff val="15000"/>
                </a:schemeClr>
              </a:solidFill>
            </a:endParaRPr>
          </a:p>
          <a:p>
            <a:endParaRPr lang="en-US" altLang="zh-CN" sz="1400" dirty="0">
              <a:solidFill>
                <a:schemeClr val="tx1">
                  <a:lumMod val="85000"/>
                  <a:lumOff val="15000"/>
                </a:schemeClr>
              </a:solidFill>
            </a:endParaRPr>
          </a:p>
          <a:p>
            <a:endParaRPr lang="zh-CN" altLang="en-US" dirty="0"/>
          </a:p>
        </p:txBody>
      </p:sp>
    </p:spTree>
    <p:extLst>
      <p:ext uri="{BB962C8B-B14F-4D97-AF65-F5344CB8AC3E}">
        <p14:creationId xmlns:p14="http://schemas.microsoft.com/office/powerpoint/2010/main" val="546492377"/>
      </p:ext>
    </p:extLst>
  </p:cSld>
  <p:clrMapOvr>
    <a:masterClrMapping/>
  </p:clrMapOvr>
</p:sld>
</file>

<file path=ppt/theme/theme1.xml><?xml version="1.0" encoding="utf-8"?>
<a:theme xmlns:a="http://schemas.openxmlformats.org/drawingml/2006/main" name="Office 主题​​">
  <a:themeElements>
    <a:clrScheme name="自定义 269">
      <a:dk1>
        <a:sysClr val="windowText" lastClr="000000"/>
      </a:dk1>
      <a:lt1>
        <a:sysClr val="window" lastClr="FFFFFF"/>
      </a:lt1>
      <a:dk2>
        <a:srgbClr val="44546A"/>
      </a:dk2>
      <a:lt2>
        <a:srgbClr val="E7E6E6"/>
      </a:lt2>
      <a:accent1>
        <a:srgbClr val="AA2331"/>
      </a:accent1>
      <a:accent2>
        <a:srgbClr val="D24A49"/>
      </a:accent2>
      <a:accent3>
        <a:srgbClr val="A5A5A5"/>
      </a:accent3>
      <a:accent4>
        <a:srgbClr val="B0A39C"/>
      </a:accent4>
      <a:accent5>
        <a:srgbClr val="172229"/>
      </a:accent5>
      <a:accent6>
        <a:srgbClr val="EBEBEB"/>
      </a:accent6>
      <a:hlink>
        <a:srgbClr val="0563C1"/>
      </a:hlink>
      <a:folHlink>
        <a:srgbClr val="954F72"/>
      </a:folHlink>
    </a:clrScheme>
    <a:fontScheme name="自定义 55">
      <a:majorFont>
        <a:latin typeface="Baskerville Old Face"/>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80">
    <a:dk1>
      <a:sysClr val="windowText" lastClr="000000"/>
    </a:dk1>
    <a:lt1>
      <a:sysClr val="window" lastClr="FFFFFF"/>
    </a:lt1>
    <a:dk2>
      <a:srgbClr val="44546A"/>
    </a:dk2>
    <a:lt2>
      <a:srgbClr val="E7E6E6"/>
    </a:lt2>
    <a:accent1>
      <a:srgbClr val="15B0BF"/>
    </a:accent1>
    <a:accent2>
      <a:srgbClr val="937863"/>
    </a:accent2>
    <a:accent3>
      <a:srgbClr val="0563C1"/>
    </a:accent3>
    <a:accent4>
      <a:srgbClr val="F49D15"/>
    </a:accent4>
    <a:accent5>
      <a:srgbClr val="4472C4"/>
    </a:accent5>
    <a:accent6>
      <a:srgbClr val="0EBEC4"/>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80">
    <a:dk1>
      <a:sysClr val="windowText" lastClr="000000"/>
    </a:dk1>
    <a:lt1>
      <a:sysClr val="window" lastClr="FFFFFF"/>
    </a:lt1>
    <a:dk2>
      <a:srgbClr val="44546A"/>
    </a:dk2>
    <a:lt2>
      <a:srgbClr val="E7E6E6"/>
    </a:lt2>
    <a:accent1>
      <a:srgbClr val="15B0BF"/>
    </a:accent1>
    <a:accent2>
      <a:srgbClr val="937863"/>
    </a:accent2>
    <a:accent3>
      <a:srgbClr val="0563C1"/>
    </a:accent3>
    <a:accent4>
      <a:srgbClr val="F49D15"/>
    </a:accent4>
    <a:accent5>
      <a:srgbClr val="4472C4"/>
    </a:accent5>
    <a:accent6>
      <a:srgbClr val="0EBEC4"/>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80">
    <a:dk1>
      <a:sysClr val="windowText" lastClr="000000"/>
    </a:dk1>
    <a:lt1>
      <a:sysClr val="window" lastClr="FFFFFF"/>
    </a:lt1>
    <a:dk2>
      <a:srgbClr val="44546A"/>
    </a:dk2>
    <a:lt2>
      <a:srgbClr val="E7E6E6"/>
    </a:lt2>
    <a:accent1>
      <a:srgbClr val="15B0BF"/>
    </a:accent1>
    <a:accent2>
      <a:srgbClr val="937863"/>
    </a:accent2>
    <a:accent3>
      <a:srgbClr val="0563C1"/>
    </a:accent3>
    <a:accent4>
      <a:srgbClr val="F49D15"/>
    </a:accent4>
    <a:accent5>
      <a:srgbClr val="4472C4"/>
    </a:accent5>
    <a:accent6>
      <a:srgbClr val="0EBEC4"/>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80">
    <a:dk1>
      <a:sysClr val="windowText" lastClr="000000"/>
    </a:dk1>
    <a:lt1>
      <a:sysClr val="window" lastClr="FFFFFF"/>
    </a:lt1>
    <a:dk2>
      <a:srgbClr val="44546A"/>
    </a:dk2>
    <a:lt2>
      <a:srgbClr val="E7E6E6"/>
    </a:lt2>
    <a:accent1>
      <a:srgbClr val="15B0BF"/>
    </a:accent1>
    <a:accent2>
      <a:srgbClr val="937863"/>
    </a:accent2>
    <a:accent3>
      <a:srgbClr val="0563C1"/>
    </a:accent3>
    <a:accent4>
      <a:srgbClr val="F49D15"/>
    </a:accent4>
    <a:accent5>
      <a:srgbClr val="4472C4"/>
    </a:accent5>
    <a:accent6>
      <a:srgbClr val="0EBEC4"/>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510</TotalTime>
  <Words>1844</Words>
  <Application>Microsoft Office PowerPoint</Application>
  <PresentationFormat>宽屏</PresentationFormat>
  <Paragraphs>213</Paragraphs>
  <Slides>28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Signika</vt:lpstr>
      <vt:lpstr>方正兰亭黑简体</vt:lpstr>
      <vt:lpstr>方正魏碑简体</vt:lpstr>
      <vt:lpstr>黑体</vt:lpstr>
      <vt:lpstr>隶书</vt:lpstr>
      <vt:lpstr>宋体</vt:lpstr>
      <vt:lpstr>微软雅黑</vt:lpstr>
      <vt:lpstr>微软雅黑 Light</vt:lpstr>
      <vt:lpstr>Arial</vt:lpstr>
      <vt:lpstr>Baskerville Old Face</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40</cp:revision>
  <dcterms:created xsi:type="dcterms:W3CDTF">2018-06-26T08:12:14Z</dcterms:created>
  <dcterms:modified xsi:type="dcterms:W3CDTF">2018-06-28T10:50:25Z</dcterms:modified>
  <cp:category/>
  <dc:description/>
  <cp:contentStatus/>
  <dc:identifier/>
  <cp:keywords/>
  <dc:language>utf-8</dc:language>
  <dc:subject/>
</cp:coreProperties>
</file>