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317" r:id="rId3"/>
    <p:sldId id="318" r:id="rId4"/>
    <p:sldId id="319" r:id="rId5"/>
    <p:sldId id="306" r:id="rId6"/>
    <p:sldId id="320" r:id="rId7"/>
    <p:sldId id="321" r:id="rId8"/>
    <p:sldId id="322" r:id="rId9"/>
    <p:sldId id="323" r:id="rId10"/>
    <p:sldId id="324" r:id="rId11"/>
    <p:sldId id="325" r:id="rId12"/>
    <p:sldId id="326" r:id="rId1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296EEFE-1A50-4215-B12B-7D329941BC3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7829E13-7087-49D4-BEBD-76D263C1A1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B55314C8-9FDC-4459-8E48-37337BA3FED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40F6E63-6004-4D86-9788-F3F025F9B2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30DC86C-0A3A-4870-8B0D-D2289ED9CC3B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CFD3A2D-1010-4292-8715-D69E41AC3B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0F2F0B9-ABC3-4794-9FA8-AAEC96F84BEE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0FCF037-3A78-405A-98C7-449C43CD3D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400"/>
              <a:t>第一课时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51992622-5374-4A04-827D-D8D93E401769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t>　</a:t>
            </a:r>
            <a:r>
              <a:rPr lang="en-US"/>
              <a:t>Welcome to the unit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8000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Abilities</a:t>
            </a:r>
            <a:endParaRPr sz="80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148834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7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663558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1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课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  <a:cs typeface="Adobe 黑体 Std R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89722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1"/>
          <p:cNvSpPr>
            <a:spLocks noChangeAspect="1"/>
          </p:cNvSpPr>
          <p:nvPr/>
        </p:nvSpPr>
        <p:spPr bwMode="auto">
          <a:xfrm>
            <a:off x="2008188" y="1487488"/>
            <a:ext cx="10029825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)1.A.snow	          B.clouds 		C.fire			D.smoke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)2.A.over		B.along 		C.at			D.with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)3.A.knocked	B.beat 		C.locked		D.opened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NEU-BZ-S92"/>
              </a:rPr>
              <a:t>  )4.A.tell		B.report 		C.call			D.find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)5.A.at		B.through 	C.above		D.on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)6.A.old		B.difficult	 C.free			D.clear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)7.A.arm-chair	B.window 	C.house			D.road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)8.A.arrived	B.fought 		C.left			D.returned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)9.A.so		B.for 			C.and			D.but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)10.A.up and down B.again and again</a:t>
            </a:r>
            <a:r>
              <a:rPr lang="en-US" altLang="zh-CN" sz="2200">
                <a:solidFill>
                  <a:srgbClr val="000000"/>
                </a:solidFill>
                <a:latin typeface="NEU-BZ-S92"/>
                <a:ea typeface="NEU-BZ-S92"/>
                <a:cs typeface="NEU-BZ-S92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C.hour after hour 	D.from side to side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54263" y="1625600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4575" y="20288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14575" y="24479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14575" y="28432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14575" y="324008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14575" y="36369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14575" y="403383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14575" y="44307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14575" y="482758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14575" y="52244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矩形 1"/>
          <p:cNvSpPr>
            <a:spLocks noChangeAspect="1"/>
          </p:cNvSpPr>
          <p:nvPr/>
        </p:nvSpPr>
        <p:spPr bwMode="auto">
          <a:xfrm>
            <a:off x="1330325" y="1001713"/>
            <a:ext cx="10013950" cy="5715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Dick is seven years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begins to go to school this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studies very hard and listens to the teachers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polite and has lots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friends.So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all like him very much.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Saturday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today.Dick,his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sister Kate and his mother stay 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home.His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mother is doing some housework and he is watching TV and the girl is doing her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homework.At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ten his father comes back from the farm with a bag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apples.The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boy likes them very much and wants to eat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some.His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mother gives him four apples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says,“Go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wash(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them in the kitchen.”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Dick washes the apples and then gives them back to 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woman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says,“Which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apple do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want,Dick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biggest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one,Mummy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“What?” says Dick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mother,“you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be polite and wants the little one.”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“Should I tell a lie(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说谎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200" u="sng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to be </a:t>
            </a:r>
            <a:r>
              <a:rPr lang="en-US" altLang="zh-CN" sz="2200" u="sng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polite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,Mummy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497013"/>
            <a:ext cx="8128000" cy="41179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1.At what age do children begin their schooling in Dick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country?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Seven.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his sister?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She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a student.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3.Why does the mother ask Dick to wash four apples?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Because there are four people in the house.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4.Who do you think may eat the biggest apple?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Dick.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5.What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the meaning of “just to be polite” in Chinese?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仅仅为了礼貌。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2032000" y="1903413"/>
            <a:ext cx="8128000" cy="3305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 has a special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write with two hands at the same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2.Let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募集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money to build a beautiful school for the children there.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3.You shouldn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always tells lies.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4.Can you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some pictures to me?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5.This will make our job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甚至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more difficult.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78313" y="2424113"/>
            <a:ext cx="11001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278313" y="2709863"/>
            <a:ext cx="1100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279775" y="3189288"/>
            <a:ext cx="8223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279775" y="3475038"/>
            <a:ext cx="822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278313" y="3983038"/>
            <a:ext cx="11001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278313" y="4268788"/>
            <a:ext cx="1100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508375" y="4425950"/>
            <a:ext cx="769938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508375" y="4711700"/>
            <a:ext cx="7699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183188" y="4813300"/>
            <a:ext cx="652462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183188" y="5100638"/>
            <a:ext cx="6524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spect="1"/>
          </p:cNvSpPr>
          <p:nvPr/>
        </p:nvSpPr>
        <p:spPr bwMode="auto">
          <a:xfrm>
            <a:off x="2032000" y="1700213"/>
            <a:ext cx="8128000" cy="3711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1.John likes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collect  ) stamps but he hates listening to music.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2.Different people have different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abilities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ability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3.There is a text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book,a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dictionary and some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notebooks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notebook  ) on the desk.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4.They are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twins.I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tell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different  ) between them.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5.If he is able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come  ),I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ask him some questions.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92513" y="2232025"/>
            <a:ext cx="14732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592513" y="2517775"/>
            <a:ext cx="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900738" y="2989263"/>
            <a:ext cx="13430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900738" y="3275013"/>
            <a:ext cx="1343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243763" y="3429000"/>
            <a:ext cx="134143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7243763" y="3714750"/>
            <a:ext cx="13414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900738" y="4200525"/>
            <a:ext cx="159543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5900738" y="4486275"/>
            <a:ext cx="15954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110038" y="5006975"/>
            <a:ext cx="95567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110038" y="5292725"/>
            <a:ext cx="9556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1"/>
          <p:cNvSpPr>
            <a:spLocks noChangeAspect="1"/>
          </p:cNvSpPr>
          <p:nvPr/>
        </p:nvSpPr>
        <p:spPr bwMode="auto">
          <a:xfrm>
            <a:off x="2032000" y="887413"/>
            <a:ext cx="8128000" cy="5337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有东西从楼上掉下来。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!Something is falling down from the building.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不管你信不信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反正我通过了考试。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Whether you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,I passed the exam.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请把你的座位让给这位老人好吗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you please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old man?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一些孩子甚至付不起上学的费用。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children are not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我们能为老人们做点什么呢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we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old people?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20913" y="1774825"/>
            <a:ext cx="19415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220913" y="2060575"/>
            <a:ext cx="19415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771900" y="2613025"/>
            <a:ext cx="3903663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771900" y="2898775"/>
            <a:ext cx="3903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451350" y="3838575"/>
            <a:ext cx="37338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413250" y="4098925"/>
            <a:ext cx="37353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725988" y="4672013"/>
            <a:ext cx="5154612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700588" y="4945063"/>
            <a:ext cx="5154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360613" y="5883275"/>
            <a:ext cx="858837" cy="3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284413" y="6057900"/>
            <a:ext cx="8588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252913" y="5810250"/>
            <a:ext cx="1652587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4227513" y="6096000"/>
            <a:ext cx="16525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1"/>
          <p:cNvSpPr>
            <a:spLocks noChangeAspect="1"/>
          </p:cNvSpPr>
          <p:nvPr/>
        </p:nvSpPr>
        <p:spPr bwMode="auto">
          <a:xfrm>
            <a:off x="2032000" y="1089025"/>
            <a:ext cx="8128000" cy="4911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)1.Some people buy stamps not for sending letters now.</a:t>
            </a: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 as their hobby.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A.sell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B.design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C.receive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D.collect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)2.Finish your homework first and then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TV for an hour.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B.be able to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C.able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D.could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forget to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the table after you have a meal.</a:t>
            </a:r>
            <a:r>
              <a:rPr lang="en-US" altLang="zh-CN" sz="2200" dirty="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A.stand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B.make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D.clean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57425" y="1514475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57425" y="3162300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57425" y="4787900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"/>
          <p:cNvSpPr>
            <a:spLocks noChangeAspect="1"/>
          </p:cNvSpPr>
          <p:nvPr/>
        </p:nvSpPr>
        <p:spPr bwMode="auto">
          <a:xfrm>
            <a:off x="2032000" y="2308225"/>
            <a:ext cx="8128000" cy="2501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)4.This food 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to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C.ask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	          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)5.You must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use knives.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D.look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after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76500" y="2408238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89175" y="3592513"/>
            <a:ext cx="311150" cy="36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0063" y="958850"/>
            <a:ext cx="11787187" cy="57800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+mn-ea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 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Student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student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school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gate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after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school.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A:Hi,Liangliang.I called you at nine last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night,but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you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pick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up.What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were you doing?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B:1.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A:Why?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B:For our school sale next week.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A:Oh,I almost forgot about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it.I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also got something to sell.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B:2.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A:Well,I will sell some school things that I no longer use.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B:3.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not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sure.Maybe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 will buy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schoolbag.What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your plan?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B:4.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They need help.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A:That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a good idea! I will do it too.5.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B:Yes.I hope we can help more people.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71588" y="2292350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271588" y="2578100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271588" y="3879850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1271588" y="4165600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271588" y="4733925"/>
            <a:ext cx="3905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1271588" y="5019675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271588" y="5503863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271588" y="5789613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5265738" y="5894388"/>
            <a:ext cx="617537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5265738" y="6180138"/>
            <a:ext cx="6175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1"/>
          <p:cNvSpPr>
            <a:spLocks noChangeAspect="1"/>
          </p:cNvSpPr>
          <p:nvPr/>
        </p:nvSpPr>
        <p:spPr bwMode="auto">
          <a:xfrm>
            <a:off x="2032000" y="2105025"/>
            <a:ext cx="8128000" cy="290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A.What will you sell?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 was doing my homework.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 will give the money to poor children.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always great to help others.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E.Then what will you do with the money?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F.Where will you sell them?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 was collecting my old books and toys.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"/>
          <p:cNvSpPr>
            <a:spLocks noChangeAspect="1"/>
          </p:cNvSpPr>
          <p:nvPr/>
        </p:nvSpPr>
        <p:spPr bwMode="auto">
          <a:xfrm>
            <a:off x="2032000" y="962025"/>
            <a:ext cx="8128000" cy="5715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Peter and Paul passed by a small house on their way home late at night.They saw thick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coming out of its windows.“It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on fire!” said Peter.“We must get help.”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The two brothers ran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the road shouting “Fire! Fire!” They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on the door of the next house.They asked them to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the police and the firemen.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They ran back to the house.They saw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the window an old lady sitting in an arm-chair.It was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that she could not move.Peter and Paul tried hard to carry her out of the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and so they did! Some neighbours came and helped take some things out.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 no time the firemen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as well as the policemen.They put out the fire.The old lady cried sadly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she was not hurt.She thanked Peter and Paul and her neighbours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444</Words>
  <Application>Microsoft Office PowerPoint</Application>
  <PresentationFormat>宽屏</PresentationFormat>
  <Paragraphs>97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Abilities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2017-12-11T05:36:00Z</dcterms:created>
  <dcterms:modified xsi:type="dcterms:W3CDTF">2023-01-16T14:30:18Z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F3A597395B2F472FB240C23BD4021F40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