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60" r:id="rId2"/>
    <p:sldId id="262" r:id="rId3"/>
    <p:sldId id="264" r:id="rId4"/>
    <p:sldId id="261" r:id="rId5"/>
    <p:sldId id="270" r:id="rId6"/>
    <p:sldId id="268" r:id="rId7"/>
    <p:sldId id="269" r:id="rId8"/>
    <p:sldId id="265" r:id="rId9"/>
    <p:sldId id="271" r:id="rId10"/>
    <p:sldId id="272" r:id="rId11"/>
    <p:sldId id="273" r:id="rId12"/>
    <p:sldId id="274" r:id="rId13"/>
    <p:sldId id="266" r:id="rId14"/>
    <p:sldId id="278" r:id="rId15"/>
    <p:sldId id="275" r:id="rId16"/>
    <p:sldId id="276" r:id="rId17"/>
    <p:sldId id="277" r:id="rId18"/>
    <p:sldId id="267" r:id="rId19"/>
    <p:sldId id="279" r:id="rId20"/>
    <p:sldId id="281" r:id="rId21"/>
    <p:sldId id="280" r:id="rId22"/>
    <p:sldId id="282" r:id="rId23"/>
    <p:sldId id="263"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6EA"/>
    <a:srgbClr val="D6C0DB"/>
    <a:srgbClr val="FFCC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5" autoAdjust="0"/>
  </p:normalViewPr>
  <p:slideViewPr>
    <p:cSldViewPr snapToGrid="0">
      <p:cViewPr varScale="1">
        <p:scale>
          <a:sx n="58" d="100"/>
          <a:sy n="58" d="100"/>
        </p:scale>
        <p:origin x="-102"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53803-3A73-4DA0-A3DB-4BE35FD1AA8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6B35B-41F8-452C-AE1E-AF7E73F52B2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86B35B-41F8-452C-AE1E-AF7E73F52B2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pPr defTabSz="914400"/>
            <a:r>
              <a:rPr lang="en-US" altLang="zh-CN" sz="100" dirty="0">
                <a:solidFill>
                  <a:srgbClr val="C5E6EA"/>
                </a:solidFill>
                <a:ea typeface="宋体" panose="02010600030101010101" pitchFamily="2" charset="-122"/>
              </a:rPr>
              <a:t>PPT</a:t>
            </a:r>
            <a:r>
              <a:rPr lang="zh-CN" altLang="en-US" sz="100" dirty="0">
                <a:solidFill>
                  <a:srgbClr val="C5E6EA"/>
                </a:solidFill>
                <a:ea typeface="宋体" panose="02010600030101010101" pitchFamily="2" charset="-122"/>
              </a:rPr>
              <a:t>模板下载：</a:t>
            </a:r>
            <a:r>
              <a:rPr lang="en-US" altLang="zh-CN" sz="100" dirty="0">
                <a:solidFill>
                  <a:srgbClr val="C5E6EA"/>
                </a:solidFill>
                <a:ea typeface="宋体" panose="02010600030101010101" pitchFamily="2" charset="-122"/>
              </a:rPr>
              <a:t> www.2ppt.com/moban/     </a:t>
            </a:r>
            <a:r>
              <a:rPr lang="zh-CN" altLang="en-US" sz="100" dirty="0">
                <a:solidFill>
                  <a:srgbClr val="C5E6EA"/>
                </a:solidFill>
                <a:ea typeface="宋体" panose="02010600030101010101" pitchFamily="2" charset="-122"/>
              </a:rPr>
              <a:t>行业</a:t>
            </a:r>
            <a:r>
              <a:rPr lang="en-US" altLang="zh-CN" sz="100" dirty="0">
                <a:solidFill>
                  <a:srgbClr val="C5E6EA"/>
                </a:solidFill>
                <a:ea typeface="宋体" panose="02010600030101010101" pitchFamily="2" charset="-122"/>
              </a:rPr>
              <a:t>PPT</a:t>
            </a:r>
            <a:r>
              <a:rPr lang="zh-CN" altLang="en-US" sz="100" dirty="0">
                <a:solidFill>
                  <a:srgbClr val="C5E6EA"/>
                </a:solidFill>
                <a:ea typeface="宋体" panose="02010600030101010101" pitchFamily="2" charset="-122"/>
              </a:rPr>
              <a:t>模板：</a:t>
            </a:r>
            <a:r>
              <a:rPr lang="en-US" altLang="zh-CN" sz="100" dirty="0">
                <a:solidFill>
                  <a:srgbClr val="C5E6EA"/>
                </a:solidFill>
                <a:ea typeface="宋体" panose="02010600030101010101" pitchFamily="2" charset="-122"/>
              </a:rPr>
              <a:t> www.2ppt.com/hangye/ </a:t>
            </a:r>
          </a:p>
          <a:p>
            <a:pPr defTabSz="914400"/>
            <a:r>
              <a:rPr lang="zh-CN" altLang="en-US" sz="100" dirty="0">
                <a:solidFill>
                  <a:srgbClr val="C5E6EA"/>
                </a:solidFill>
                <a:ea typeface="宋体" panose="02010600030101010101" pitchFamily="2" charset="-122"/>
              </a:rPr>
              <a:t>节日</a:t>
            </a:r>
            <a:r>
              <a:rPr lang="en-US" altLang="zh-CN" sz="100" dirty="0">
                <a:solidFill>
                  <a:srgbClr val="C5E6EA"/>
                </a:solidFill>
                <a:ea typeface="宋体" panose="02010600030101010101" pitchFamily="2" charset="-122"/>
              </a:rPr>
              <a:t>PPT</a:t>
            </a:r>
            <a:r>
              <a:rPr lang="zh-CN" altLang="en-US" sz="100" dirty="0">
                <a:solidFill>
                  <a:srgbClr val="C5E6EA"/>
                </a:solidFill>
                <a:ea typeface="宋体" panose="02010600030101010101" pitchFamily="2" charset="-122"/>
              </a:rPr>
              <a:t>模板：</a:t>
            </a:r>
            <a:r>
              <a:rPr lang="en-US" altLang="zh-CN" sz="100" dirty="0">
                <a:solidFill>
                  <a:srgbClr val="C5E6EA"/>
                </a:solidFill>
                <a:ea typeface="宋体" panose="02010600030101010101" pitchFamily="2" charset="-122"/>
              </a:rPr>
              <a:t> www.2ppt.com/jieri/           PPT</a:t>
            </a:r>
            <a:r>
              <a:rPr lang="zh-CN" altLang="en-US" sz="100" dirty="0">
                <a:solidFill>
                  <a:srgbClr val="C5E6EA"/>
                </a:solidFill>
                <a:ea typeface="宋体" panose="02010600030101010101" pitchFamily="2" charset="-122"/>
              </a:rPr>
              <a:t>素材下载：</a:t>
            </a:r>
            <a:r>
              <a:rPr lang="en-US" altLang="zh-CN" sz="100" dirty="0">
                <a:solidFill>
                  <a:srgbClr val="C5E6EA"/>
                </a:solidFill>
                <a:ea typeface="宋体" panose="02010600030101010101" pitchFamily="2" charset="-122"/>
              </a:rPr>
              <a:t> www.2ppt.com/sucai/</a:t>
            </a:r>
          </a:p>
          <a:p>
            <a:pPr defTabSz="914400"/>
            <a:r>
              <a:rPr lang="en-US" altLang="zh-CN" sz="100" dirty="0">
                <a:solidFill>
                  <a:srgbClr val="C5E6EA"/>
                </a:solidFill>
                <a:ea typeface="宋体" panose="02010600030101010101" pitchFamily="2" charset="-122"/>
              </a:rPr>
              <a:t>PPT</a:t>
            </a:r>
            <a:r>
              <a:rPr lang="zh-CN" altLang="en-US" sz="100" dirty="0">
                <a:solidFill>
                  <a:srgbClr val="C5E6EA"/>
                </a:solidFill>
                <a:ea typeface="宋体" panose="02010600030101010101" pitchFamily="2" charset="-122"/>
              </a:rPr>
              <a:t>背景图片：</a:t>
            </a:r>
            <a:r>
              <a:rPr lang="en-US" altLang="zh-CN" sz="100" dirty="0">
                <a:solidFill>
                  <a:srgbClr val="C5E6EA"/>
                </a:solidFill>
                <a:ea typeface="宋体" panose="02010600030101010101" pitchFamily="2" charset="-122"/>
              </a:rPr>
              <a:t> www.2ppt.com/beijing/      PPT</a:t>
            </a:r>
            <a:r>
              <a:rPr lang="zh-CN" altLang="en-US" sz="100" dirty="0">
                <a:solidFill>
                  <a:srgbClr val="C5E6EA"/>
                </a:solidFill>
                <a:ea typeface="宋体" panose="02010600030101010101" pitchFamily="2" charset="-122"/>
              </a:rPr>
              <a:t>图表下载：</a:t>
            </a:r>
            <a:r>
              <a:rPr lang="en-US" altLang="zh-CN" sz="100" dirty="0">
                <a:solidFill>
                  <a:srgbClr val="C5E6EA"/>
                </a:solidFill>
                <a:ea typeface="宋体" panose="02010600030101010101" pitchFamily="2" charset="-122"/>
              </a:rPr>
              <a:t> www.2ppt.com/tubiao/      </a:t>
            </a:r>
          </a:p>
          <a:p>
            <a:pPr defTabSz="914400"/>
            <a:r>
              <a:rPr lang="zh-CN" altLang="en-US" sz="100" dirty="0">
                <a:solidFill>
                  <a:srgbClr val="C5E6EA"/>
                </a:solidFill>
                <a:ea typeface="宋体" panose="02010600030101010101" pitchFamily="2" charset="-122"/>
              </a:rPr>
              <a:t>优秀</a:t>
            </a:r>
            <a:r>
              <a:rPr lang="en-US" altLang="zh-CN" sz="100" dirty="0">
                <a:solidFill>
                  <a:srgbClr val="C5E6EA"/>
                </a:solidFill>
                <a:ea typeface="宋体" panose="02010600030101010101" pitchFamily="2" charset="-122"/>
              </a:rPr>
              <a:t>PPT</a:t>
            </a:r>
            <a:r>
              <a:rPr lang="zh-CN" altLang="en-US" sz="100" dirty="0">
                <a:solidFill>
                  <a:srgbClr val="C5E6EA"/>
                </a:solidFill>
                <a:ea typeface="宋体" panose="02010600030101010101" pitchFamily="2" charset="-122"/>
              </a:rPr>
              <a:t>下载：</a:t>
            </a:r>
            <a:r>
              <a:rPr lang="en-US" altLang="zh-CN" sz="100" dirty="0">
                <a:solidFill>
                  <a:srgbClr val="C5E6EA"/>
                </a:solidFill>
                <a:ea typeface="宋体" panose="02010600030101010101" pitchFamily="2" charset="-122"/>
              </a:rPr>
              <a:t> www.2ppt.com/xiazai/        PPT</a:t>
            </a:r>
            <a:r>
              <a:rPr lang="zh-CN" altLang="en-US" sz="100" dirty="0">
                <a:solidFill>
                  <a:srgbClr val="C5E6EA"/>
                </a:solidFill>
                <a:ea typeface="宋体" panose="02010600030101010101" pitchFamily="2" charset="-122"/>
              </a:rPr>
              <a:t>教程： </a:t>
            </a:r>
            <a:r>
              <a:rPr lang="en-US" altLang="zh-CN" sz="100" dirty="0">
                <a:solidFill>
                  <a:srgbClr val="C5E6EA"/>
                </a:solidFill>
                <a:ea typeface="宋体" panose="02010600030101010101" pitchFamily="2" charset="-122"/>
              </a:rPr>
              <a:t> www.2ppt.com/powerpoint/      </a:t>
            </a:r>
          </a:p>
          <a:p>
            <a:pPr defTabSz="914400"/>
            <a:r>
              <a:rPr lang="en-US" altLang="zh-CN" sz="100" dirty="0">
                <a:solidFill>
                  <a:srgbClr val="C5E6EA"/>
                </a:solidFill>
                <a:ea typeface="宋体" panose="02010600030101010101" pitchFamily="2" charset="-122"/>
              </a:rPr>
              <a:t>Word</a:t>
            </a:r>
            <a:r>
              <a:rPr lang="zh-CN" altLang="en-US" sz="100" dirty="0">
                <a:solidFill>
                  <a:srgbClr val="C5E6EA"/>
                </a:solidFill>
                <a:ea typeface="宋体" panose="02010600030101010101" pitchFamily="2" charset="-122"/>
              </a:rPr>
              <a:t>教程： </a:t>
            </a:r>
            <a:r>
              <a:rPr lang="en-US" altLang="zh-CN" sz="100" dirty="0">
                <a:solidFill>
                  <a:srgbClr val="C5E6EA"/>
                </a:solidFill>
                <a:ea typeface="宋体" panose="02010600030101010101" pitchFamily="2" charset="-122"/>
              </a:rPr>
              <a:t> www.2ppt.com/word/              Excel</a:t>
            </a:r>
            <a:r>
              <a:rPr lang="zh-CN" altLang="en-US" sz="100" dirty="0">
                <a:solidFill>
                  <a:srgbClr val="C5E6EA"/>
                </a:solidFill>
                <a:ea typeface="宋体" panose="02010600030101010101" pitchFamily="2" charset="-122"/>
              </a:rPr>
              <a:t>教程：</a:t>
            </a:r>
            <a:r>
              <a:rPr lang="en-US" altLang="zh-CN" sz="100" dirty="0">
                <a:solidFill>
                  <a:srgbClr val="C5E6EA"/>
                </a:solidFill>
                <a:ea typeface="宋体" panose="02010600030101010101" pitchFamily="2" charset="-122"/>
              </a:rPr>
              <a:t> www.2ppt.com/excel/  </a:t>
            </a:r>
          </a:p>
          <a:p>
            <a:pPr defTabSz="914400"/>
            <a:r>
              <a:rPr lang="zh-CN" altLang="en-US" sz="100" dirty="0">
                <a:solidFill>
                  <a:srgbClr val="C5E6EA"/>
                </a:solidFill>
                <a:ea typeface="宋体" panose="02010600030101010101" pitchFamily="2" charset="-122"/>
              </a:rPr>
              <a:t>资料下载：</a:t>
            </a:r>
            <a:r>
              <a:rPr lang="en-US" altLang="zh-CN" sz="100" dirty="0">
                <a:solidFill>
                  <a:srgbClr val="C5E6EA"/>
                </a:solidFill>
                <a:ea typeface="宋体" panose="02010600030101010101" pitchFamily="2" charset="-122"/>
              </a:rPr>
              <a:t> www.2ppt.com/ziliao/                PPT</a:t>
            </a:r>
            <a:r>
              <a:rPr lang="zh-CN" altLang="en-US" sz="100" dirty="0">
                <a:solidFill>
                  <a:srgbClr val="C5E6EA"/>
                </a:solidFill>
                <a:ea typeface="宋体" panose="02010600030101010101" pitchFamily="2" charset="-122"/>
              </a:rPr>
              <a:t>课件下载：</a:t>
            </a:r>
            <a:r>
              <a:rPr lang="en-US" altLang="zh-CN" sz="100" dirty="0">
                <a:solidFill>
                  <a:srgbClr val="C5E6EA"/>
                </a:solidFill>
                <a:ea typeface="宋体" panose="02010600030101010101" pitchFamily="2" charset="-122"/>
              </a:rPr>
              <a:t> www.2ppt.com/kejian/ </a:t>
            </a:r>
          </a:p>
          <a:p>
            <a:pPr defTabSz="914400"/>
            <a:r>
              <a:rPr lang="zh-CN" altLang="en-US" sz="100" dirty="0">
                <a:solidFill>
                  <a:srgbClr val="C5E6EA"/>
                </a:solidFill>
                <a:ea typeface="宋体" panose="02010600030101010101" pitchFamily="2" charset="-122"/>
              </a:rPr>
              <a:t>范文下载：</a:t>
            </a:r>
            <a:r>
              <a:rPr lang="en-US" altLang="zh-CN" sz="100" dirty="0">
                <a:solidFill>
                  <a:srgbClr val="C5E6EA"/>
                </a:solidFill>
                <a:ea typeface="宋体" panose="02010600030101010101" pitchFamily="2" charset="-122"/>
              </a:rPr>
              <a:t> www.2ppt.com/fanwen/             </a:t>
            </a:r>
            <a:r>
              <a:rPr lang="zh-CN" altLang="en-US" sz="100" dirty="0">
                <a:solidFill>
                  <a:srgbClr val="C5E6EA"/>
                </a:solidFill>
                <a:ea typeface="宋体" panose="02010600030101010101" pitchFamily="2" charset="-122"/>
              </a:rPr>
              <a:t>试卷下载：</a:t>
            </a:r>
            <a:r>
              <a:rPr lang="en-US" altLang="zh-CN" sz="100" dirty="0">
                <a:solidFill>
                  <a:srgbClr val="C5E6EA"/>
                </a:solidFill>
                <a:ea typeface="宋体" panose="02010600030101010101" pitchFamily="2" charset="-122"/>
              </a:rPr>
              <a:t> www.2ppt.com/shiti/  </a:t>
            </a:r>
          </a:p>
          <a:p>
            <a:pPr defTabSz="914400"/>
            <a:r>
              <a:rPr lang="zh-CN" altLang="en-US" sz="100" dirty="0">
                <a:solidFill>
                  <a:srgbClr val="C5E6EA"/>
                </a:solidFill>
                <a:ea typeface="宋体" panose="02010600030101010101" pitchFamily="2" charset="-122"/>
              </a:rPr>
              <a:t>教案下载：</a:t>
            </a:r>
            <a:r>
              <a:rPr lang="en-US" altLang="zh-CN" sz="100" dirty="0">
                <a:solidFill>
                  <a:srgbClr val="C5E6EA"/>
                </a:solidFill>
                <a:ea typeface="宋体" panose="02010600030101010101" pitchFamily="2" charset="-122"/>
              </a:rPr>
              <a:t> www.2ppt.com/jiaoan/  </a:t>
            </a:r>
            <a:r>
              <a:rPr lang="en-US" altLang="zh-CN" sz="100" dirty="0" smtClean="0">
                <a:solidFill>
                  <a:srgbClr val="C5E6EA"/>
                </a:solidFill>
                <a:ea typeface="宋体" panose="02010600030101010101" pitchFamily="2" charset="-122"/>
              </a:rPr>
              <a:t>      </a:t>
            </a:r>
            <a:endParaRPr lang="en-US" altLang="zh-CN" sz="100" dirty="0">
              <a:solidFill>
                <a:srgbClr val="C5E6EA"/>
              </a:solidFill>
              <a:ea typeface="宋体" panose="02010600030101010101" pitchFamily="2" charset="-122"/>
            </a:endParaRPr>
          </a:p>
          <a:p>
            <a:pPr defTabSz="914400"/>
            <a:r>
              <a:rPr lang="zh-CN" altLang="en-US" sz="100" dirty="0" smtClean="0">
                <a:solidFill>
                  <a:srgbClr val="C5E6EA"/>
                </a:solidFill>
                <a:ea typeface="宋体" panose="02010600030101010101" pitchFamily="2" charset="-122"/>
              </a:rPr>
              <a:t>字体下载：</a:t>
            </a:r>
            <a:r>
              <a:rPr lang="en-US" altLang="zh-CN" sz="100" dirty="0" smtClean="0">
                <a:solidFill>
                  <a:srgbClr val="C5E6EA"/>
                </a:solidFill>
                <a:ea typeface="宋体" panose="02010600030101010101" pitchFamily="2" charset="-122"/>
              </a:rPr>
              <a:t> www.2ppt.com/ziti/</a:t>
            </a:r>
            <a:endParaRPr lang="en-US" altLang="zh-CN" sz="100" dirty="0">
              <a:solidFill>
                <a:srgbClr val="C5E6EA"/>
              </a:solidFill>
              <a:ea typeface="宋体" panose="02010600030101010101" pitchFamily="2" charset="-122"/>
            </a:endParaRPr>
          </a:p>
          <a:p>
            <a:pPr defTabSz="914400"/>
            <a:r>
              <a:rPr lang="en-US" altLang="zh-CN" sz="100" dirty="0">
                <a:solidFill>
                  <a:srgbClr val="C5E6EA"/>
                </a:solidFill>
                <a:ea typeface="宋体" panose="02010600030101010101" pitchFamily="2" charset="-122"/>
              </a:rPr>
              <a:t> </a:t>
            </a:r>
            <a:endParaRPr lang="zh-CN" altLang="en-US" sz="100" dirty="0">
              <a:solidFill>
                <a:srgbClr val="C5E6EA"/>
              </a:solidFill>
              <a:ea typeface="宋体" panose="02010600030101010101" pitchFamily="2" charset="-122"/>
            </a:endParaRPr>
          </a:p>
        </p:txBody>
      </p:sp>
    </p:spTree>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6E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screen"/>
          <a:stretch>
            <a:fillRect/>
          </a:stretch>
        </p:blipFill>
        <p:spPr>
          <a:xfrm>
            <a:off x="3096210" y="935686"/>
            <a:ext cx="6361527" cy="4853278"/>
          </a:xfrm>
          <a:prstGeom prst="rect">
            <a:avLst/>
          </a:prstGeom>
        </p:spPr>
      </p:pic>
      <p:pic>
        <p:nvPicPr>
          <p:cNvPr id="12" name="图片 11"/>
          <p:cNvPicPr>
            <a:picLocks noChangeAspect="1"/>
          </p:cNvPicPr>
          <p:nvPr/>
        </p:nvPicPr>
        <p:blipFill>
          <a:blip r:embed="rId4"/>
          <a:stretch>
            <a:fillRect/>
          </a:stretch>
        </p:blipFill>
        <p:spPr>
          <a:xfrm>
            <a:off x="1918702" y="3133725"/>
            <a:ext cx="2752725" cy="3019425"/>
          </a:xfrm>
          <a:prstGeom prst="rect">
            <a:avLst/>
          </a:prstGeom>
        </p:spPr>
      </p:pic>
      <p:sp>
        <p:nvSpPr>
          <p:cNvPr id="13" name="文本框 12"/>
          <p:cNvSpPr txBox="1"/>
          <p:nvPr/>
        </p:nvSpPr>
        <p:spPr>
          <a:xfrm>
            <a:off x="8077200" y="5562600"/>
            <a:ext cx="2752725" cy="369332"/>
          </a:xfrm>
          <a:prstGeom prst="rect">
            <a:avLst/>
          </a:prstGeom>
          <a:noFill/>
        </p:spPr>
        <p:txBody>
          <a:bodyPr wrap="square" rtlCol="0">
            <a:spAutoFit/>
          </a:bodyPr>
          <a:lstStyle/>
          <a:p>
            <a:pPr algn="dist"/>
            <a:r>
              <a:rPr lang="en-US" altLang="zh-CN" dirty="0" smtClean="0">
                <a:solidFill>
                  <a:schemeClr val="bg1"/>
                </a:solidFill>
              </a:rPr>
              <a:t>20XX.03.30</a:t>
            </a:r>
            <a:endParaRPr lang="zh-CN" altLang="en-US" dirty="0">
              <a:solidFill>
                <a:schemeClr val="bg1"/>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TWO</a:t>
            </a:r>
            <a:endParaRPr lang="zh-CN" altLang="en-US" sz="4000" dirty="0">
              <a:solidFill>
                <a:schemeClr val="bg1"/>
              </a:solidFill>
            </a:endParaRPr>
          </a:p>
        </p:txBody>
      </p:sp>
      <p:sp>
        <p:nvSpPr>
          <p:cNvPr id="5" name="任意形状 6"/>
          <p:cNvSpPr/>
          <p:nvPr/>
        </p:nvSpPr>
        <p:spPr>
          <a:xfrm>
            <a:off x="1359219" y="2745942"/>
            <a:ext cx="1902084"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solidFill>
            <a:srgbClr val="FFFFFF">
              <a:alpha val="90000"/>
              <a:hueOff val="0"/>
              <a:satOff val="0"/>
              <a:lumOff val="0"/>
              <a:alphaOff val="0"/>
            </a:srgbClr>
          </a:solidFill>
          <a:ln w="6350" cap="flat" cmpd="sng" algn="ctr">
            <a:solidFill>
              <a:srgbClr val="D6C0DB"/>
            </a:solidFill>
            <a:prstDash val="solid"/>
            <a:miter lim="800000"/>
          </a:ln>
          <a:effectLst/>
        </p:spPr>
        <p:txBody>
          <a:bodyPr spcFirstLastPara="0" vert="horz" wrap="square" lIns="89133" tIns="89133" rIns="89133" bIns="386948" numCol="1" spcCol="1270" anchor="t" anchorCtr="0">
            <a:noAutofit/>
          </a:bodyPr>
          <a:lstStyle/>
          <a:p>
            <a:pPr marL="285750" marR="0" lvl="1" indent="-285750" defTabSz="1333500" eaLnBrk="1" fontAlgn="auto" latinLnBrk="0" hangingPunct="1">
              <a:lnSpc>
                <a:spcPct val="90000"/>
              </a:lnSpc>
              <a:spcBef>
                <a:spcPct val="0"/>
              </a:spcBef>
              <a:spcAft>
                <a:spcPct val="15000"/>
              </a:spcAft>
              <a:buClrTx/>
              <a:buSzTx/>
              <a:buFontTx/>
              <a:buChar char="•"/>
              <a:defRPr/>
            </a:pPr>
            <a:endParaRPr kumimoji="0" lang="zh-CN" altLang="en-US" sz="3000" b="0" i="0" u="none" strike="noStrike" kern="0" cap="none" spc="0" normalizeH="0" baseline="0" noProof="0">
              <a:ln>
                <a:noFill/>
              </a:ln>
              <a:solidFill>
                <a:srgbClr val="000000">
                  <a:hueOff val="0"/>
                  <a:satOff val="0"/>
                  <a:lumOff val="0"/>
                  <a:alphaOff val="0"/>
                </a:srgbClr>
              </a:solidFill>
              <a:effectLst/>
              <a:uLnTx/>
              <a:uFillTx/>
              <a:latin typeface="Century Gothic" panose="020B0502020202020204"/>
              <a:ea typeface="微软雅黑" panose="020B0503020204020204" pitchFamily="34" charset="-122"/>
              <a:cs typeface="+mn-cs"/>
            </a:endParaRPr>
          </a:p>
          <a:p>
            <a:pPr marL="285750" marR="0" lvl="1" indent="-285750" defTabSz="1333500" eaLnBrk="1" fontAlgn="auto" latinLnBrk="0" hangingPunct="1">
              <a:lnSpc>
                <a:spcPct val="90000"/>
              </a:lnSpc>
              <a:spcBef>
                <a:spcPct val="0"/>
              </a:spcBef>
              <a:spcAft>
                <a:spcPct val="15000"/>
              </a:spcAft>
              <a:buClrTx/>
              <a:buSzTx/>
              <a:buFontTx/>
              <a:buChar char="•"/>
              <a:defRPr/>
            </a:pPr>
            <a:endParaRPr kumimoji="0" lang="zh-CN" altLang="en-US" sz="3000" b="0" i="0" u="none" strike="noStrike" kern="0" cap="none" spc="0" normalizeH="0" baseline="0" noProof="0">
              <a:ln>
                <a:noFill/>
              </a:ln>
              <a:solidFill>
                <a:srgbClr val="000000">
                  <a:hueOff val="0"/>
                  <a:satOff val="0"/>
                  <a:lumOff val="0"/>
                  <a:alphaOff val="0"/>
                </a:srgbClr>
              </a:solidFill>
              <a:effectLst/>
              <a:uLnTx/>
              <a:uFillTx/>
              <a:latin typeface="Century Gothic" panose="020B0502020202020204"/>
              <a:ea typeface="微软雅黑" panose="020B0503020204020204" pitchFamily="34" charset="-122"/>
              <a:cs typeface="+mn-cs"/>
            </a:endParaRPr>
          </a:p>
        </p:txBody>
      </p:sp>
      <p:sp>
        <p:nvSpPr>
          <p:cNvPr id="6" name="形状 5"/>
          <p:cNvSpPr/>
          <p:nvPr/>
        </p:nvSpPr>
        <p:spPr>
          <a:xfrm>
            <a:off x="2383328" y="3238916"/>
            <a:ext cx="2141983" cy="2141983"/>
          </a:xfrm>
          <a:prstGeom prst="leftCircularArrow">
            <a:avLst>
              <a:gd name="adj1" fmla="val 2550"/>
              <a:gd name="adj2" fmla="val 309429"/>
              <a:gd name="adj3" fmla="val 2084940"/>
              <a:gd name="adj4" fmla="val 9024489"/>
              <a:gd name="adj5" fmla="val 2975"/>
            </a:avLst>
          </a:prstGeom>
          <a:solidFill>
            <a:srgbClr val="D6C0DB"/>
          </a:solidFill>
          <a:ln>
            <a:solidFill>
              <a:srgbClr val="D6C0DB"/>
            </a:solidFill>
          </a:ln>
          <a:effectLst/>
        </p:spPr>
      </p:sp>
      <p:sp>
        <p:nvSpPr>
          <p:cNvPr id="7" name="任意形状 10"/>
          <p:cNvSpPr/>
          <p:nvPr/>
        </p:nvSpPr>
        <p:spPr>
          <a:xfrm>
            <a:off x="1658721" y="4081224"/>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D6C0DB"/>
          </a:solidFill>
          <a:ln>
            <a:solidFill>
              <a:srgbClr val="D6C0DB"/>
            </a:solidFill>
          </a:ln>
          <a:effectLst/>
        </p:spPr>
        <p:txBody>
          <a:bodyPr spcFirstLastPara="0" vert="horz" wrap="square" lIns="80310" tIns="59355" rIns="80310" bIns="59355"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zh-CN" altLang="en-US" sz="33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8" name="圆角矩形 28"/>
          <p:cNvSpPr/>
          <p:nvPr/>
        </p:nvSpPr>
        <p:spPr>
          <a:xfrm>
            <a:off x="3750362" y="2745942"/>
            <a:ext cx="2060461" cy="1699449"/>
          </a:xfrm>
          <a:prstGeom prst="roundRect">
            <a:avLst>
              <a:gd name="adj" fmla="val 10000"/>
            </a:avLst>
          </a:prstGeom>
          <a:solidFill>
            <a:srgbClr val="FFFFFF">
              <a:alpha val="90000"/>
              <a:hueOff val="0"/>
              <a:satOff val="0"/>
              <a:lumOff val="0"/>
              <a:alphaOff val="0"/>
            </a:srgbClr>
          </a:solidFill>
          <a:ln w="6350" cap="flat" cmpd="sng" algn="ctr">
            <a:solidFill>
              <a:srgbClr val="C5E6EA"/>
            </a:solidFill>
            <a:prstDash val="solid"/>
            <a:miter lim="800000"/>
          </a:ln>
          <a:effectLst/>
        </p:spPr>
      </p:sp>
      <p:sp>
        <p:nvSpPr>
          <p:cNvPr id="9" name="环形箭头 29"/>
          <p:cNvSpPr/>
          <p:nvPr/>
        </p:nvSpPr>
        <p:spPr>
          <a:xfrm>
            <a:off x="4915679" y="1743801"/>
            <a:ext cx="2405264" cy="2405264"/>
          </a:xfrm>
          <a:prstGeom prst="circularArrow">
            <a:avLst>
              <a:gd name="adj1" fmla="val 2271"/>
              <a:gd name="adj2" fmla="val 273786"/>
              <a:gd name="adj3" fmla="val 19550703"/>
              <a:gd name="adj4" fmla="val 12575511"/>
              <a:gd name="adj5" fmla="val 2650"/>
            </a:avLst>
          </a:prstGeom>
          <a:solidFill>
            <a:srgbClr val="C5E6EA"/>
          </a:solidFill>
          <a:ln>
            <a:solidFill>
              <a:srgbClr val="C5E6EA"/>
            </a:solidFill>
          </a:ln>
          <a:effectLst/>
        </p:spPr>
      </p:sp>
      <p:sp>
        <p:nvSpPr>
          <p:cNvPr id="10" name="任意形状 16"/>
          <p:cNvSpPr/>
          <p:nvPr/>
        </p:nvSpPr>
        <p:spPr>
          <a:xfrm>
            <a:off x="4208243" y="2381774"/>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C5E6EA"/>
          </a:solidFill>
          <a:ln>
            <a:noFill/>
          </a:ln>
          <a:effectLst/>
        </p:spPr>
        <p:txBody>
          <a:bodyPr spcFirstLastPara="0" vert="horz" wrap="square" lIns="80310" tIns="59355" rIns="80310" bIns="59355"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zh-CN" altLang="en-US" sz="33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11" name="任意形状 20"/>
          <p:cNvSpPr/>
          <p:nvPr/>
        </p:nvSpPr>
        <p:spPr>
          <a:xfrm>
            <a:off x="6299884" y="2745942"/>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6350" cap="flat" cmpd="sng" algn="ctr">
            <a:solidFill>
              <a:srgbClr val="D6C0DB"/>
            </a:solidFill>
            <a:prstDash val="solid"/>
            <a:miter lim="800000"/>
          </a:ln>
          <a:effectLst/>
        </p:spPr>
        <p:txBody>
          <a:bodyPr spcFirstLastPara="0" vert="horz" wrap="square" lIns="89133" tIns="89133" rIns="89133" bIns="386948" numCol="1" spcCol="1270" anchor="t" anchorCtr="0">
            <a:noAutofit/>
          </a:bodyPr>
          <a:lstStyle/>
          <a:p>
            <a:pPr marL="285750" marR="0" lvl="1" indent="-285750" defTabSz="1333500" eaLnBrk="1" fontAlgn="auto" latinLnBrk="0" hangingPunct="1">
              <a:lnSpc>
                <a:spcPct val="90000"/>
              </a:lnSpc>
              <a:spcBef>
                <a:spcPct val="0"/>
              </a:spcBef>
              <a:spcAft>
                <a:spcPct val="15000"/>
              </a:spcAft>
              <a:buClrTx/>
              <a:buSzTx/>
              <a:buFontTx/>
              <a:buChar char="•"/>
              <a:defRPr/>
            </a:pPr>
            <a:endParaRPr kumimoji="0" lang="zh-CN" altLang="en-US" sz="3000" b="0" i="0" u="none" strike="noStrike" kern="0" cap="none" spc="0" normalizeH="0" baseline="0" noProof="0">
              <a:ln>
                <a:noFill/>
              </a:ln>
              <a:solidFill>
                <a:srgbClr val="000000">
                  <a:hueOff val="0"/>
                  <a:satOff val="0"/>
                  <a:lumOff val="0"/>
                  <a:alphaOff val="0"/>
                </a:srgbClr>
              </a:solidFill>
              <a:effectLst/>
              <a:uLnTx/>
              <a:uFillTx/>
              <a:latin typeface="Century Gothic" panose="020B0502020202020204"/>
              <a:ea typeface="微软雅黑" panose="020B0503020204020204" pitchFamily="34" charset="-122"/>
              <a:cs typeface="+mn-cs"/>
            </a:endParaRPr>
          </a:p>
          <a:p>
            <a:pPr marL="285750" marR="0" lvl="1" indent="-285750" defTabSz="1333500" eaLnBrk="1" fontAlgn="auto" latinLnBrk="0" hangingPunct="1">
              <a:lnSpc>
                <a:spcPct val="90000"/>
              </a:lnSpc>
              <a:spcBef>
                <a:spcPct val="0"/>
              </a:spcBef>
              <a:spcAft>
                <a:spcPct val="15000"/>
              </a:spcAft>
              <a:buClrTx/>
              <a:buSzTx/>
              <a:buFontTx/>
              <a:buChar char="•"/>
              <a:defRPr/>
            </a:pPr>
            <a:endParaRPr kumimoji="0" lang="zh-CN" altLang="en-US" sz="3000" b="0" i="0" u="none" strike="noStrike" kern="0" cap="none" spc="0" normalizeH="0" baseline="0" noProof="0">
              <a:ln>
                <a:noFill/>
              </a:ln>
              <a:solidFill>
                <a:srgbClr val="000000">
                  <a:hueOff val="0"/>
                  <a:satOff val="0"/>
                  <a:lumOff val="0"/>
                  <a:alphaOff val="0"/>
                </a:srgbClr>
              </a:solidFill>
              <a:effectLst/>
              <a:uLnTx/>
              <a:uFillTx/>
              <a:latin typeface="Century Gothic" panose="020B0502020202020204"/>
              <a:ea typeface="微软雅黑" panose="020B0503020204020204" pitchFamily="34" charset="-122"/>
              <a:cs typeface="+mn-cs"/>
            </a:endParaRPr>
          </a:p>
        </p:txBody>
      </p:sp>
      <p:sp>
        <p:nvSpPr>
          <p:cNvPr id="12" name="形状 11"/>
          <p:cNvSpPr/>
          <p:nvPr/>
        </p:nvSpPr>
        <p:spPr>
          <a:xfrm>
            <a:off x="7482371" y="3238916"/>
            <a:ext cx="2141983" cy="2141983"/>
          </a:xfrm>
          <a:prstGeom prst="leftCircularArrow">
            <a:avLst>
              <a:gd name="adj1" fmla="val 2550"/>
              <a:gd name="adj2" fmla="val 309429"/>
              <a:gd name="adj3" fmla="val 2084940"/>
              <a:gd name="adj4" fmla="val 9024489"/>
              <a:gd name="adj5" fmla="val 2975"/>
            </a:avLst>
          </a:prstGeom>
          <a:solidFill>
            <a:srgbClr val="D6C0DB"/>
          </a:solidFill>
          <a:ln>
            <a:solidFill>
              <a:srgbClr val="D6C0DB"/>
            </a:solidFill>
          </a:ln>
          <a:effectLst/>
        </p:spPr>
      </p:sp>
      <p:sp>
        <p:nvSpPr>
          <p:cNvPr id="13" name="任意形状 28"/>
          <p:cNvSpPr/>
          <p:nvPr/>
        </p:nvSpPr>
        <p:spPr>
          <a:xfrm>
            <a:off x="6757764" y="4081224"/>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D6C0DB"/>
          </a:solidFill>
          <a:ln>
            <a:solidFill>
              <a:srgbClr val="D6C0DB"/>
            </a:solidFill>
          </a:ln>
          <a:effectLst/>
        </p:spPr>
        <p:txBody>
          <a:bodyPr spcFirstLastPara="0" vert="horz" wrap="square" lIns="80310" tIns="59355" rIns="80310" bIns="59355"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zh-CN" altLang="en-US" sz="33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14" name="任意形状 29"/>
          <p:cNvSpPr/>
          <p:nvPr/>
        </p:nvSpPr>
        <p:spPr>
          <a:xfrm>
            <a:off x="8849405" y="2745942"/>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solidFill>
            <a:srgbClr val="FFFFFF">
              <a:alpha val="90000"/>
              <a:hueOff val="0"/>
              <a:satOff val="0"/>
              <a:lumOff val="0"/>
              <a:alphaOff val="0"/>
            </a:srgbClr>
          </a:solidFill>
          <a:ln w="6350" cap="flat" cmpd="sng" algn="ctr">
            <a:solidFill>
              <a:srgbClr val="C5E6EA"/>
            </a:solidFill>
            <a:prstDash val="solid"/>
            <a:miter lim="800000"/>
          </a:ln>
          <a:effectLst/>
        </p:spPr>
        <p:txBody>
          <a:bodyPr spcFirstLastPara="0" vert="horz" wrap="square" lIns="89133" tIns="386948" rIns="89133" bIns="89133" numCol="1" spcCol="1270" anchor="t" anchorCtr="0">
            <a:noAutofit/>
          </a:bodyPr>
          <a:lstStyle/>
          <a:p>
            <a:pPr marL="285750" marR="0" lvl="1" indent="-285750" defTabSz="1333500" eaLnBrk="1" fontAlgn="auto" latinLnBrk="0" hangingPunct="1">
              <a:lnSpc>
                <a:spcPct val="90000"/>
              </a:lnSpc>
              <a:spcBef>
                <a:spcPct val="0"/>
              </a:spcBef>
              <a:spcAft>
                <a:spcPct val="15000"/>
              </a:spcAft>
              <a:buClrTx/>
              <a:buSzTx/>
              <a:buFontTx/>
              <a:buChar char="•"/>
              <a:defRPr/>
            </a:pPr>
            <a:endParaRPr kumimoji="0" lang="zh-CN" altLang="en-US" sz="3000" b="0" i="0" u="none" strike="noStrike" kern="0" cap="none" spc="0" normalizeH="0" baseline="0" noProof="0">
              <a:ln>
                <a:noFill/>
              </a:ln>
              <a:solidFill>
                <a:srgbClr val="000000">
                  <a:hueOff val="0"/>
                  <a:satOff val="0"/>
                  <a:lumOff val="0"/>
                  <a:alphaOff val="0"/>
                </a:srgbClr>
              </a:solidFill>
              <a:effectLst/>
              <a:uLnTx/>
              <a:uFillTx/>
              <a:latin typeface="Century Gothic" panose="020B0502020202020204"/>
              <a:ea typeface="微软雅黑" panose="020B0503020204020204" pitchFamily="34" charset="-122"/>
              <a:cs typeface="+mn-cs"/>
            </a:endParaRPr>
          </a:p>
          <a:p>
            <a:pPr marL="285750" marR="0" lvl="1" indent="-285750" defTabSz="1333500" eaLnBrk="1" fontAlgn="auto" latinLnBrk="0" hangingPunct="1">
              <a:lnSpc>
                <a:spcPct val="90000"/>
              </a:lnSpc>
              <a:spcBef>
                <a:spcPct val="0"/>
              </a:spcBef>
              <a:spcAft>
                <a:spcPct val="15000"/>
              </a:spcAft>
              <a:buClrTx/>
              <a:buSzTx/>
              <a:buFontTx/>
              <a:buChar char="•"/>
              <a:defRPr/>
            </a:pPr>
            <a:endParaRPr kumimoji="0" lang="zh-CN" altLang="en-US" sz="3000" b="0" i="0" u="none" strike="noStrike" kern="0" cap="none" spc="0" normalizeH="0" baseline="0" noProof="0">
              <a:ln>
                <a:noFill/>
              </a:ln>
              <a:solidFill>
                <a:srgbClr val="000000">
                  <a:hueOff val="0"/>
                  <a:satOff val="0"/>
                  <a:lumOff val="0"/>
                  <a:alphaOff val="0"/>
                </a:srgbClr>
              </a:solidFill>
              <a:effectLst/>
              <a:uLnTx/>
              <a:uFillTx/>
              <a:latin typeface="Century Gothic" panose="020B0502020202020204"/>
              <a:ea typeface="微软雅黑" panose="020B0503020204020204" pitchFamily="34" charset="-122"/>
              <a:cs typeface="+mn-cs"/>
            </a:endParaRPr>
          </a:p>
        </p:txBody>
      </p:sp>
      <p:sp>
        <p:nvSpPr>
          <p:cNvPr id="15" name="任意形状 30"/>
          <p:cNvSpPr/>
          <p:nvPr/>
        </p:nvSpPr>
        <p:spPr>
          <a:xfrm>
            <a:off x="9155929" y="2369790"/>
            <a:ext cx="1602582"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C5E6EA"/>
          </a:solidFill>
          <a:ln>
            <a:noFill/>
          </a:ln>
          <a:effectLst/>
        </p:spPr>
        <p:txBody>
          <a:bodyPr spcFirstLastPara="0" vert="horz" wrap="square" lIns="80310" tIns="59355" rIns="80310" bIns="59355"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zh-CN" altLang="en-US" sz="33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cs typeface="+mn-cs"/>
            </a:endParaRPr>
          </a:p>
        </p:txBody>
      </p:sp>
      <p:sp>
        <p:nvSpPr>
          <p:cNvPr id="16" name="矩形 15"/>
          <p:cNvSpPr/>
          <p:nvPr/>
        </p:nvSpPr>
        <p:spPr>
          <a:xfrm>
            <a:off x="1736543" y="4269938"/>
            <a:ext cx="1719944" cy="372410"/>
          </a:xfrm>
          <a:prstGeom prst="rect">
            <a:avLst/>
          </a:prstGeom>
          <a:ln>
            <a:noFill/>
          </a:ln>
        </p:spPr>
        <p:txBody>
          <a:bodyPr wrap="square">
            <a:spAutoFit/>
          </a:bodyPr>
          <a:lstStyle/>
          <a:p>
            <a:pPr algn="ctr" defTabSz="609600">
              <a:lnSpc>
                <a:spcPct val="130000"/>
              </a:lnSpc>
            </a:pPr>
            <a:r>
              <a:rPr lang="zh-CN" altLang="en-US" sz="1400" b="1" dirty="0">
                <a:solidFill>
                  <a:srgbClr val="FFFFFF"/>
                </a:solidFill>
                <a:latin typeface="Century Gothic" panose="020B0502020202020204"/>
                <a:ea typeface="微软雅黑" panose="020B0503020204020204" pitchFamily="34" charset="-122"/>
              </a:rPr>
              <a:t>点击此处添加标题</a:t>
            </a:r>
            <a:endParaRPr lang="en-US" altLang="zh-CN" sz="1400" b="1" dirty="0">
              <a:solidFill>
                <a:srgbClr val="FFFFFF"/>
              </a:solidFill>
              <a:latin typeface="Century Gothic" panose="020B0502020202020204"/>
              <a:ea typeface="微软雅黑" panose="020B0503020204020204" pitchFamily="34" charset="-122"/>
            </a:endParaRPr>
          </a:p>
        </p:txBody>
      </p:sp>
      <p:sp>
        <p:nvSpPr>
          <p:cNvPr id="17" name="矩形 16"/>
          <p:cNvSpPr/>
          <p:nvPr/>
        </p:nvSpPr>
        <p:spPr>
          <a:xfrm>
            <a:off x="6816396" y="4269938"/>
            <a:ext cx="1719944" cy="372410"/>
          </a:xfrm>
          <a:prstGeom prst="rect">
            <a:avLst/>
          </a:prstGeom>
          <a:solidFill>
            <a:srgbClr val="D6C0DB"/>
          </a:solidFill>
          <a:ln>
            <a:noFill/>
          </a:ln>
        </p:spPr>
        <p:txBody>
          <a:bodyPr wrap="square">
            <a:spAutoFit/>
          </a:bodyPr>
          <a:lstStyle/>
          <a:p>
            <a:pPr algn="ctr" defTabSz="609600">
              <a:lnSpc>
                <a:spcPct val="130000"/>
              </a:lnSpc>
            </a:pPr>
            <a:r>
              <a:rPr lang="zh-CN" altLang="en-US" sz="1400" b="1" dirty="0">
                <a:solidFill>
                  <a:srgbClr val="FFFFFF"/>
                </a:solidFill>
                <a:latin typeface="Century Gothic" panose="020B0502020202020204"/>
                <a:ea typeface="微软雅黑" panose="020B0503020204020204" pitchFamily="34" charset="-122"/>
              </a:rPr>
              <a:t>点击此处添加标题</a:t>
            </a:r>
            <a:endParaRPr lang="en-US" altLang="zh-CN" sz="1400" b="1" dirty="0">
              <a:solidFill>
                <a:srgbClr val="FFFFFF"/>
              </a:solidFill>
              <a:latin typeface="Century Gothic" panose="020B0502020202020204"/>
              <a:ea typeface="微软雅黑" panose="020B0503020204020204" pitchFamily="34" charset="-122"/>
            </a:endParaRPr>
          </a:p>
        </p:txBody>
      </p:sp>
      <p:sp>
        <p:nvSpPr>
          <p:cNvPr id="18" name="矩形 17"/>
          <p:cNvSpPr/>
          <p:nvPr/>
        </p:nvSpPr>
        <p:spPr>
          <a:xfrm>
            <a:off x="4264031" y="2532293"/>
            <a:ext cx="1719944" cy="372410"/>
          </a:xfrm>
          <a:prstGeom prst="rect">
            <a:avLst/>
          </a:prstGeom>
          <a:ln>
            <a:noFill/>
          </a:ln>
        </p:spPr>
        <p:txBody>
          <a:bodyPr wrap="square">
            <a:spAutoFit/>
          </a:bodyPr>
          <a:lstStyle/>
          <a:p>
            <a:pPr algn="ctr" defTabSz="609600">
              <a:lnSpc>
                <a:spcPct val="130000"/>
              </a:lnSpc>
            </a:pPr>
            <a:r>
              <a:rPr lang="zh-CN" altLang="en-US" sz="1400" b="1" dirty="0">
                <a:solidFill>
                  <a:srgbClr val="FFFFFF"/>
                </a:solidFill>
                <a:latin typeface="Century Gothic" panose="020B0502020202020204"/>
                <a:ea typeface="微软雅黑" panose="020B0503020204020204" pitchFamily="34" charset="-122"/>
              </a:rPr>
              <a:t>点击此处添加标题</a:t>
            </a:r>
            <a:endParaRPr lang="en-US" altLang="zh-CN" sz="1400" b="1" dirty="0">
              <a:solidFill>
                <a:srgbClr val="FFFFFF"/>
              </a:solidFill>
              <a:latin typeface="Century Gothic" panose="020B0502020202020204"/>
              <a:ea typeface="微软雅黑" panose="020B0503020204020204" pitchFamily="34" charset="-122"/>
            </a:endParaRPr>
          </a:p>
        </p:txBody>
      </p:sp>
      <p:sp>
        <p:nvSpPr>
          <p:cNvPr id="19" name="矩形 18"/>
          <p:cNvSpPr/>
          <p:nvPr/>
        </p:nvSpPr>
        <p:spPr>
          <a:xfrm>
            <a:off x="9147880" y="2520309"/>
            <a:ext cx="1719944" cy="372410"/>
          </a:xfrm>
          <a:prstGeom prst="rect">
            <a:avLst/>
          </a:prstGeom>
          <a:ln>
            <a:noFill/>
          </a:ln>
        </p:spPr>
        <p:txBody>
          <a:bodyPr wrap="square">
            <a:spAutoFit/>
          </a:bodyPr>
          <a:lstStyle/>
          <a:p>
            <a:pPr algn="ctr" defTabSz="609600">
              <a:lnSpc>
                <a:spcPct val="130000"/>
              </a:lnSpc>
            </a:pPr>
            <a:r>
              <a:rPr lang="zh-CN" altLang="en-US" sz="1400" b="1" dirty="0">
                <a:solidFill>
                  <a:srgbClr val="FFFFFF"/>
                </a:solidFill>
                <a:latin typeface="Century Gothic" panose="020B0502020202020204"/>
                <a:ea typeface="微软雅黑" panose="020B0503020204020204" pitchFamily="34" charset="-122"/>
              </a:rPr>
              <a:t>点击此处添加标题</a:t>
            </a:r>
            <a:endParaRPr lang="en-US" altLang="zh-CN" sz="1400" b="1" dirty="0">
              <a:solidFill>
                <a:srgbClr val="FFFFFF"/>
              </a:solidFill>
              <a:latin typeface="Century Gothic" panose="020B0502020202020204"/>
              <a:ea typeface="微软雅黑" panose="020B0503020204020204" pitchFamily="34" charset="-122"/>
            </a:endParaRPr>
          </a:p>
        </p:txBody>
      </p:sp>
      <p:sp>
        <p:nvSpPr>
          <p:cNvPr id="20" name="文本框 19"/>
          <p:cNvSpPr txBox="1"/>
          <p:nvPr/>
        </p:nvSpPr>
        <p:spPr>
          <a:xfrm>
            <a:off x="1508602" y="2997196"/>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1" name="文本框 20"/>
          <p:cNvSpPr txBox="1"/>
          <p:nvPr/>
        </p:nvSpPr>
        <p:spPr>
          <a:xfrm>
            <a:off x="1333023" y="3524007"/>
            <a:ext cx="2127521" cy="307777"/>
          </a:xfrm>
          <a:prstGeom prst="rect">
            <a:avLst/>
          </a:prstGeom>
          <a:noFill/>
        </p:spPr>
        <p:txBody>
          <a:bodyPr wrap="square" rtlCol="0">
            <a:spAutoFit/>
          </a:bodyPr>
          <a:lstStyle/>
          <a:p>
            <a:r>
              <a:rPr lang="en-US" altLang="zh-CN" sz="1400" dirty="0"/>
              <a:t>Click here to add words</a:t>
            </a:r>
            <a:endParaRPr lang="zh-CN" altLang="en-US" sz="1400" dirty="0"/>
          </a:p>
        </p:txBody>
      </p:sp>
      <p:sp>
        <p:nvSpPr>
          <p:cNvPr id="22" name="文本框 21"/>
          <p:cNvSpPr txBox="1"/>
          <p:nvPr/>
        </p:nvSpPr>
        <p:spPr>
          <a:xfrm>
            <a:off x="3988483" y="3414156"/>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3" name="文本框 22"/>
          <p:cNvSpPr txBox="1"/>
          <p:nvPr/>
        </p:nvSpPr>
        <p:spPr>
          <a:xfrm>
            <a:off x="3773626" y="3950655"/>
            <a:ext cx="2510668" cy="338554"/>
          </a:xfrm>
          <a:prstGeom prst="rect">
            <a:avLst/>
          </a:prstGeom>
          <a:noFill/>
        </p:spPr>
        <p:txBody>
          <a:bodyPr wrap="square" rtlCol="0">
            <a:spAutoFit/>
          </a:bodyPr>
          <a:lstStyle/>
          <a:p>
            <a:r>
              <a:rPr lang="en-US" altLang="zh-CN" sz="1600" dirty="0"/>
              <a:t>Click here to add words</a:t>
            </a:r>
            <a:endParaRPr lang="zh-CN" altLang="en-US" sz="1600" dirty="0"/>
          </a:p>
        </p:txBody>
      </p:sp>
      <p:sp>
        <p:nvSpPr>
          <p:cNvPr id="24" name="文本框 23"/>
          <p:cNvSpPr txBox="1"/>
          <p:nvPr/>
        </p:nvSpPr>
        <p:spPr>
          <a:xfrm>
            <a:off x="6483559" y="2957335"/>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6268702" y="3493834"/>
            <a:ext cx="2510668" cy="338554"/>
          </a:xfrm>
          <a:prstGeom prst="rect">
            <a:avLst/>
          </a:prstGeom>
          <a:noFill/>
        </p:spPr>
        <p:txBody>
          <a:bodyPr wrap="square" rtlCol="0">
            <a:spAutoFit/>
          </a:bodyPr>
          <a:lstStyle/>
          <a:p>
            <a:r>
              <a:rPr lang="en-US" altLang="zh-CN" sz="1600" dirty="0"/>
              <a:t>Click here to add words</a:t>
            </a:r>
            <a:endParaRPr lang="zh-CN" altLang="en-US" sz="1600" dirty="0"/>
          </a:p>
        </p:txBody>
      </p:sp>
      <p:sp>
        <p:nvSpPr>
          <p:cNvPr id="26" name="文本框 25"/>
          <p:cNvSpPr txBox="1"/>
          <p:nvPr/>
        </p:nvSpPr>
        <p:spPr>
          <a:xfrm>
            <a:off x="9118730" y="3355069"/>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8903873" y="3891568"/>
            <a:ext cx="2510668" cy="338554"/>
          </a:xfrm>
          <a:prstGeom prst="rect">
            <a:avLst/>
          </a:prstGeom>
          <a:noFill/>
        </p:spPr>
        <p:txBody>
          <a:bodyPr wrap="square" rtlCol="0">
            <a:spAutoFit/>
          </a:bodyPr>
          <a:lstStyle/>
          <a:p>
            <a:r>
              <a:rPr lang="en-US" altLang="zh-CN" sz="1600" dirty="0"/>
              <a:t>Click here to add words</a:t>
            </a:r>
            <a:endParaRPr lang="zh-CN" altLang="en-US" sz="1600"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ppt_x"/>
                                          </p:val>
                                        </p:tav>
                                        <p:tav tm="100000">
                                          <p:val>
                                            <p:strVal val="#ppt_x"/>
                                          </p:val>
                                        </p:tav>
                                      </p:tavLst>
                                    </p:anim>
                                    <p:anim calcmode="lin" valueType="num">
                                      <p:cBhvr additive="base">
                                        <p:cTn id="83" dur="500" fill="hold"/>
                                        <p:tgtEl>
                                          <p:spTgt spid="2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3" grpId="0" animBg="1"/>
      <p:bldP spid="14" grpId="0" animBg="1"/>
      <p:bldP spid="15" grpId="0" animBg="1"/>
      <p:bldP spid="16" grpId="0"/>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TWO</a:t>
            </a:r>
            <a:endParaRPr lang="zh-CN" altLang="en-US" sz="4000" dirty="0">
              <a:solidFill>
                <a:schemeClr val="bg1"/>
              </a:solidFill>
            </a:endParaRPr>
          </a:p>
        </p:txBody>
      </p:sp>
      <p:pic>
        <p:nvPicPr>
          <p:cNvPr id="6" name="图片 5"/>
          <p:cNvPicPr>
            <a:picLocks noChangeAspect="1"/>
          </p:cNvPicPr>
          <p:nvPr/>
        </p:nvPicPr>
        <p:blipFill>
          <a:blip r:embed="rId3" cstate="screen"/>
          <a:stretch>
            <a:fillRect/>
          </a:stretch>
        </p:blipFill>
        <p:spPr>
          <a:xfrm>
            <a:off x="5547318" y="1673835"/>
            <a:ext cx="5059764" cy="2959113"/>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cstate="screen"/>
          <a:stretch>
            <a:fillRect/>
          </a:stretch>
        </p:blipFill>
        <p:spPr>
          <a:xfrm>
            <a:off x="1773741" y="1708137"/>
            <a:ext cx="3293084" cy="219538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本框 7"/>
          <p:cNvSpPr txBox="1"/>
          <p:nvPr/>
        </p:nvSpPr>
        <p:spPr>
          <a:xfrm>
            <a:off x="1630446" y="4166428"/>
            <a:ext cx="3579674" cy="1323439"/>
          </a:xfrm>
          <a:prstGeom prst="rect">
            <a:avLst/>
          </a:prstGeom>
          <a:noFill/>
        </p:spPr>
        <p:txBody>
          <a:bodyPr wrap="square" rtlCol="0">
            <a:spAutoFit/>
          </a:bodyPr>
          <a:lstStyle/>
          <a:p>
            <a:r>
              <a:rPr lang="en-US" altLang="zh-CN" sz="1600" dirty="0"/>
              <a:t>Click here to add words Click here to add words Click here to add words Click here to add words</a:t>
            </a:r>
            <a:endParaRPr lang="zh-CN" altLang="en-US" sz="1600" dirty="0"/>
          </a:p>
          <a:p>
            <a:endParaRPr lang="zh-CN" altLang="en-US" sz="1600" dirty="0"/>
          </a:p>
          <a:p>
            <a:endParaRPr lang="zh-CN" altLang="en-US" sz="1600" dirty="0"/>
          </a:p>
        </p:txBody>
      </p:sp>
      <p:sp>
        <p:nvSpPr>
          <p:cNvPr id="9" name="矩形 8"/>
          <p:cNvSpPr/>
          <p:nvPr/>
        </p:nvSpPr>
        <p:spPr>
          <a:xfrm>
            <a:off x="1630446" y="5028202"/>
            <a:ext cx="8516477" cy="923330"/>
          </a:xfrm>
          <a:prstGeom prst="rect">
            <a:avLst/>
          </a:prstGeom>
        </p:spPr>
        <p:txBody>
          <a:bodyPr wrap="square">
            <a:spAutoFit/>
          </a:bodyPr>
          <a:lstStyle/>
          <a:p>
            <a:r>
              <a:rPr lang="en-US" altLang="zh-CN" dirty="0"/>
              <a:t>Click here to add words Click here to add words Click here to add words Click here to add words Click here to add words Click here to add words Click here to add words Click here</a:t>
            </a:r>
            <a:endParaRPr lang="zh-CN" altLang="en-US" dirty="0"/>
          </a:p>
          <a:p>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TWO</a:t>
            </a:r>
            <a:endParaRPr lang="zh-CN" altLang="en-US" sz="4000" dirty="0">
              <a:solidFill>
                <a:schemeClr val="bg1"/>
              </a:solidFill>
            </a:endParaRPr>
          </a:p>
        </p:txBody>
      </p:sp>
      <p:pic>
        <p:nvPicPr>
          <p:cNvPr id="6" name="图片 5"/>
          <p:cNvPicPr>
            <a:picLocks noChangeAspect="1"/>
          </p:cNvPicPr>
          <p:nvPr/>
        </p:nvPicPr>
        <p:blipFill>
          <a:blip r:embed="rId3" cstate="screen"/>
          <a:stretch>
            <a:fillRect/>
          </a:stretch>
        </p:blipFill>
        <p:spPr>
          <a:xfrm>
            <a:off x="2044058" y="1181100"/>
            <a:ext cx="3757292" cy="6057900"/>
          </a:xfrm>
          <a:prstGeom prst="rect">
            <a:avLst/>
          </a:prstGeom>
        </p:spPr>
      </p:pic>
      <p:sp>
        <p:nvSpPr>
          <p:cNvPr id="7" name="文本框 6"/>
          <p:cNvSpPr txBox="1"/>
          <p:nvPr/>
        </p:nvSpPr>
        <p:spPr>
          <a:xfrm>
            <a:off x="7106371" y="2028606"/>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8" name="文本框 7"/>
          <p:cNvSpPr txBox="1"/>
          <p:nvPr/>
        </p:nvSpPr>
        <p:spPr>
          <a:xfrm>
            <a:off x="6780994" y="2564527"/>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9" name="文本框 8"/>
          <p:cNvSpPr txBox="1"/>
          <p:nvPr/>
        </p:nvSpPr>
        <p:spPr>
          <a:xfrm>
            <a:off x="6780994" y="2901593"/>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0" name="文本框 9"/>
          <p:cNvSpPr txBox="1"/>
          <p:nvPr/>
        </p:nvSpPr>
        <p:spPr>
          <a:xfrm>
            <a:off x="7175102" y="3853774"/>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6849725" y="4389695"/>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2" name="文本框 11"/>
          <p:cNvSpPr txBox="1"/>
          <p:nvPr/>
        </p:nvSpPr>
        <p:spPr>
          <a:xfrm>
            <a:off x="6849725" y="4726761"/>
            <a:ext cx="2510668" cy="369332"/>
          </a:xfrm>
          <a:prstGeom prst="rect">
            <a:avLst/>
          </a:prstGeom>
          <a:noFill/>
        </p:spPr>
        <p:txBody>
          <a:bodyPr wrap="square" rtlCol="0">
            <a:spAutoFit/>
          </a:bodyPr>
          <a:lstStyle/>
          <a:p>
            <a:r>
              <a:rPr lang="en-US" altLang="zh-CN" dirty="0"/>
              <a:t>Click here to add words</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77200" y="5562600"/>
            <a:ext cx="2752725" cy="369332"/>
          </a:xfrm>
          <a:prstGeom prst="rect">
            <a:avLst/>
          </a:prstGeom>
          <a:noFill/>
        </p:spPr>
        <p:txBody>
          <a:bodyPr wrap="square" rtlCol="0">
            <a:spAutoFit/>
          </a:bodyPr>
          <a:lstStyle/>
          <a:p>
            <a:pPr algn="dist"/>
            <a:r>
              <a:rPr lang="en-US" altLang="zh-CN" dirty="0" smtClean="0">
                <a:solidFill>
                  <a:schemeClr val="bg1"/>
                </a:solidFill>
              </a:rPr>
              <a:t>20XX.03.30</a:t>
            </a:r>
            <a:endParaRPr lang="zh-CN" altLang="en-US" dirty="0">
              <a:solidFill>
                <a:schemeClr val="bg1"/>
              </a:solidFill>
            </a:endParaRPr>
          </a:p>
        </p:txBody>
      </p:sp>
      <p:sp>
        <p:nvSpPr>
          <p:cNvPr id="2" name="文本框 1"/>
          <p:cNvSpPr txBox="1"/>
          <p:nvPr/>
        </p:nvSpPr>
        <p:spPr>
          <a:xfrm>
            <a:off x="2476500" y="933450"/>
            <a:ext cx="7715250" cy="400110"/>
          </a:xfrm>
          <a:prstGeom prst="rect">
            <a:avLst/>
          </a:prstGeom>
          <a:noFill/>
        </p:spPr>
        <p:txBody>
          <a:bodyPr wrap="square" rtlCol="0">
            <a:spAutoFit/>
          </a:bodyPr>
          <a:lstStyle/>
          <a:p>
            <a:pPr algn="dist"/>
            <a:r>
              <a:rPr lang="en-US" altLang="zh-CN" sz="2000" b="1" dirty="0">
                <a:solidFill>
                  <a:schemeClr val="bg1"/>
                </a:solidFill>
              </a:rPr>
              <a:t>MONTHER DAY</a:t>
            </a:r>
            <a:endParaRPr lang="zh-CN" altLang="en-US" sz="2000" b="1" dirty="0">
              <a:solidFill>
                <a:schemeClr val="bg1"/>
              </a:solidFill>
            </a:endParaRPr>
          </a:p>
        </p:txBody>
      </p:sp>
      <p:sp>
        <p:nvSpPr>
          <p:cNvPr id="3" name="文本框 2"/>
          <p:cNvSpPr txBox="1"/>
          <p:nvPr/>
        </p:nvSpPr>
        <p:spPr>
          <a:xfrm>
            <a:off x="2423526" y="1811671"/>
            <a:ext cx="8406399" cy="1862048"/>
          </a:xfrm>
          <a:prstGeom prst="rect">
            <a:avLst/>
          </a:prstGeom>
          <a:noFill/>
        </p:spPr>
        <p:txBody>
          <a:bodyPr wrap="square" rtlCol="0">
            <a:spAutoFit/>
          </a:bodyPr>
          <a:lstStyle/>
          <a:p>
            <a:pPr algn="dist"/>
            <a:r>
              <a:rPr lang="en-US" altLang="zh-CN" sz="11500" b="1" dirty="0">
                <a:solidFill>
                  <a:schemeClr val="bg1"/>
                </a:solidFill>
              </a:rPr>
              <a:t>PART THREE</a:t>
            </a:r>
            <a:endParaRPr lang="zh-CN" altLang="en-US" sz="11500" b="1" dirty="0">
              <a:solidFill>
                <a:schemeClr val="bg1"/>
              </a:solidFill>
            </a:endParaRPr>
          </a:p>
        </p:txBody>
      </p:sp>
      <p:sp>
        <p:nvSpPr>
          <p:cNvPr id="4" name="文本框 3"/>
          <p:cNvSpPr txBox="1"/>
          <p:nvPr/>
        </p:nvSpPr>
        <p:spPr>
          <a:xfrm>
            <a:off x="4589877" y="3630245"/>
            <a:ext cx="3573048"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THREE</a:t>
            </a:r>
            <a:endParaRPr lang="zh-CN" altLang="en-US" sz="4000" dirty="0">
              <a:solidFill>
                <a:schemeClr val="bg1"/>
              </a:solidFill>
            </a:endParaRPr>
          </a:p>
        </p:txBody>
      </p:sp>
      <p:pic>
        <p:nvPicPr>
          <p:cNvPr id="6" name="图片 5"/>
          <p:cNvPicPr>
            <a:picLocks noChangeAspect="1"/>
          </p:cNvPicPr>
          <p:nvPr/>
        </p:nvPicPr>
        <p:blipFill>
          <a:blip r:embed="rId3"/>
          <a:stretch>
            <a:fillRect/>
          </a:stretch>
        </p:blipFill>
        <p:spPr>
          <a:xfrm>
            <a:off x="6819904" y="2038364"/>
            <a:ext cx="3801989" cy="3801989"/>
          </a:xfrm>
          <a:prstGeom prst="rect">
            <a:avLst/>
          </a:prstGeom>
        </p:spPr>
      </p:pic>
      <p:sp>
        <p:nvSpPr>
          <p:cNvPr id="7" name="文本框 6"/>
          <p:cNvSpPr txBox="1"/>
          <p:nvPr/>
        </p:nvSpPr>
        <p:spPr>
          <a:xfrm>
            <a:off x="2022727" y="1747808"/>
            <a:ext cx="2305050" cy="584775"/>
          </a:xfrm>
          <a:prstGeom prst="rect">
            <a:avLst/>
          </a:prstGeom>
          <a:noFill/>
        </p:spPr>
        <p:txBody>
          <a:bodyPr wrap="square" rtlCol="0">
            <a:spAutoFit/>
          </a:bodyPr>
          <a:lstStyle/>
          <a:p>
            <a:pPr algn="dist"/>
            <a:r>
              <a:rPr lang="zh-CN" altLang="en-US" sz="3200" b="1" dirty="0">
                <a:latin typeface="微软雅黑" panose="020B0503020204020204" pitchFamily="34" charset="-122"/>
                <a:ea typeface="微软雅黑" panose="020B0503020204020204" pitchFamily="34" charset="-122"/>
              </a:rPr>
              <a:t>节日介绍</a:t>
            </a:r>
          </a:p>
        </p:txBody>
      </p:sp>
      <p:cxnSp>
        <p:nvCxnSpPr>
          <p:cNvPr id="8" name="直接连接符 7"/>
          <p:cNvCxnSpPr/>
          <p:nvPr/>
        </p:nvCxnSpPr>
        <p:spPr>
          <a:xfrm>
            <a:off x="2022727" y="2596396"/>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22727" y="2727335"/>
            <a:ext cx="4876800" cy="2862322"/>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母亲节（</a:t>
            </a:r>
            <a:r>
              <a:rPr lang="en-US" altLang="zh-CN" sz="2400" dirty="0">
                <a:solidFill>
                  <a:srgbClr val="333333"/>
                </a:solidFill>
                <a:latin typeface="微软雅黑" panose="020B0503020204020204" pitchFamily="34" charset="-122"/>
                <a:ea typeface="微软雅黑" panose="020B0503020204020204" pitchFamily="34" charset="-122"/>
              </a:rPr>
              <a:t>Mother's Day</a:t>
            </a:r>
            <a:r>
              <a:rPr lang="zh-CN" altLang="en-US" sz="2400" dirty="0">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sz="2400" dirty="0">
                <a:solidFill>
                  <a:srgbClr val="333333"/>
                </a:solidFill>
                <a:latin typeface="微软雅黑" panose="020B0503020204020204" pitchFamily="34" charset="-122"/>
                <a:ea typeface="微软雅黑" panose="020B0503020204020204" pitchFamily="34" charset="-122"/>
              </a:rPr>
              <a:t>5</a:t>
            </a:r>
            <a:r>
              <a:rPr lang="zh-CN" altLang="en-US" sz="2400" dirty="0">
                <a:solidFill>
                  <a:srgbClr val="333333"/>
                </a:solidFill>
                <a:latin typeface="微软雅黑" panose="020B0503020204020204" pitchFamily="34" charset="-122"/>
                <a:ea typeface="微软雅黑" panose="020B0503020204020204" pitchFamily="34" charset="-122"/>
              </a:rPr>
              <a:t>月的第二个星期日。</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THREE</a:t>
            </a:r>
            <a:endParaRPr lang="zh-CN" altLang="en-US" sz="4000" dirty="0">
              <a:solidFill>
                <a:schemeClr val="bg1"/>
              </a:solidFill>
            </a:endParaRPr>
          </a:p>
        </p:txBody>
      </p:sp>
      <p:pic>
        <p:nvPicPr>
          <p:cNvPr id="6" name="图片 5"/>
          <p:cNvPicPr>
            <a:picLocks noChangeAspect="1"/>
          </p:cNvPicPr>
          <p:nvPr/>
        </p:nvPicPr>
        <p:blipFill>
          <a:blip r:embed="rId3"/>
          <a:stretch>
            <a:fillRect/>
          </a:stretch>
        </p:blipFill>
        <p:spPr>
          <a:xfrm>
            <a:off x="3753028" y="1524357"/>
            <a:ext cx="4685943" cy="4685943"/>
          </a:xfrm>
          <a:prstGeom prst="rect">
            <a:avLst/>
          </a:prstGeom>
        </p:spPr>
      </p:pic>
      <p:sp>
        <p:nvSpPr>
          <p:cNvPr id="7" name="文本框 6"/>
          <p:cNvSpPr txBox="1"/>
          <p:nvPr/>
        </p:nvSpPr>
        <p:spPr>
          <a:xfrm>
            <a:off x="2081909" y="2186681"/>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8" name="文本框 7"/>
          <p:cNvSpPr txBox="1"/>
          <p:nvPr/>
        </p:nvSpPr>
        <p:spPr>
          <a:xfrm>
            <a:off x="1756532" y="2722602"/>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9" name="文本框 8"/>
          <p:cNvSpPr txBox="1"/>
          <p:nvPr/>
        </p:nvSpPr>
        <p:spPr>
          <a:xfrm>
            <a:off x="1756532" y="3059668"/>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0" name="文本框 9"/>
          <p:cNvSpPr txBox="1"/>
          <p:nvPr/>
        </p:nvSpPr>
        <p:spPr>
          <a:xfrm>
            <a:off x="2150640" y="4011849"/>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1825263" y="4547770"/>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2" name="文本框 11"/>
          <p:cNvSpPr txBox="1"/>
          <p:nvPr/>
        </p:nvSpPr>
        <p:spPr>
          <a:xfrm>
            <a:off x="1825263" y="4884836"/>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3" name="文本框 12"/>
          <p:cNvSpPr txBox="1"/>
          <p:nvPr/>
        </p:nvSpPr>
        <p:spPr>
          <a:xfrm>
            <a:off x="8421644" y="2266156"/>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4" name="文本框 13"/>
          <p:cNvSpPr txBox="1"/>
          <p:nvPr/>
        </p:nvSpPr>
        <p:spPr>
          <a:xfrm>
            <a:off x="8096267" y="2802077"/>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5" name="文本框 14"/>
          <p:cNvSpPr txBox="1"/>
          <p:nvPr/>
        </p:nvSpPr>
        <p:spPr>
          <a:xfrm>
            <a:off x="8096267" y="3139143"/>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6" name="文本框 15"/>
          <p:cNvSpPr txBox="1"/>
          <p:nvPr/>
        </p:nvSpPr>
        <p:spPr>
          <a:xfrm>
            <a:off x="8490375" y="4091324"/>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7" name="文本框 16"/>
          <p:cNvSpPr txBox="1"/>
          <p:nvPr/>
        </p:nvSpPr>
        <p:spPr>
          <a:xfrm>
            <a:off x="8164998" y="4627245"/>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8" name="文本框 17"/>
          <p:cNvSpPr txBox="1"/>
          <p:nvPr/>
        </p:nvSpPr>
        <p:spPr>
          <a:xfrm>
            <a:off x="8164998" y="4964311"/>
            <a:ext cx="2510668" cy="369332"/>
          </a:xfrm>
          <a:prstGeom prst="rect">
            <a:avLst/>
          </a:prstGeom>
          <a:noFill/>
        </p:spPr>
        <p:txBody>
          <a:bodyPr wrap="square" rtlCol="0">
            <a:spAutoFit/>
          </a:bodyPr>
          <a:lstStyle/>
          <a:p>
            <a:r>
              <a:rPr lang="en-US" altLang="zh-CN" dirty="0"/>
              <a:t>Click here to add words</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THREE</a:t>
            </a:r>
            <a:endParaRPr lang="zh-CN" altLang="en-US" sz="4000" dirty="0">
              <a:solidFill>
                <a:schemeClr val="bg1"/>
              </a:solidFill>
            </a:endParaRPr>
          </a:p>
        </p:txBody>
      </p:sp>
      <p:sp>
        <p:nvSpPr>
          <p:cNvPr id="5" name="同心圆 36"/>
          <p:cNvSpPr/>
          <p:nvPr/>
        </p:nvSpPr>
        <p:spPr>
          <a:xfrm>
            <a:off x="3506372" y="1877706"/>
            <a:ext cx="1571046" cy="1571046"/>
          </a:xfrm>
          <a:prstGeom prst="donut">
            <a:avLst>
              <a:gd name="adj" fmla="val 12959"/>
            </a:avLst>
          </a:prstGeom>
          <a:solidFill>
            <a:srgbClr val="D6C0D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6" name="矩形 5"/>
          <p:cNvSpPr/>
          <p:nvPr/>
        </p:nvSpPr>
        <p:spPr>
          <a:xfrm>
            <a:off x="-23865" y="3247658"/>
            <a:ext cx="4315759" cy="201094"/>
          </a:xfrm>
          <a:prstGeom prst="rect">
            <a:avLst/>
          </a:prstGeom>
          <a:solidFill>
            <a:srgbClr val="D6C0D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7" name="同心圆 38"/>
          <p:cNvSpPr/>
          <p:nvPr/>
        </p:nvSpPr>
        <p:spPr>
          <a:xfrm>
            <a:off x="5781214" y="3665425"/>
            <a:ext cx="1571046" cy="1571046"/>
          </a:xfrm>
          <a:prstGeom prst="donut">
            <a:avLst>
              <a:gd name="adj" fmla="val 12959"/>
            </a:avLst>
          </a:prstGeom>
          <a:solidFill>
            <a:srgbClr val="C5E6EA"/>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8" name="矩形 7"/>
          <p:cNvSpPr/>
          <p:nvPr/>
        </p:nvSpPr>
        <p:spPr>
          <a:xfrm>
            <a:off x="-23866" y="3665425"/>
            <a:ext cx="6590603" cy="201094"/>
          </a:xfrm>
          <a:prstGeom prst="rect">
            <a:avLst/>
          </a:prstGeom>
          <a:solidFill>
            <a:srgbClr val="C5E6EA"/>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9" name="同心圆 40"/>
          <p:cNvSpPr/>
          <p:nvPr/>
        </p:nvSpPr>
        <p:spPr>
          <a:xfrm>
            <a:off x="1348162" y="4040460"/>
            <a:ext cx="1571046" cy="1571046"/>
          </a:xfrm>
          <a:prstGeom prst="donut">
            <a:avLst>
              <a:gd name="adj" fmla="val 12959"/>
            </a:avLst>
          </a:prstGeom>
          <a:solidFill>
            <a:srgbClr val="D6C0D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0" name="矩形 9"/>
          <p:cNvSpPr/>
          <p:nvPr/>
        </p:nvSpPr>
        <p:spPr>
          <a:xfrm>
            <a:off x="-23866" y="4040460"/>
            <a:ext cx="2157550" cy="201094"/>
          </a:xfrm>
          <a:prstGeom prst="rect">
            <a:avLst/>
          </a:prstGeom>
          <a:solidFill>
            <a:srgbClr val="D6C0D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1" name="矩形 7"/>
          <p:cNvSpPr>
            <a:spLocks noChangeArrowheads="1"/>
          </p:cNvSpPr>
          <p:nvPr/>
        </p:nvSpPr>
        <p:spPr bwMode="auto">
          <a:xfrm>
            <a:off x="1738170" y="4427847"/>
            <a:ext cx="1059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4800" b="1" dirty="0">
                <a:solidFill>
                  <a:schemeClr val="bg1">
                    <a:lumMod val="50000"/>
                  </a:schemeClr>
                </a:solidFill>
              </a:rPr>
              <a:t>01</a:t>
            </a:r>
            <a:endParaRPr lang="zh-CN" altLang="en-US" sz="4800" b="1" dirty="0">
              <a:solidFill>
                <a:schemeClr val="bg1">
                  <a:lumMod val="50000"/>
                </a:schemeClr>
              </a:solidFill>
            </a:endParaRPr>
          </a:p>
        </p:txBody>
      </p:sp>
      <p:sp>
        <p:nvSpPr>
          <p:cNvPr id="12" name="矩形 7"/>
          <p:cNvSpPr>
            <a:spLocks noChangeArrowheads="1"/>
          </p:cNvSpPr>
          <p:nvPr/>
        </p:nvSpPr>
        <p:spPr bwMode="auto">
          <a:xfrm>
            <a:off x="3876426" y="2236806"/>
            <a:ext cx="80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4800" b="1" dirty="0">
                <a:solidFill>
                  <a:schemeClr val="bg1">
                    <a:lumMod val="50000"/>
                  </a:schemeClr>
                </a:solidFill>
              </a:rPr>
              <a:t>02</a:t>
            </a:r>
            <a:endParaRPr lang="zh-CN" altLang="en-US" sz="4800" b="1" dirty="0">
              <a:solidFill>
                <a:schemeClr val="bg1">
                  <a:lumMod val="50000"/>
                </a:schemeClr>
              </a:solidFill>
            </a:endParaRPr>
          </a:p>
        </p:txBody>
      </p:sp>
      <p:sp>
        <p:nvSpPr>
          <p:cNvPr id="13" name="矩形 7"/>
          <p:cNvSpPr>
            <a:spLocks noChangeArrowheads="1"/>
          </p:cNvSpPr>
          <p:nvPr/>
        </p:nvSpPr>
        <p:spPr bwMode="auto">
          <a:xfrm>
            <a:off x="6151267" y="4001425"/>
            <a:ext cx="80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4800" b="1" dirty="0">
                <a:solidFill>
                  <a:schemeClr val="bg1">
                    <a:lumMod val="50000"/>
                  </a:schemeClr>
                </a:solidFill>
              </a:rPr>
              <a:t>03</a:t>
            </a:r>
            <a:endParaRPr lang="zh-CN" altLang="en-US" sz="4800" b="1" dirty="0">
              <a:solidFill>
                <a:schemeClr val="bg1">
                  <a:lumMod val="50000"/>
                </a:schemeClr>
              </a:solidFill>
            </a:endParaRPr>
          </a:p>
        </p:txBody>
      </p:sp>
      <p:sp>
        <p:nvSpPr>
          <p:cNvPr id="14" name="文本框 13"/>
          <p:cNvSpPr txBox="1"/>
          <p:nvPr/>
        </p:nvSpPr>
        <p:spPr>
          <a:xfrm>
            <a:off x="3451626" y="4920385"/>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5" name="文本框 14"/>
          <p:cNvSpPr txBox="1"/>
          <p:nvPr/>
        </p:nvSpPr>
        <p:spPr>
          <a:xfrm>
            <a:off x="3053469" y="5457308"/>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6" name="文本框 15"/>
          <p:cNvSpPr txBox="1"/>
          <p:nvPr/>
        </p:nvSpPr>
        <p:spPr>
          <a:xfrm>
            <a:off x="3053469" y="5794374"/>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7" name="文本框 16"/>
          <p:cNvSpPr txBox="1"/>
          <p:nvPr/>
        </p:nvSpPr>
        <p:spPr>
          <a:xfrm>
            <a:off x="5962294" y="1968444"/>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5564137" y="2505367"/>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9" name="文本框 18"/>
          <p:cNvSpPr txBox="1"/>
          <p:nvPr/>
        </p:nvSpPr>
        <p:spPr>
          <a:xfrm>
            <a:off x="5564137" y="2842433"/>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0" name="文本框 19"/>
          <p:cNvSpPr txBox="1"/>
          <p:nvPr/>
        </p:nvSpPr>
        <p:spPr>
          <a:xfrm>
            <a:off x="8369206" y="3866519"/>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1" name="文本框 20"/>
          <p:cNvSpPr txBox="1"/>
          <p:nvPr/>
        </p:nvSpPr>
        <p:spPr>
          <a:xfrm>
            <a:off x="7971049" y="4403442"/>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2" name="文本框 21"/>
          <p:cNvSpPr txBox="1"/>
          <p:nvPr/>
        </p:nvSpPr>
        <p:spPr>
          <a:xfrm>
            <a:off x="7971049" y="4740508"/>
            <a:ext cx="2510668" cy="369332"/>
          </a:xfrm>
          <a:prstGeom prst="rect">
            <a:avLst/>
          </a:prstGeom>
          <a:noFill/>
        </p:spPr>
        <p:txBody>
          <a:bodyPr wrap="square" rtlCol="0">
            <a:spAutoFit/>
          </a:bodyPr>
          <a:lstStyle/>
          <a:p>
            <a:r>
              <a:rPr lang="en-US" altLang="zh-CN" dirty="0"/>
              <a:t>Click here to add words</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THREE</a:t>
            </a:r>
            <a:endParaRPr lang="zh-CN" altLang="en-US" sz="4000" dirty="0">
              <a:solidFill>
                <a:schemeClr val="bg1"/>
              </a:solidFill>
            </a:endParaRPr>
          </a:p>
        </p:txBody>
      </p:sp>
      <p:pic>
        <p:nvPicPr>
          <p:cNvPr id="6" name="图片 5"/>
          <p:cNvPicPr>
            <a:picLocks noChangeAspect="1"/>
          </p:cNvPicPr>
          <p:nvPr/>
        </p:nvPicPr>
        <p:blipFill>
          <a:blip r:embed="rId3" cstate="screen"/>
          <a:stretch>
            <a:fillRect/>
          </a:stretch>
        </p:blipFill>
        <p:spPr>
          <a:xfrm>
            <a:off x="1723545" y="1891819"/>
            <a:ext cx="5087310" cy="3379162"/>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cstate="screen"/>
          <a:stretch>
            <a:fillRect/>
          </a:stretch>
        </p:blipFill>
        <p:spPr>
          <a:xfrm>
            <a:off x="7338643" y="1891819"/>
            <a:ext cx="3293084" cy="219538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本框 7"/>
          <p:cNvSpPr txBox="1"/>
          <p:nvPr/>
        </p:nvSpPr>
        <p:spPr>
          <a:xfrm>
            <a:off x="7111515" y="4517207"/>
            <a:ext cx="3579674" cy="1323439"/>
          </a:xfrm>
          <a:prstGeom prst="rect">
            <a:avLst/>
          </a:prstGeom>
          <a:noFill/>
        </p:spPr>
        <p:txBody>
          <a:bodyPr wrap="square" rtlCol="0">
            <a:spAutoFit/>
          </a:bodyPr>
          <a:lstStyle/>
          <a:p>
            <a:r>
              <a:rPr lang="en-US" altLang="zh-CN" sz="1600" dirty="0"/>
              <a:t>Click here to add words Click here to add words Click here to add words Click here to add words</a:t>
            </a:r>
            <a:endParaRPr lang="zh-CN" altLang="en-US" sz="1600" dirty="0"/>
          </a:p>
          <a:p>
            <a:endParaRPr lang="zh-CN" altLang="en-US" sz="1600" dirty="0"/>
          </a:p>
          <a:p>
            <a:endParaRPr lang="zh-CN" altLang="en-US" sz="1600"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77200" y="5562600"/>
            <a:ext cx="2752725" cy="369332"/>
          </a:xfrm>
          <a:prstGeom prst="rect">
            <a:avLst/>
          </a:prstGeom>
          <a:noFill/>
        </p:spPr>
        <p:txBody>
          <a:bodyPr wrap="square" rtlCol="0">
            <a:spAutoFit/>
          </a:bodyPr>
          <a:lstStyle/>
          <a:p>
            <a:pPr algn="dist"/>
            <a:r>
              <a:rPr lang="en-US" altLang="zh-CN" dirty="0" smtClean="0">
                <a:solidFill>
                  <a:schemeClr val="bg1"/>
                </a:solidFill>
              </a:rPr>
              <a:t>20XX.03.30</a:t>
            </a:r>
            <a:endParaRPr lang="zh-CN" altLang="en-US" dirty="0">
              <a:solidFill>
                <a:schemeClr val="bg1"/>
              </a:solidFill>
            </a:endParaRPr>
          </a:p>
        </p:txBody>
      </p:sp>
      <p:sp>
        <p:nvSpPr>
          <p:cNvPr id="2" name="文本框 1"/>
          <p:cNvSpPr txBox="1"/>
          <p:nvPr/>
        </p:nvSpPr>
        <p:spPr>
          <a:xfrm>
            <a:off x="2476500" y="933450"/>
            <a:ext cx="7715250" cy="400110"/>
          </a:xfrm>
          <a:prstGeom prst="rect">
            <a:avLst/>
          </a:prstGeom>
          <a:noFill/>
        </p:spPr>
        <p:txBody>
          <a:bodyPr wrap="square" rtlCol="0">
            <a:spAutoFit/>
          </a:bodyPr>
          <a:lstStyle/>
          <a:p>
            <a:pPr algn="dist"/>
            <a:r>
              <a:rPr lang="en-US" altLang="zh-CN" sz="2000" b="1" dirty="0">
                <a:solidFill>
                  <a:schemeClr val="bg1"/>
                </a:solidFill>
              </a:rPr>
              <a:t>MONTHER DAY</a:t>
            </a:r>
            <a:endParaRPr lang="zh-CN" altLang="en-US" sz="2000" b="1" dirty="0">
              <a:solidFill>
                <a:schemeClr val="bg1"/>
              </a:solidFill>
            </a:endParaRPr>
          </a:p>
        </p:txBody>
      </p:sp>
      <p:sp>
        <p:nvSpPr>
          <p:cNvPr id="3" name="文本框 2"/>
          <p:cNvSpPr txBox="1"/>
          <p:nvPr/>
        </p:nvSpPr>
        <p:spPr>
          <a:xfrm>
            <a:off x="2814051" y="1905060"/>
            <a:ext cx="7377699" cy="1862048"/>
          </a:xfrm>
          <a:prstGeom prst="rect">
            <a:avLst/>
          </a:prstGeom>
          <a:noFill/>
        </p:spPr>
        <p:txBody>
          <a:bodyPr wrap="square" rtlCol="0">
            <a:spAutoFit/>
          </a:bodyPr>
          <a:lstStyle/>
          <a:p>
            <a:pPr algn="dist"/>
            <a:r>
              <a:rPr lang="en-US" altLang="zh-CN" sz="11500" b="1" dirty="0">
                <a:solidFill>
                  <a:schemeClr val="bg1"/>
                </a:solidFill>
              </a:rPr>
              <a:t>PART FOUR</a:t>
            </a:r>
            <a:endParaRPr lang="zh-CN" altLang="en-US" sz="11500" b="1" dirty="0">
              <a:solidFill>
                <a:schemeClr val="bg1"/>
              </a:solidFill>
            </a:endParaRPr>
          </a:p>
        </p:txBody>
      </p:sp>
      <p:sp>
        <p:nvSpPr>
          <p:cNvPr id="4" name="文本框 3"/>
          <p:cNvSpPr txBox="1"/>
          <p:nvPr/>
        </p:nvSpPr>
        <p:spPr>
          <a:xfrm>
            <a:off x="4589877" y="3630245"/>
            <a:ext cx="3573048"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FOUR</a:t>
            </a:r>
            <a:endParaRPr lang="zh-CN" altLang="en-US" sz="4000" dirty="0">
              <a:solidFill>
                <a:schemeClr val="bg1"/>
              </a:solidFill>
            </a:endParaRPr>
          </a:p>
        </p:txBody>
      </p:sp>
      <p:pic>
        <p:nvPicPr>
          <p:cNvPr id="6" name="图片 5"/>
          <p:cNvPicPr>
            <a:picLocks noChangeAspect="1"/>
          </p:cNvPicPr>
          <p:nvPr/>
        </p:nvPicPr>
        <p:blipFill>
          <a:blip r:embed="rId3"/>
          <a:stretch>
            <a:fillRect/>
          </a:stretch>
        </p:blipFill>
        <p:spPr>
          <a:xfrm>
            <a:off x="1747838" y="2828865"/>
            <a:ext cx="3471862" cy="2700337"/>
          </a:xfrm>
          <a:prstGeom prst="rect">
            <a:avLst/>
          </a:prstGeom>
        </p:spPr>
      </p:pic>
      <p:sp>
        <p:nvSpPr>
          <p:cNvPr id="7" name="文本框 6"/>
          <p:cNvSpPr txBox="1"/>
          <p:nvPr/>
        </p:nvSpPr>
        <p:spPr>
          <a:xfrm>
            <a:off x="5867400" y="1728786"/>
            <a:ext cx="2305050" cy="584775"/>
          </a:xfrm>
          <a:prstGeom prst="rect">
            <a:avLst/>
          </a:prstGeom>
          <a:noFill/>
        </p:spPr>
        <p:txBody>
          <a:bodyPr wrap="square" rtlCol="0">
            <a:spAutoFit/>
          </a:bodyPr>
          <a:lstStyle/>
          <a:p>
            <a:pPr algn="dist"/>
            <a:r>
              <a:rPr lang="zh-CN" altLang="en-US" sz="3200" b="1" dirty="0">
                <a:latin typeface="微软雅黑" panose="020B0503020204020204" pitchFamily="34" charset="-122"/>
                <a:ea typeface="微软雅黑" panose="020B0503020204020204" pitchFamily="34" charset="-122"/>
              </a:rPr>
              <a:t>节日介绍</a:t>
            </a:r>
          </a:p>
        </p:txBody>
      </p:sp>
      <p:cxnSp>
        <p:nvCxnSpPr>
          <p:cNvPr id="8" name="直接连接符 7"/>
          <p:cNvCxnSpPr/>
          <p:nvPr/>
        </p:nvCxnSpPr>
        <p:spPr>
          <a:xfrm>
            <a:off x="5867400" y="2577374"/>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867400" y="2708313"/>
            <a:ext cx="4876800" cy="2862322"/>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母亲节（</a:t>
            </a:r>
            <a:r>
              <a:rPr lang="en-US" altLang="zh-CN" sz="2400" dirty="0">
                <a:solidFill>
                  <a:srgbClr val="333333"/>
                </a:solidFill>
                <a:latin typeface="微软雅黑" panose="020B0503020204020204" pitchFamily="34" charset="-122"/>
                <a:ea typeface="微软雅黑" panose="020B0503020204020204" pitchFamily="34" charset="-122"/>
              </a:rPr>
              <a:t>Mother's Day</a:t>
            </a:r>
            <a:r>
              <a:rPr lang="zh-CN" altLang="en-US" sz="2400" dirty="0">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sz="2400" dirty="0">
                <a:solidFill>
                  <a:srgbClr val="333333"/>
                </a:solidFill>
                <a:latin typeface="微软雅黑" panose="020B0503020204020204" pitchFamily="34" charset="-122"/>
                <a:ea typeface="微软雅黑" panose="020B0503020204020204" pitchFamily="34" charset="-122"/>
              </a:rPr>
              <a:t>5</a:t>
            </a:r>
            <a:r>
              <a:rPr lang="zh-CN" altLang="en-US" sz="2400" dirty="0">
                <a:solidFill>
                  <a:srgbClr val="333333"/>
                </a:solidFill>
                <a:latin typeface="微软雅黑" panose="020B0503020204020204" pitchFamily="34" charset="-122"/>
                <a:ea typeface="微软雅黑" panose="020B0503020204020204" pitchFamily="34" charset="-122"/>
              </a:rPr>
              <a:t>月的第二个星期日。</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stretch>
            <a:fillRect/>
          </a:stretch>
        </p:blipFill>
        <p:spPr>
          <a:xfrm>
            <a:off x="1994902" y="2552700"/>
            <a:ext cx="3282429" cy="3600450"/>
          </a:xfrm>
          <a:prstGeom prst="rect">
            <a:avLst/>
          </a:prstGeom>
        </p:spPr>
      </p:pic>
      <p:sp>
        <p:nvSpPr>
          <p:cNvPr id="2" name="文本框 1"/>
          <p:cNvSpPr txBox="1"/>
          <p:nvPr/>
        </p:nvSpPr>
        <p:spPr>
          <a:xfrm>
            <a:off x="5471527" y="946577"/>
            <a:ext cx="3819524"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  录</a:t>
            </a:r>
          </a:p>
        </p:txBody>
      </p:sp>
      <p:sp>
        <p:nvSpPr>
          <p:cNvPr id="3" name="矩形: 折角 2"/>
          <p:cNvSpPr/>
          <p:nvPr/>
        </p:nvSpPr>
        <p:spPr>
          <a:xfrm>
            <a:off x="5962650" y="2133600"/>
            <a:ext cx="476250" cy="4191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577599" y="2091035"/>
            <a:ext cx="3448050" cy="46166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1" name="矩形: 折角 10"/>
          <p:cNvSpPr/>
          <p:nvPr/>
        </p:nvSpPr>
        <p:spPr>
          <a:xfrm>
            <a:off x="5962650" y="3240732"/>
            <a:ext cx="476250" cy="4191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577599" y="3198167"/>
            <a:ext cx="3448050" cy="46166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4" name="矩形: 折角 13"/>
          <p:cNvSpPr/>
          <p:nvPr/>
        </p:nvSpPr>
        <p:spPr>
          <a:xfrm>
            <a:off x="5962650" y="4230082"/>
            <a:ext cx="476250" cy="4191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577599" y="4187517"/>
            <a:ext cx="3448050" cy="46166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6" name="矩形: 折角 15"/>
          <p:cNvSpPr/>
          <p:nvPr/>
        </p:nvSpPr>
        <p:spPr>
          <a:xfrm>
            <a:off x="5962650" y="5337214"/>
            <a:ext cx="476250" cy="4191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577599" y="5294649"/>
            <a:ext cx="3448050" cy="461665"/>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5" name="文本框 4"/>
          <p:cNvSpPr txBox="1"/>
          <p:nvPr/>
        </p:nvSpPr>
        <p:spPr>
          <a:xfrm>
            <a:off x="5962650" y="2112317"/>
            <a:ext cx="609600" cy="461665"/>
          </a:xfrm>
          <a:prstGeom prst="rect">
            <a:avLst/>
          </a:prstGeom>
          <a:noFill/>
        </p:spPr>
        <p:txBody>
          <a:bodyPr wrap="square" rtlCol="0">
            <a:spAutoFit/>
          </a:bodyPr>
          <a:lstStyle/>
          <a:p>
            <a:r>
              <a:rPr lang="en-US" altLang="zh-CN" sz="2400" b="1" dirty="0"/>
              <a:t>01</a:t>
            </a:r>
            <a:endParaRPr lang="zh-CN" altLang="en-US" sz="2400" b="1" dirty="0"/>
          </a:p>
        </p:txBody>
      </p:sp>
      <p:sp>
        <p:nvSpPr>
          <p:cNvPr id="18" name="文本框 17"/>
          <p:cNvSpPr txBox="1"/>
          <p:nvPr/>
        </p:nvSpPr>
        <p:spPr>
          <a:xfrm>
            <a:off x="5962650" y="3219449"/>
            <a:ext cx="609600" cy="461665"/>
          </a:xfrm>
          <a:prstGeom prst="rect">
            <a:avLst/>
          </a:prstGeom>
          <a:noFill/>
        </p:spPr>
        <p:txBody>
          <a:bodyPr wrap="square" rtlCol="0">
            <a:spAutoFit/>
          </a:bodyPr>
          <a:lstStyle/>
          <a:p>
            <a:r>
              <a:rPr lang="en-US" altLang="zh-CN" sz="2400" b="1" dirty="0"/>
              <a:t>02</a:t>
            </a:r>
            <a:endParaRPr lang="zh-CN" altLang="en-US" sz="2400" b="1" dirty="0"/>
          </a:p>
        </p:txBody>
      </p:sp>
      <p:sp>
        <p:nvSpPr>
          <p:cNvPr id="19" name="文本框 18"/>
          <p:cNvSpPr txBox="1"/>
          <p:nvPr/>
        </p:nvSpPr>
        <p:spPr>
          <a:xfrm>
            <a:off x="5928726" y="4227848"/>
            <a:ext cx="609600" cy="461665"/>
          </a:xfrm>
          <a:prstGeom prst="rect">
            <a:avLst/>
          </a:prstGeom>
          <a:noFill/>
        </p:spPr>
        <p:txBody>
          <a:bodyPr wrap="square" rtlCol="0">
            <a:spAutoFit/>
          </a:bodyPr>
          <a:lstStyle/>
          <a:p>
            <a:r>
              <a:rPr lang="en-US" altLang="zh-CN" sz="2400" b="1" dirty="0"/>
              <a:t>03</a:t>
            </a:r>
            <a:endParaRPr lang="zh-CN" altLang="en-US" sz="2400" b="1" dirty="0"/>
          </a:p>
        </p:txBody>
      </p:sp>
      <p:sp>
        <p:nvSpPr>
          <p:cNvPr id="20" name="文本框 19"/>
          <p:cNvSpPr txBox="1"/>
          <p:nvPr/>
        </p:nvSpPr>
        <p:spPr>
          <a:xfrm>
            <a:off x="5928726" y="5327688"/>
            <a:ext cx="609600" cy="461665"/>
          </a:xfrm>
          <a:prstGeom prst="rect">
            <a:avLst/>
          </a:prstGeom>
          <a:noFill/>
        </p:spPr>
        <p:txBody>
          <a:bodyPr wrap="square" rtlCol="0">
            <a:spAutoFit/>
          </a:bodyPr>
          <a:lstStyle/>
          <a:p>
            <a:r>
              <a:rPr lang="en-US" altLang="zh-CN" sz="2400" b="1" dirty="0"/>
              <a:t>04</a:t>
            </a:r>
            <a:endParaRPr lang="zh-CN" altLang="en-US" sz="2400" b="1"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800" fill="hold"/>
                                        <p:tgtEl>
                                          <p:spTgt spid="3"/>
                                        </p:tgtEl>
                                        <p:attrNameLst>
                                          <p:attrName>ppt_x</p:attrName>
                                        </p:attrNameLst>
                                      </p:cBhvr>
                                      <p:tavLst>
                                        <p:tav tm="0">
                                          <p:val>
                                            <p:strVal val="1+#ppt_w/2"/>
                                          </p:val>
                                        </p:tav>
                                        <p:tav tm="100000">
                                          <p:val>
                                            <p:strVal val="#ppt_x"/>
                                          </p:val>
                                        </p:tav>
                                      </p:tavLst>
                                    </p:anim>
                                    <p:anim calcmode="lin" valueType="num">
                                      <p:cBhvr additive="base">
                                        <p:cTn id="27" dur="8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800" fill="hold"/>
                                        <p:tgtEl>
                                          <p:spTgt spid="4"/>
                                        </p:tgtEl>
                                        <p:attrNameLst>
                                          <p:attrName>ppt_x</p:attrName>
                                        </p:attrNameLst>
                                      </p:cBhvr>
                                      <p:tavLst>
                                        <p:tav tm="0">
                                          <p:val>
                                            <p:strVal val="1+#ppt_w/2"/>
                                          </p:val>
                                        </p:tav>
                                        <p:tav tm="100000">
                                          <p:val>
                                            <p:strVal val="#ppt_x"/>
                                          </p:val>
                                        </p:tav>
                                      </p:tavLst>
                                    </p:anim>
                                    <p:anim calcmode="lin" valueType="num">
                                      <p:cBhvr additive="base">
                                        <p:cTn id="31" dur="8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800" fill="hold"/>
                                        <p:tgtEl>
                                          <p:spTgt spid="11"/>
                                        </p:tgtEl>
                                        <p:attrNameLst>
                                          <p:attrName>ppt_x</p:attrName>
                                        </p:attrNameLst>
                                      </p:cBhvr>
                                      <p:tavLst>
                                        <p:tav tm="0">
                                          <p:val>
                                            <p:strVal val="1+#ppt_w/2"/>
                                          </p:val>
                                        </p:tav>
                                        <p:tav tm="100000">
                                          <p:val>
                                            <p:strVal val="#ppt_x"/>
                                          </p:val>
                                        </p:tav>
                                      </p:tavLst>
                                    </p:anim>
                                    <p:anim calcmode="lin" valueType="num">
                                      <p:cBhvr additive="base">
                                        <p:cTn id="37" dur="8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800" fill="hold"/>
                                        <p:tgtEl>
                                          <p:spTgt spid="13"/>
                                        </p:tgtEl>
                                        <p:attrNameLst>
                                          <p:attrName>ppt_x</p:attrName>
                                        </p:attrNameLst>
                                      </p:cBhvr>
                                      <p:tavLst>
                                        <p:tav tm="0">
                                          <p:val>
                                            <p:strVal val="1+#ppt_w/2"/>
                                          </p:val>
                                        </p:tav>
                                        <p:tav tm="100000">
                                          <p:val>
                                            <p:strVal val="#ppt_x"/>
                                          </p:val>
                                        </p:tav>
                                      </p:tavLst>
                                    </p:anim>
                                    <p:anim calcmode="lin" valueType="num">
                                      <p:cBhvr additive="base">
                                        <p:cTn id="41" dur="8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800" fill="hold"/>
                                        <p:tgtEl>
                                          <p:spTgt spid="14"/>
                                        </p:tgtEl>
                                        <p:attrNameLst>
                                          <p:attrName>ppt_x</p:attrName>
                                        </p:attrNameLst>
                                      </p:cBhvr>
                                      <p:tavLst>
                                        <p:tav tm="0">
                                          <p:val>
                                            <p:strVal val="1+#ppt_w/2"/>
                                          </p:val>
                                        </p:tav>
                                        <p:tav tm="100000">
                                          <p:val>
                                            <p:strVal val="#ppt_x"/>
                                          </p:val>
                                        </p:tav>
                                      </p:tavLst>
                                    </p:anim>
                                    <p:anim calcmode="lin" valueType="num">
                                      <p:cBhvr additive="base">
                                        <p:cTn id="47" dur="8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800" fill="hold"/>
                                        <p:tgtEl>
                                          <p:spTgt spid="15"/>
                                        </p:tgtEl>
                                        <p:attrNameLst>
                                          <p:attrName>ppt_x</p:attrName>
                                        </p:attrNameLst>
                                      </p:cBhvr>
                                      <p:tavLst>
                                        <p:tav tm="0">
                                          <p:val>
                                            <p:strVal val="1+#ppt_w/2"/>
                                          </p:val>
                                        </p:tav>
                                        <p:tav tm="100000">
                                          <p:val>
                                            <p:strVal val="#ppt_x"/>
                                          </p:val>
                                        </p:tav>
                                      </p:tavLst>
                                    </p:anim>
                                    <p:anim calcmode="lin" valueType="num">
                                      <p:cBhvr additive="base">
                                        <p:cTn id="51" dur="8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800" fill="hold"/>
                                        <p:tgtEl>
                                          <p:spTgt spid="16"/>
                                        </p:tgtEl>
                                        <p:attrNameLst>
                                          <p:attrName>ppt_x</p:attrName>
                                        </p:attrNameLst>
                                      </p:cBhvr>
                                      <p:tavLst>
                                        <p:tav tm="0">
                                          <p:val>
                                            <p:strVal val="1+#ppt_w/2"/>
                                          </p:val>
                                        </p:tav>
                                        <p:tav tm="100000">
                                          <p:val>
                                            <p:strVal val="#ppt_x"/>
                                          </p:val>
                                        </p:tav>
                                      </p:tavLst>
                                    </p:anim>
                                    <p:anim calcmode="lin" valueType="num">
                                      <p:cBhvr additive="base">
                                        <p:cTn id="57" dur="800" fill="hold"/>
                                        <p:tgtEl>
                                          <p:spTgt spid="1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800" fill="hold"/>
                                        <p:tgtEl>
                                          <p:spTgt spid="17"/>
                                        </p:tgtEl>
                                        <p:attrNameLst>
                                          <p:attrName>ppt_x</p:attrName>
                                        </p:attrNameLst>
                                      </p:cBhvr>
                                      <p:tavLst>
                                        <p:tav tm="0">
                                          <p:val>
                                            <p:strVal val="1+#ppt_w/2"/>
                                          </p:val>
                                        </p:tav>
                                        <p:tav tm="100000">
                                          <p:val>
                                            <p:strVal val="#ppt_x"/>
                                          </p:val>
                                        </p:tav>
                                      </p:tavLst>
                                    </p:anim>
                                    <p:anim calcmode="lin" valueType="num">
                                      <p:cBhvr additive="base">
                                        <p:cTn id="61" dur="8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animBg="1"/>
      <p:bldP spid="4" grpId="0"/>
      <p:bldP spid="11" grpId="0" animBg="1"/>
      <p:bldP spid="13" grpId="0"/>
      <p:bldP spid="14" grpId="0" animBg="1"/>
      <p:bldP spid="15" grpId="0"/>
      <p:bldP spid="16" grpId="0" animBg="1"/>
      <p:bldP spid="17" grpId="0"/>
      <p:bldP spid="5"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FOUR</a:t>
            </a:r>
            <a:endParaRPr lang="zh-CN" altLang="en-US" sz="4000" dirty="0">
              <a:solidFill>
                <a:schemeClr val="bg1"/>
              </a:solidFill>
            </a:endParaRPr>
          </a:p>
        </p:txBody>
      </p:sp>
      <p:pic>
        <p:nvPicPr>
          <p:cNvPr id="5" name="图片 4"/>
          <p:cNvPicPr>
            <a:picLocks noChangeAspect="1"/>
          </p:cNvPicPr>
          <p:nvPr/>
        </p:nvPicPr>
        <p:blipFill>
          <a:blip r:embed="rId3" cstate="screen"/>
          <a:stretch>
            <a:fillRect/>
          </a:stretch>
        </p:blipFill>
        <p:spPr>
          <a:xfrm>
            <a:off x="5567622" y="1420676"/>
            <a:ext cx="4485755" cy="29908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矩形 5"/>
          <p:cNvSpPr/>
          <p:nvPr/>
        </p:nvSpPr>
        <p:spPr>
          <a:xfrm>
            <a:off x="5567622" y="4678181"/>
            <a:ext cx="5195627" cy="1200329"/>
          </a:xfrm>
          <a:prstGeom prst="rect">
            <a:avLst/>
          </a:prstGeom>
        </p:spPr>
        <p:txBody>
          <a:bodyPr wrap="square">
            <a:spAutoFit/>
          </a:bodyPr>
          <a:lstStyle/>
          <a:p>
            <a:r>
              <a:rPr lang="en-US" altLang="zh-CN" dirty="0"/>
              <a:t>Click here to add words Click here to add words Click here to add words Click here to add words Click here add words Click here</a:t>
            </a:r>
            <a:endParaRPr lang="zh-CN" altLang="en-US" dirty="0"/>
          </a:p>
          <a:p>
            <a:endParaRPr lang="zh-CN" altLang="en-US" dirty="0"/>
          </a:p>
        </p:txBody>
      </p:sp>
      <p:pic>
        <p:nvPicPr>
          <p:cNvPr id="7" name="图片 6"/>
          <p:cNvPicPr>
            <a:picLocks noChangeAspect="1"/>
          </p:cNvPicPr>
          <p:nvPr/>
        </p:nvPicPr>
        <p:blipFill>
          <a:blip r:embed="rId4" cstate="screen"/>
          <a:stretch>
            <a:fillRect/>
          </a:stretch>
        </p:blipFill>
        <p:spPr>
          <a:xfrm>
            <a:off x="2402865" y="1420676"/>
            <a:ext cx="2669197" cy="177946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4" cstate="screen"/>
          <a:stretch>
            <a:fillRect/>
          </a:stretch>
        </p:blipFill>
        <p:spPr>
          <a:xfrm>
            <a:off x="2402865" y="3619858"/>
            <a:ext cx="2669197" cy="1779464"/>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FOUR</a:t>
            </a:r>
            <a:endParaRPr lang="zh-CN" altLang="en-US" sz="4000" dirty="0">
              <a:solidFill>
                <a:schemeClr val="bg1"/>
              </a:solidFill>
            </a:endParaRPr>
          </a:p>
        </p:txBody>
      </p:sp>
      <p:sp>
        <p:nvSpPr>
          <p:cNvPr id="5" name="饼形 6"/>
          <p:cNvSpPr/>
          <p:nvPr/>
        </p:nvSpPr>
        <p:spPr bwMode="auto">
          <a:xfrm rot="21426610">
            <a:off x="4646707" y="1953076"/>
            <a:ext cx="3929063" cy="3929062"/>
          </a:xfrm>
          <a:custGeom>
            <a:avLst/>
            <a:gdLst>
              <a:gd name="T0" fmla="*/ 3929063 w 3929063"/>
              <a:gd name="T1" fmla="*/ 1964531 h 3929062"/>
              <a:gd name="T2" fmla="*/ 2737370 w 3929063"/>
              <a:gd name="T3" fmla="*/ 3770660 h 3929062"/>
              <a:gd name="T4" fmla="*/ 1964532 w 3929063"/>
              <a:gd name="T5" fmla="*/ 1964531 h 3929062"/>
              <a:gd name="T6" fmla="*/ 3929063 w 3929063"/>
              <a:gd name="T7" fmla="*/ 1964531 h 3929062"/>
            </a:gdLst>
            <a:ahLst/>
            <a:cxnLst>
              <a:cxn ang="0">
                <a:pos x="T0" y="T1"/>
              </a:cxn>
              <a:cxn ang="0">
                <a:pos x="T2" y="T3"/>
              </a:cxn>
              <a:cxn ang="0">
                <a:pos x="T4" y="T5"/>
              </a:cxn>
              <a:cxn ang="0">
                <a:pos x="T6" y="T7"/>
              </a:cxn>
            </a:cxnLst>
            <a:rect l="0" t="0" r="r" b="b"/>
            <a:pathLst>
              <a:path w="3929063" h="3929062">
                <a:moveTo>
                  <a:pt x="3929063" y="1964531"/>
                </a:moveTo>
                <a:cubicBezTo>
                  <a:pt x="3929063" y="2750805"/>
                  <a:pt x="3460246" y="3461343"/>
                  <a:pt x="2737370" y="3770660"/>
                </a:cubicBezTo>
                <a:lnTo>
                  <a:pt x="1964532" y="1964531"/>
                </a:lnTo>
                <a:lnTo>
                  <a:pt x="3929063" y="1964531"/>
                </a:lnTo>
                <a:close/>
              </a:path>
            </a:pathLst>
          </a:custGeom>
          <a:solidFill>
            <a:srgbClr val="C5E6EA"/>
          </a:solidFill>
          <a:ln>
            <a:noFill/>
          </a:ln>
        </p:spPr>
        <p:txBody>
          <a:bodyPr anchor="ctr"/>
          <a:lstStyle/>
          <a:p>
            <a:endParaRPr lang="zh-CN" altLang="en-US" dirty="0"/>
          </a:p>
        </p:txBody>
      </p:sp>
      <p:sp>
        <p:nvSpPr>
          <p:cNvPr id="6" name="椭圆 23"/>
          <p:cNvSpPr/>
          <p:nvPr/>
        </p:nvSpPr>
        <p:spPr bwMode="auto">
          <a:xfrm>
            <a:off x="4218082" y="1884813"/>
            <a:ext cx="2541588" cy="3683000"/>
          </a:xfrm>
          <a:custGeom>
            <a:avLst/>
            <a:gdLst>
              <a:gd name="T0" fmla="*/ 790215 w 2251968"/>
              <a:gd name="T1" fmla="*/ 0 h 3263462"/>
              <a:gd name="T2" fmla="*/ 2251968 w 2251968"/>
              <a:gd name="T3" fmla="*/ 1669228 h 3263462"/>
              <a:gd name="T4" fmla="*/ 724161 w 2251968"/>
              <a:gd name="T5" fmla="*/ 3263462 h 3263462"/>
              <a:gd name="T6" fmla="*/ 0 w 2251968"/>
              <a:gd name="T7" fmla="*/ 1660884 h 3263462"/>
              <a:gd name="T8" fmla="*/ 790215 w 2251968"/>
              <a:gd name="T9" fmla="*/ 0 h 3263462"/>
            </a:gdLst>
            <a:ahLst/>
            <a:cxnLst>
              <a:cxn ang="0">
                <a:pos x="T0" y="T1"/>
              </a:cxn>
              <a:cxn ang="0">
                <a:pos x="T2" y="T3"/>
              </a:cxn>
              <a:cxn ang="0">
                <a:pos x="T4" y="T5"/>
              </a:cxn>
              <a:cxn ang="0">
                <a:pos x="T6" y="T7"/>
              </a:cxn>
              <a:cxn ang="0">
                <a:pos x="T8" y="T9"/>
              </a:cxn>
            </a:cxnLst>
            <a:rect l="0" t="0" r="r" b="b"/>
            <a:pathLst>
              <a:path w="2251968" h="3263462">
                <a:moveTo>
                  <a:pt x="790215" y="0"/>
                </a:moveTo>
                <a:lnTo>
                  <a:pt x="2251968" y="1669228"/>
                </a:lnTo>
                <a:lnTo>
                  <a:pt x="724161" y="3263462"/>
                </a:lnTo>
                <a:cubicBezTo>
                  <a:pt x="279418" y="2872729"/>
                  <a:pt x="0" y="2299437"/>
                  <a:pt x="0" y="1660884"/>
                </a:cubicBezTo>
                <a:cubicBezTo>
                  <a:pt x="0" y="990644"/>
                  <a:pt x="307837" y="392303"/>
                  <a:pt x="790215" y="0"/>
                </a:cubicBezTo>
                <a:close/>
              </a:path>
            </a:pathLst>
          </a:custGeom>
          <a:solidFill>
            <a:srgbClr val="D6C0DB"/>
          </a:solidFill>
          <a:ln>
            <a:noFill/>
          </a:ln>
        </p:spPr>
        <p:txBody>
          <a:bodyPr anchor="ctr"/>
          <a:lstStyle/>
          <a:p>
            <a:endParaRPr lang="zh-CN" altLang="en-US" dirty="0"/>
          </a:p>
        </p:txBody>
      </p:sp>
      <p:sp>
        <p:nvSpPr>
          <p:cNvPr id="7" name="椭圆 18"/>
          <p:cNvSpPr>
            <a:spLocks noChangeArrowheads="1"/>
          </p:cNvSpPr>
          <p:nvPr/>
        </p:nvSpPr>
        <p:spPr bwMode="auto">
          <a:xfrm>
            <a:off x="4847880" y="2062015"/>
            <a:ext cx="3332163" cy="3330575"/>
          </a:xfrm>
          <a:prstGeom prst="ellipse">
            <a:avLst/>
          </a:prstGeom>
          <a:gradFill rotWithShape="1">
            <a:gsLst>
              <a:gs pos="0">
                <a:schemeClr val="bg1"/>
              </a:gs>
              <a:gs pos="100000">
                <a:srgbClr val="D9D9D9"/>
              </a:gs>
            </a:gsLst>
            <a:lin ang="2700000" scaled="1"/>
          </a:gradFill>
          <a:ln w="12700" cmpd="sng">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eaLnBrk="1" hangingPunct="1"/>
            <a:endParaRPr lang="zh-CN" altLang="en-US" sz="3100">
              <a:solidFill>
                <a:schemeClr val="bg1"/>
              </a:solidFill>
            </a:endParaRPr>
          </a:p>
        </p:txBody>
      </p:sp>
      <p:cxnSp>
        <p:nvCxnSpPr>
          <p:cNvPr id="9" name="连接符: 肘形 8"/>
          <p:cNvCxnSpPr/>
          <p:nvPr/>
        </p:nvCxnSpPr>
        <p:spPr>
          <a:xfrm rot="10800000">
            <a:off x="2743200" y="2381250"/>
            <a:ext cx="1474882" cy="857250"/>
          </a:xfrm>
          <a:prstGeom prst="bentConnector3">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连接符: 肘形 9"/>
          <p:cNvCxnSpPr/>
          <p:nvPr/>
        </p:nvCxnSpPr>
        <p:spPr>
          <a:xfrm rot="10800000" flipV="1">
            <a:off x="8422640" y="3726312"/>
            <a:ext cx="1388110" cy="847127"/>
          </a:xfrm>
          <a:prstGeom prst="bentConnector3">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07560" y="2861951"/>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2" name="文本框 11"/>
          <p:cNvSpPr txBox="1"/>
          <p:nvPr/>
        </p:nvSpPr>
        <p:spPr>
          <a:xfrm>
            <a:off x="1382183" y="3397872"/>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3" name="文本框 12"/>
          <p:cNvSpPr txBox="1"/>
          <p:nvPr/>
        </p:nvSpPr>
        <p:spPr>
          <a:xfrm>
            <a:off x="1382183" y="3734938"/>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4" name="文本框 13"/>
          <p:cNvSpPr txBox="1"/>
          <p:nvPr/>
        </p:nvSpPr>
        <p:spPr>
          <a:xfrm>
            <a:off x="8806559" y="4801725"/>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15" name="文本框 14"/>
          <p:cNvSpPr txBox="1"/>
          <p:nvPr/>
        </p:nvSpPr>
        <p:spPr>
          <a:xfrm>
            <a:off x="8481182" y="5337646"/>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16" name="文本框 15"/>
          <p:cNvSpPr txBox="1"/>
          <p:nvPr/>
        </p:nvSpPr>
        <p:spPr>
          <a:xfrm>
            <a:off x="8481182" y="5674712"/>
            <a:ext cx="2510668" cy="369332"/>
          </a:xfrm>
          <a:prstGeom prst="rect">
            <a:avLst/>
          </a:prstGeom>
          <a:noFill/>
        </p:spPr>
        <p:txBody>
          <a:bodyPr wrap="square" rtlCol="0">
            <a:spAutoFit/>
          </a:bodyPr>
          <a:lstStyle/>
          <a:p>
            <a:r>
              <a:rPr lang="en-US" altLang="zh-CN" dirty="0"/>
              <a:t>Click here to add words</a:t>
            </a:r>
            <a:endParaRPr lang="zh-CN" altLang="en-US" dirty="0"/>
          </a:p>
        </p:txBody>
      </p:sp>
      <p:pic>
        <p:nvPicPr>
          <p:cNvPr id="23" name="图片 22"/>
          <p:cNvPicPr>
            <a:picLocks noChangeAspect="1"/>
          </p:cNvPicPr>
          <p:nvPr/>
        </p:nvPicPr>
        <p:blipFill>
          <a:blip r:embed="rId3"/>
          <a:stretch>
            <a:fillRect/>
          </a:stretch>
        </p:blipFill>
        <p:spPr>
          <a:xfrm>
            <a:off x="5210723" y="2373165"/>
            <a:ext cx="2752725" cy="3019425"/>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FOUR</a:t>
            </a:r>
            <a:endParaRPr lang="zh-CN" altLang="en-US" sz="4000" dirty="0">
              <a:solidFill>
                <a:schemeClr val="bg1"/>
              </a:solidFill>
            </a:endParaRPr>
          </a:p>
        </p:txBody>
      </p:sp>
      <p:sp>
        <p:nvSpPr>
          <p:cNvPr id="6" name="任意多边形 19"/>
          <p:cNvSpPr/>
          <p:nvPr/>
        </p:nvSpPr>
        <p:spPr>
          <a:xfrm>
            <a:off x="0" y="2987073"/>
            <a:ext cx="12195175" cy="1415219"/>
          </a:xfrm>
          <a:custGeom>
            <a:avLst/>
            <a:gdLst>
              <a:gd name="connsiteX0" fmla="*/ 0 w 9144000"/>
              <a:gd name="connsiteY0" fmla="*/ 472630 h 1415219"/>
              <a:gd name="connsiteX1" fmla="*/ 2712720 w 9144000"/>
              <a:gd name="connsiteY1" fmla="*/ 1295590 h 1415219"/>
              <a:gd name="connsiteX2" fmla="*/ 4632960 w 9144000"/>
              <a:gd name="connsiteY2" fmla="*/ 190 h 1415219"/>
              <a:gd name="connsiteX3" fmla="*/ 7299960 w 9144000"/>
              <a:gd name="connsiteY3" fmla="*/ 1402270 h 1415219"/>
              <a:gd name="connsiteX4" fmla="*/ 9144000 w 9144000"/>
              <a:gd name="connsiteY4" fmla="*/ 579310 h 141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415219">
                <a:moveTo>
                  <a:pt x="0" y="472630"/>
                </a:moveTo>
                <a:cubicBezTo>
                  <a:pt x="970280" y="923480"/>
                  <a:pt x="1940560" y="1374330"/>
                  <a:pt x="2712720" y="1295590"/>
                </a:cubicBezTo>
                <a:cubicBezTo>
                  <a:pt x="3484880" y="1216850"/>
                  <a:pt x="3868420" y="-17590"/>
                  <a:pt x="4632960" y="190"/>
                </a:cubicBezTo>
                <a:cubicBezTo>
                  <a:pt x="5397500" y="17970"/>
                  <a:pt x="6548120" y="1305750"/>
                  <a:pt x="7299960" y="1402270"/>
                </a:cubicBezTo>
                <a:cubicBezTo>
                  <a:pt x="8051800" y="1498790"/>
                  <a:pt x="8597900" y="1039050"/>
                  <a:pt x="9144000" y="579310"/>
                </a:cubicBezTo>
              </a:path>
            </a:pathLst>
          </a:custGeom>
          <a:noFill/>
          <a:ln>
            <a:solidFill>
              <a:srgbClr val="D6C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768926" y="4031055"/>
            <a:ext cx="544201" cy="544059"/>
          </a:xfrm>
          <a:prstGeom prst="ellipse">
            <a:avLst/>
          </a:prstGeom>
          <a:solidFill>
            <a:srgbClr val="C5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椭圆 7"/>
          <p:cNvSpPr/>
          <p:nvPr/>
        </p:nvSpPr>
        <p:spPr>
          <a:xfrm>
            <a:off x="4397431" y="3561958"/>
            <a:ext cx="544201" cy="544059"/>
          </a:xfrm>
          <a:prstGeom prst="ellipse">
            <a:avLst/>
          </a:prstGeom>
          <a:solidFill>
            <a:srgbClr val="C5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椭圆 8"/>
          <p:cNvSpPr/>
          <p:nvPr/>
        </p:nvSpPr>
        <p:spPr>
          <a:xfrm>
            <a:off x="6474005" y="2968033"/>
            <a:ext cx="544201" cy="544059"/>
          </a:xfrm>
          <a:prstGeom prst="ellipse">
            <a:avLst/>
          </a:prstGeom>
          <a:solidFill>
            <a:srgbClr val="C5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椭圆 9"/>
          <p:cNvSpPr/>
          <p:nvPr/>
        </p:nvSpPr>
        <p:spPr>
          <a:xfrm>
            <a:off x="8946598" y="4035056"/>
            <a:ext cx="544201" cy="544059"/>
          </a:xfrm>
          <a:prstGeom prst="ellipse">
            <a:avLst/>
          </a:prstGeom>
          <a:solidFill>
            <a:srgbClr val="C5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1" name="文本框 10"/>
          <p:cNvSpPr txBox="1"/>
          <p:nvPr/>
        </p:nvSpPr>
        <p:spPr>
          <a:xfrm>
            <a:off x="2321678" y="4739797"/>
            <a:ext cx="2699641" cy="523220"/>
          </a:xfrm>
          <a:prstGeom prst="rect">
            <a:avLst/>
          </a:prstGeom>
          <a:noFill/>
        </p:spPr>
        <p:txBody>
          <a:bodyPr wrap="square" rtlCol="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2" name="文本框 11"/>
          <p:cNvSpPr txBox="1"/>
          <p:nvPr/>
        </p:nvSpPr>
        <p:spPr>
          <a:xfrm>
            <a:off x="1996301" y="5275718"/>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3" name="文本框 12"/>
          <p:cNvSpPr txBox="1"/>
          <p:nvPr/>
        </p:nvSpPr>
        <p:spPr>
          <a:xfrm>
            <a:off x="1996301" y="5612784"/>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4" name="文本框 13"/>
          <p:cNvSpPr txBox="1"/>
          <p:nvPr/>
        </p:nvSpPr>
        <p:spPr>
          <a:xfrm>
            <a:off x="3661726" y="1896521"/>
            <a:ext cx="2699641" cy="523220"/>
          </a:xfrm>
          <a:prstGeom prst="rect">
            <a:avLst/>
          </a:prstGeom>
          <a:noFill/>
        </p:spPr>
        <p:txBody>
          <a:bodyPr wrap="square" rtlCol="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5" name="文本框 14"/>
          <p:cNvSpPr txBox="1"/>
          <p:nvPr/>
        </p:nvSpPr>
        <p:spPr>
          <a:xfrm>
            <a:off x="3336349" y="2432442"/>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6" name="文本框 15"/>
          <p:cNvSpPr txBox="1"/>
          <p:nvPr/>
        </p:nvSpPr>
        <p:spPr>
          <a:xfrm>
            <a:off x="3336349" y="2769508"/>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7" name="文本框 16"/>
          <p:cNvSpPr txBox="1"/>
          <p:nvPr/>
        </p:nvSpPr>
        <p:spPr>
          <a:xfrm>
            <a:off x="5774607" y="3884852"/>
            <a:ext cx="2699641" cy="523220"/>
          </a:xfrm>
          <a:prstGeom prst="rect">
            <a:avLst/>
          </a:prstGeom>
          <a:noFill/>
        </p:spPr>
        <p:txBody>
          <a:bodyPr wrap="square" rtlCol="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5449230" y="4420773"/>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9" name="文本框 18"/>
          <p:cNvSpPr txBox="1"/>
          <p:nvPr/>
        </p:nvSpPr>
        <p:spPr>
          <a:xfrm>
            <a:off x="5449230" y="4757839"/>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20" name="文本框 19"/>
          <p:cNvSpPr txBox="1"/>
          <p:nvPr/>
        </p:nvSpPr>
        <p:spPr>
          <a:xfrm>
            <a:off x="8542433" y="2517134"/>
            <a:ext cx="2699641" cy="523220"/>
          </a:xfrm>
          <a:prstGeom prst="rect">
            <a:avLst/>
          </a:prstGeom>
          <a:noFill/>
        </p:spPr>
        <p:txBody>
          <a:bodyPr wrap="square" rtlCol="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21" name="文本框 20"/>
          <p:cNvSpPr txBox="1"/>
          <p:nvPr/>
        </p:nvSpPr>
        <p:spPr>
          <a:xfrm>
            <a:off x="8217056" y="3053055"/>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22" name="文本框 21"/>
          <p:cNvSpPr txBox="1"/>
          <p:nvPr/>
        </p:nvSpPr>
        <p:spPr>
          <a:xfrm>
            <a:off x="8217056" y="3390121"/>
            <a:ext cx="2510668"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stretch>
            <a:fillRect/>
          </a:stretch>
        </p:blipFill>
        <p:spPr>
          <a:xfrm>
            <a:off x="1918702" y="3133725"/>
            <a:ext cx="2752725" cy="3019425"/>
          </a:xfrm>
          <a:prstGeom prst="rect">
            <a:avLst/>
          </a:prstGeom>
        </p:spPr>
      </p:pic>
      <p:sp>
        <p:nvSpPr>
          <p:cNvPr id="13" name="文本框 12"/>
          <p:cNvSpPr txBox="1"/>
          <p:nvPr/>
        </p:nvSpPr>
        <p:spPr>
          <a:xfrm>
            <a:off x="8077200" y="5562600"/>
            <a:ext cx="2752725" cy="369332"/>
          </a:xfrm>
          <a:prstGeom prst="rect">
            <a:avLst/>
          </a:prstGeom>
          <a:noFill/>
        </p:spPr>
        <p:txBody>
          <a:bodyPr wrap="square" rtlCol="0">
            <a:spAutoFit/>
          </a:bodyPr>
          <a:lstStyle/>
          <a:p>
            <a:pPr algn="dist"/>
            <a:r>
              <a:rPr lang="en-US" altLang="zh-CN" dirty="0" smtClean="0">
                <a:solidFill>
                  <a:schemeClr val="bg1"/>
                </a:solidFill>
              </a:rPr>
              <a:t>20XX.03.30</a:t>
            </a:r>
            <a:endParaRPr lang="zh-CN" altLang="en-US" dirty="0">
              <a:solidFill>
                <a:schemeClr val="bg1"/>
              </a:solidFill>
            </a:endParaRPr>
          </a:p>
        </p:txBody>
      </p:sp>
      <p:pic>
        <p:nvPicPr>
          <p:cNvPr id="5" name="图片 4"/>
          <p:cNvPicPr>
            <a:picLocks noChangeAspect="1"/>
          </p:cNvPicPr>
          <p:nvPr/>
        </p:nvPicPr>
        <p:blipFill>
          <a:blip r:embed="rId4"/>
          <a:stretch>
            <a:fillRect/>
          </a:stretch>
        </p:blipFill>
        <p:spPr>
          <a:xfrm>
            <a:off x="3295064" y="704850"/>
            <a:ext cx="5677298" cy="5677298"/>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77200" y="5562600"/>
            <a:ext cx="2752725" cy="369332"/>
          </a:xfrm>
          <a:prstGeom prst="rect">
            <a:avLst/>
          </a:prstGeom>
          <a:noFill/>
        </p:spPr>
        <p:txBody>
          <a:bodyPr wrap="square" rtlCol="0">
            <a:spAutoFit/>
          </a:bodyPr>
          <a:lstStyle/>
          <a:p>
            <a:pPr algn="dist"/>
            <a:r>
              <a:rPr lang="en-US" altLang="zh-CN" dirty="0" smtClean="0">
                <a:solidFill>
                  <a:schemeClr val="bg1"/>
                </a:solidFill>
              </a:rPr>
              <a:t>20XX.03.30</a:t>
            </a:r>
            <a:endParaRPr lang="zh-CN" altLang="en-US" dirty="0">
              <a:solidFill>
                <a:schemeClr val="bg1"/>
              </a:solidFill>
            </a:endParaRPr>
          </a:p>
        </p:txBody>
      </p:sp>
      <p:sp>
        <p:nvSpPr>
          <p:cNvPr id="2" name="文本框 1"/>
          <p:cNvSpPr txBox="1"/>
          <p:nvPr/>
        </p:nvSpPr>
        <p:spPr>
          <a:xfrm>
            <a:off x="2476500" y="933450"/>
            <a:ext cx="7715250" cy="400110"/>
          </a:xfrm>
          <a:prstGeom prst="rect">
            <a:avLst/>
          </a:prstGeom>
          <a:noFill/>
        </p:spPr>
        <p:txBody>
          <a:bodyPr wrap="square" rtlCol="0">
            <a:spAutoFit/>
          </a:bodyPr>
          <a:lstStyle/>
          <a:p>
            <a:pPr algn="dist"/>
            <a:r>
              <a:rPr lang="en-US" altLang="zh-CN" sz="2000" b="1" dirty="0">
                <a:solidFill>
                  <a:schemeClr val="bg1"/>
                </a:solidFill>
              </a:rPr>
              <a:t>MONTHER DAY</a:t>
            </a:r>
            <a:endParaRPr lang="zh-CN" altLang="en-US" sz="2000" b="1" dirty="0">
              <a:solidFill>
                <a:schemeClr val="bg1"/>
              </a:solidFill>
            </a:endParaRPr>
          </a:p>
        </p:txBody>
      </p:sp>
      <p:sp>
        <p:nvSpPr>
          <p:cNvPr id="3" name="文本框 2"/>
          <p:cNvSpPr txBox="1"/>
          <p:nvPr/>
        </p:nvSpPr>
        <p:spPr>
          <a:xfrm>
            <a:off x="3080751" y="1919198"/>
            <a:ext cx="6591300" cy="1862048"/>
          </a:xfrm>
          <a:prstGeom prst="rect">
            <a:avLst/>
          </a:prstGeom>
          <a:noFill/>
        </p:spPr>
        <p:txBody>
          <a:bodyPr wrap="square" rtlCol="0">
            <a:spAutoFit/>
          </a:bodyPr>
          <a:lstStyle/>
          <a:p>
            <a:pPr algn="dist"/>
            <a:r>
              <a:rPr lang="en-US" altLang="zh-CN" sz="11500" b="1" dirty="0">
                <a:solidFill>
                  <a:schemeClr val="bg1"/>
                </a:solidFill>
              </a:rPr>
              <a:t>PART ONE</a:t>
            </a:r>
            <a:endParaRPr lang="zh-CN" altLang="en-US" sz="11500" b="1" dirty="0">
              <a:solidFill>
                <a:schemeClr val="bg1"/>
              </a:solidFill>
            </a:endParaRPr>
          </a:p>
        </p:txBody>
      </p:sp>
      <p:sp>
        <p:nvSpPr>
          <p:cNvPr id="4" name="文本框 3"/>
          <p:cNvSpPr txBox="1"/>
          <p:nvPr/>
        </p:nvSpPr>
        <p:spPr>
          <a:xfrm>
            <a:off x="4589877" y="3630245"/>
            <a:ext cx="3573048"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33925" y="293757"/>
            <a:ext cx="2724150" cy="707886"/>
          </a:xfrm>
          <a:prstGeom prst="rect">
            <a:avLst/>
          </a:prstGeom>
          <a:noFill/>
        </p:spPr>
        <p:txBody>
          <a:bodyPr wrap="square" rtlCol="0">
            <a:spAutoFit/>
          </a:bodyPr>
          <a:lstStyle/>
          <a:p>
            <a:pPr algn="dist"/>
            <a:r>
              <a:rPr lang="en-US" altLang="zh-CN" sz="4000" dirty="0">
                <a:solidFill>
                  <a:schemeClr val="bg1"/>
                </a:solidFill>
              </a:rPr>
              <a:t>PART ONE</a:t>
            </a:r>
            <a:endParaRPr lang="zh-CN" altLang="en-US" sz="4000" dirty="0">
              <a:solidFill>
                <a:schemeClr val="bg1"/>
              </a:solidFill>
            </a:endParaRPr>
          </a:p>
        </p:txBody>
      </p:sp>
      <p:pic>
        <p:nvPicPr>
          <p:cNvPr id="6" name="图片 5"/>
          <p:cNvPicPr>
            <a:picLocks noChangeAspect="1"/>
          </p:cNvPicPr>
          <p:nvPr/>
        </p:nvPicPr>
        <p:blipFill>
          <a:blip r:embed="rId3" cstate="screen"/>
          <a:stretch>
            <a:fillRect/>
          </a:stretch>
        </p:blipFill>
        <p:spPr>
          <a:xfrm>
            <a:off x="6321501" y="647700"/>
            <a:ext cx="6222924" cy="5105400"/>
          </a:xfrm>
          <a:prstGeom prst="rect">
            <a:avLst/>
          </a:prstGeom>
        </p:spPr>
      </p:pic>
      <p:sp>
        <p:nvSpPr>
          <p:cNvPr id="7" name="文本框 6"/>
          <p:cNvSpPr txBox="1"/>
          <p:nvPr/>
        </p:nvSpPr>
        <p:spPr>
          <a:xfrm>
            <a:off x="2019300" y="1755725"/>
            <a:ext cx="2305050" cy="584775"/>
          </a:xfrm>
          <a:prstGeom prst="rect">
            <a:avLst/>
          </a:prstGeom>
          <a:noFill/>
        </p:spPr>
        <p:txBody>
          <a:bodyPr wrap="square" rtlCol="0">
            <a:spAutoFit/>
          </a:bodyPr>
          <a:lstStyle/>
          <a:p>
            <a:pPr algn="dist"/>
            <a:r>
              <a:rPr lang="zh-CN" altLang="en-US" sz="3200" b="1" dirty="0">
                <a:latin typeface="微软雅黑" panose="020B0503020204020204" pitchFamily="34" charset="-122"/>
                <a:ea typeface="微软雅黑" panose="020B0503020204020204" pitchFamily="34" charset="-122"/>
              </a:rPr>
              <a:t>节日介绍</a:t>
            </a:r>
          </a:p>
        </p:txBody>
      </p:sp>
      <p:cxnSp>
        <p:nvCxnSpPr>
          <p:cNvPr id="9" name="直接连接符 8"/>
          <p:cNvCxnSpPr/>
          <p:nvPr/>
        </p:nvCxnSpPr>
        <p:spPr>
          <a:xfrm>
            <a:off x="2019300" y="2604313"/>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019300" y="2735252"/>
            <a:ext cx="4876800" cy="2862322"/>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母亲节（</a:t>
            </a:r>
            <a:r>
              <a:rPr lang="en-US" altLang="zh-CN" sz="2400" dirty="0">
                <a:solidFill>
                  <a:srgbClr val="333333"/>
                </a:solidFill>
                <a:latin typeface="微软雅黑" panose="020B0503020204020204" pitchFamily="34" charset="-122"/>
                <a:ea typeface="微软雅黑" panose="020B0503020204020204" pitchFamily="34" charset="-122"/>
              </a:rPr>
              <a:t>Mother's Day</a:t>
            </a:r>
            <a:r>
              <a:rPr lang="zh-CN" altLang="en-US" sz="2400" dirty="0">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sz="2400" dirty="0">
                <a:solidFill>
                  <a:srgbClr val="333333"/>
                </a:solidFill>
                <a:latin typeface="微软雅黑" panose="020B0503020204020204" pitchFamily="34" charset="-122"/>
                <a:ea typeface="微软雅黑" panose="020B0503020204020204" pitchFamily="34" charset="-122"/>
              </a:rPr>
              <a:t>5</a:t>
            </a:r>
            <a:r>
              <a:rPr lang="zh-CN" altLang="en-US" sz="2400" dirty="0">
                <a:solidFill>
                  <a:srgbClr val="333333"/>
                </a:solidFill>
                <a:latin typeface="微软雅黑" panose="020B0503020204020204" pitchFamily="34" charset="-122"/>
                <a:ea typeface="微软雅黑" panose="020B0503020204020204" pitchFamily="34" charset="-122"/>
              </a:rPr>
              <a:t>月的第二个星期日。</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33925" y="293757"/>
            <a:ext cx="2724150" cy="707886"/>
          </a:xfrm>
          <a:prstGeom prst="rect">
            <a:avLst/>
          </a:prstGeom>
          <a:noFill/>
        </p:spPr>
        <p:txBody>
          <a:bodyPr wrap="square" rtlCol="0">
            <a:spAutoFit/>
          </a:bodyPr>
          <a:lstStyle/>
          <a:p>
            <a:pPr algn="dist"/>
            <a:r>
              <a:rPr lang="en-US" altLang="zh-CN" sz="4000" dirty="0">
                <a:solidFill>
                  <a:schemeClr val="bg1"/>
                </a:solidFill>
              </a:rPr>
              <a:t>PART ONE</a:t>
            </a:r>
            <a:endParaRPr lang="zh-CN" altLang="en-US" sz="4000" dirty="0">
              <a:solidFill>
                <a:schemeClr val="bg1"/>
              </a:solidFill>
            </a:endParaRPr>
          </a:p>
        </p:txBody>
      </p:sp>
      <p:pic>
        <p:nvPicPr>
          <p:cNvPr id="6" name="图片 5"/>
          <p:cNvPicPr>
            <a:picLocks noChangeAspect="1"/>
          </p:cNvPicPr>
          <p:nvPr/>
        </p:nvPicPr>
        <p:blipFill>
          <a:blip r:embed="rId3" cstate="screen"/>
          <a:stretch>
            <a:fillRect/>
          </a:stretch>
        </p:blipFill>
        <p:spPr>
          <a:xfrm>
            <a:off x="2024322" y="1767011"/>
            <a:ext cx="4485755" cy="29908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图片 7"/>
          <p:cNvPicPr>
            <a:picLocks noChangeAspect="1"/>
          </p:cNvPicPr>
          <p:nvPr/>
        </p:nvPicPr>
        <p:blipFill>
          <a:blip r:embed="rId4" cstate="screen"/>
          <a:stretch>
            <a:fillRect/>
          </a:stretch>
        </p:blipFill>
        <p:spPr>
          <a:xfrm>
            <a:off x="7010400" y="1767010"/>
            <a:ext cx="3293084" cy="219538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8"/>
          <p:cNvSpPr txBox="1"/>
          <p:nvPr/>
        </p:nvSpPr>
        <p:spPr>
          <a:xfrm>
            <a:off x="6961126" y="4229099"/>
            <a:ext cx="3579674" cy="1323439"/>
          </a:xfrm>
          <a:prstGeom prst="rect">
            <a:avLst/>
          </a:prstGeom>
          <a:noFill/>
        </p:spPr>
        <p:txBody>
          <a:bodyPr wrap="square" rtlCol="0">
            <a:spAutoFit/>
          </a:bodyPr>
          <a:lstStyle/>
          <a:p>
            <a:r>
              <a:rPr lang="en-US" altLang="zh-CN" sz="1600" dirty="0"/>
              <a:t>Click here to add words Click here to add words Click here to add words Click here to add words</a:t>
            </a:r>
            <a:endParaRPr lang="zh-CN" altLang="en-US" sz="1600" dirty="0"/>
          </a:p>
          <a:p>
            <a:endParaRPr lang="zh-CN" altLang="en-US" sz="1600" dirty="0"/>
          </a:p>
          <a:p>
            <a:endParaRPr lang="zh-CN" altLang="en-US" sz="1600" dirty="0"/>
          </a:p>
        </p:txBody>
      </p:sp>
      <p:sp>
        <p:nvSpPr>
          <p:cNvPr id="10" name="矩形 9"/>
          <p:cNvSpPr/>
          <p:nvPr/>
        </p:nvSpPr>
        <p:spPr>
          <a:xfrm>
            <a:off x="2024322" y="5239723"/>
            <a:ext cx="8516477" cy="923330"/>
          </a:xfrm>
          <a:prstGeom prst="rect">
            <a:avLst/>
          </a:prstGeom>
        </p:spPr>
        <p:txBody>
          <a:bodyPr wrap="square">
            <a:spAutoFit/>
          </a:bodyPr>
          <a:lstStyle/>
          <a:p>
            <a:r>
              <a:rPr lang="en-US" altLang="zh-CN" dirty="0"/>
              <a:t>Click here to add words Click here to add words Click here to add words Click here to add words Click here to add words Click here to add words Click here to add words Click here</a:t>
            </a:r>
            <a:endParaRPr lang="zh-CN" altLang="en-US" dirty="0"/>
          </a:p>
          <a:p>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33925" y="293757"/>
            <a:ext cx="2724150" cy="707886"/>
          </a:xfrm>
          <a:prstGeom prst="rect">
            <a:avLst/>
          </a:prstGeom>
          <a:noFill/>
        </p:spPr>
        <p:txBody>
          <a:bodyPr wrap="square" rtlCol="0">
            <a:spAutoFit/>
          </a:bodyPr>
          <a:lstStyle/>
          <a:p>
            <a:pPr algn="dist"/>
            <a:r>
              <a:rPr lang="en-US" altLang="zh-CN" sz="4000" dirty="0">
                <a:solidFill>
                  <a:schemeClr val="bg1"/>
                </a:solidFill>
              </a:rPr>
              <a:t>PART ONE</a:t>
            </a:r>
            <a:endParaRPr lang="zh-CN" altLang="en-US" sz="4000" dirty="0">
              <a:solidFill>
                <a:schemeClr val="bg1"/>
              </a:solidFill>
            </a:endParaRPr>
          </a:p>
        </p:txBody>
      </p:sp>
      <p:sp>
        <p:nvSpPr>
          <p:cNvPr id="5" name="圆角矩形 6"/>
          <p:cNvSpPr/>
          <p:nvPr/>
        </p:nvSpPr>
        <p:spPr>
          <a:xfrm>
            <a:off x="1409652" y="3527530"/>
            <a:ext cx="1973601" cy="263176"/>
          </a:xfrm>
          <a:prstGeom prst="roundRect">
            <a:avLst>
              <a:gd name="adj" fmla="val 50000"/>
            </a:avLst>
          </a:prstGeom>
          <a:solidFill>
            <a:srgbClr val="46576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sp>
        <p:nvSpPr>
          <p:cNvPr id="6" name="圆角矩形 8"/>
          <p:cNvSpPr/>
          <p:nvPr/>
        </p:nvSpPr>
        <p:spPr>
          <a:xfrm>
            <a:off x="3133408" y="3527530"/>
            <a:ext cx="2412180" cy="263176"/>
          </a:xfrm>
          <a:prstGeom prst="roundRect">
            <a:avLst>
              <a:gd name="adj" fmla="val 50000"/>
            </a:avLst>
          </a:prstGeom>
          <a:solidFill>
            <a:srgbClr val="7E94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sp>
        <p:nvSpPr>
          <p:cNvPr id="7" name="圆角矩形 9"/>
          <p:cNvSpPr/>
          <p:nvPr/>
        </p:nvSpPr>
        <p:spPr>
          <a:xfrm>
            <a:off x="5295742" y="3527530"/>
            <a:ext cx="2412180" cy="263176"/>
          </a:xfrm>
          <a:prstGeom prst="roundRect">
            <a:avLst>
              <a:gd name="adj" fmla="val 50000"/>
            </a:avLst>
          </a:prstGeom>
          <a:solidFill>
            <a:srgbClr val="C5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sp>
        <p:nvSpPr>
          <p:cNvPr id="8" name="圆角矩形 10"/>
          <p:cNvSpPr/>
          <p:nvPr/>
        </p:nvSpPr>
        <p:spPr>
          <a:xfrm>
            <a:off x="7458075" y="3527530"/>
            <a:ext cx="2412180" cy="263176"/>
          </a:xfrm>
          <a:prstGeom prst="roundRect">
            <a:avLst>
              <a:gd name="adj" fmla="val 50000"/>
            </a:avLst>
          </a:prstGeom>
          <a:solidFill>
            <a:srgbClr val="D6C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grpSp>
        <p:nvGrpSpPr>
          <p:cNvPr id="9" name="组合 8"/>
          <p:cNvGrpSpPr/>
          <p:nvPr/>
        </p:nvGrpSpPr>
        <p:grpSpPr>
          <a:xfrm>
            <a:off x="3097748" y="1922770"/>
            <a:ext cx="350862" cy="1604760"/>
            <a:chOff x="2770288" y="1732501"/>
            <a:chExt cx="350862" cy="1604760"/>
          </a:xfrm>
        </p:grpSpPr>
        <p:cxnSp>
          <p:nvCxnSpPr>
            <p:cNvPr id="10" name="直接连接符 11"/>
            <p:cNvCxnSpPr/>
            <p:nvPr/>
          </p:nvCxnSpPr>
          <p:spPr>
            <a:xfrm>
              <a:off x="2945719" y="1907932"/>
              <a:ext cx="0" cy="142932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a:spLocks noChangeAspect="1"/>
            </p:cNvSpPr>
            <p:nvPr/>
          </p:nvSpPr>
          <p:spPr>
            <a:xfrm>
              <a:off x="2770288" y="1732501"/>
              <a:ext cx="350862" cy="350863"/>
            </a:xfrm>
            <a:prstGeom prst="ellipse">
              <a:avLst/>
            </a:prstGeom>
            <a:solidFill>
              <a:srgbClr val="46576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grpSp>
      <p:cxnSp>
        <p:nvCxnSpPr>
          <p:cNvPr id="12" name="直接连接符 11"/>
          <p:cNvCxnSpPr/>
          <p:nvPr/>
        </p:nvCxnSpPr>
        <p:spPr>
          <a:xfrm>
            <a:off x="7615892" y="2098201"/>
            <a:ext cx="0" cy="142932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7440461" y="1922770"/>
            <a:ext cx="350862" cy="350863"/>
          </a:xfrm>
          <a:prstGeom prst="ellipse">
            <a:avLst/>
          </a:prstGeom>
          <a:solidFill>
            <a:srgbClr val="C5E6E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grpSp>
        <p:nvGrpSpPr>
          <p:cNvPr id="14" name="组合 13"/>
          <p:cNvGrpSpPr/>
          <p:nvPr/>
        </p:nvGrpSpPr>
        <p:grpSpPr>
          <a:xfrm flipV="1">
            <a:off x="5248165" y="3790706"/>
            <a:ext cx="350862" cy="1604760"/>
            <a:chOff x="2770288" y="1732501"/>
            <a:chExt cx="350862" cy="1604760"/>
          </a:xfrm>
        </p:grpSpPr>
        <p:cxnSp>
          <p:nvCxnSpPr>
            <p:cNvPr id="15" name="直接连接符 11"/>
            <p:cNvCxnSpPr/>
            <p:nvPr/>
          </p:nvCxnSpPr>
          <p:spPr>
            <a:xfrm>
              <a:off x="2945719" y="1907932"/>
              <a:ext cx="0" cy="142932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a:spLocks noChangeAspect="1"/>
            </p:cNvSpPr>
            <p:nvPr/>
          </p:nvSpPr>
          <p:spPr>
            <a:xfrm>
              <a:off x="2770288" y="1732501"/>
              <a:ext cx="350862" cy="350863"/>
            </a:xfrm>
            <a:prstGeom prst="ellipse">
              <a:avLst/>
            </a:prstGeom>
            <a:solidFill>
              <a:srgbClr val="7E94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grpSp>
      <p:grpSp>
        <p:nvGrpSpPr>
          <p:cNvPr id="17" name="组合 16"/>
          <p:cNvGrpSpPr/>
          <p:nvPr/>
        </p:nvGrpSpPr>
        <p:grpSpPr>
          <a:xfrm flipV="1">
            <a:off x="9519393" y="3790706"/>
            <a:ext cx="350862" cy="1604760"/>
            <a:chOff x="2770288" y="1732501"/>
            <a:chExt cx="350862" cy="1604760"/>
          </a:xfrm>
          <a:solidFill>
            <a:srgbClr val="FFD200"/>
          </a:solidFill>
        </p:grpSpPr>
        <p:cxnSp>
          <p:nvCxnSpPr>
            <p:cNvPr id="18" name="直接连接符 11"/>
            <p:cNvCxnSpPr/>
            <p:nvPr/>
          </p:nvCxnSpPr>
          <p:spPr>
            <a:xfrm>
              <a:off x="2945719" y="1907932"/>
              <a:ext cx="0" cy="1429329"/>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2770288" y="1732501"/>
              <a:ext cx="350862" cy="350863"/>
            </a:xfrm>
            <a:prstGeom prst="ellipse">
              <a:avLst/>
            </a:prstGeom>
            <a:solidFill>
              <a:srgbClr val="D6C0D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entury Gothic" panose="020B0502020202020204"/>
                <a:ea typeface="微软雅黑" panose="020B0503020204020204" pitchFamily="34" charset="-122"/>
              </a:endParaRPr>
            </a:p>
          </p:txBody>
        </p:sp>
      </p:grpSp>
      <p:sp>
        <p:nvSpPr>
          <p:cNvPr id="20" name="文本框 19"/>
          <p:cNvSpPr txBox="1"/>
          <p:nvPr/>
        </p:nvSpPr>
        <p:spPr>
          <a:xfrm>
            <a:off x="2373114" y="4171616"/>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1" name="文本框 20"/>
          <p:cNvSpPr txBox="1"/>
          <p:nvPr/>
        </p:nvSpPr>
        <p:spPr>
          <a:xfrm>
            <a:off x="2047737" y="4707537"/>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2" name="文本框 21"/>
          <p:cNvSpPr txBox="1"/>
          <p:nvPr/>
        </p:nvSpPr>
        <p:spPr>
          <a:xfrm>
            <a:off x="2047737" y="5044603"/>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3" name="文本框 22"/>
          <p:cNvSpPr txBox="1"/>
          <p:nvPr/>
        </p:nvSpPr>
        <p:spPr>
          <a:xfrm>
            <a:off x="4413527" y="1885251"/>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4" name="文本框 23"/>
          <p:cNvSpPr txBox="1"/>
          <p:nvPr/>
        </p:nvSpPr>
        <p:spPr>
          <a:xfrm>
            <a:off x="4088150" y="2421172"/>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5" name="文本框 24"/>
          <p:cNvSpPr txBox="1"/>
          <p:nvPr/>
        </p:nvSpPr>
        <p:spPr>
          <a:xfrm>
            <a:off x="4088150" y="2758238"/>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6" name="文本框 25"/>
          <p:cNvSpPr txBox="1"/>
          <p:nvPr/>
        </p:nvSpPr>
        <p:spPr>
          <a:xfrm>
            <a:off x="6730389" y="4140428"/>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6405012" y="4676349"/>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8" name="文本框 27"/>
          <p:cNvSpPr txBox="1"/>
          <p:nvPr/>
        </p:nvSpPr>
        <p:spPr>
          <a:xfrm>
            <a:off x="6405012" y="5013415"/>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29" name="文本框 28"/>
          <p:cNvSpPr txBox="1"/>
          <p:nvPr/>
        </p:nvSpPr>
        <p:spPr>
          <a:xfrm>
            <a:off x="8940298" y="2066157"/>
            <a:ext cx="2699641" cy="523220"/>
          </a:xfrm>
          <a:prstGeom prst="rect">
            <a:avLst/>
          </a:prstGeom>
          <a:noFill/>
        </p:spPr>
        <p:txBody>
          <a:bodyPr wrap="square" rtlCol="0">
            <a:spAutoFit/>
          </a:bodyPr>
          <a:lstStyle/>
          <a:p>
            <a:r>
              <a:rPr lang="zh-CN" altLang="en-US" sz="2800" b="1" dirty="0">
                <a:solidFill>
                  <a:srgbClr val="C5E6EA"/>
                </a:solidFill>
                <a:latin typeface="微软雅黑" panose="020B0503020204020204" pitchFamily="34" charset="-122"/>
                <a:ea typeface="微软雅黑" panose="020B0503020204020204" pitchFamily="34" charset="-122"/>
              </a:rPr>
              <a:t>添加标题</a:t>
            </a:r>
          </a:p>
        </p:txBody>
      </p:sp>
      <p:sp>
        <p:nvSpPr>
          <p:cNvPr id="30" name="文本框 29"/>
          <p:cNvSpPr txBox="1"/>
          <p:nvPr/>
        </p:nvSpPr>
        <p:spPr>
          <a:xfrm>
            <a:off x="8614921" y="2602078"/>
            <a:ext cx="2510668" cy="369332"/>
          </a:xfrm>
          <a:prstGeom prst="rect">
            <a:avLst/>
          </a:prstGeom>
          <a:noFill/>
        </p:spPr>
        <p:txBody>
          <a:bodyPr wrap="square" rtlCol="0">
            <a:spAutoFit/>
          </a:bodyPr>
          <a:lstStyle/>
          <a:p>
            <a:r>
              <a:rPr lang="en-US" altLang="zh-CN" dirty="0"/>
              <a:t>Click here to add words</a:t>
            </a:r>
            <a:endParaRPr lang="zh-CN" altLang="en-US" dirty="0"/>
          </a:p>
        </p:txBody>
      </p:sp>
      <p:sp>
        <p:nvSpPr>
          <p:cNvPr id="31" name="文本框 30"/>
          <p:cNvSpPr txBox="1"/>
          <p:nvPr/>
        </p:nvSpPr>
        <p:spPr>
          <a:xfrm>
            <a:off x="8614921" y="2939144"/>
            <a:ext cx="2510668" cy="369332"/>
          </a:xfrm>
          <a:prstGeom prst="rect">
            <a:avLst/>
          </a:prstGeom>
          <a:noFill/>
        </p:spPr>
        <p:txBody>
          <a:bodyPr wrap="square" rtlCol="0">
            <a:spAutoFit/>
          </a:bodyPr>
          <a:lstStyle/>
          <a:p>
            <a:r>
              <a:rPr lang="en-US" altLang="zh-CN" dirty="0"/>
              <a:t>Click here to add words</a:t>
            </a:r>
            <a:endParaRPr lang="zh-CN" altLang="en-US" dirty="0"/>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33925" y="293757"/>
            <a:ext cx="2724150" cy="707886"/>
          </a:xfrm>
          <a:prstGeom prst="rect">
            <a:avLst/>
          </a:prstGeom>
          <a:noFill/>
        </p:spPr>
        <p:txBody>
          <a:bodyPr wrap="square" rtlCol="0">
            <a:spAutoFit/>
          </a:bodyPr>
          <a:lstStyle/>
          <a:p>
            <a:pPr algn="dist"/>
            <a:r>
              <a:rPr lang="en-US" altLang="zh-CN" sz="4000" dirty="0">
                <a:solidFill>
                  <a:schemeClr val="bg1"/>
                </a:solidFill>
              </a:rPr>
              <a:t>PART ONE</a:t>
            </a:r>
            <a:endParaRPr lang="zh-CN" altLang="en-US" sz="4000" dirty="0">
              <a:solidFill>
                <a:schemeClr val="bg1"/>
              </a:solidFill>
            </a:endParaRPr>
          </a:p>
        </p:txBody>
      </p:sp>
      <p:pic>
        <p:nvPicPr>
          <p:cNvPr id="5" name="图片 4"/>
          <p:cNvPicPr>
            <a:picLocks noChangeAspect="1"/>
          </p:cNvPicPr>
          <p:nvPr/>
        </p:nvPicPr>
        <p:blipFill>
          <a:blip r:embed="rId3"/>
          <a:stretch>
            <a:fillRect/>
          </a:stretch>
        </p:blipFill>
        <p:spPr>
          <a:xfrm>
            <a:off x="1632952" y="2190750"/>
            <a:ext cx="3664511" cy="4019550"/>
          </a:xfrm>
          <a:prstGeom prst="rect">
            <a:avLst/>
          </a:prstGeom>
        </p:spPr>
      </p:pic>
      <p:sp>
        <p:nvSpPr>
          <p:cNvPr id="6" name="文本框 5"/>
          <p:cNvSpPr txBox="1"/>
          <p:nvPr/>
        </p:nvSpPr>
        <p:spPr>
          <a:xfrm>
            <a:off x="5486400" y="1946225"/>
            <a:ext cx="2305050" cy="584775"/>
          </a:xfrm>
          <a:prstGeom prst="rect">
            <a:avLst/>
          </a:prstGeom>
          <a:noFill/>
        </p:spPr>
        <p:txBody>
          <a:bodyPr wrap="square" rtlCol="0">
            <a:spAutoFit/>
          </a:bodyPr>
          <a:lstStyle/>
          <a:p>
            <a:pPr algn="dist"/>
            <a:r>
              <a:rPr lang="zh-CN" altLang="en-US" sz="3200" b="1" dirty="0">
                <a:latin typeface="微软雅黑" panose="020B0503020204020204" pitchFamily="34" charset="-122"/>
                <a:ea typeface="微软雅黑" panose="020B0503020204020204" pitchFamily="34" charset="-122"/>
              </a:rPr>
              <a:t>节日介绍</a:t>
            </a:r>
          </a:p>
        </p:txBody>
      </p:sp>
      <p:cxnSp>
        <p:nvCxnSpPr>
          <p:cNvPr id="7" name="直接连接符 6"/>
          <p:cNvCxnSpPr/>
          <p:nvPr/>
        </p:nvCxnSpPr>
        <p:spPr>
          <a:xfrm>
            <a:off x="5486400" y="2794813"/>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86400" y="2925752"/>
            <a:ext cx="4876800" cy="2862322"/>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母亲节（</a:t>
            </a:r>
            <a:r>
              <a:rPr lang="en-US" altLang="zh-CN" sz="2400" dirty="0">
                <a:solidFill>
                  <a:srgbClr val="333333"/>
                </a:solidFill>
                <a:latin typeface="微软雅黑" panose="020B0503020204020204" pitchFamily="34" charset="-122"/>
                <a:ea typeface="微软雅黑" panose="020B0503020204020204" pitchFamily="34" charset="-122"/>
              </a:rPr>
              <a:t>Mother's Day</a:t>
            </a:r>
            <a:r>
              <a:rPr lang="zh-CN" altLang="en-US" sz="2400" dirty="0">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sz="2400" dirty="0">
                <a:solidFill>
                  <a:srgbClr val="333333"/>
                </a:solidFill>
                <a:latin typeface="微软雅黑" panose="020B0503020204020204" pitchFamily="34" charset="-122"/>
                <a:ea typeface="微软雅黑" panose="020B0503020204020204" pitchFamily="34" charset="-122"/>
              </a:rPr>
              <a:t>5</a:t>
            </a:r>
            <a:r>
              <a:rPr lang="zh-CN" altLang="en-US" sz="2400" dirty="0">
                <a:solidFill>
                  <a:srgbClr val="333333"/>
                </a:solidFill>
                <a:latin typeface="微软雅黑" panose="020B0503020204020204" pitchFamily="34" charset="-122"/>
                <a:ea typeface="微软雅黑" panose="020B0503020204020204" pitchFamily="34" charset="-122"/>
              </a:rPr>
              <a:t>月的第二个星期日。</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1851" y="0"/>
            <a:ext cx="4229100" cy="66294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485899" y="571500"/>
            <a:ext cx="9582151" cy="5581650"/>
          </a:xfrm>
          <a:prstGeom prst="rect">
            <a:avLst/>
          </a:prstGeom>
          <a:solidFill>
            <a:srgbClr val="C5E6E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77200" y="5562600"/>
            <a:ext cx="2752725" cy="369332"/>
          </a:xfrm>
          <a:prstGeom prst="rect">
            <a:avLst/>
          </a:prstGeom>
          <a:noFill/>
        </p:spPr>
        <p:txBody>
          <a:bodyPr wrap="square" rtlCol="0">
            <a:spAutoFit/>
          </a:bodyPr>
          <a:lstStyle/>
          <a:p>
            <a:pPr algn="dist"/>
            <a:r>
              <a:rPr lang="en-US" altLang="zh-CN" dirty="0" smtClean="0">
                <a:solidFill>
                  <a:schemeClr val="bg1"/>
                </a:solidFill>
              </a:rPr>
              <a:t>20XX.03.30</a:t>
            </a:r>
            <a:endParaRPr lang="zh-CN" altLang="en-US" dirty="0">
              <a:solidFill>
                <a:schemeClr val="bg1"/>
              </a:solidFill>
            </a:endParaRPr>
          </a:p>
        </p:txBody>
      </p:sp>
      <p:sp>
        <p:nvSpPr>
          <p:cNvPr id="2" name="文本框 1"/>
          <p:cNvSpPr txBox="1"/>
          <p:nvPr/>
        </p:nvSpPr>
        <p:spPr>
          <a:xfrm>
            <a:off x="2476500" y="933450"/>
            <a:ext cx="7715250" cy="400110"/>
          </a:xfrm>
          <a:prstGeom prst="rect">
            <a:avLst/>
          </a:prstGeom>
          <a:noFill/>
        </p:spPr>
        <p:txBody>
          <a:bodyPr wrap="square" rtlCol="0">
            <a:spAutoFit/>
          </a:bodyPr>
          <a:lstStyle/>
          <a:p>
            <a:pPr algn="dist"/>
            <a:r>
              <a:rPr lang="en-US" altLang="zh-CN" sz="2000" b="1" dirty="0">
                <a:solidFill>
                  <a:schemeClr val="bg1"/>
                </a:solidFill>
              </a:rPr>
              <a:t>MONTHER DAY</a:t>
            </a:r>
            <a:endParaRPr lang="zh-CN" altLang="en-US" sz="2000" b="1" dirty="0">
              <a:solidFill>
                <a:schemeClr val="bg1"/>
              </a:solidFill>
            </a:endParaRPr>
          </a:p>
        </p:txBody>
      </p:sp>
      <p:sp>
        <p:nvSpPr>
          <p:cNvPr id="3" name="文本框 2"/>
          <p:cNvSpPr txBox="1"/>
          <p:nvPr/>
        </p:nvSpPr>
        <p:spPr>
          <a:xfrm>
            <a:off x="3080750" y="1919198"/>
            <a:ext cx="7110999" cy="1862048"/>
          </a:xfrm>
          <a:prstGeom prst="rect">
            <a:avLst/>
          </a:prstGeom>
          <a:noFill/>
        </p:spPr>
        <p:txBody>
          <a:bodyPr wrap="square" rtlCol="0">
            <a:spAutoFit/>
          </a:bodyPr>
          <a:lstStyle/>
          <a:p>
            <a:pPr algn="dist"/>
            <a:r>
              <a:rPr lang="en-US" altLang="zh-CN" sz="11500" b="1" dirty="0">
                <a:solidFill>
                  <a:schemeClr val="bg1"/>
                </a:solidFill>
              </a:rPr>
              <a:t>PART TWO</a:t>
            </a:r>
            <a:endParaRPr lang="zh-CN" altLang="en-US" sz="11500" b="1" dirty="0">
              <a:solidFill>
                <a:schemeClr val="bg1"/>
              </a:solidFill>
            </a:endParaRPr>
          </a:p>
        </p:txBody>
      </p:sp>
      <p:sp>
        <p:nvSpPr>
          <p:cNvPr id="4" name="文本框 3"/>
          <p:cNvSpPr txBox="1"/>
          <p:nvPr/>
        </p:nvSpPr>
        <p:spPr>
          <a:xfrm>
            <a:off x="4589877" y="3630245"/>
            <a:ext cx="3573048"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647700"/>
            <a:ext cx="9791700" cy="556260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67200" y="381000"/>
            <a:ext cx="3657600" cy="533400"/>
          </a:xfrm>
          <a:prstGeom prst="rect">
            <a:avLst/>
          </a:prstGeom>
          <a:solidFill>
            <a:srgbClr val="D6C0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614862" y="293757"/>
            <a:ext cx="2962276" cy="707886"/>
          </a:xfrm>
          <a:prstGeom prst="rect">
            <a:avLst/>
          </a:prstGeom>
          <a:noFill/>
        </p:spPr>
        <p:txBody>
          <a:bodyPr wrap="square" rtlCol="0">
            <a:spAutoFit/>
          </a:bodyPr>
          <a:lstStyle/>
          <a:p>
            <a:pPr algn="dist"/>
            <a:r>
              <a:rPr lang="en-US" altLang="zh-CN" sz="4000" dirty="0">
                <a:solidFill>
                  <a:schemeClr val="bg1"/>
                </a:solidFill>
              </a:rPr>
              <a:t>PART TWO</a:t>
            </a:r>
            <a:endParaRPr lang="zh-CN" altLang="en-US" sz="4000" dirty="0">
              <a:solidFill>
                <a:schemeClr val="bg1"/>
              </a:solidFill>
            </a:endParaRPr>
          </a:p>
        </p:txBody>
      </p:sp>
      <p:pic>
        <p:nvPicPr>
          <p:cNvPr id="6" name="图片 5"/>
          <p:cNvPicPr>
            <a:picLocks noChangeAspect="1"/>
          </p:cNvPicPr>
          <p:nvPr/>
        </p:nvPicPr>
        <p:blipFill>
          <a:blip r:embed="rId3" cstate="screen"/>
          <a:stretch>
            <a:fillRect/>
          </a:stretch>
        </p:blipFill>
        <p:spPr>
          <a:xfrm>
            <a:off x="1406273" y="1778503"/>
            <a:ext cx="4431797" cy="4431797"/>
          </a:xfrm>
          <a:prstGeom prst="rect">
            <a:avLst/>
          </a:prstGeom>
        </p:spPr>
      </p:pic>
      <p:sp>
        <p:nvSpPr>
          <p:cNvPr id="7" name="文本框 6"/>
          <p:cNvSpPr txBox="1"/>
          <p:nvPr/>
        </p:nvSpPr>
        <p:spPr>
          <a:xfrm>
            <a:off x="5908927" y="1736675"/>
            <a:ext cx="2305050" cy="584775"/>
          </a:xfrm>
          <a:prstGeom prst="rect">
            <a:avLst/>
          </a:prstGeom>
          <a:noFill/>
        </p:spPr>
        <p:txBody>
          <a:bodyPr wrap="square" rtlCol="0">
            <a:spAutoFit/>
          </a:bodyPr>
          <a:lstStyle/>
          <a:p>
            <a:pPr algn="dist"/>
            <a:r>
              <a:rPr lang="zh-CN" altLang="en-US" sz="3200" b="1" dirty="0">
                <a:latin typeface="微软雅黑" panose="020B0503020204020204" pitchFamily="34" charset="-122"/>
                <a:ea typeface="微软雅黑" panose="020B0503020204020204" pitchFamily="34" charset="-122"/>
              </a:rPr>
              <a:t>节日介绍</a:t>
            </a:r>
          </a:p>
        </p:txBody>
      </p:sp>
      <p:cxnSp>
        <p:nvCxnSpPr>
          <p:cNvPr id="8" name="直接连接符 7"/>
          <p:cNvCxnSpPr/>
          <p:nvPr/>
        </p:nvCxnSpPr>
        <p:spPr>
          <a:xfrm>
            <a:off x="5908927" y="2585263"/>
            <a:ext cx="18478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908927" y="2716202"/>
            <a:ext cx="4876800" cy="2862322"/>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母亲节（</a:t>
            </a:r>
            <a:r>
              <a:rPr lang="en-US" altLang="zh-CN" sz="2400" dirty="0">
                <a:solidFill>
                  <a:srgbClr val="333333"/>
                </a:solidFill>
                <a:latin typeface="微软雅黑" panose="020B0503020204020204" pitchFamily="34" charset="-122"/>
                <a:ea typeface="微软雅黑" panose="020B0503020204020204" pitchFamily="34" charset="-122"/>
              </a:rPr>
              <a:t>Mother's Day</a:t>
            </a:r>
            <a:r>
              <a:rPr lang="zh-CN" altLang="en-US" sz="2400" dirty="0">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sz="2400" dirty="0">
                <a:solidFill>
                  <a:srgbClr val="333333"/>
                </a:solidFill>
                <a:latin typeface="微软雅黑" panose="020B0503020204020204" pitchFamily="34" charset="-122"/>
                <a:ea typeface="微软雅黑" panose="020B0503020204020204" pitchFamily="34" charset="-122"/>
              </a:rPr>
              <a:t>5</a:t>
            </a:r>
            <a:r>
              <a:rPr lang="zh-CN" altLang="en-US" sz="2400" dirty="0">
                <a:solidFill>
                  <a:srgbClr val="333333"/>
                </a:solidFill>
                <a:latin typeface="微软雅黑" panose="020B0503020204020204" pitchFamily="34" charset="-122"/>
                <a:ea typeface="微软雅黑" panose="020B0503020204020204" pitchFamily="34" charset="-122"/>
              </a:rPr>
              <a:t>月的第二个星期日。</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DD1225C-7978-42C8-819C-37C1AB3F367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34"/>
</p:tagLst>
</file>

<file path=ppt/theme/theme1.xml><?xml version="1.0" encoding="utf-8"?>
<a:theme xmlns:a="http://schemas.openxmlformats.org/drawingml/2006/main" name=" www.2ppt.com">
  <a:themeElements>
    <a:clrScheme name="自定义 1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730</Words>
  <Application>Microsoft Office PowerPoint</Application>
  <PresentationFormat>宽屏</PresentationFormat>
  <Paragraphs>154</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等线 Light</vt:lpstr>
      <vt:lpstr>宋体</vt:lpstr>
      <vt:lpstr>微软雅黑</vt:lpstr>
      <vt:lpstr>Arial</vt:lpstr>
      <vt:lpstr>Calibri</vt:lpstr>
      <vt:lpstr>Calibri Light</vt:lpstr>
      <vt:lpstr>Century Gothic</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2017-08-18T03:02:00Z</dcterms:created>
  <dcterms:modified xsi:type="dcterms:W3CDTF">2023-01-10T05:10:54Z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ABA64AABBD3846EE8B1ACF845A1B9E24</vt:lpwstr>
  </property>
  <property fmtid="{A09F084E-AD41-489F-8076-AA5BE3082BCA}" pid="100">
    <vt:ui4>5</vt:ui4>
  </property>
  <property fmtid="{64440492-4C8B-11D1-8B70-080036B11A03}" pid="11">
    <vt:lpwstr>www.2ppt.com-爱PPT提供资源下载</vt:lpwstr>
  </property>
</Properties>
</file>