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  <p:sldId id="269" r:id="rId16"/>
    <p:sldId id="270" r:id="rId17"/>
    <p:sldId id="271" r:id="rId18"/>
    <p:sldId id="272" r:id="rId19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F92"/>
    <a:srgbClr val="57595B"/>
    <a:srgbClr val="444444"/>
    <a:srgbClr val="094160"/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20" y="174"/>
      </p:cViewPr>
      <p:guideLst>
        <p:guide orient="horz" pos="2750"/>
        <p:guide pos="15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gs" Target="tags/tag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'1.0' encoding='UTF-8' standalone='yes'?>
<Relationships xmlns="http://schemas.openxmlformats.org/package/2006/relationships"><Relationship Id="rId6" Type="http://schemas.microsoft.com/office/2011/relationships/chartColorStyle" Target="colors1.xml"/><Relationship Id="rId5" Type="http://schemas.microsoft.com/office/2011/relationships/chartStyle" Target="style1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oleObject" Target="../embeddings/oleObject1.bin"/></Relationships>
</file>

<file path=ppt/charts/_rels/chart2.xml.rels><?xml version='1.0' encoding='UTF-8' standalone='yes'?>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部门1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elete val="1"/>
          </c:dLbls>
          <c:cat>
            <c:strRef>
              <c:f>Sheet1!$A$2:$A$5</c:f>
              <c:strCache>
                <c:ptCount val="4"/>
                <c:pt idx="0">
                  <c:v>销售业绩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2400</c:v>
                </c:pt>
                <c:pt idx="1">
                  <c:v>2600</c:v>
                </c:pt>
                <c:pt idx="2">
                  <c:v>3500</c:v>
                </c:pt>
                <c:pt idx="3">
                  <c:v>4500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部门 2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elete val="1"/>
          </c:dLbls>
          <c:cat>
            <c:strRef>
              <c:f>Sheet1!$A$2:$A$5</c:f>
              <c:strCache>
                <c:ptCount val="4"/>
                <c:pt idx="0">
                  <c:v>销售业绩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3500</c:v>
                </c:pt>
                <c:pt idx="1">
                  <c:v>2300</c:v>
                </c:pt>
                <c:pt idx="2">
                  <c:v>1800</c:v>
                </c:pt>
                <c:pt idx="3">
                  <c:v>2800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部门3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dLbls>
            <c:delete val="1"/>
          </c:dLbls>
          <c:cat>
            <c:strRef>
              <c:f>Sheet1!$A$2:$A$5</c:f>
              <c:strCache>
                <c:ptCount val="4"/>
                <c:pt idx="0">
                  <c:v>销售业绩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4800</c:v>
                </c:pt>
                <c:pt idx="1">
                  <c:v>1522</c:v>
                </c:pt>
                <c:pt idx="2">
                  <c:v>3000</c:v>
                </c:pt>
                <c:pt idx="3">
                  <c:v>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596008"/>
        <c:axId val="208596400"/>
      </c:barChart>
      <c:catAx>
        <c:axId val="20859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208596400"/>
        <c:crosses val="autoZero"/>
        <c:auto val="1"/>
        <c:lblAlgn val="ctr"/>
        <c:lblOffset val="100"/>
        <c:noMultiLvlLbl val="0"/>
      </c:catAx>
      <c:valAx>
        <c:axId val="20859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085960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销售业绩</c:v>
                </c:pt>
              </c:strCache>
            </c:strRef>
          </c:tx>
          <c:spPr>
            <a:ln w="57150" cap="rnd" cmpd="sng" algn="ctr">
              <a:solidFill>
                <a:srgbClr val="265F92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2000</c:v>
                </c:pt>
                <c:pt idx="1">
                  <c:v>1850</c:v>
                </c:pt>
                <c:pt idx="2">
                  <c:v>2250</c:v>
                </c:pt>
                <c:pt idx="3">
                  <c:v>3000</c:v>
                </c:pt>
                <c:pt idx="4">
                  <c:v>3500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人员流动</c:v>
                </c:pt>
              </c:strCache>
            </c:strRef>
          </c:tx>
          <c:spPr>
            <a:ln w="57150" cap="rnd" cmpd="sng" algn="ctr">
              <a:solidFill>
                <a:srgbClr val="00B0F0"/>
              </a:solidFill>
              <a:prstDash val="solid"/>
              <a:round/>
            </a:ln>
            <a:effectLst/>
          </c:spPr>
          <c:marker>
            <c:symbol val="picture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 w="25400" cap="flat" cmpd="sng" algn="ctr">
                <a:noFill/>
                <a:prstDash val="solid"/>
                <a:round/>
              </a:ln>
              <a:effectLst/>
            </c:spPr>
          </c:marke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850</c:v>
                </c:pt>
                <c:pt idx="1">
                  <c:v>1000</c:v>
                </c:pt>
                <c:pt idx="2">
                  <c:v>1200</c:v>
                </c:pt>
                <c:pt idx="3">
                  <c:v>1500</c:v>
                </c:pt>
                <c:pt idx="4">
                  <c:v>1750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259392"/>
        <c:axId val="360259784"/>
      </c:lineChart>
      <c:catAx>
        <c:axId val="36025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360259784"/>
        <c:crosses val="autoZero"/>
        <c:auto val="1"/>
        <c:lblAlgn val="ctr"/>
        <c:lblOffset val="100"/>
        <c:noMultiLvlLbl val="0"/>
      </c:catAx>
      <c:valAx>
        <c:axId val="360259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36025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3B4FE-D1FB-4EB8-86E9-B3A3E176F95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F5AA-9C31-4ED1-824B-C860FDEFBFC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E32A-23E1-40B3-B434-148655B1CBE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BEFBF-5B5F-4BD2-A74A-61A97BF1200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1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2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4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5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7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2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chart" Target="../charts/char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07280" y="441960"/>
            <a:ext cx="3810000" cy="1463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13" name="组合 12"/>
          <p:cNvGrpSpPr/>
          <p:nvPr/>
        </p:nvGrpSpPr>
        <p:grpSpPr>
          <a:xfrm>
            <a:off x="-441960" y="2103440"/>
            <a:ext cx="13365480" cy="2098004"/>
            <a:chOff x="-1173480" y="2514920"/>
            <a:chExt cx="13365480" cy="2098004"/>
          </a:xfrm>
        </p:grpSpPr>
        <p:sp>
          <p:nvSpPr>
            <p:cNvPr id="9" name="任意多边形 8"/>
            <p:cNvSpPr/>
            <p:nvPr/>
          </p:nvSpPr>
          <p:spPr>
            <a:xfrm>
              <a:off x="2514600" y="2560640"/>
              <a:ext cx="5989320" cy="2052284"/>
            </a:xfrm>
            <a:custGeom>
              <a:avLst/>
              <a:gdLst>
                <a:gd name="connsiteX0" fmla="*/ 1820879 w 4358640"/>
                <a:gd name="connsiteY0" fmla="*/ 372512 h 1493520"/>
                <a:gd name="connsiteX1" fmla="*/ 1954476 w 4358640"/>
                <a:gd name="connsiteY1" fmla="*/ 407247 h 1493520"/>
                <a:gd name="connsiteX2" fmla="*/ 2039978 w 4358640"/>
                <a:gd name="connsiteY2" fmla="*/ 500320 h 1493520"/>
                <a:gd name="connsiteX3" fmla="*/ 2085846 w 4358640"/>
                <a:gd name="connsiteY3" fmla="*/ 633916 h 1493520"/>
                <a:gd name="connsiteX4" fmla="*/ 2099651 w 4358640"/>
                <a:gd name="connsiteY4" fmla="*/ 789334 h 1493520"/>
                <a:gd name="connsiteX5" fmla="*/ 2094752 w 4358640"/>
                <a:gd name="connsiteY5" fmla="*/ 885078 h 1493520"/>
                <a:gd name="connsiteX6" fmla="*/ 2078275 w 4358640"/>
                <a:gd name="connsiteY6" fmla="*/ 981267 h 1493520"/>
                <a:gd name="connsiteX7" fmla="*/ 2047103 w 4358640"/>
                <a:gd name="connsiteY7" fmla="*/ 1069441 h 1493520"/>
                <a:gd name="connsiteX8" fmla="*/ 1997227 w 4358640"/>
                <a:gd name="connsiteY8" fmla="*/ 1142028 h 1493520"/>
                <a:gd name="connsiteX9" fmla="*/ 1925085 w 4358640"/>
                <a:gd name="connsiteY9" fmla="*/ 1191459 h 1493520"/>
                <a:gd name="connsiteX10" fmla="*/ 1828004 w 4358640"/>
                <a:gd name="connsiteY10" fmla="*/ 1209717 h 1493520"/>
                <a:gd name="connsiteX11" fmla="*/ 1693963 w 4358640"/>
                <a:gd name="connsiteY11" fmla="*/ 1172755 h 1493520"/>
                <a:gd name="connsiteX12" fmla="*/ 1607125 w 4358640"/>
                <a:gd name="connsiteY12" fmla="*/ 1075675 h 1493520"/>
                <a:gd name="connsiteX13" fmla="*/ 1559921 w 4358640"/>
                <a:gd name="connsiteY13" fmla="*/ 938516 h 1493520"/>
                <a:gd name="connsiteX14" fmla="*/ 1545671 w 4358640"/>
                <a:gd name="connsiteY14" fmla="*/ 781318 h 1493520"/>
                <a:gd name="connsiteX15" fmla="*/ 1550124 w 4358640"/>
                <a:gd name="connsiteY15" fmla="*/ 689582 h 1493520"/>
                <a:gd name="connsiteX16" fmla="*/ 1566155 w 4358640"/>
                <a:gd name="connsiteY16" fmla="*/ 596955 h 1493520"/>
                <a:gd name="connsiteX17" fmla="*/ 1597773 w 4358640"/>
                <a:gd name="connsiteY17" fmla="*/ 510562 h 1493520"/>
                <a:gd name="connsiteX18" fmla="*/ 1648095 w 4358640"/>
                <a:gd name="connsiteY18" fmla="*/ 438865 h 1493520"/>
                <a:gd name="connsiteX19" fmla="*/ 1721127 w 4358640"/>
                <a:gd name="connsiteY19" fmla="*/ 390325 h 1493520"/>
                <a:gd name="connsiteX20" fmla="*/ 1820879 w 4358640"/>
                <a:gd name="connsiteY20" fmla="*/ 372512 h 1493520"/>
                <a:gd name="connsiteX21" fmla="*/ 2906408 w 4358640"/>
                <a:gd name="connsiteY21" fmla="*/ 274542 h 1493520"/>
                <a:gd name="connsiteX22" fmla="*/ 2828922 w 4358640"/>
                <a:gd name="connsiteY22" fmla="*/ 311058 h 1493520"/>
                <a:gd name="connsiteX23" fmla="*/ 2719373 w 4358640"/>
                <a:gd name="connsiteY23" fmla="*/ 350246 h 1493520"/>
                <a:gd name="connsiteX24" fmla="*/ 2580878 w 4358640"/>
                <a:gd name="connsiteY24" fmla="*/ 387653 h 1493520"/>
                <a:gd name="connsiteX25" fmla="*/ 2418336 w 4358640"/>
                <a:gd name="connsiteY25" fmla="*/ 418826 h 1493520"/>
                <a:gd name="connsiteX26" fmla="*/ 2402304 w 4358640"/>
                <a:gd name="connsiteY26" fmla="*/ 490077 h 1493520"/>
                <a:gd name="connsiteX27" fmla="*/ 2425461 w 4358640"/>
                <a:gd name="connsiteY27" fmla="*/ 487405 h 1493520"/>
                <a:gd name="connsiteX28" fmla="*/ 2476673 w 4358640"/>
                <a:gd name="connsiteY28" fmla="*/ 482952 h 1493520"/>
                <a:gd name="connsiteX29" fmla="*/ 2542135 w 4358640"/>
                <a:gd name="connsiteY29" fmla="*/ 478054 h 1493520"/>
                <a:gd name="connsiteX30" fmla="*/ 2605371 w 4358640"/>
                <a:gd name="connsiteY30" fmla="*/ 475827 h 1493520"/>
                <a:gd name="connsiteX31" fmla="*/ 2649012 w 4358640"/>
                <a:gd name="connsiteY31" fmla="*/ 478499 h 1493520"/>
                <a:gd name="connsiteX32" fmla="*/ 2673950 w 4358640"/>
                <a:gd name="connsiteY32" fmla="*/ 487851 h 1493520"/>
                <a:gd name="connsiteX33" fmla="*/ 2685529 w 4358640"/>
                <a:gd name="connsiteY33" fmla="*/ 504773 h 1493520"/>
                <a:gd name="connsiteX34" fmla="*/ 2689091 w 4358640"/>
                <a:gd name="connsiteY34" fmla="*/ 531047 h 1493520"/>
                <a:gd name="connsiteX35" fmla="*/ 2690427 w 4358640"/>
                <a:gd name="connsiteY35" fmla="*/ 581814 h 1493520"/>
                <a:gd name="connsiteX36" fmla="*/ 2691318 w 4358640"/>
                <a:gd name="connsiteY36" fmla="*/ 642377 h 1493520"/>
                <a:gd name="connsiteX37" fmla="*/ 2692209 w 4358640"/>
                <a:gd name="connsiteY37" fmla="*/ 718528 h 1493520"/>
                <a:gd name="connsiteX38" fmla="*/ 2692654 w 4358640"/>
                <a:gd name="connsiteY38" fmla="*/ 814271 h 1493520"/>
                <a:gd name="connsiteX39" fmla="*/ 2690873 w 4358640"/>
                <a:gd name="connsiteY39" fmla="*/ 1072113 h 1493520"/>
                <a:gd name="connsiteX40" fmla="*/ 2685529 w 4358640"/>
                <a:gd name="connsiteY40" fmla="*/ 1297000 h 1493520"/>
                <a:gd name="connsiteX41" fmla="*/ 2701560 w 4358640"/>
                <a:gd name="connsiteY41" fmla="*/ 1307688 h 1493520"/>
                <a:gd name="connsiteX42" fmla="*/ 2782164 w 4358640"/>
                <a:gd name="connsiteY42" fmla="*/ 1293883 h 1493520"/>
                <a:gd name="connsiteX43" fmla="*/ 2911752 w 4358640"/>
                <a:gd name="connsiteY43" fmla="*/ 1277406 h 1493520"/>
                <a:gd name="connsiteX44" fmla="*/ 2908635 w 4358640"/>
                <a:gd name="connsiteY44" fmla="*/ 1222186 h 1493520"/>
                <a:gd name="connsiteX45" fmla="*/ 2906408 w 4358640"/>
                <a:gd name="connsiteY45" fmla="*/ 1148708 h 1493520"/>
                <a:gd name="connsiteX46" fmla="*/ 2905518 w 4358640"/>
                <a:gd name="connsiteY46" fmla="*/ 1068105 h 1493520"/>
                <a:gd name="connsiteX47" fmla="*/ 2905518 w 4358640"/>
                <a:gd name="connsiteY47" fmla="*/ 991510 h 1493520"/>
                <a:gd name="connsiteX48" fmla="*/ 2904627 w 4358640"/>
                <a:gd name="connsiteY48" fmla="*/ 929165 h 1493520"/>
                <a:gd name="connsiteX49" fmla="*/ 2904627 w 4358640"/>
                <a:gd name="connsiteY49" fmla="*/ 892648 h 1493520"/>
                <a:gd name="connsiteX50" fmla="*/ 2907299 w 4358640"/>
                <a:gd name="connsiteY50" fmla="*/ 559548 h 1493520"/>
                <a:gd name="connsiteX51" fmla="*/ 2920659 w 4358640"/>
                <a:gd name="connsiteY51" fmla="*/ 285229 h 1493520"/>
                <a:gd name="connsiteX52" fmla="*/ 1854724 w 4358640"/>
                <a:gd name="connsiteY52" fmla="*/ 274542 h 1493520"/>
                <a:gd name="connsiteX53" fmla="*/ 1730924 w 4358640"/>
                <a:gd name="connsiteY53" fmla="*/ 287011 h 1493520"/>
                <a:gd name="connsiteX54" fmla="*/ 1607570 w 4358640"/>
                <a:gd name="connsiteY54" fmla="*/ 326199 h 1493520"/>
                <a:gd name="connsiteX55" fmla="*/ 1494013 w 4358640"/>
                <a:gd name="connsiteY55" fmla="*/ 394778 h 1493520"/>
                <a:gd name="connsiteX56" fmla="*/ 1400496 w 4358640"/>
                <a:gd name="connsiteY56" fmla="*/ 495421 h 1493520"/>
                <a:gd name="connsiteX57" fmla="*/ 1337260 w 4358640"/>
                <a:gd name="connsiteY57" fmla="*/ 630799 h 1493520"/>
                <a:gd name="connsiteX58" fmla="*/ 1314103 w 4358640"/>
                <a:gd name="connsiteY58" fmla="*/ 803584 h 1493520"/>
                <a:gd name="connsiteX59" fmla="*/ 1353737 w 4358640"/>
                <a:gd name="connsiteY59" fmla="*/ 1024018 h 1493520"/>
                <a:gd name="connsiteX60" fmla="*/ 1460169 w 4358640"/>
                <a:gd name="connsiteY60" fmla="*/ 1181662 h 1493520"/>
                <a:gd name="connsiteX61" fmla="*/ 1615141 w 4358640"/>
                <a:gd name="connsiteY61" fmla="*/ 1276070 h 1493520"/>
                <a:gd name="connsiteX62" fmla="*/ 1800395 w 4358640"/>
                <a:gd name="connsiteY62" fmla="*/ 1307688 h 1493520"/>
                <a:gd name="connsiteX63" fmla="*/ 1927311 w 4358640"/>
                <a:gd name="connsiteY63" fmla="*/ 1293883 h 1493520"/>
                <a:gd name="connsiteX64" fmla="*/ 2050220 w 4358640"/>
                <a:gd name="connsiteY64" fmla="*/ 1252023 h 1493520"/>
                <a:gd name="connsiteX65" fmla="*/ 2160660 w 4358640"/>
                <a:gd name="connsiteY65" fmla="*/ 1180771 h 1493520"/>
                <a:gd name="connsiteX66" fmla="*/ 2249724 w 4358640"/>
                <a:gd name="connsiteY66" fmla="*/ 1078347 h 1493520"/>
                <a:gd name="connsiteX67" fmla="*/ 2309397 w 4358640"/>
                <a:gd name="connsiteY67" fmla="*/ 943860 h 1493520"/>
                <a:gd name="connsiteX68" fmla="*/ 2331218 w 4358640"/>
                <a:gd name="connsiteY68" fmla="*/ 775083 h 1493520"/>
                <a:gd name="connsiteX69" fmla="*/ 2294256 w 4358640"/>
                <a:gd name="connsiteY69" fmla="*/ 560883 h 1493520"/>
                <a:gd name="connsiteX70" fmla="*/ 2193168 w 4358640"/>
                <a:gd name="connsiteY70" fmla="*/ 404130 h 1493520"/>
                <a:gd name="connsiteX71" fmla="*/ 2042204 w 4358640"/>
                <a:gd name="connsiteY71" fmla="*/ 307495 h 1493520"/>
                <a:gd name="connsiteX72" fmla="*/ 1854724 w 4358640"/>
                <a:gd name="connsiteY72" fmla="*/ 274542 h 1493520"/>
                <a:gd name="connsiteX73" fmla="*/ 783075 w 4358640"/>
                <a:gd name="connsiteY73" fmla="*/ 274542 h 1493520"/>
                <a:gd name="connsiteX74" fmla="*/ 676198 w 4358640"/>
                <a:gd name="connsiteY74" fmla="*/ 287901 h 1493520"/>
                <a:gd name="connsiteX75" fmla="*/ 570657 w 4358640"/>
                <a:gd name="connsiteY75" fmla="*/ 323972 h 1493520"/>
                <a:gd name="connsiteX76" fmla="*/ 474022 w 4358640"/>
                <a:gd name="connsiteY76" fmla="*/ 376966 h 1493520"/>
                <a:gd name="connsiteX77" fmla="*/ 394309 w 4358640"/>
                <a:gd name="connsiteY77" fmla="*/ 441092 h 1493520"/>
                <a:gd name="connsiteX78" fmla="*/ 340426 w 4358640"/>
                <a:gd name="connsiteY78" fmla="*/ 511007 h 1493520"/>
                <a:gd name="connsiteX79" fmla="*/ 320831 w 4358640"/>
                <a:gd name="connsiteY79" fmla="*/ 580923 h 1493520"/>
                <a:gd name="connsiteX80" fmla="*/ 329293 w 4358640"/>
                <a:gd name="connsiteY80" fmla="*/ 619666 h 1493520"/>
                <a:gd name="connsiteX81" fmla="*/ 352004 w 4358640"/>
                <a:gd name="connsiteY81" fmla="*/ 647276 h 1493520"/>
                <a:gd name="connsiteX82" fmla="*/ 385403 w 4358640"/>
                <a:gd name="connsiteY82" fmla="*/ 664198 h 1493520"/>
                <a:gd name="connsiteX83" fmla="*/ 425037 w 4358640"/>
                <a:gd name="connsiteY83" fmla="*/ 669988 h 1493520"/>
                <a:gd name="connsiteX84" fmla="*/ 463780 w 4358640"/>
                <a:gd name="connsiteY84" fmla="*/ 665089 h 1493520"/>
                <a:gd name="connsiteX85" fmla="*/ 499851 w 4358640"/>
                <a:gd name="connsiteY85" fmla="*/ 651284 h 1493520"/>
                <a:gd name="connsiteX86" fmla="*/ 531023 w 4358640"/>
                <a:gd name="connsiteY86" fmla="*/ 629463 h 1493520"/>
                <a:gd name="connsiteX87" fmla="*/ 554180 w 4358640"/>
                <a:gd name="connsiteY87" fmla="*/ 600517 h 1493520"/>
                <a:gd name="connsiteX88" fmla="*/ 519000 w 4358640"/>
                <a:gd name="connsiteY88" fmla="*/ 554204 h 1493520"/>
                <a:gd name="connsiteX89" fmla="*/ 509648 w 4358640"/>
                <a:gd name="connsiteY89" fmla="*/ 508781 h 1493520"/>
                <a:gd name="connsiteX90" fmla="*/ 548391 w 4358640"/>
                <a:gd name="connsiteY90" fmla="*/ 433076 h 1493520"/>
                <a:gd name="connsiteX91" fmla="*/ 647698 w 4358640"/>
                <a:gd name="connsiteY91" fmla="*/ 408138 h 1493520"/>
                <a:gd name="connsiteX92" fmla="*/ 723847 w 4358640"/>
                <a:gd name="connsiteY92" fmla="*/ 420162 h 1493520"/>
                <a:gd name="connsiteX93" fmla="*/ 786638 w 4358640"/>
                <a:gd name="connsiteY93" fmla="*/ 458459 h 1493520"/>
                <a:gd name="connsiteX94" fmla="*/ 828943 w 4358640"/>
                <a:gd name="connsiteY94" fmla="*/ 527484 h 1493520"/>
                <a:gd name="connsiteX95" fmla="*/ 844530 w 4358640"/>
                <a:gd name="connsiteY95" fmla="*/ 631690 h 1493520"/>
                <a:gd name="connsiteX96" fmla="*/ 818701 w 4358640"/>
                <a:gd name="connsiteY96" fmla="*/ 775529 h 1493520"/>
                <a:gd name="connsiteX97" fmla="*/ 749231 w 4358640"/>
                <a:gd name="connsiteY97" fmla="*/ 891312 h 1493520"/>
                <a:gd name="connsiteX98" fmla="*/ 648588 w 4358640"/>
                <a:gd name="connsiteY98" fmla="*/ 987502 h 1493520"/>
                <a:gd name="connsiteX99" fmla="*/ 529242 w 4358640"/>
                <a:gd name="connsiteY99" fmla="*/ 1072558 h 1493520"/>
                <a:gd name="connsiteX100" fmla="*/ 434834 w 4358640"/>
                <a:gd name="connsiteY100" fmla="*/ 1134012 h 1493520"/>
                <a:gd name="connsiteX101" fmla="*/ 359129 w 4358640"/>
                <a:gd name="connsiteY101" fmla="*/ 1187451 h 1493520"/>
                <a:gd name="connsiteX102" fmla="*/ 308808 w 4358640"/>
                <a:gd name="connsiteY102" fmla="*/ 1238218 h 1493520"/>
                <a:gd name="connsiteX103" fmla="*/ 290550 w 4358640"/>
                <a:gd name="connsiteY103" fmla="*/ 1289875 h 1493520"/>
                <a:gd name="connsiteX104" fmla="*/ 381840 w 4358640"/>
                <a:gd name="connsiteY104" fmla="*/ 1283195 h 1493520"/>
                <a:gd name="connsiteX105" fmla="*/ 478475 w 4358640"/>
                <a:gd name="connsiteY105" fmla="*/ 1279633 h 1493520"/>
                <a:gd name="connsiteX106" fmla="*/ 593368 w 4358640"/>
                <a:gd name="connsiteY106" fmla="*/ 1277851 h 1493520"/>
                <a:gd name="connsiteX107" fmla="*/ 741215 w 4358640"/>
                <a:gd name="connsiteY107" fmla="*/ 1277406 h 1493520"/>
                <a:gd name="connsiteX108" fmla="*/ 802669 w 4358640"/>
                <a:gd name="connsiteY108" fmla="*/ 1277406 h 1493520"/>
                <a:gd name="connsiteX109" fmla="*/ 894406 w 4358640"/>
                <a:gd name="connsiteY109" fmla="*/ 1278297 h 1493520"/>
                <a:gd name="connsiteX110" fmla="*/ 996830 w 4358640"/>
                <a:gd name="connsiteY110" fmla="*/ 1280969 h 1493520"/>
                <a:gd name="connsiteX111" fmla="*/ 1092128 w 4358640"/>
                <a:gd name="connsiteY111" fmla="*/ 1286312 h 1493520"/>
                <a:gd name="connsiteX112" fmla="*/ 1152692 w 4358640"/>
                <a:gd name="connsiteY112" fmla="*/ 1124215 h 1493520"/>
                <a:gd name="connsiteX113" fmla="*/ 1069417 w 4358640"/>
                <a:gd name="connsiteY113" fmla="*/ 1119762 h 1493520"/>
                <a:gd name="connsiteX114" fmla="*/ 979907 w 4358640"/>
                <a:gd name="connsiteY114" fmla="*/ 1117090 h 1493520"/>
                <a:gd name="connsiteX115" fmla="*/ 890398 w 4358640"/>
                <a:gd name="connsiteY115" fmla="*/ 1115754 h 1493520"/>
                <a:gd name="connsiteX116" fmla="*/ 806232 w 4358640"/>
                <a:gd name="connsiteY116" fmla="*/ 1115309 h 1493520"/>
                <a:gd name="connsiteX117" fmla="*/ 742106 w 4358640"/>
                <a:gd name="connsiteY117" fmla="*/ 1115309 h 1493520"/>
                <a:gd name="connsiteX118" fmla="*/ 696683 w 4358640"/>
                <a:gd name="connsiteY118" fmla="*/ 1116200 h 1493520"/>
                <a:gd name="connsiteX119" fmla="*/ 659276 w 4358640"/>
                <a:gd name="connsiteY119" fmla="*/ 1116200 h 1493520"/>
                <a:gd name="connsiteX120" fmla="*/ 618306 w 4358640"/>
                <a:gd name="connsiteY120" fmla="*/ 1117090 h 1493520"/>
                <a:gd name="connsiteX121" fmla="*/ 616525 w 4358640"/>
                <a:gd name="connsiteY121" fmla="*/ 1111746 h 1493520"/>
                <a:gd name="connsiteX122" fmla="*/ 687776 w 4358640"/>
                <a:gd name="connsiteY122" fmla="*/ 1058308 h 1493520"/>
                <a:gd name="connsiteX123" fmla="*/ 737207 w 4358640"/>
                <a:gd name="connsiteY123" fmla="*/ 1020455 h 1493520"/>
                <a:gd name="connsiteX124" fmla="*/ 775059 w 4358640"/>
                <a:gd name="connsiteY124" fmla="*/ 989728 h 1493520"/>
                <a:gd name="connsiteX125" fmla="*/ 812466 w 4358640"/>
                <a:gd name="connsiteY125" fmla="*/ 960337 h 1493520"/>
                <a:gd name="connsiteX126" fmla="*/ 907320 w 4358640"/>
                <a:gd name="connsiteY126" fmla="*/ 875281 h 1493520"/>
                <a:gd name="connsiteX127" fmla="*/ 988369 w 4358640"/>
                <a:gd name="connsiteY127" fmla="*/ 782654 h 1493520"/>
                <a:gd name="connsiteX128" fmla="*/ 1044479 w 4358640"/>
                <a:gd name="connsiteY128" fmla="*/ 680230 h 1493520"/>
                <a:gd name="connsiteX129" fmla="*/ 1065409 w 4358640"/>
                <a:gd name="connsiteY129" fmla="*/ 565782 h 1493520"/>
                <a:gd name="connsiteX130" fmla="*/ 1049378 w 4358640"/>
                <a:gd name="connsiteY130" fmla="*/ 464694 h 1493520"/>
                <a:gd name="connsiteX131" fmla="*/ 999056 w 4358640"/>
                <a:gd name="connsiteY131" fmla="*/ 370731 h 1493520"/>
                <a:gd name="connsiteX132" fmla="*/ 911328 w 4358640"/>
                <a:gd name="connsiteY132" fmla="*/ 301706 h 1493520"/>
                <a:gd name="connsiteX133" fmla="*/ 783075 w 4358640"/>
                <a:gd name="connsiteY133" fmla="*/ 274542 h 1493520"/>
                <a:gd name="connsiteX134" fmla="*/ 0 w 4358640"/>
                <a:gd name="connsiteY134" fmla="*/ 0 h 1493520"/>
                <a:gd name="connsiteX135" fmla="*/ 4358640 w 4358640"/>
                <a:gd name="connsiteY135" fmla="*/ 0 h 1493520"/>
                <a:gd name="connsiteX136" fmla="*/ 4358640 w 4358640"/>
                <a:gd name="connsiteY136" fmla="*/ 1493520 h 1493520"/>
                <a:gd name="connsiteX137" fmla="*/ 3810975 w 4358640"/>
                <a:gd name="connsiteY137" fmla="*/ 1493520 h 1493520"/>
                <a:gd name="connsiteX138" fmla="*/ 3860564 w 4358640"/>
                <a:gd name="connsiteY138" fmla="*/ 1434605 h 1493520"/>
                <a:gd name="connsiteX139" fmla="*/ 3925136 w 4358640"/>
                <a:gd name="connsiteY139" fmla="*/ 1305016 h 1493520"/>
                <a:gd name="connsiteX140" fmla="*/ 3948738 w 4358640"/>
                <a:gd name="connsiteY140" fmla="*/ 1168748 h 1493520"/>
                <a:gd name="connsiteX141" fmla="*/ 3924245 w 4358640"/>
                <a:gd name="connsiteY141" fmla="*/ 1036932 h 1493520"/>
                <a:gd name="connsiteX142" fmla="*/ 3847204 w 4358640"/>
                <a:gd name="connsiteY142" fmla="*/ 918477 h 1493520"/>
                <a:gd name="connsiteX143" fmla="*/ 3712272 w 4358640"/>
                <a:gd name="connsiteY143" fmla="*/ 832975 h 1493520"/>
                <a:gd name="connsiteX144" fmla="*/ 3513213 w 4358640"/>
                <a:gd name="connsiteY144" fmla="*/ 800021 h 1493520"/>
                <a:gd name="connsiteX145" fmla="*/ 3429938 w 4358640"/>
                <a:gd name="connsiteY145" fmla="*/ 804474 h 1493520"/>
                <a:gd name="connsiteX146" fmla="*/ 3339538 w 4358640"/>
                <a:gd name="connsiteY146" fmla="*/ 819616 h 1493520"/>
                <a:gd name="connsiteX147" fmla="*/ 3348444 w 4358640"/>
                <a:gd name="connsiteY147" fmla="*/ 736340 h 1493520"/>
                <a:gd name="connsiteX148" fmla="*/ 3357351 w 4358640"/>
                <a:gd name="connsiteY148" fmla="*/ 655737 h 1493520"/>
                <a:gd name="connsiteX149" fmla="*/ 3365366 w 4358640"/>
                <a:gd name="connsiteY149" fmla="*/ 573798 h 1493520"/>
                <a:gd name="connsiteX150" fmla="*/ 3371601 w 4358640"/>
                <a:gd name="connsiteY150" fmla="*/ 486515 h 1493520"/>
                <a:gd name="connsiteX151" fmla="*/ 3413906 w 4358640"/>
                <a:gd name="connsiteY151" fmla="*/ 486960 h 1493520"/>
                <a:gd name="connsiteX152" fmla="*/ 3457103 w 4358640"/>
                <a:gd name="connsiteY152" fmla="*/ 488296 h 1493520"/>
                <a:gd name="connsiteX153" fmla="*/ 3518112 w 4358640"/>
                <a:gd name="connsiteY153" fmla="*/ 489632 h 1493520"/>
                <a:gd name="connsiteX154" fmla="*/ 3616528 w 4358640"/>
                <a:gd name="connsiteY154" fmla="*/ 490077 h 1493520"/>
                <a:gd name="connsiteX155" fmla="*/ 3655716 w 4358640"/>
                <a:gd name="connsiteY155" fmla="*/ 490077 h 1493520"/>
                <a:gd name="connsiteX156" fmla="*/ 3715389 w 4358640"/>
                <a:gd name="connsiteY156" fmla="*/ 488741 h 1493520"/>
                <a:gd name="connsiteX157" fmla="*/ 3785750 w 4358640"/>
                <a:gd name="connsiteY157" fmla="*/ 485624 h 1493520"/>
                <a:gd name="connsiteX158" fmla="*/ 3859673 w 4358640"/>
                <a:gd name="connsiteY158" fmla="*/ 479390 h 1493520"/>
                <a:gd name="connsiteX159" fmla="*/ 3922018 w 4358640"/>
                <a:gd name="connsiteY159" fmla="*/ 308386 h 1493520"/>
                <a:gd name="connsiteX160" fmla="*/ 3742109 w 4358640"/>
                <a:gd name="connsiteY160" fmla="*/ 319074 h 1493520"/>
                <a:gd name="connsiteX161" fmla="*/ 3551511 w 4358640"/>
                <a:gd name="connsiteY161" fmla="*/ 322636 h 1493520"/>
                <a:gd name="connsiteX162" fmla="*/ 3409453 w 4358640"/>
                <a:gd name="connsiteY162" fmla="*/ 319964 h 1493520"/>
                <a:gd name="connsiteX163" fmla="*/ 3280755 w 4358640"/>
                <a:gd name="connsiteY163" fmla="*/ 310167 h 1493520"/>
                <a:gd name="connsiteX164" fmla="*/ 3260270 w 4358640"/>
                <a:gd name="connsiteY164" fmla="*/ 658854 h 1493520"/>
                <a:gd name="connsiteX165" fmla="*/ 3218410 w 4358640"/>
                <a:gd name="connsiteY165" fmla="*/ 1004869 h 1493520"/>
                <a:gd name="connsiteX166" fmla="*/ 3230879 w 4358640"/>
                <a:gd name="connsiteY166" fmla="*/ 1017338 h 1493520"/>
                <a:gd name="connsiteX167" fmla="*/ 3334639 w 4358640"/>
                <a:gd name="connsiteY167" fmla="*/ 994181 h 1493520"/>
                <a:gd name="connsiteX168" fmla="*/ 3430383 w 4358640"/>
                <a:gd name="connsiteY168" fmla="*/ 987056 h 1493520"/>
                <a:gd name="connsiteX169" fmla="*/ 3559972 w 4358640"/>
                <a:gd name="connsiteY169" fmla="*/ 1003533 h 1493520"/>
                <a:gd name="connsiteX170" fmla="*/ 3657052 w 4358640"/>
                <a:gd name="connsiteY170" fmla="*/ 1055191 h 1493520"/>
                <a:gd name="connsiteX171" fmla="*/ 3717616 w 4358640"/>
                <a:gd name="connsiteY171" fmla="*/ 1145591 h 1493520"/>
                <a:gd name="connsiteX172" fmla="*/ 3738546 w 4358640"/>
                <a:gd name="connsiteY172" fmla="*/ 1278297 h 1493520"/>
                <a:gd name="connsiteX173" fmla="*/ 3716280 w 4358640"/>
                <a:gd name="connsiteY173" fmla="*/ 1419018 h 1493520"/>
                <a:gd name="connsiteX174" fmla="*/ 3690006 w 4358640"/>
                <a:gd name="connsiteY174" fmla="*/ 1471455 h 1493520"/>
                <a:gd name="connsiteX175" fmla="*/ 3671786 w 4358640"/>
                <a:gd name="connsiteY175" fmla="*/ 1493520 h 1493520"/>
                <a:gd name="connsiteX176" fmla="*/ 3229053 w 4358640"/>
                <a:gd name="connsiteY176" fmla="*/ 1493520 h 1493520"/>
                <a:gd name="connsiteX177" fmla="*/ 3202379 w 4358640"/>
                <a:gd name="connsiteY177" fmla="*/ 1471566 h 1493520"/>
                <a:gd name="connsiteX178" fmla="*/ 3182690 w 4358640"/>
                <a:gd name="connsiteY178" fmla="*/ 1493520 h 1493520"/>
                <a:gd name="connsiteX179" fmla="*/ 0 w 4358640"/>
                <a:gd name="connsiteY179" fmla="*/ 1493520 h 149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4358640" h="1493520">
                  <a:moveTo>
                    <a:pt x="1820879" y="372512"/>
                  </a:moveTo>
                  <a:cubicBezTo>
                    <a:pt x="1874318" y="372512"/>
                    <a:pt x="1918850" y="384091"/>
                    <a:pt x="1954476" y="407247"/>
                  </a:cubicBezTo>
                  <a:cubicBezTo>
                    <a:pt x="1990102" y="430404"/>
                    <a:pt x="2018602" y="461428"/>
                    <a:pt x="2039978" y="500320"/>
                  </a:cubicBezTo>
                  <a:cubicBezTo>
                    <a:pt x="2061353" y="539211"/>
                    <a:pt x="2076643" y="583743"/>
                    <a:pt x="2085846" y="633916"/>
                  </a:cubicBezTo>
                  <a:cubicBezTo>
                    <a:pt x="2095049" y="684089"/>
                    <a:pt x="2099651" y="735895"/>
                    <a:pt x="2099651" y="789334"/>
                  </a:cubicBezTo>
                  <a:cubicBezTo>
                    <a:pt x="2099651" y="820209"/>
                    <a:pt x="2098018" y="852124"/>
                    <a:pt x="2094752" y="885078"/>
                  </a:cubicBezTo>
                  <a:cubicBezTo>
                    <a:pt x="2091486" y="918031"/>
                    <a:pt x="2085994" y="950095"/>
                    <a:pt x="2078275" y="981267"/>
                  </a:cubicBezTo>
                  <a:cubicBezTo>
                    <a:pt x="2070556" y="1012440"/>
                    <a:pt x="2060166" y="1041831"/>
                    <a:pt x="2047103" y="1069441"/>
                  </a:cubicBezTo>
                  <a:cubicBezTo>
                    <a:pt x="2034040" y="1097051"/>
                    <a:pt x="2017415" y="1121247"/>
                    <a:pt x="1997227" y="1142028"/>
                  </a:cubicBezTo>
                  <a:cubicBezTo>
                    <a:pt x="1977039" y="1162810"/>
                    <a:pt x="1952991" y="1179287"/>
                    <a:pt x="1925085" y="1191459"/>
                  </a:cubicBezTo>
                  <a:cubicBezTo>
                    <a:pt x="1897178" y="1203631"/>
                    <a:pt x="1864818" y="1209717"/>
                    <a:pt x="1828004" y="1209717"/>
                  </a:cubicBezTo>
                  <a:cubicBezTo>
                    <a:pt x="1774566" y="1209717"/>
                    <a:pt x="1729885" y="1197397"/>
                    <a:pt x="1693963" y="1172755"/>
                  </a:cubicBezTo>
                  <a:cubicBezTo>
                    <a:pt x="1658040" y="1148114"/>
                    <a:pt x="1629094" y="1115754"/>
                    <a:pt x="1607125" y="1075675"/>
                  </a:cubicBezTo>
                  <a:cubicBezTo>
                    <a:pt x="1585156" y="1035596"/>
                    <a:pt x="1569421" y="989877"/>
                    <a:pt x="1559921" y="938516"/>
                  </a:cubicBezTo>
                  <a:cubicBezTo>
                    <a:pt x="1550421" y="887156"/>
                    <a:pt x="1545671" y="834757"/>
                    <a:pt x="1545671" y="781318"/>
                  </a:cubicBezTo>
                  <a:cubicBezTo>
                    <a:pt x="1545671" y="751630"/>
                    <a:pt x="1547155" y="721051"/>
                    <a:pt x="1550124" y="689582"/>
                  </a:cubicBezTo>
                  <a:cubicBezTo>
                    <a:pt x="1553093" y="658112"/>
                    <a:pt x="1558436" y="627236"/>
                    <a:pt x="1566155" y="596955"/>
                  </a:cubicBezTo>
                  <a:cubicBezTo>
                    <a:pt x="1573874" y="566673"/>
                    <a:pt x="1584414" y="537875"/>
                    <a:pt x="1597773" y="510562"/>
                  </a:cubicBezTo>
                  <a:cubicBezTo>
                    <a:pt x="1611133" y="483249"/>
                    <a:pt x="1627907" y="459350"/>
                    <a:pt x="1648095" y="438865"/>
                  </a:cubicBezTo>
                  <a:cubicBezTo>
                    <a:pt x="1668282" y="418381"/>
                    <a:pt x="1692627" y="402201"/>
                    <a:pt x="1721127" y="390325"/>
                  </a:cubicBezTo>
                  <a:cubicBezTo>
                    <a:pt x="1749628" y="378450"/>
                    <a:pt x="1782879" y="372512"/>
                    <a:pt x="1820879" y="372512"/>
                  </a:cubicBezTo>
                  <a:close/>
                  <a:moveTo>
                    <a:pt x="2906408" y="274542"/>
                  </a:moveTo>
                  <a:cubicBezTo>
                    <a:pt x="2886220" y="285823"/>
                    <a:pt x="2860392" y="297995"/>
                    <a:pt x="2828922" y="311058"/>
                  </a:cubicBezTo>
                  <a:cubicBezTo>
                    <a:pt x="2797453" y="324121"/>
                    <a:pt x="2760936" y="337184"/>
                    <a:pt x="2719373" y="350246"/>
                  </a:cubicBezTo>
                  <a:cubicBezTo>
                    <a:pt x="2677810" y="363309"/>
                    <a:pt x="2631645" y="375778"/>
                    <a:pt x="2580878" y="387653"/>
                  </a:cubicBezTo>
                  <a:cubicBezTo>
                    <a:pt x="2530112" y="399529"/>
                    <a:pt x="2475931" y="409919"/>
                    <a:pt x="2418336" y="418826"/>
                  </a:cubicBezTo>
                  <a:lnTo>
                    <a:pt x="2402304" y="490077"/>
                  </a:lnTo>
                  <a:cubicBezTo>
                    <a:pt x="2403492" y="490077"/>
                    <a:pt x="2411211" y="489187"/>
                    <a:pt x="2425461" y="487405"/>
                  </a:cubicBezTo>
                  <a:cubicBezTo>
                    <a:pt x="2439117" y="486218"/>
                    <a:pt x="2456188" y="484733"/>
                    <a:pt x="2476673" y="482952"/>
                  </a:cubicBezTo>
                  <a:cubicBezTo>
                    <a:pt x="2497158" y="481171"/>
                    <a:pt x="2518979" y="479538"/>
                    <a:pt x="2542135" y="478054"/>
                  </a:cubicBezTo>
                  <a:cubicBezTo>
                    <a:pt x="2565292" y="476569"/>
                    <a:pt x="2586370" y="475827"/>
                    <a:pt x="2605371" y="475827"/>
                  </a:cubicBezTo>
                  <a:cubicBezTo>
                    <a:pt x="2623777" y="475827"/>
                    <a:pt x="2638325" y="476718"/>
                    <a:pt x="2649012" y="478499"/>
                  </a:cubicBezTo>
                  <a:cubicBezTo>
                    <a:pt x="2659700" y="480280"/>
                    <a:pt x="2668013" y="483397"/>
                    <a:pt x="2673950" y="487851"/>
                  </a:cubicBezTo>
                  <a:cubicBezTo>
                    <a:pt x="2679888" y="492304"/>
                    <a:pt x="2683748" y="497945"/>
                    <a:pt x="2685529" y="504773"/>
                  </a:cubicBezTo>
                  <a:cubicBezTo>
                    <a:pt x="2687310" y="511601"/>
                    <a:pt x="2688498" y="520359"/>
                    <a:pt x="2689091" y="531047"/>
                  </a:cubicBezTo>
                  <a:cubicBezTo>
                    <a:pt x="2689685" y="547078"/>
                    <a:pt x="2690130" y="564001"/>
                    <a:pt x="2690427" y="581814"/>
                  </a:cubicBezTo>
                  <a:cubicBezTo>
                    <a:pt x="2690724" y="599626"/>
                    <a:pt x="2691021" y="619814"/>
                    <a:pt x="2691318" y="642377"/>
                  </a:cubicBezTo>
                  <a:cubicBezTo>
                    <a:pt x="2691615" y="664940"/>
                    <a:pt x="2691912" y="690324"/>
                    <a:pt x="2692209" y="718528"/>
                  </a:cubicBezTo>
                  <a:cubicBezTo>
                    <a:pt x="2692505" y="746731"/>
                    <a:pt x="2692654" y="778646"/>
                    <a:pt x="2692654" y="814271"/>
                  </a:cubicBezTo>
                  <a:cubicBezTo>
                    <a:pt x="2692654" y="904524"/>
                    <a:pt x="2692060" y="990471"/>
                    <a:pt x="2690873" y="1072113"/>
                  </a:cubicBezTo>
                  <a:cubicBezTo>
                    <a:pt x="2689685" y="1153755"/>
                    <a:pt x="2687904" y="1228718"/>
                    <a:pt x="2685529" y="1297000"/>
                  </a:cubicBezTo>
                  <a:lnTo>
                    <a:pt x="2701560" y="1307688"/>
                  </a:lnTo>
                  <a:cubicBezTo>
                    <a:pt x="2719373" y="1304125"/>
                    <a:pt x="2746241" y="1299524"/>
                    <a:pt x="2782164" y="1293883"/>
                  </a:cubicBezTo>
                  <a:cubicBezTo>
                    <a:pt x="2818086" y="1288242"/>
                    <a:pt x="2861282" y="1282750"/>
                    <a:pt x="2911752" y="1277406"/>
                  </a:cubicBezTo>
                  <a:cubicBezTo>
                    <a:pt x="2910565" y="1263156"/>
                    <a:pt x="2909526" y="1244749"/>
                    <a:pt x="2908635" y="1222186"/>
                  </a:cubicBezTo>
                  <a:cubicBezTo>
                    <a:pt x="2907744" y="1199623"/>
                    <a:pt x="2907002" y="1175131"/>
                    <a:pt x="2906408" y="1148708"/>
                  </a:cubicBezTo>
                  <a:cubicBezTo>
                    <a:pt x="2905815" y="1122286"/>
                    <a:pt x="2905518" y="1095418"/>
                    <a:pt x="2905518" y="1068105"/>
                  </a:cubicBezTo>
                  <a:cubicBezTo>
                    <a:pt x="2905518" y="1040792"/>
                    <a:pt x="2905518" y="1015260"/>
                    <a:pt x="2905518" y="991510"/>
                  </a:cubicBezTo>
                  <a:cubicBezTo>
                    <a:pt x="2904924" y="967759"/>
                    <a:pt x="2904627" y="946978"/>
                    <a:pt x="2904627" y="929165"/>
                  </a:cubicBezTo>
                  <a:lnTo>
                    <a:pt x="2904627" y="892648"/>
                  </a:lnTo>
                  <a:cubicBezTo>
                    <a:pt x="2904627" y="768552"/>
                    <a:pt x="2905518" y="657518"/>
                    <a:pt x="2907299" y="559548"/>
                  </a:cubicBezTo>
                  <a:cubicBezTo>
                    <a:pt x="2909080" y="461577"/>
                    <a:pt x="2913534" y="370138"/>
                    <a:pt x="2920659" y="285229"/>
                  </a:cubicBezTo>
                  <a:close/>
                  <a:moveTo>
                    <a:pt x="1854724" y="274542"/>
                  </a:moveTo>
                  <a:cubicBezTo>
                    <a:pt x="1814348" y="274542"/>
                    <a:pt x="1773082" y="278698"/>
                    <a:pt x="1730924" y="287011"/>
                  </a:cubicBezTo>
                  <a:cubicBezTo>
                    <a:pt x="1688767" y="295324"/>
                    <a:pt x="1647649" y="308386"/>
                    <a:pt x="1607570" y="326199"/>
                  </a:cubicBezTo>
                  <a:cubicBezTo>
                    <a:pt x="1567491" y="344012"/>
                    <a:pt x="1529639" y="366872"/>
                    <a:pt x="1494013" y="394778"/>
                  </a:cubicBezTo>
                  <a:cubicBezTo>
                    <a:pt x="1458388" y="422686"/>
                    <a:pt x="1427215" y="456233"/>
                    <a:pt x="1400496" y="495421"/>
                  </a:cubicBezTo>
                  <a:cubicBezTo>
                    <a:pt x="1373776" y="534609"/>
                    <a:pt x="1352698" y="579736"/>
                    <a:pt x="1337260" y="630799"/>
                  </a:cubicBezTo>
                  <a:cubicBezTo>
                    <a:pt x="1321822" y="681863"/>
                    <a:pt x="1314103" y="739457"/>
                    <a:pt x="1314103" y="803584"/>
                  </a:cubicBezTo>
                  <a:cubicBezTo>
                    <a:pt x="1314103" y="887305"/>
                    <a:pt x="1327314" y="960782"/>
                    <a:pt x="1353737" y="1024018"/>
                  </a:cubicBezTo>
                  <a:cubicBezTo>
                    <a:pt x="1380159" y="1087254"/>
                    <a:pt x="1415637" y="1139802"/>
                    <a:pt x="1460169" y="1181662"/>
                  </a:cubicBezTo>
                  <a:cubicBezTo>
                    <a:pt x="1504701" y="1223522"/>
                    <a:pt x="1556358" y="1254992"/>
                    <a:pt x="1615141" y="1276070"/>
                  </a:cubicBezTo>
                  <a:cubicBezTo>
                    <a:pt x="1673923" y="1297149"/>
                    <a:pt x="1735675" y="1307688"/>
                    <a:pt x="1800395" y="1307688"/>
                  </a:cubicBezTo>
                  <a:cubicBezTo>
                    <a:pt x="1842552" y="1307688"/>
                    <a:pt x="1884857" y="1303086"/>
                    <a:pt x="1927311" y="1293883"/>
                  </a:cubicBezTo>
                  <a:cubicBezTo>
                    <a:pt x="1969765" y="1284680"/>
                    <a:pt x="2010735" y="1270726"/>
                    <a:pt x="2050220" y="1252023"/>
                  </a:cubicBezTo>
                  <a:cubicBezTo>
                    <a:pt x="2089705" y="1233319"/>
                    <a:pt x="2126519" y="1209569"/>
                    <a:pt x="2160660" y="1180771"/>
                  </a:cubicBezTo>
                  <a:cubicBezTo>
                    <a:pt x="2194801" y="1151974"/>
                    <a:pt x="2224489" y="1117833"/>
                    <a:pt x="2249724" y="1078347"/>
                  </a:cubicBezTo>
                  <a:cubicBezTo>
                    <a:pt x="2274959" y="1038862"/>
                    <a:pt x="2294850" y="994033"/>
                    <a:pt x="2309397" y="943860"/>
                  </a:cubicBezTo>
                  <a:cubicBezTo>
                    <a:pt x="2323944" y="893687"/>
                    <a:pt x="2331218" y="837428"/>
                    <a:pt x="2331218" y="775083"/>
                  </a:cubicBezTo>
                  <a:cubicBezTo>
                    <a:pt x="2331218" y="694332"/>
                    <a:pt x="2318897" y="622932"/>
                    <a:pt x="2294256" y="560883"/>
                  </a:cubicBezTo>
                  <a:cubicBezTo>
                    <a:pt x="2269615" y="498836"/>
                    <a:pt x="2235919" y="446584"/>
                    <a:pt x="2193168" y="404130"/>
                  </a:cubicBezTo>
                  <a:cubicBezTo>
                    <a:pt x="2150417" y="361676"/>
                    <a:pt x="2100096" y="329465"/>
                    <a:pt x="2042204" y="307495"/>
                  </a:cubicBezTo>
                  <a:cubicBezTo>
                    <a:pt x="1984312" y="285526"/>
                    <a:pt x="1921819" y="274542"/>
                    <a:pt x="1854724" y="274542"/>
                  </a:cubicBezTo>
                  <a:close/>
                  <a:moveTo>
                    <a:pt x="783075" y="274542"/>
                  </a:moveTo>
                  <a:cubicBezTo>
                    <a:pt x="748043" y="274542"/>
                    <a:pt x="712418" y="278995"/>
                    <a:pt x="676198" y="287901"/>
                  </a:cubicBezTo>
                  <a:cubicBezTo>
                    <a:pt x="639979" y="296808"/>
                    <a:pt x="604798" y="308831"/>
                    <a:pt x="570657" y="323972"/>
                  </a:cubicBezTo>
                  <a:cubicBezTo>
                    <a:pt x="536516" y="339113"/>
                    <a:pt x="504304" y="356778"/>
                    <a:pt x="474022" y="376966"/>
                  </a:cubicBezTo>
                  <a:cubicBezTo>
                    <a:pt x="443740" y="397154"/>
                    <a:pt x="417169" y="418529"/>
                    <a:pt x="394309" y="441092"/>
                  </a:cubicBezTo>
                  <a:cubicBezTo>
                    <a:pt x="371450" y="463655"/>
                    <a:pt x="353488" y="486960"/>
                    <a:pt x="340426" y="511007"/>
                  </a:cubicBezTo>
                  <a:cubicBezTo>
                    <a:pt x="327363" y="535055"/>
                    <a:pt x="320831" y="558360"/>
                    <a:pt x="320831" y="580923"/>
                  </a:cubicBezTo>
                  <a:cubicBezTo>
                    <a:pt x="320831" y="595767"/>
                    <a:pt x="323652" y="608681"/>
                    <a:pt x="329293" y="619666"/>
                  </a:cubicBezTo>
                  <a:cubicBezTo>
                    <a:pt x="334933" y="630651"/>
                    <a:pt x="342504" y="639854"/>
                    <a:pt x="352004" y="647276"/>
                  </a:cubicBezTo>
                  <a:cubicBezTo>
                    <a:pt x="361504" y="654698"/>
                    <a:pt x="372637" y="660339"/>
                    <a:pt x="385403" y="664198"/>
                  </a:cubicBezTo>
                  <a:cubicBezTo>
                    <a:pt x="398169" y="668058"/>
                    <a:pt x="411380" y="669988"/>
                    <a:pt x="425037" y="669988"/>
                  </a:cubicBezTo>
                  <a:cubicBezTo>
                    <a:pt x="438099" y="669988"/>
                    <a:pt x="451014" y="668355"/>
                    <a:pt x="463780" y="665089"/>
                  </a:cubicBezTo>
                  <a:cubicBezTo>
                    <a:pt x="476546" y="661823"/>
                    <a:pt x="488569" y="657221"/>
                    <a:pt x="499851" y="651284"/>
                  </a:cubicBezTo>
                  <a:cubicBezTo>
                    <a:pt x="511132" y="645346"/>
                    <a:pt x="521523" y="638073"/>
                    <a:pt x="531023" y="629463"/>
                  </a:cubicBezTo>
                  <a:cubicBezTo>
                    <a:pt x="540523" y="620854"/>
                    <a:pt x="548242" y="611205"/>
                    <a:pt x="554180" y="600517"/>
                  </a:cubicBezTo>
                  <a:cubicBezTo>
                    <a:pt x="536961" y="585079"/>
                    <a:pt x="525234" y="569642"/>
                    <a:pt x="519000" y="554204"/>
                  </a:cubicBezTo>
                  <a:cubicBezTo>
                    <a:pt x="512765" y="538766"/>
                    <a:pt x="509648" y="523625"/>
                    <a:pt x="509648" y="508781"/>
                  </a:cubicBezTo>
                  <a:cubicBezTo>
                    <a:pt x="509648" y="474936"/>
                    <a:pt x="522562" y="449702"/>
                    <a:pt x="548391" y="433076"/>
                  </a:cubicBezTo>
                  <a:cubicBezTo>
                    <a:pt x="574219" y="416451"/>
                    <a:pt x="607322" y="408138"/>
                    <a:pt x="647698" y="408138"/>
                  </a:cubicBezTo>
                  <a:cubicBezTo>
                    <a:pt x="674417" y="408138"/>
                    <a:pt x="699800" y="412146"/>
                    <a:pt x="723847" y="420162"/>
                  </a:cubicBezTo>
                  <a:cubicBezTo>
                    <a:pt x="747895" y="428178"/>
                    <a:pt x="768825" y="440944"/>
                    <a:pt x="786638" y="458459"/>
                  </a:cubicBezTo>
                  <a:cubicBezTo>
                    <a:pt x="804451" y="475976"/>
                    <a:pt x="818553" y="498984"/>
                    <a:pt x="828943" y="527484"/>
                  </a:cubicBezTo>
                  <a:cubicBezTo>
                    <a:pt x="839334" y="555985"/>
                    <a:pt x="844530" y="590720"/>
                    <a:pt x="844530" y="631690"/>
                  </a:cubicBezTo>
                  <a:cubicBezTo>
                    <a:pt x="844530" y="685128"/>
                    <a:pt x="835920" y="733075"/>
                    <a:pt x="818701" y="775529"/>
                  </a:cubicBezTo>
                  <a:cubicBezTo>
                    <a:pt x="801482" y="817983"/>
                    <a:pt x="778325" y="856577"/>
                    <a:pt x="749231" y="891312"/>
                  </a:cubicBezTo>
                  <a:cubicBezTo>
                    <a:pt x="720136" y="926048"/>
                    <a:pt x="686589" y="958111"/>
                    <a:pt x="648588" y="987502"/>
                  </a:cubicBezTo>
                  <a:cubicBezTo>
                    <a:pt x="610587" y="1016893"/>
                    <a:pt x="570805" y="1045245"/>
                    <a:pt x="529242" y="1072558"/>
                  </a:cubicBezTo>
                  <a:cubicBezTo>
                    <a:pt x="495397" y="1095121"/>
                    <a:pt x="463928" y="1115606"/>
                    <a:pt x="434834" y="1134012"/>
                  </a:cubicBezTo>
                  <a:cubicBezTo>
                    <a:pt x="405739" y="1152419"/>
                    <a:pt x="380504" y="1170232"/>
                    <a:pt x="359129" y="1187451"/>
                  </a:cubicBezTo>
                  <a:cubicBezTo>
                    <a:pt x="337754" y="1204670"/>
                    <a:pt x="320980" y="1221593"/>
                    <a:pt x="308808" y="1238218"/>
                  </a:cubicBezTo>
                  <a:cubicBezTo>
                    <a:pt x="296636" y="1254843"/>
                    <a:pt x="290550" y="1272062"/>
                    <a:pt x="290550" y="1289875"/>
                  </a:cubicBezTo>
                  <a:cubicBezTo>
                    <a:pt x="321425" y="1286906"/>
                    <a:pt x="351855" y="1284680"/>
                    <a:pt x="381840" y="1283195"/>
                  </a:cubicBezTo>
                  <a:cubicBezTo>
                    <a:pt x="411825" y="1281711"/>
                    <a:pt x="444037" y="1280523"/>
                    <a:pt x="478475" y="1279633"/>
                  </a:cubicBezTo>
                  <a:cubicBezTo>
                    <a:pt x="512913" y="1278742"/>
                    <a:pt x="551211" y="1278148"/>
                    <a:pt x="593368" y="1277851"/>
                  </a:cubicBezTo>
                  <a:cubicBezTo>
                    <a:pt x="635525" y="1277555"/>
                    <a:pt x="684808" y="1277406"/>
                    <a:pt x="741215" y="1277406"/>
                  </a:cubicBezTo>
                  <a:lnTo>
                    <a:pt x="802669" y="1277406"/>
                  </a:lnTo>
                  <a:cubicBezTo>
                    <a:pt x="830576" y="1277406"/>
                    <a:pt x="861155" y="1277703"/>
                    <a:pt x="894406" y="1278297"/>
                  </a:cubicBezTo>
                  <a:cubicBezTo>
                    <a:pt x="927656" y="1278891"/>
                    <a:pt x="961798" y="1279781"/>
                    <a:pt x="996830" y="1280969"/>
                  </a:cubicBezTo>
                  <a:cubicBezTo>
                    <a:pt x="1031862" y="1282156"/>
                    <a:pt x="1063628" y="1283938"/>
                    <a:pt x="1092128" y="1286312"/>
                  </a:cubicBezTo>
                  <a:lnTo>
                    <a:pt x="1152692" y="1124215"/>
                  </a:lnTo>
                  <a:cubicBezTo>
                    <a:pt x="1126567" y="1122434"/>
                    <a:pt x="1098808" y="1120950"/>
                    <a:pt x="1069417" y="1119762"/>
                  </a:cubicBezTo>
                  <a:cubicBezTo>
                    <a:pt x="1040026" y="1118575"/>
                    <a:pt x="1010189" y="1117684"/>
                    <a:pt x="979907" y="1117090"/>
                  </a:cubicBezTo>
                  <a:cubicBezTo>
                    <a:pt x="949626" y="1116497"/>
                    <a:pt x="919789" y="1116051"/>
                    <a:pt x="890398" y="1115754"/>
                  </a:cubicBezTo>
                  <a:cubicBezTo>
                    <a:pt x="861007" y="1115457"/>
                    <a:pt x="832951" y="1115309"/>
                    <a:pt x="806232" y="1115309"/>
                  </a:cubicBezTo>
                  <a:cubicBezTo>
                    <a:pt x="780106" y="1115309"/>
                    <a:pt x="758731" y="1115309"/>
                    <a:pt x="742106" y="1115309"/>
                  </a:cubicBezTo>
                  <a:cubicBezTo>
                    <a:pt x="724887" y="1115903"/>
                    <a:pt x="709746" y="1116200"/>
                    <a:pt x="696683" y="1116200"/>
                  </a:cubicBezTo>
                  <a:cubicBezTo>
                    <a:pt x="683620" y="1116200"/>
                    <a:pt x="671151" y="1116200"/>
                    <a:pt x="659276" y="1116200"/>
                  </a:cubicBezTo>
                  <a:cubicBezTo>
                    <a:pt x="647401" y="1116793"/>
                    <a:pt x="633744" y="1117090"/>
                    <a:pt x="618306" y="1117090"/>
                  </a:cubicBezTo>
                  <a:lnTo>
                    <a:pt x="616525" y="1111746"/>
                  </a:lnTo>
                  <a:lnTo>
                    <a:pt x="687776" y="1058308"/>
                  </a:lnTo>
                  <a:cubicBezTo>
                    <a:pt x="706777" y="1044057"/>
                    <a:pt x="723254" y="1031440"/>
                    <a:pt x="737207" y="1020455"/>
                  </a:cubicBezTo>
                  <a:cubicBezTo>
                    <a:pt x="751161" y="1009471"/>
                    <a:pt x="763778" y="999229"/>
                    <a:pt x="775059" y="989728"/>
                  </a:cubicBezTo>
                  <a:cubicBezTo>
                    <a:pt x="786341" y="980822"/>
                    <a:pt x="798810" y="971025"/>
                    <a:pt x="812466" y="960337"/>
                  </a:cubicBezTo>
                  <a:cubicBezTo>
                    <a:pt x="845123" y="933024"/>
                    <a:pt x="876741" y="904672"/>
                    <a:pt x="907320" y="875281"/>
                  </a:cubicBezTo>
                  <a:cubicBezTo>
                    <a:pt x="937899" y="845890"/>
                    <a:pt x="964915" y="815014"/>
                    <a:pt x="988369" y="782654"/>
                  </a:cubicBezTo>
                  <a:cubicBezTo>
                    <a:pt x="1011822" y="750294"/>
                    <a:pt x="1030526" y="716152"/>
                    <a:pt x="1044479" y="680230"/>
                  </a:cubicBezTo>
                  <a:cubicBezTo>
                    <a:pt x="1058432" y="644307"/>
                    <a:pt x="1065409" y="606158"/>
                    <a:pt x="1065409" y="565782"/>
                  </a:cubicBezTo>
                  <a:cubicBezTo>
                    <a:pt x="1065409" y="533125"/>
                    <a:pt x="1060065" y="499429"/>
                    <a:pt x="1049378" y="464694"/>
                  </a:cubicBezTo>
                  <a:cubicBezTo>
                    <a:pt x="1038690" y="429959"/>
                    <a:pt x="1021916" y="398638"/>
                    <a:pt x="999056" y="370731"/>
                  </a:cubicBezTo>
                  <a:cubicBezTo>
                    <a:pt x="976196" y="342824"/>
                    <a:pt x="946954" y="319816"/>
                    <a:pt x="911328" y="301706"/>
                  </a:cubicBezTo>
                  <a:cubicBezTo>
                    <a:pt x="875702" y="283597"/>
                    <a:pt x="832951" y="274542"/>
                    <a:pt x="783075" y="274542"/>
                  </a:cubicBezTo>
                  <a:close/>
                  <a:moveTo>
                    <a:pt x="0" y="0"/>
                  </a:moveTo>
                  <a:lnTo>
                    <a:pt x="4358640" y="0"/>
                  </a:lnTo>
                  <a:lnTo>
                    <a:pt x="4358640" y="1493520"/>
                  </a:lnTo>
                  <a:lnTo>
                    <a:pt x="3810975" y="1493520"/>
                  </a:lnTo>
                  <a:lnTo>
                    <a:pt x="3860564" y="1434605"/>
                  </a:lnTo>
                  <a:cubicBezTo>
                    <a:pt x="3887877" y="1393338"/>
                    <a:pt x="3909401" y="1350142"/>
                    <a:pt x="3925136" y="1305016"/>
                  </a:cubicBezTo>
                  <a:cubicBezTo>
                    <a:pt x="3940871" y="1259890"/>
                    <a:pt x="3948738" y="1214467"/>
                    <a:pt x="3948738" y="1168748"/>
                  </a:cubicBezTo>
                  <a:cubicBezTo>
                    <a:pt x="3948738" y="1124809"/>
                    <a:pt x="3940573" y="1080871"/>
                    <a:pt x="3924245" y="1036932"/>
                  </a:cubicBezTo>
                  <a:cubicBezTo>
                    <a:pt x="3907917" y="992994"/>
                    <a:pt x="3882236" y="953509"/>
                    <a:pt x="3847204" y="918477"/>
                  </a:cubicBezTo>
                  <a:cubicBezTo>
                    <a:pt x="3812173" y="883445"/>
                    <a:pt x="3767195" y="854944"/>
                    <a:pt x="3712272" y="832975"/>
                  </a:cubicBezTo>
                  <a:cubicBezTo>
                    <a:pt x="3657349" y="811006"/>
                    <a:pt x="3590996" y="800021"/>
                    <a:pt x="3513213" y="800021"/>
                  </a:cubicBezTo>
                  <a:cubicBezTo>
                    <a:pt x="3486494" y="800021"/>
                    <a:pt x="3458735" y="801506"/>
                    <a:pt x="3429938" y="804474"/>
                  </a:cubicBezTo>
                  <a:cubicBezTo>
                    <a:pt x="3401141" y="807443"/>
                    <a:pt x="3371007" y="812490"/>
                    <a:pt x="3339538" y="819616"/>
                  </a:cubicBezTo>
                  <a:cubicBezTo>
                    <a:pt x="3342506" y="791115"/>
                    <a:pt x="3345475" y="763357"/>
                    <a:pt x="3348444" y="736340"/>
                  </a:cubicBezTo>
                  <a:cubicBezTo>
                    <a:pt x="3351413" y="709324"/>
                    <a:pt x="3354382" y="682457"/>
                    <a:pt x="3357351" y="655737"/>
                  </a:cubicBezTo>
                  <a:cubicBezTo>
                    <a:pt x="3360319" y="629018"/>
                    <a:pt x="3362991" y="601705"/>
                    <a:pt x="3365366" y="573798"/>
                  </a:cubicBezTo>
                  <a:cubicBezTo>
                    <a:pt x="3367742" y="545891"/>
                    <a:pt x="3369820" y="516797"/>
                    <a:pt x="3371601" y="486515"/>
                  </a:cubicBezTo>
                  <a:cubicBezTo>
                    <a:pt x="3387632" y="486515"/>
                    <a:pt x="3401734" y="486663"/>
                    <a:pt x="3413906" y="486960"/>
                  </a:cubicBezTo>
                  <a:cubicBezTo>
                    <a:pt x="3426079" y="487257"/>
                    <a:pt x="3440477" y="487702"/>
                    <a:pt x="3457103" y="488296"/>
                  </a:cubicBezTo>
                  <a:cubicBezTo>
                    <a:pt x="3473134" y="488890"/>
                    <a:pt x="3493470" y="489335"/>
                    <a:pt x="3518112" y="489632"/>
                  </a:cubicBezTo>
                  <a:cubicBezTo>
                    <a:pt x="3542753" y="489929"/>
                    <a:pt x="3575558" y="490077"/>
                    <a:pt x="3616528" y="490077"/>
                  </a:cubicBezTo>
                  <a:lnTo>
                    <a:pt x="3655716" y="490077"/>
                  </a:lnTo>
                  <a:cubicBezTo>
                    <a:pt x="3673529" y="490077"/>
                    <a:pt x="3693420" y="489632"/>
                    <a:pt x="3715389" y="488741"/>
                  </a:cubicBezTo>
                  <a:cubicBezTo>
                    <a:pt x="3737359" y="487851"/>
                    <a:pt x="3760812" y="486812"/>
                    <a:pt x="3785750" y="485624"/>
                  </a:cubicBezTo>
                  <a:cubicBezTo>
                    <a:pt x="3810688" y="484437"/>
                    <a:pt x="3835329" y="482359"/>
                    <a:pt x="3859673" y="479390"/>
                  </a:cubicBezTo>
                  <a:lnTo>
                    <a:pt x="3922018" y="308386"/>
                  </a:lnTo>
                  <a:cubicBezTo>
                    <a:pt x="3865611" y="313136"/>
                    <a:pt x="3805641" y="316699"/>
                    <a:pt x="3742109" y="319074"/>
                  </a:cubicBezTo>
                  <a:cubicBezTo>
                    <a:pt x="3678576" y="321449"/>
                    <a:pt x="3615043" y="322636"/>
                    <a:pt x="3551511" y="322636"/>
                  </a:cubicBezTo>
                  <a:cubicBezTo>
                    <a:pt x="3501635" y="322636"/>
                    <a:pt x="3454282" y="321746"/>
                    <a:pt x="3409453" y="319964"/>
                  </a:cubicBezTo>
                  <a:cubicBezTo>
                    <a:pt x="3364624" y="318183"/>
                    <a:pt x="3321725" y="314918"/>
                    <a:pt x="3280755" y="310167"/>
                  </a:cubicBezTo>
                  <a:cubicBezTo>
                    <a:pt x="3277193" y="429514"/>
                    <a:pt x="3270364" y="545743"/>
                    <a:pt x="3260270" y="658854"/>
                  </a:cubicBezTo>
                  <a:cubicBezTo>
                    <a:pt x="3250177" y="771966"/>
                    <a:pt x="3236223" y="887305"/>
                    <a:pt x="3218410" y="1004869"/>
                  </a:cubicBezTo>
                  <a:lnTo>
                    <a:pt x="3230879" y="1017338"/>
                  </a:lnTo>
                  <a:cubicBezTo>
                    <a:pt x="3268286" y="1006650"/>
                    <a:pt x="3302873" y="998932"/>
                    <a:pt x="3334639" y="994181"/>
                  </a:cubicBezTo>
                  <a:cubicBezTo>
                    <a:pt x="3366406" y="989431"/>
                    <a:pt x="3398320" y="987056"/>
                    <a:pt x="3430383" y="987056"/>
                  </a:cubicBezTo>
                  <a:cubicBezTo>
                    <a:pt x="3478478" y="987056"/>
                    <a:pt x="3521674" y="992549"/>
                    <a:pt x="3559972" y="1003533"/>
                  </a:cubicBezTo>
                  <a:cubicBezTo>
                    <a:pt x="3598270" y="1014518"/>
                    <a:pt x="3630630" y="1031737"/>
                    <a:pt x="3657052" y="1055191"/>
                  </a:cubicBezTo>
                  <a:cubicBezTo>
                    <a:pt x="3683475" y="1078644"/>
                    <a:pt x="3703662" y="1108778"/>
                    <a:pt x="3717616" y="1145591"/>
                  </a:cubicBezTo>
                  <a:cubicBezTo>
                    <a:pt x="3731569" y="1182404"/>
                    <a:pt x="3738546" y="1226639"/>
                    <a:pt x="3738546" y="1278297"/>
                  </a:cubicBezTo>
                  <a:cubicBezTo>
                    <a:pt x="3738546" y="1333517"/>
                    <a:pt x="3731124" y="1380424"/>
                    <a:pt x="3716280" y="1419018"/>
                  </a:cubicBezTo>
                  <a:cubicBezTo>
                    <a:pt x="3708858" y="1438316"/>
                    <a:pt x="3700100" y="1455795"/>
                    <a:pt x="3690006" y="1471455"/>
                  </a:cubicBezTo>
                  <a:lnTo>
                    <a:pt x="3671786" y="1493520"/>
                  </a:lnTo>
                  <a:lnTo>
                    <a:pt x="3229053" y="1493520"/>
                  </a:lnTo>
                  <a:lnTo>
                    <a:pt x="3202379" y="1471566"/>
                  </a:lnTo>
                  <a:lnTo>
                    <a:pt x="3182690" y="1493520"/>
                  </a:lnTo>
                  <a:lnTo>
                    <a:pt x="0" y="149352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8503920" y="2514920"/>
              <a:ext cx="3688080" cy="2052284"/>
            </a:xfrm>
            <a:prstGeom prst="rect">
              <a:avLst/>
            </a:prstGeom>
            <a:solidFill>
              <a:srgbClr val="265F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-1173480" y="2520302"/>
              <a:ext cx="3688080" cy="2052284"/>
            </a:xfrm>
            <a:prstGeom prst="rect">
              <a:avLst/>
            </a:prstGeom>
            <a:solidFill>
              <a:srgbClr val="265F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8717280" y="5591367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265F9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dhabi" panose="01000000000000000000" pitchFamily="2" charset="-78"/>
              </a:rPr>
              <a:t>汇报</a:t>
            </a:r>
            <a:r>
              <a:rPr lang="zh-CN" altLang="en-US" sz="3200" dirty="0" smtClean="0">
                <a:solidFill>
                  <a:srgbClr val="265F9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ldhabi" panose="01000000000000000000" pitchFamily="2" charset="-78"/>
              </a:rPr>
              <a:t>人</a:t>
            </a:r>
            <a:r>
              <a:rPr lang="zh-CN" altLang="en-US" sz="3200" dirty="0" smtClean="0">
                <a:solidFill>
                  <a:srgbClr val="265F92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：</a:t>
            </a:r>
            <a:r>
              <a:rPr lang="en-US" altLang="zh-CN" sz="3200" dirty="0" smtClean="0">
                <a:solidFill>
                  <a:srgbClr val="265F92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XXX</a:t>
            </a:r>
            <a:endParaRPr lang="zh-CN" altLang="en-US" sz="3200" dirty="0">
              <a:solidFill>
                <a:srgbClr val="265F92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10"/>
          <a:stretch>
            <a:fillRect/>
          </a:stretch>
        </p:blipFill>
        <p:spPr>
          <a:xfrm>
            <a:off x="0" y="3547872"/>
            <a:ext cx="12192000" cy="3310128"/>
          </a:xfrm>
          <a:custGeom>
            <a:avLst/>
            <a:gdLst/>
            <a:ahLst/>
            <a:cxnLst/>
            <a:rect l="l" t="t" r="r" b="b"/>
            <a:pathLst>
              <a:path w="12192000" h="3310128">
                <a:moveTo>
                  <a:pt x="3771175" y="0"/>
                </a:moveTo>
                <a:lnTo>
                  <a:pt x="4832282" y="0"/>
                </a:lnTo>
                <a:lnTo>
                  <a:pt x="4805763" y="68633"/>
                </a:lnTo>
                <a:cubicBezTo>
                  <a:pt x="4793399" y="97719"/>
                  <a:pt x="4780546" y="125159"/>
                  <a:pt x="4767203" y="150954"/>
                </a:cubicBezTo>
                <a:cubicBezTo>
                  <a:pt x="4740519" y="202544"/>
                  <a:pt x="4708320" y="246484"/>
                  <a:pt x="4670606" y="282775"/>
                </a:cubicBezTo>
                <a:cubicBezTo>
                  <a:pt x="4632892" y="319066"/>
                  <a:pt x="4588062" y="346818"/>
                  <a:pt x="4536116" y="366030"/>
                </a:cubicBezTo>
                <a:cubicBezTo>
                  <a:pt x="4484171" y="385243"/>
                  <a:pt x="4421907" y="394850"/>
                  <a:pt x="4349325" y="394850"/>
                </a:cubicBezTo>
                <a:cubicBezTo>
                  <a:pt x="4272474" y="394850"/>
                  <a:pt x="4202739" y="384176"/>
                  <a:pt x="4140120" y="362828"/>
                </a:cubicBezTo>
                <a:cubicBezTo>
                  <a:pt x="4077500" y="341481"/>
                  <a:pt x="4021641" y="311950"/>
                  <a:pt x="3972541" y="274236"/>
                </a:cubicBezTo>
                <a:cubicBezTo>
                  <a:pt x="3923442" y="236522"/>
                  <a:pt x="3880925" y="191336"/>
                  <a:pt x="3844990" y="138679"/>
                </a:cubicBezTo>
                <a:cubicBezTo>
                  <a:pt x="3827022" y="112351"/>
                  <a:pt x="3810612" y="84732"/>
                  <a:pt x="3795757" y="55824"/>
                </a:cubicBezTo>
                <a:close/>
                <a:moveTo>
                  <a:pt x="0" y="0"/>
                </a:moveTo>
                <a:lnTo>
                  <a:pt x="3430261" y="0"/>
                </a:lnTo>
                <a:lnTo>
                  <a:pt x="3442055" y="41014"/>
                </a:lnTo>
                <a:cubicBezTo>
                  <a:pt x="3484039" y="143838"/>
                  <a:pt x="3543278" y="231007"/>
                  <a:pt x="3619774" y="302522"/>
                </a:cubicBezTo>
                <a:cubicBezTo>
                  <a:pt x="3696269" y="374036"/>
                  <a:pt x="3788241" y="428650"/>
                  <a:pt x="3895690" y="466364"/>
                </a:cubicBezTo>
                <a:cubicBezTo>
                  <a:pt x="4003139" y="504078"/>
                  <a:pt x="4122686" y="522935"/>
                  <a:pt x="4254329" y="522935"/>
                </a:cubicBezTo>
                <a:cubicBezTo>
                  <a:pt x="4302717" y="522935"/>
                  <a:pt x="4355196" y="520267"/>
                  <a:pt x="4411767" y="514930"/>
                </a:cubicBezTo>
                <a:cubicBezTo>
                  <a:pt x="4468339" y="509593"/>
                  <a:pt x="4522952" y="502121"/>
                  <a:pt x="4575609" y="492515"/>
                </a:cubicBezTo>
                <a:cubicBezTo>
                  <a:pt x="4628266" y="482908"/>
                  <a:pt x="4675587" y="470989"/>
                  <a:pt x="4717570" y="456757"/>
                </a:cubicBezTo>
                <a:cubicBezTo>
                  <a:pt x="4759554" y="442526"/>
                  <a:pt x="4790152" y="426159"/>
                  <a:pt x="4809365" y="407658"/>
                </a:cubicBezTo>
                <a:cubicBezTo>
                  <a:pt x="4820751" y="396273"/>
                  <a:pt x="4831602" y="380262"/>
                  <a:pt x="4841920" y="359626"/>
                </a:cubicBezTo>
                <a:cubicBezTo>
                  <a:pt x="4852238" y="338990"/>
                  <a:pt x="4862378" y="312306"/>
                  <a:pt x="4872340" y="279573"/>
                </a:cubicBezTo>
                <a:cubicBezTo>
                  <a:pt x="4882302" y="246840"/>
                  <a:pt x="4892620" y="207347"/>
                  <a:pt x="4903294" y="161094"/>
                </a:cubicBezTo>
                <a:cubicBezTo>
                  <a:pt x="4908631" y="137968"/>
                  <a:pt x="4914146" y="112795"/>
                  <a:pt x="4919839" y="85577"/>
                </a:cubicBezTo>
                <a:lnTo>
                  <a:pt x="4937006" y="0"/>
                </a:lnTo>
                <a:lnTo>
                  <a:pt x="12192000" y="0"/>
                </a:lnTo>
                <a:lnTo>
                  <a:pt x="12192000" y="3310128"/>
                </a:lnTo>
                <a:lnTo>
                  <a:pt x="0" y="3310128"/>
                </a:lnTo>
                <a:close/>
              </a:path>
            </a:pathLst>
          </a:custGeom>
        </p:spPr>
      </p:pic>
      <p:sp>
        <p:nvSpPr>
          <p:cNvPr id="11" name="文本框 10"/>
          <p:cNvSpPr txBox="1"/>
          <p:nvPr/>
        </p:nvSpPr>
        <p:spPr>
          <a:xfrm>
            <a:off x="3379080" y="2301096"/>
            <a:ext cx="1558370" cy="1246776"/>
          </a:xfrm>
          <a:custGeom>
            <a:avLst/>
            <a:gdLst/>
            <a:ahLst/>
            <a:cxnLst/>
            <a:rect l="l" t="t" r="r" b="b"/>
            <a:pathLst>
              <a:path w="1558370" h="1246776">
                <a:moveTo>
                  <a:pt x="1462306" y="1223214"/>
                </a:moveTo>
                <a:lnTo>
                  <a:pt x="1558370" y="1244561"/>
                </a:lnTo>
                <a:lnTo>
                  <a:pt x="1557926" y="1246776"/>
                </a:lnTo>
                <a:lnTo>
                  <a:pt x="1453202" y="1246776"/>
                </a:lnTo>
                <a:close/>
                <a:moveTo>
                  <a:pt x="988391" y="0"/>
                </a:moveTo>
                <a:cubicBezTo>
                  <a:pt x="1033932" y="0"/>
                  <a:pt x="1078940" y="2313"/>
                  <a:pt x="1123414" y="6938"/>
                </a:cubicBezTo>
                <a:cubicBezTo>
                  <a:pt x="1167888" y="11563"/>
                  <a:pt x="1209871" y="17434"/>
                  <a:pt x="1249364" y="24550"/>
                </a:cubicBezTo>
                <a:cubicBezTo>
                  <a:pt x="1288857" y="31666"/>
                  <a:pt x="1324970" y="39849"/>
                  <a:pt x="1357703" y="49100"/>
                </a:cubicBezTo>
                <a:cubicBezTo>
                  <a:pt x="1390436" y="58350"/>
                  <a:pt x="1417476" y="67601"/>
                  <a:pt x="1438824" y="76851"/>
                </a:cubicBezTo>
                <a:cubicBezTo>
                  <a:pt x="1455190" y="84679"/>
                  <a:pt x="1467109" y="92684"/>
                  <a:pt x="1474581" y="100867"/>
                </a:cubicBezTo>
                <a:cubicBezTo>
                  <a:pt x="1482053" y="109051"/>
                  <a:pt x="1486500" y="124528"/>
                  <a:pt x="1487923" y="147298"/>
                </a:cubicBezTo>
                <a:cubicBezTo>
                  <a:pt x="1488635" y="155837"/>
                  <a:pt x="1489168" y="173449"/>
                  <a:pt x="1489524" y="200133"/>
                </a:cubicBezTo>
                <a:cubicBezTo>
                  <a:pt x="1489880" y="226818"/>
                  <a:pt x="1490236" y="257772"/>
                  <a:pt x="1490592" y="292995"/>
                </a:cubicBezTo>
                <a:cubicBezTo>
                  <a:pt x="1490947" y="328219"/>
                  <a:pt x="1491481" y="365399"/>
                  <a:pt x="1492193" y="404536"/>
                </a:cubicBezTo>
                <a:cubicBezTo>
                  <a:pt x="1492193" y="443673"/>
                  <a:pt x="1492904" y="479608"/>
                  <a:pt x="1494327" y="512341"/>
                </a:cubicBezTo>
                <a:lnTo>
                  <a:pt x="1400398" y="520880"/>
                </a:lnTo>
                <a:cubicBezTo>
                  <a:pt x="1388301" y="451856"/>
                  <a:pt x="1368733" y="393151"/>
                  <a:pt x="1341692" y="344763"/>
                </a:cubicBezTo>
                <a:cubicBezTo>
                  <a:pt x="1314652" y="296375"/>
                  <a:pt x="1280140" y="256704"/>
                  <a:pt x="1238157" y="225750"/>
                </a:cubicBezTo>
                <a:cubicBezTo>
                  <a:pt x="1196173" y="194796"/>
                  <a:pt x="1146896" y="172204"/>
                  <a:pt x="1090325" y="157972"/>
                </a:cubicBezTo>
                <a:cubicBezTo>
                  <a:pt x="1033754" y="143740"/>
                  <a:pt x="970245" y="136624"/>
                  <a:pt x="899798" y="136624"/>
                </a:cubicBezTo>
                <a:cubicBezTo>
                  <a:pt x="701266" y="136624"/>
                  <a:pt x="552901" y="190883"/>
                  <a:pt x="454702" y="299399"/>
                </a:cubicBezTo>
                <a:cubicBezTo>
                  <a:pt x="356504" y="407916"/>
                  <a:pt x="307404" y="572470"/>
                  <a:pt x="307404" y="793061"/>
                </a:cubicBezTo>
                <a:cubicBezTo>
                  <a:pt x="307404" y="867777"/>
                  <a:pt x="313097" y="940537"/>
                  <a:pt x="324482" y="1011340"/>
                </a:cubicBezTo>
                <a:cubicBezTo>
                  <a:pt x="335868" y="1082142"/>
                  <a:pt x="353302" y="1149031"/>
                  <a:pt x="376784" y="1212006"/>
                </a:cubicBezTo>
                <a:lnTo>
                  <a:pt x="392095" y="1246776"/>
                </a:lnTo>
                <a:lnTo>
                  <a:pt x="51181" y="1246776"/>
                </a:lnTo>
                <a:lnTo>
                  <a:pt x="15744" y="1123548"/>
                </a:lnTo>
                <a:cubicBezTo>
                  <a:pt x="5248" y="1065465"/>
                  <a:pt x="0" y="1004046"/>
                  <a:pt x="0" y="939292"/>
                </a:cubicBezTo>
                <a:cubicBezTo>
                  <a:pt x="0" y="794129"/>
                  <a:pt x="25617" y="663553"/>
                  <a:pt x="76851" y="547565"/>
                </a:cubicBezTo>
                <a:cubicBezTo>
                  <a:pt x="128085" y="431576"/>
                  <a:pt x="198354" y="333022"/>
                  <a:pt x="287658" y="251901"/>
                </a:cubicBezTo>
                <a:cubicBezTo>
                  <a:pt x="376962" y="170781"/>
                  <a:pt x="481565" y="108517"/>
                  <a:pt x="601467" y="65110"/>
                </a:cubicBezTo>
                <a:cubicBezTo>
                  <a:pt x="721369" y="21704"/>
                  <a:pt x="850343" y="0"/>
                  <a:pt x="988391" y="0"/>
                </a:cubicBezTo>
                <a:close/>
              </a:path>
            </a:pathLst>
          </a:custGeom>
          <a:solidFill>
            <a:srgbClr val="09416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4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352290" y="2347595"/>
            <a:ext cx="41243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7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242694" y="3547872"/>
            <a:ext cx="509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/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9715"/>
          </a:xfrm>
          <a:custGeom>
            <a:avLst/>
            <a:gdLst>
              <a:gd name="connsiteX0" fmla="*/ 12192000 w 12192000"/>
              <a:gd name="connsiteY0" fmla="*/ 2729927 h 6859715"/>
              <a:gd name="connsiteX1" fmla="*/ 12192000 w 12192000"/>
              <a:gd name="connsiteY1" fmla="*/ 6859715 h 6859715"/>
              <a:gd name="connsiteX2" fmla="*/ 5711474 w 12192000"/>
              <a:gd name="connsiteY2" fmla="*/ 6859715 h 6859715"/>
              <a:gd name="connsiteX3" fmla="*/ 0 w 12192000"/>
              <a:gd name="connsiteY3" fmla="*/ 0 h 6859715"/>
              <a:gd name="connsiteX4" fmla="*/ 7024713 w 12192000"/>
              <a:gd name="connsiteY4" fmla="*/ 0 h 6859715"/>
              <a:gd name="connsiteX5" fmla="*/ 0 w 12192000"/>
              <a:gd name="connsiteY5" fmla="*/ 4476577 h 685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9715">
                <a:moveTo>
                  <a:pt x="12192000" y="2729927"/>
                </a:moveTo>
                <a:lnTo>
                  <a:pt x="12192000" y="6859715"/>
                </a:lnTo>
                <a:lnTo>
                  <a:pt x="5711474" y="6859715"/>
                </a:lnTo>
                <a:close/>
                <a:moveTo>
                  <a:pt x="0" y="0"/>
                </a:moveTo>
                <a:lnTo>
                  <a:pt x="7024713" y="0"/>
                </a:lnTo>
                <a:lnTo>
                  <a:pt x="0" y="4476577"/>
                </a:lnTo>
                <a:close/>
              </a:path>
            </a:pathLst>
          </a:cu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474641">
            <a:off x="5684707" y="839947"/>
            <a:ext cx="4397694" cy="2939391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 rot="19920020">
            <a:off x="9928771" y="2550273"/>
            <a:ext cx="461665" cy="12517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8000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5149014" y="1889693"/>
            <a:ext cx="1893972" cy="3063621"/>
          </a:xfrm>
          <a:prstGeom prst="line">
            <a:avLst/>
          </a:prstGeom>
          <a:ln w="28575"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 rot="19565655">
            <a:off x="1850598" y="2982076"/>
            <a:ext cx="26041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6" name="文本框 25"/>
          <p:cNvSpPr txBox="1"/>
          <p:nvPr/>
        </p:nvSpPr>
        <p:spPr>
          <a:xfrm rot="19622601">
            <a:off x="2379450" y="3295046"/>
            <a:ext cx="3331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 smtClean="0">
                  <a:solidFill>
                    <a:srgbClr val="7030A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sp>
        <p:nvSpPr>
          <p:cNvPr id="37" name="Freeform 5"/>
          <p:cNvSpPr>
            <a:spLocks noEditPoints="1"/>
          </p:cNvSpPr>
          <p:nvPr/>
        </p:nvSpPr>
        <p:spPr bwMode="auto">
          <a:xfrm>
            <a:off x="1421448" y="1308942"/>
            <a:ext cx="2773363" cy="2773363"/>
          </a:xfrm>
          <a:custGeom>
            <a:avLst/>
            <a:gdLst>
              <a:gd name="T0" fmla="*/ 2048 w 2048"/>
              <a:gd name="T1" fmla="*/ 1152 h 2048"/>
              <a:gd name="T2" fmla="*/ 2048 w 2048"/>
              <a:gd name="T3" fmla="*/ 896 h 2048"/>
              <a:gd name="T4" fmla="*/ 1845 w 2048"/>
              <a:gd name="T5" fmla="*/ 896 h 2048"/>
              <a:gd name="T6" fmla="*/ 1799 w 2048"/>
              <a:gd name="T7" fmla="*/ 724 h 2048"/>
              <a:gd name="T8" fmla="*/ 1975 w 2048"/>
              <a:gd name="T9" fmla="*/ 623 h 2048"/>
              <a:gd name="T10" fmla="*/ 1847 w 2048"/>
              <a:gd name="T11" fmla="*/ 401 h 2048"/>
              <a:gd name="T12" fmla="*/ 1672 w 2048"/>
              <a:gd name="T13" fmla="*/ 502 h 2048"/>
              <a:gd name="T14" fmla="*/ 1546 w 2048"/>
              <a:gd name="T15" fmla="*/ 376 h 2048"/>
              <a:gd name="T16" fmla="*/ 1647 w 2048"/>
              <a:gd name="T17" fmla="*/ 201 h 2048"/>
              <a:gd name="T18" fmla="*/ 1425 w 2048"/>
              <a:gd name="T19" fmla="*/ 73 h 2048"/>
              <a:gd name="T20" fmla="*/ 1324 w 2048"/>
              <a:gd name="T21" fmla="*/ 249 h 2048"/>
              <a:gd name="T22" fmla="*/ 1152 w 2048"/>
              <a:gd name="T23" fmla="*/ 203 h 2048"/>
              <a:gd name="T24" fmla="*/ 1152 w 2048"/>
              <a:gd name="T25" fmla="*/ 0 h 2048"/>
              <a:gd name="T26" fmla="*/ 896 w 2048"/>
              <a:gd name="T27" fmla="*/ 0 h 2048"/>
              <a:gd name="T28" fmla="*/ 896 w 2048"/>
              <a:gd name="T29" fmla="*/ 203 h 2048"/>
              <a:gd name="T30" fmla="*/ 724 w 2048"/>
              <a:gd name="T31" fmla="*/ 249 h 2048"/>
              <a:gd name="T32" fmla="*/ 623 w 2048"/>
              <a:gd name="T33" fmla="*/ 73 h 2048"/>
              <a:gd name="T34" fmla="*/ 401 w 2048"/>
              <a:gd name="T35" fmla="*/ 201 h 2048"/>
              <a:gd name="T36" fmla="*/ 502 w 2048"/>
              <a:gd name="T37" fmla="*/ 376 h 2048"/>
              <a:gd name="T38" fmla="*/ 377 w 2048"/>
              <a:gd name="T39" fmla="*/ 502 h 2048"/>
              <a:gd name="T40" fmla="*/ 201 w 2048"/>
              <a:gd name="T41" fmla="*/ 401 h 2048"/>
              <a:gd name="T42" fmla="*/ 73 w 2048"/>
              <a:gd name="T43" fmla="*/ 623 h 2048"/>
              <a:gd name="T44" fmla="*/ 249 w 2048"/>
              <a:gd name="T45" fmla="*/ 724 h 2048"/>
              <a:gd name="T46" fmla="*/ 203 w 2048"/>
              <a:gd name="T47" fmla="*/ 896 h 2048"/>
              <a:gd name="T48" fmla="*/ 0 w 2048"/>
              <a:gd name="T49" fmla="*/ 896 h 2048"/>
              <a:gd name="T50" fmla="*/ 0 w 2048"/>
              <a:gd name="T51" fmla="*/ 1152 h 2048"/>
              <a:gd name="T52" fmla="*/ 203 w 2048"/>
              <a:gd name="T53" fmla="*/ 1152 h 2048"/>
              <a:gd name="T54" fmla="*/ 249 w 2048"/>
              <a:gd name="T55" fmla="*/ 1324 h 2048"/>
              <a:gd name="T56" fmla="*/ 73 w 2048"/>
              <a:gd name="T57" fmla="*/ 1425 h 2048"/>
              <a:gd name="T58" fmla="*/ 201 w 2048"/>
              <a:gd name="T59" fmla="*/ 1647 h 2048"/>
              <a:gd name="T60" fmla="*/ 377 w 2048"/>
              <a:gd name="T61" fmla="*/ 1546 h 2048"/>
              <a:gd name="T62" fmla="*/ 502 w 2048"/>
              <a:gd name="T63" fmla="*/ 1672 h 2048"/>
              <a:gd name="T64" fmla="*/ 401 w 2048"/>
              <a:gd name="T65" fmla="*/ 1847 h 2048"/>
              <a:gd name="T66" fmla="*/ 623 w 2048"/>
              <a:gd name="T67" fmla="*/ 1975 h 2048"/>
              <a:gd name="T68" fmla="*/ 724 w 2048"/>
              <a:gd name="T69" fmla="*/ 1799 h 2048"/>
              <a:gd name="T70" fmla="*/ 896 w 2048"/>
              <a:gd name="T71" fmla="*/ 1845 h 2048"/>
              <a:gd name="T72" fmla="*/ 896 w 2048"/>
              <a:gd name="T73" fmla="*/ 2048 h 2048"/>
              <a:gd name="T74" fmla="*/ 1152 w 2048"/>
              <a:gd name="T75" fmla="*/ 2048 h 2048"/>
              <a:gd name="T76" fmla="*/ 1152 w 2048"/>
              <a:gd name="T77" fmla="*/ 1845 h 2048"/>
              <a:gd name="T78" fmla="*/ 1324 w 2048"/>
              <a:gd name="T79" fmla="*/ 1799 h 2048"/>
              <a:gd name="T80" fmla="*/ 1425 w 2048"/>
              <a:gd name="T81" fmla="*/ 1975 h 2048"/>
              <a:gd name="T82" fmla="*/ 1647 w 2048"/>
              <a:gd name="T83" fmla="*/ 1847 h 2048"/>
              <a:gd name="T84" fmla="*/ 1546 w 2048"/>
              <a:gd name="T85" fmla="*/ 1672 h 2048"/>
              <a:gd name="T86" fmla="*/ 1672 w 2048"/>
              <a:gd name="T87" fmla="*/ 1546 h 2048"/>
              <a:gd name="T88" fmla="*/ 1847 w 2048"/>
              <a:gd name="T89" fmla="*/ 1647 h 2048"/>
              <a:gd name="T90" fmla="*/ 1975 w 2048"/>
              <a:gd name="T91" fmla="*/ 1425 h 2048"/>
              <a:gd name="T92" fmla="*/ 1800 w 2048"/>
              <a:gd name="T93" fmla="*/ 1324 h 2048"/>
              <a:gd name="T94" fmla="*/ 1845 w 2048"/>
              <a:gd name="T95" fmla="*/ 1152 h 2048"/>
              <a:gd name="T96" fmla="*/ 2048 w 2048"/>
              <a:gd name="T97" fmla="*/ 1152 h 2048"/>
              <a:gd name="T98" fmla="*/ 1024 w 2048"/>
              <a:gd name="T99" fmla="*/ 1600 h 2048"/>
              <a:gd name="T100" fmla="*/ 448 w 2048"/>
              <a:gd name="T101" fmla="*/ 1024 h 2048"/>
              <a:gd name="T102" fmla="*/ 1024 w 2048"/>
              <a:gd name="T103" fmla="*/ 448 h 2048"/>
              <a:gd name="T104" fmla="*/ 1600 w 2048"/>
              <a:gd name="T105" fmla="*/ 1024 h 2048"/>
              <a:gd name="T106" fmla="*/ 1024 w 2048"/>
              <a:gd name="T107" fmla="*/ 1600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8" h="2048">
                <a:moveTo>
                  <a:pt x="2048" y="1152"/>
                </a:moveTo>
                <a:cubicBezTo>
                  <a:pt x="2048" y="896"/>
                  <a:pt x="2048" y="896"/>
                  <a:pt x="2048" y="896"/>
                </a:cubicBezTo>
                <a:cubicBezTo>
                  <a:pt x="1845" y="896"/>
                  <a:pt x="1845" y="896"/>
                  <a:pt x="1845" y="896"/>
                </a:cubicBezTo>
                <a:cubicBezTo>
                  <a:pt x="1836" y="836"/>
                  <a:pt x="1821" y="779"/>
                  <a:pt x="1799" y="724"/>
                </a:cubicBezTo>
                <a:cubicBezTo>
                  <a:pt x="1975" y="623"/>
                  <a:pt x="1975" y="623"/>
                  <a:pt x="1975" y="623"/>
                </a:cubicBezTo>
                <a:cubicBezTo>
                  <a:pt x="1847" y="401"/>
                  <a:pt x="1847" y="401"/>
                  <a:pt x="1847" y="401"/>
                </a:cubicBezTo>
                <a:cubicBezTo>
                  <a:pt x="1672" y="502"/>
                  <a:pt x="1672" y="502"/>
                  <a:pt x="1672" y="502"/>
                </a:cubicBezTo>
                <a:cubicBezTo>
                  <a:pt x="1634" y="456"/>
                  <a:pt x="1592" y="414"/>
                  <a:pt x="1546" y="376"/>
                </a:cubicBezTo>
                <a:cubicBezTo>
                  <a:pt x="1647" y="201"/>
                  <a:pt x="1647" y="201"/>
                  <a:pt x="1647" y="201"/>
                </a:cubicBezTo>
                <a:cubicBezTo>
                  <a:pt x="1425" y="73"/>
                  <a:pt x="1425" y="73"/>
                  <a:pt x="1425" y="73"/>
                </a:cubicBezTo>
                <a:cubicBezTo>
                  <a:pt x="1324" y="249"/>
                  <a:pt x="1324" y="249"/>
                  <a:pt x="1324" y="249"/>
                </a:cubicBezTo>
                <a:cubicBezTo>
                  <a:pt x="1269" y="227"/>
                  <a:pt x="1212" y="212"/>
                  <a:pt x="1152" y="203"/>
                </a:cubicBezTo>
                <a:cubicBezTo>
                  <a:pt x="1152" y="0"/>
                  <a:pt x="1152" y="0"/>
                  <a:pt x="1152" y="0"/>
                </a:cubicBezTo>
                <a:cubicBezTo>
                  <a:pt x="896" y="0"/>
                  <a:pt x="896" y="0"/>
                  <a:pt x="896" y="0"/>
                </a:cubicBezTo>
                <a:cubicBezTo>
                  <a:pt x="896" y="203"/>
                  <a:pt x="896" y="203"/>
                  <a:pt x="896" y="203"/>
                </a:cubicBezTo>
                <a:cubicBezTo>
                  <a:pt x="837" y="212"/>
                  <a:pt x="779" y="227"/>
                  <a:pt x="724" y="249"/>
                </a:cubicBezTo>
                <a:cubicBezTo>
                  <a:pt x="623" y="73"/>
                  <a:pt x="623" y="73"/>
                  <a:pt x="623" y="73"/>
                </a:cubicBezTo>
                <a:cubicBezTo>
                  <a:pt x="401" y="201"/>
                  <a:pt x="401" y="201"/>
                  <a:pt x="401" y="201"/>
                </a:cubicBezTo>
                <a:cubicBezTo>
                  <a:pt x="502" y="376"/>
                  <a:pt x="502" y="376"/>
                  <a:pt x="502" y="376"/>
                </a:cubicBezTo>
                <a:cubicBezTo>
                  <a:pt x="456" y="414"/>
                  <a:pt x="414" y="456"/>
                  <a:pt x="377" y="502"/>
                </a:cubicBezTo>
                <a:cubicBezTo>
                  <a:pt x="201" y="401"/>
                  <a:pt x="201" y="401"/>
                  <a:pt x="201" y="401"/>
                </a:cubicBezTo>
                <a:cubicBezTo>
                  <a:pt x="73" y="623"/>
                  <a:pt x="73" y="623"/>
                  <a:pt x="73" y="623"/>
                </a:cubicBezTo>
                <a:cubicBezTo>
                  <a:pt x="249" y="724"/>
                  <a:pt x="249" y="724"/>
                  <a:pt x="249" y="724"/>
                </a:cubicBezTo>
                <a:cubicBezTo>
                  <a:pt x="228" y="779"/>
                  <a:pt x="212" y="836"/>
                  <a:pt x="203" y="896"/>
                </a:cubicBezTo>
                <a:cubicBezTo>
                  <a:pt x="0" y="896"/>
                  <a:pt x="0" y="896"/>
                  <a:pt x="0" y="896"/>
                </a:cubicBezTo>
                <a:cubicBezTo>
                  <a:pt x="0" y="1152"/>
                  <a:pt x="0" y="1152"/>
                  <a:pt x="0" y="1152"/>
                </a:cubicBezTo>
                <a:cubicBezTo>
                  <a:pt x="203" y="1152"/>
                  <a:pt x="203" y="1152"/>
                  <a:pt x="203" y="1152"/>
                </a:cubicBezTo>
                <a:cubicBezTo>
                  <a:pt x="212" y="1212"/>
                  <a:pt x="228" y="1269"/>
                  <a:pt x="249" y="1324"/>
                </a:cubicBezTo>
                <a:cubicBezTo>
                  <a:pt x="73" y="1425"/>
                  <a:pt x="73" y="1425"/>
                  <a:pt x="73" y="1425"/>
                </a:cubicBezTo>
                <a:cubicBezTo>
                  <a:pt x="201" y="1647"/>
                  <a:pt x="201" y="1647"/>
                  <a:pt x="201" y="1647"/>
                </a:cubicBezTo>
                <a:cubicBezTo>
                  <a:pt x="377" y="1546"/>
                  <a:pt x="377" y="1546"/>
                  <a:pt x="377" y="1546"/>
                </a:cubicBezTo>
                <a:cubicBezTo>
                  <a:pt x="414" y="1592"/>
                  <a:pt x="456" y="1634"/>
                  <a:pt x="502" y="1672"/>
                </a:cubicBezTo>
                <a:cubicBezTo>
                  <a:pt x="401" y="1847"/>
                  <a:pt x="401" y="1847"/>
                  <a:pt x="401" y="1847"/>
                </a:cubicBezTo>
                <a:cubicBezTo>
                  <a:pt x="623" y="1975"/>
                  <a:pt x="623" y="1975"/>
                  <a:pt x="623" y="1975"/>
                </a:cubicBezTo>
                <a:cubicBezTo>
                  <a:pt x="724" y="1799"/>
                  <a:pt x="724" y="1799"/>
                  <a:pt x="724" y="1799"/>
                </a:cubicBezTo>
                <a:cubicBezTo>
                  <a:pt x="779" y="1821"/>
                  <a:pt x="837" y="1836"/>
                  <a:pt x="896" y="1845"/>
                </a:cubicBezTo>
                <a:cubicBezTo>
                  <a:pt x="896" y="2048"/>
                  <a:pt x="896" y="2048"/>
                  <a:pt x="896" y="2048"/>
                </a:cubicBezTo>
                <a:cubicBezTo>
                  <a:pt x="1152" y="2048"/>
                  <a:pt x="1152" y="2048"/>
                  <a:pt x="1152" y="2048"/>
                </a:cubicBezTo>
                <a:cubicBezTo>
                  <a:pt x="1152" y="1845"/>
                  <a:pt x="1152" y="1845"/>
                  <a:pt x="1152" y="1845"/>
                </a:cubicBezTo>
                <a:cubicBezTo>
                  <a:pt x="1212" y="1836"/>
                  <a:pt x="1269" y="1821"/>
                  <a:pt x="1324" y="1799"/>
                </a:cubicBezTo>
                <a:cubicBezTo>
                  <a:pt x="1425" y="1975"/>
                  <a:pt x="1425" y="1975"/>
                  <a:pt x="1425" y="1975"/>
                </a:cubicBezTo>
                <a:cubicBezTo>
                  <a:pt x="1647" y="1847"/>
                  <a:pt x="1647" y="1847"/>
                  <a:pt x="1647" y="1847"/>
                </a:cubicBezTo>
                <a:cubicBezTo>
                  <a:pt x="1546" y="1672"/>
                  <a:pt x="1546" y="1672"/>
                  <a:pt x="1546" y="1672"/>
                </a:cubicBezTo>
                <a:cubicBezTo>
                  <a:pt x="1592" y="1634"/>
                  <a:pt x="1634" y="1592"/>
                  <a:pt x="1672" y="1546"/>
                </a:cubicBezTo>
                <a:cubicBezTo>
                  <a:pt x="1847" y="1647"/>
                  <a:pt x="1847" y="1647"/>
                  <a:pt x="1847" y="1647"/>
                </a:cubicBezTo>
                <a:cubicBezTo>
                  <a:pt x="1975" y="1425"/>
                  <a:pt x="1975" y="1425"/>
                  <a:pt x="1975" y="1425"/>
                </a:cubicBezTo>
                <a:cubicBezTo>
                  <a:pt x="1800" y="1324"/>
                  <a:pt x="1800" y="1324"/>
                  <a:pt x="1800" y="1324"/>
                </a:cubicBezTo>
                <a:cubicBezTo>
                  <a:pt x="1821" y="1269"/>
                  <a:pt x="1836" y="1212"/>
                  <a:pt x="1845" y="1152"/>
                </a:cubicBezTo>
                <a:cubicBezTo>
                  <a:pt x="2048" y="1152"/>
                  <a:pt x="2048" y="1152"/>
                  <a:pt x="2048" y="1152"/>
                </a:cubicBezTo>
                <a:close/>
                <a:moveTo>
                  <a:pt x="1024" y="1600"/>
                </a:moveTo>
                <a:cubicBezTo>
                  <a:pt x="706" y="1600"/>
                  <a:pt x="448" y="1342"/>
                  <a:pt x="448" y="1024"/>
                </a:cubicBezTo>
                <a:cubicBezTo>
                  <a:pt x="448" y="706"/>
                  <a:pt x="706" y="448"/>
                  <a:pt x="1024" y="448"/>
                </a:cubicBezTo>
                <a:cubicBezTo>
                  <a:pt x="1342" y="448"/>
                  <a:pt x="1600" y="706"/>
                  <a:pt x="1600" y="1024"/>
                </a:cubicBezTo>
                <a:cubicBezTo>
                  <a:pt x="1600" y="1342"/>
                  <a:pt x="1342" y="1600"/>
                  <a:pt x="1024" y="1600"/>
                </a:cubicBezTo>
                <a:close/>
              </a:path>
            </a:pathLst>
          </a:custGeom>
          <a:solidFill>
            <a:srgbClr val="265F9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7030A0"/>
              </a:solidFill>
            </a:endParaRPr>
          </a:p>
        </p:txBody>
      </p:sp>
      <p:sp>
        <p:nvSpPr>
          <p:cNvPr id="38" name="Freeform 5"/>
          <p:cNvSpPr>
            <a:spLocks noEditPoints="1"/>
          </p:cNvSpPr>
          <p:nvPr/>
        </p:nvSpPr>
        <p:spPr bwMode="auto">
          <a:xfrm>
            <a:off x="2808129" y="3911074"/>
            <a:ext cx="1864261" cy="1864261"/>
          </a:xfrm>
          <a:custGeom>
            <a:avLst/>
            <a:gdLst>
              <a:gd name="T0" fmla="*/ 2048 w 2048"/>
              <a:gd name="T1" fmla="*/ 1152 h 2048"/>
              <a:gd name="T2" fmla="*/ 2048 w 2048"/>
              <a:gd name="T3" fmla="*/ 896 h 2048"/>
              <a:gd name="T4" fmla="*/ 1845 w 2048"/>
              <a:gd name="T5" fmla="*/ 896 h 2048"/>
              <a:gd name="T6" fmla="*/ 1799 w 2048"/>
              <a:gd name="T7" fmla="*/ 724 h 2048"/>
              <a:gd name="T8" fmla="*/ 1975 w 2048"/>
              <a:gd name="T9" fmla="*/ 623 h 2048"/>
              <a:gd name="T10" fmla="*/ 1847 w 2048"/>
              <a:gd name="T11" fmla="*/ 401 h 2048"/>
              <a:gd name="T12" fmla="*/ 1672 w 2048"/>
              <a:gd name="T13" fmla="*/ 502 h 2048"/>
              <a:gd name="T14" fmla="*/ 1546 w 2048"/>
              <a:gd name="T15" fmla="*/ 376 h 2048"/>
              <a:gd name="T16" fmla="*/ 1647 w 2048"/>
              <a:gd name="T17" fmla="*/ 201 h 2048"/>
              <a:gd name="T18" fmla="*/ 1425 w 2048"/>
              <a:gd name="T19" fmla="*/ 73 h 2048"/>
              <a:gd name="T20" fmla="*/ 1324 w 2048"/>
              <a:gd name="T21" fmla="*/ 249 h 2048"/>
              <a:gd name="T22" fmla="*/ 1152 w 2048"/>
              <a:gd name="T23" fmla="*/ 203 h 2048"/>
              <a:gd name="T24" fmla="*/ 1152 w 2048"/>
              <a:gd name="T25" fmla="*/ 0 h 2048"/>
              <a:gd name="T26" fmla="*/ 896 w 2048"/>
              <a:gd name="T27" fmla="*/ 0 h 2048"/>
              <a:gd name="T28" fmla="*/ 896 w 2048"/>
              <a:gd name="T29" fmla="*/ 203 h 2048"/>
              <a:gd name="T30" fmla="*/ 724 w 2048"/>
              <a:gd name="T31" fmla="*/ 249 h 2048"/>
              <a:gd name="T32" fmla="*/ 623 w 2048"/>
              <a:gd name="T33" fmla="*/ 73 h 2048"/>
              <a:gd name="T34" fmla="*/ 401 w 2048"/>
              <a:gd name="T35" fmla="*/ 201 h 2048"/>
              <a:gd name="T36" fmla="*/ 502 w 2048"/>
              <a:gd name="T37" fmla="*/ 376 h 2048"/>
              <a:gd name="T38" fmla="*/ 377 w 2048"/>
              <a:gd name="T39" fmla="*/ 502 h 2048"/>
              <a:gd name="T40" fmla="*/ 201 w 2048"/>
              <a:gd name="T41" fmla="*/ 401 h 2048"/>
              <a:gd name="T42" fmla="*/ 73 w 2048"/>
              <a:gd name="T43" fmla="*/ 623 h 2048"/>
              <a:gd name="T44" fmla="*/ 249 w 2048"/>
              <a:gd name="T45" fmla="*/ 724 h 2048"/>
              <a:gd name="T46" fmla="*/ 203 w 2048"/>
              <a:gd name="T47" fmla="*/ 896 h 2048"/>
              <a:gd name="T48" fmla="*/ 0 w 2048"/>
              <a:gd name="T49" fmla="*/ 896 h 2048"/>
              <a:gd name="T50" fmla="*/ 0 w 2048"/>
              <a:gd name="T51" fmla="*/ 1152 h 2048"/>
              <a:gd name="T52" fmla="*/ 203 w 2048"/>
              <a:gd name="T53" fmla="*/ 1152 h 2048"/>
              <a:gd name="T54" fmla="*/ 249 w 2048"/>
              <a:gd name="T55" fmla="*/ 1324 h 2048"/>
              <a:gd name="T56" fmla="*/ 73 w 2048"/>
              <a:gd name="T57" fmla="*/ 1425 h 2048"/>
              <a:gd name="T58" fmla="*/ 201 w 2048"/>
              <a:gd name="T59" fmla="*/ 1647 h 2048"/>
              <a:gd name="T60" fmla="*/ 377 w 2048"/>
              <a:gd name="T61" fmla="*/ 1546 h 2048"/>
              <a:gd name="T62" fmla="*/ 502 w 2048"/>
              <a:gd name="T63" fmla="*/ 1672 h 2048"/>
              <a:gd name="T64" fmla="*/ 401 w 2048"/>
              <a:gd name="T65" fmla="*/ 1847 h 2048"/>
              <a:gd name="T66" fmla="*/ 623 w 2048"/>
              <a:gd name="T67" fmla="*/ 1975 h 2048"/>
              <a:gd name="T68" fmla="*/ 724 w 2048"/>
              <a:gd name="T69" fmla="*/ 1799 h 2048"/>
              <a:gd name="T70" fmla="*/ 896 w 2048"/>
              <a:gd name="T71" fmla="*/ 1845 h 2048"/>
              <a:gd name="T72" fmla="*/ 896 w 2048"/>
              <a:gd name="T73" fmla="*/ 2048 h 2048"/>
              <a:gd name="T74" fmla="*/ 1152 w 2048"/>
              <a:gd name="T75" fmla="*/ 2048 h 2048"/>
              <a:gd name="T76" fmla="*/ 1152 w 2048"/>
              <a:gd name="T77" fmla="*/ 1845 h 2048"/>
              <a:gd name="T78" fmla="*/ 1324 w 2048"/>
              <a:gd name="T79" fmla="*/ 1799 h 2048"/>
              <a:gd name="T80" fmla="*/ 1425 w 2048"/>
              <a:gd name="T81" fmla="*/ 1975 h 2048"/>
              <a:gd name="T82" fmla="*/ 1647 w 2048"/>
              <a:gd name="T83" fmla="*/ 1847 h 2048"/>
              <a:gd name="T84" fmla="*/ 1546 w 2048"/>
              <a:gd name="T85" fmla="*/ 1672 h 2048"/>
              <a:gd name="T86" fmla="*/ 1672 w 2048"/>
              <a:gd name="T87" fmla="*/ 1546 h 2048"/>
              <a:gd name="T88" fmla="*/ 1847 w 2048"/>
              <a:gd name="T89" fmla="*/ 1647 h 2048"/>
              <a:gd name="T90" fmla="*/ 1975 w 2048"/>
              <a:gd name="T91" fmla="*/ 1425 h 2048"/>
              <a:gd name="T92" fmla="*/ 1800 w 2048"/>
              <a:gd name="T93" fmla="*/ 1324 h 2048"/>
              <a:gd name="T94" fmla="*/ 1845 w 2048"/>
              <a:gd name="T95" fmla="*/ 1152 h 2048"/>
              <a:gd name="T96" fmla="*/ 2048 w 2048"/>
              <a:gd name="T97" fmla="*/ 1152 h 2048"/>
              <a:gd name="T98" fmla="*/ 1024 w 2048"/>
              <a:gd name="T99" fmla="*/ 1600 h 2048"/>
              <a:gd name="T100" fmla="*/ 448 w 2048"/>
              <a:gd name="T101" fmla="*/ 1024 h 2048"/>
              <a:gd name="T102" fmla="*/ 1024 w 2048"/>
              <a:gd name="T103" fmla="*/ 448 h 2048"/>
              <a:gd name="T104" fmla="*/ 1600 w 2048"/>
              <a:gd name="T105" fmla="*/ 1024 h 2048"/>
              <a:gd name="T106" fmla="*/ 1024 w 2048"/>
              <a:gd name="T107" fmla="*/ 1600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8" h="2048">
                <a:moveTo>
                  <a:pt x="2048" y="1152"/>
                </a:moveTo>
                <a:cubicBezTo>
                  <a:pt x="2048" y="896"/>
                  <a:pt x="2048" y="896"/>
                  <a:pt x="2048" y="896"/>
                </a:cubicBezTo>
                <a:cubicBezTo>
                  <a:pt x="1845" y="896"/>
                  <a:pt x="1845" y="896"/>
                  <a:pt x="1845" y="896"/>
                </a:cubicBezTo>
                <a:cubicBezTo>
                  <a:pt x="1836" y="836"/>
                  <a:pt x="1821" y="779"/>
                  <a:pt x="1799" y="724"/>
                </a:cubicBezTo>
                <a:cubicBezTo>
                  <a:pt x="1975" y="623"/>
                  <a:pt x="1975" y="623"/>
                  <a:pt x="1975" y="623"/>
                </a:cubicBezTo>
                <a:cubicBezTo>
                  <a:pt x="1847" y="401"/>
                  <a:pt x="1847" y="401"/>
                  <a:pt x="1847" y="401"/>
                </a:cubicBezTo>
                <a:cubicBezTo>
                  <a:pt x="1672" y="502"/>
                  <a:pt x="1672" y="502"/>
                  <a:pt x="1672" y="502"/>
                </a:cubicBezTo>
                <a:cubicBezTo>
                  <a:pt x="1634" y="456"/>
                  <a:pt x="1592" y="414"/>
                  <a:pt x="1546" y="376"/>
                </a:cubicBezTo>
                <a:cubicBezTo>
                  <a:pt x="1647" y="201"/>
                  <a:pt x="1647" y="201"/>
                  <a:pt x="1647" y="201"/>
                </a:cubicBezTo>
                <a:cubicBezTo>
                  <a:pt x="1425" y="73"/>
                  <a:pt x="1425" y="73"/>
                  <a:pt x="1425" y="73"/>
                </a:cubicBezTo>
                <a:cubicBezTo>
                  <a:pt x="1324" y="249"/>
                  <a:pt x="1324" y="249"/>
                  <a:pt x="1324" y="249"/>
                </a:cubicBezTo>
                <a:cubicBezTo>
                  <a:pt x="1269" y="227"/>
                  <a:pt x="1212" y="212"/>
                  <a:pt x="1152" y="203"/>
                </a:cubicBezTo>
                <a:cubicBezTo>
                  <a:pt x="1152" y="0"/>
                  <a:pt x="1152" y="0"/>
                  <a:pt x="1152" y="0"/>
                </a:cubicBezTo>
                <a:cubicBezTo>
                  <a:pt x="896" y="0"/>
                  <a:pt x="896" y="0"/>
                  <a:pt x="896" y="0"/>
                </a:cubicBezTo>
                <a:cubicBezTo>
                  <a:pt x="896" y="203"/>
                  <a:pt x="896" y="203"/>
                  <a:pt x="896" y="203"/>
                </a:cubicBezTo>
                <a:cubicBezTo>
                  <a:pt x="837" y="212"/>
                  <a:pt x="779" y="227"/>
                  <a:pt x="724" y="249"/>
                </a:cubicBezTo>
                <a:cubicBezTo>
                  <a:pt x="623" y="73"/>
                  <a:pt x="623" y="73"/>
                  <a:pt x="623" y="73"/>
                </a:cubicBezTo>
                <a:cubicBezTo>
                  <a:pt x="401" y="201"/>
                  <a:pt x="401" y="201"/>
                  <a:pt x="401" y="201"/>
                </a:cubicBezTo>
                <a:cubicBezTo>
                  <a:pt x="502" y="376"/>
                  <a:pt x="502" y="376"/>
                  <a:pt x="502" y="376"/>
                </a:cubicBezTo>
                <a:cubicBezTo>
                  <a:pt x="456" y="414"/>
                  <a:pt x="414" y="456"/>
                  <a:pt x="377" y="502"/>
                </a:cubicBezTo>
                <a:cubicBezTo>
                  <a:pt x="201" y="401"/>
                  <a:pt x="201" y="401"/>
                  <a:pt x="201" y="401"/>
                </a:cubicBezTo>
                <a:cubicBezTo>
                  <a:pt x="73" y="623"/>
                  <a:pt x="73" y="623"/>
                  <a:pt x="73" y="623"/>
                </a:cubicBezTo>
                <a:cubicBezTo>
                  <a:pt x="249" y="724"/>
                  <a:pt x="249" y="724"/>
                  <a:pt x="249" y="724"/>
                </a:cubicBezTo>
                <a:cubicBezTo>
                  <a:pt x="228" y="779"/>
                  <a:pt x="212" y="836"/>
                  <a:pt x="203" y="896"/>
                </a:cubicBezTo>
                <a:cubicBezTo>
                  <a:pt x="0" y="896"/>
                  <a:pt x="0" y="896"/>
                  <a:pt x="0" y="896"/>
                </a:cubicBezTo>
                <a:cubicBezTo>
                  <a:pt x="0" y="1152"/>
                  <a:pt x="0" y="1152"/>
                  <a:pt x="0" y="1152"/>
                </a:cubicBezTo>
                <a:cubicBezTo>
                  <a:pt x="203" y="1152"/>
                  <a:pt x="203" y="1152"/>
                  <a:pt x="203" y="1152"/>
                </a:cubicBezTo>
                <a:cubicBezTo>
                  <a:pt x="212" y="1212"/>
                  <a:pt x="228" y="1269"/>
                  <a:pt x="249" y="1324"/>
                </a:cubicBezTo>
                <a:cubicBezTo>
                  <a:pt x="73" y="1425"/>
                  <a:pt x="73" y="1425"/>
                  <a:pt x="73" y="1425"/>
                </a:cubicBezTo>
                <a:cubicBezTo>
                  <a:pt x="201" y="1647"/>
                  <a:pt x="201" y="1647"/>
                  <a:pt x="201" y="1647"/>
                </a:cubicBezTo>
                <a:cubicBezTo>
                  <a:pt x="377" y="1546"/>
                  <a:pt x="377" y="1546"/>
                  <a:pt x="377" y="1546"/>
                </a:cubicBezTo>
                <a:cubicBezTo>
                  <a:pt x="414" y="1592"/>
                  <a:pt x="456" y="1634"/>
                  <a:pt x="502" y="1672"/>
                </a:cubicBezTo>
                <a:cubicBezTo>
                  <a:pt x="401" y="1847"/>
                  <a:pt x="401" y="1847"/>
                  <a:pt x="401" y="1847"/>
                </a:cubicBezTo>
                <a:cubicBezTo>
                  <a:pt x="623" y="1975"/>
                  <a:pt x="623" y="1975"/>
                  <a:pt x="623" y="1975"/>
                </a:cubicBezTo>
                <a:cubicBezTo>
                  <a:pt x="724" y="1799"/>
                  <a:pt x="724" y="1799"/>
                  <a:pt x="724" y="1799"/>
                </a:cubicBezTo>
                <a:cubicBezTo>
                  <a:pt x="779" y="1821"/>
                  <a:pt x="837" y="1836"/>
                  <a:pt x="896" y="1845"/>
                </a:cubicBezTo>
                <a:cubicBezTo>
                  <a:pt x="896" y="2048"/>
                  <a:pt x="896" y="2048"/>
                  <a:pt x="896" y="2048"/>
                </a:cubicBezTo>
                <a:cubicBezTo>
                  <a:pt x="1152" y="2048"/>
                  <a:pt x="1152" y="2048"/>
                  <a:pt x="1152" y="2048"/>
                </a:cubicBezTo>
                <a:cubicBezTo>
                  <a:pt x="1152" y="1845"/>
                  <a:pt x="1152" y="1845"/>
                  <a:pt x="1152" y="1845"/>
                </a:cubicBezTo>
                <a:cubicBezTo>
                  <a:pt x="1212" y="1836"/>
                  <a:pt x="1269" y="1821"/>
                  <a:pt x="1324" y="1799"/>
                </a:cubicBezTo>
                <a:cubicBezTo>
                  <a:pt x="1425" y="1975"/>
                  <a:pt x="1425" y="1975"/>
                  <a:pt x="1425" y="1975"/>
                </a:cubicBezTo>
                <a:cubicBezTo>
                  <a:pt x="1647" y="1847"/>
                  <a:pt x="1647" y="1847"/>
                  <a:pt x="1647" y="1847"/>
                </a:cubicBezTo>
                <a:cubicBezTo>
                  <a:pt x="1546" y="1672"/>
                  <a:pt x="1546" y="1672"/>
                  <a:pt x="1546" y="1672"/>
                </a:cubicBezTo>
                <a:cubicBezTo>
                  <a:pt x="1592" y="1634"/>
                  <a:pt x="1634" y="1592"/>
                  <a:pt x="1672" y="1546"/>
                </a:cubicBezTo>
                <a:cubicBezTo>
                  <a:pt x="1847" y="1647"/>
                  <a:pt x="1847" y="1647"/>
                  <a:pt x="1847" y="1647"/>
                </a:cubicBezTo>
                <a:cubicBezTo>
                  <a:pt x="1975" y="1425"/>
                  <a:pt x="1975" y="1425"/>
                  <a:pt x="1975" y="1425"/>
                </a:cubicBezTo>
                <a:cubicBezTo>
                  <a:pt x="1800" y="1324"/>
                  <a:pt x="1800" y="1324"/>
                  <a:pt x="1800" y="1324"/>
                </a:cubicBezTo>
                <a:cubicBezTo>
                  <a:pt x="1821" y="1269"/>
                  <a:pt x="1836" y="1212"/>
                  <a:pt x="1845" y="1152"/>
                </a:cubicBezTo>
                <a:cubicBezTo>
                  <a:pt x="2048" y="1152"/>
                  <a:pt x="2048" y="1152"/>
                  <a:pt x="2048" y="1152"/>
                </a:cubicBezTo>
                <a:close/>
                <a:moveTo>
                  <a:pt x="1024" y="1600"/>
                </a:moveTo>
                <a:cubicBezTo>
                  <a:pt x="706" y="1600"/>
                  <a:pt x="448" y="1342"/>
                  <a:pt x="448" y="1024"/>
                </a:cubicBezTo>
                <a:cubicBezTo>
                  <a:pt x="448" y="706"/>
                  <a:pt x="706" y="448"/>
                  <a:pt x="1024" y="448"/>
                </a:cubicBezTo>
                <a:cubicBezTo>
                  <a:pt x="1342" y="448"/>
                  <a:pt x="1600" y="706"/>
                  <a:pt x="1600" y="1024"/>
                </a:cubicBezTo>
                <a:cubicBezTo>
                  <a:pt x="1600" y="1342"/>
                  <a:pt x="1342" y="1600"/>
                  <a:pt x="1024" y="1600"/>
                </a:cubicBezTo>
                <a:close/>
              </a:path>
            </a:pathLst>
          </a:custGeom>
          <a:solidFill>
            <a:srgbClr val="265F9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7030A0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2266951" y="2020808"/>
            <a:ext cx="1348740" cy="977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6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6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3323650" y="4303376"/>
            <a:ext cx="1348740" cy="977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6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6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3998020" y="1405152"/>
            <a:ext cx="3950842" cy="548649"/>
            <a:chOff x="4095956" y="1603948"/>
            <a:chExt cx="3950842" cy="548649"/>
          </a:xfrm>
        </p:grpSpPr>
        <p:cxnSp>
          <p:nvCxnSpPr>
            <p:cNvPr id="42" name="直接连接符 41"/>
            <p:cNvCxnSpPr>
              <a:stCxn id="37" idx="4"/>
            </p:cNvCxnSpPr>
            <p:nvPr/>
          </p:nvCxnSpPr>
          <p:spPr>
            <a:xfrm flipV="1">
              <a:off x="4095956" y="1603948"/>
              <a:ext cx="2139952" cy="548649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6231676" y="1605316"/>
              <a:ext cx="1815122" cy="0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/>
          <p:cNvGrpSpPr/>
          <p:nvPr/>
        </p:nvGrpSpPr>
        <p:grpSpPr>
          <a:xfrm rot="20646258" flipV="1">
            <a:off x="4582634" y="4666954"/>
            <a:ext cx="2431350" cy="157884"/>
            <a:chOff x="4072087" y="1237871"/>
            <a:chExt cx="3311668" cy="743757"/>
          </a:xfrm>
        </p:grpSpPr>
        <p:cxnSp>
          <p:nvCxnSpPr>
            <p:cNvPr id="47" name="直接连接符 46"/>
            <p:cNvCxnSpPr/>
            <p:nvPr/>
          </p:nvCxnSpPr>
          <p:spPr>
            <a:xfrm rot="20646258">
              <a:off x="4072087" y="1940869"/>
              <a:ext cx="1540407" cy="40759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5568634" y="1237871"/>
              <a:ext cx="1815121" cy="0"/>
            </a:xfrm>
            <a:prstGeom prst="line">
              <a:avLst/>
            </a:prstGeom>
            <a:ln w="127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文本框 49"/>
          <p:cNvSpPr txBox="1"/>
          <p:nvPr/>
        </p:nvSpPr>
        <p:spPr>
          <a:xfrm>
            <a:off x="8076901" y="1176239"/>
            <a:ext cx="28251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6989121" y="4182702"/>
            <a:ext cx="2825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52" name="Freeform 5"/>
          <p:cNvSpPr>
            <a:spLocks noEditPoints="1"/>
          </p:cNvSpPr>
          <p:nvPr/>
        </p:nvSpPr>
        <p:spPr bwMode="auto">
          <a:xfrm>
            <a:off x="2628699" y="5736082"/>
            <a:ext cx="948355" cy="948355"/>
          </a:xfrm>
          <a:custGeom>
            <a:avLst/>
            <a:gdLst>
              <a:gd name="T0" fmla="*/ 2048 w 2048"/>
              <a:gd name="T1" fmla="*/ 1152 h 2048"/>
              <a:gd name="T2" fmla="*/ 2048 w 2048"/>
              <a:gd name="T3" fmla="*/ 896 h 2048"/>
              <a:gd name="T4" fmla="*/ 1845 w 2048"/>
              <a:gd name="T5" fmla="*/ 896 h 2048"/>
              <a:gd name="T6" fmla="*/ 1799 w 2048"/>
              <a:gd name="T7" fmla="*/ 724 h 2048"/>
              <a:gd name="T8" fmla="*/ 1975 w 2048"/>
              <a:gd name="T9" fmla="*/ 623 h 2048"/>
              <a:gd name="T10" fmla="*/ 1847 w 2048"/>
              <a:gd name="T11" fmla="*/ 401 h 2048"/>
              <a:gd name="T12" fmla="*/ 1672 w 2048"/>
              <a:gd name="T13" fmla="*/ 502 h 2048"/>
              <a:gd name="T14" fmla="*/ 1546 w 2048"/>
              <a:gd name="T15" fmla="*/ 376 h 2048"/>
              <a:gd name="T16" fmla="*/ 1647 w 2048"/>
              <a:gd name="T17" fmla="*/ 201 h 2048"/>
              <a:gd name="T18" fmla="*/ 1425 w 2048"/>
              <a:gd name="T19" fmla="*/ 73 h 2048"/>
              <a:gd name="T20" fmla="*/ 1324 w 2048"/>
              <a:gd name="T21" fmla="*/ 249 h 2048"/>
              <a:gd name="T22" fmla="*/ 1152 w 2048"/>
              <a:gd name="T23" fmla="*/ 203 h 2048"/>
              <a:gd name="T24" fmla="*/ 1152 w 2048"/>
              <a:gd name="T25" fmla="*/ 0 h 2048"/>
              <a:gd name="T26" fmla="*/ 896 w 2048"/>
              <a:gd name="T27" fmla="*/ 0 h 2048"/>
              <a:gd name="T28" fmla="*/ 896 w 2048"/>
              <a:gd name="T29" fmla="*/ 203 h 2048"/>
              <a:gd name="T30" fmla="*/ 724 w 2048"/>
              <a:gd name="T31" fmla="*/ 249 h 2048"/>
              <a:gd name="T32" fmla="*/ 623 w 2048"/>
              <a:gd name="T33" fmla="*/ 73 h 2048"/>
              <a:gd name="T34" fmla="*/ 401 w 2048"/>
              <a:gd name="T35" fmla="*/ 201 h 2048"/>
              <a:gd name="T36" fmla="*/ 502 w 2048"/>
              <a:gd name="T37" fmla="*/ 376 h 2048"/>
              <a:gd name="T38" fmla="*/ 377 w 2048"/>
              <a:gd name="T39" fmla="*/ 502 h 2048"/>
              <a:gd name="T40" fmla="*/ 201 w 2048"/>
              <a:gd name="T41" fmla="*/ 401 h 2048"/>
              <a:gd name="T42" fmla="*/ 73 w 2048"/>
              <a:gd name="T43" fmla="*/ 623 h 2048"/>
              <a:gd name="T44" fmla="*/ 249 w 2048"/>
              <a:gd name="T45" fmla="*/ 724 h 2048"/>
              <a:gd name="T46" fmla="*/ 203 w 2048"/>
              <a:gd name="T47" fmla="*/ 896 h 2048"/>
              <a:gd name="T48" fmla="*/ 0 w 2048"/>
              <a:gd name="T49" fmla="*/ 896 h 2048"/>
              <a:gd name="T50" fmla="*/ 0 w 2048"/>
              <a:gd name="T51" fmla="*/ 1152 h 2048"/>
              <a:gd name="T52" fmla="*/ 203 w 2048"/>
              <a:gd name="T53" fmla="*/ 1152 h 2048"/>
              <a:gd name="T54" fmla="*/ 249 w 2048"/>
              <a:gd name="T55" fmla="*/ 1324 h 2048"/>
              <a:gd name="T56" fmla="*/ 73 w 2048"/>
              <a:gd name="T57" fmla="*/ 1425 h 2048"/>
              <a:gd name="T58" fmla="*/ 201 w 2048"/>
              <a:gd name="T59" fmla="*/ 1647 h 2048"/>
              <a:gd name="T60" fmla="*/ 377 w 2048"/>
              <a:gd name="T61" fmla="*/ 1546 h 2048"/>
              <a:gd name="T62" fmla="*/ 502 w 2048"/>
              <a:gd name="T63" fmla="*/ 1672 h 2048"/>
              <a:gd name="T64" fmla="*/ 401 w 2048"/>
              <a:gd name="T65" fmla="*/ 1847 h 2048"/>
              <a:gd name="T66" fmla="*/ 623 w 2048"/>
              <a:gd name="T67" fmla="*/ 1975 h 2048"/>
              <a:gd name="T68" fmla="*/ 724 w 2048"/>
              <a:gd name="T69" fmla="*/ 1799 h 2048"/>
              <a:gd name="T70" fmla="*/ 896 w 2048"/>
              <a:gd name="T71" fmla="*/ 1845 h 2048"/>
              <a:gd name="T72" fmla="*/ 896 w 2048"/>
              <a:gd name="T73" fmla="*/ 2048 h 2048"/>
              <a:gd name="T74" fmla="*/ 1152 w 2048"/>
              <a:gd name="T75" fmla="*/ 2048 h 2048"/>
              <a:gd name="T76" fmla="*/ 1152 w 2048"/>
              <a:gd name="T77" fmla="*/ 1845 h 2048"/>
              <a:gd name="T78" fmla="*/ 1324 w 2048"/>
              <a:gd name="T79" fmla="*/ 1799 h 2048"/>
              <a:gd name="T80" fmla="*/ 1425 w 2048"/>
              <a:gd name="T81" fmla="*/ 1975 h 2048"/>
              <a:gd name="T82" fmla="*/ 1647 w 2048"/>
              <a:gd name="T83" fmla="*/ 1847 h 2048"/>
              <a:gd name="T84" fmla="*/ 1546 w 2048"/>
              <a:gd name="T85" fmla="*/ 1672 h 2048"/>
              <a:gd name="T86" fmla="*/ 1672 w 2048"/>
              <a:gd name="T87" fmla="*/ 1546 h 2048"/>
              <a:gd name="T88" fmla="*/ 1847 w 2048"/>
              <a:gd name="T89" fmla="*/ 1647 h 2048"/>
              <a:gd name="T90" fmla="*/ 1975 w 2048"/>
              <a:gd name="T91" fmla="*/ 1425 h 2048"/>
              <a:gd name="T92" fmla="*/ 1800 w 2048"/>
              <a:gd name="T93" fmla="*/ 1324 h 2048"/>
              <a:gd name="T94" fmla="*/ 1845 w 2048"/>
              <a:gd name="T95" fmla="*/ 1152 h 2048"/>
              <a:gd name="T96" fmla="*/ 2048 w 2048"/>
              <a:gd name="T97" fmla="*/ 1152 h 2048"/>
              <a:gd name="T98" fmla="*/ 1024 w 2048"/>
              <a:gd name="T99" fmla="*/ 1600 h 2048"/>
              <a:gd name="T100" fmla="*/ 448 w 2048"/>
              <a:gd name="T101" fmla="*/ 1024 h 2048"/>
              <a:gd name="T102" fmla="*/ 1024 w 2048"/>
              <a:gd name="T103" fmla="*/ 448 h 2048"/>
              <a:gd name="T104" fmla="*/ 1600 w 2048"/>
              <a:gd name="T105" fmla="*/ 1024 h 2048"/>
              <a:gd name="T106" fmla="*/ 1024 w 2048"/>
              <a:gd name="T107" fmla="*/ 1600 h 2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48" h="2048">
                <a:moveTo>
                  <a:pt x="2048" y="1152"/>
                </a:moveTo>
                <a:cubicBezTo>
                  <a:pt x="2048" y="896"/>
                  <a:pt x="2048" y="896"/>
                  <a:pt x="2048" y="896"/>
                </a:cubicBezTo>
                <a:cubicBezTo>
                  <a:pt x="1845" y="896"/>
                  <a:pt x="1845" y="896"/>
                  <a:pt x="1845" y="896"/>
                </a:cubicBezTo>
                <a:cubicBezTo>
                  <a:pt x="1836" y="836"/>
                  <a:pt x="1821" y="779"/>
                  <a:pt x="1799" y="724"/>
                </a:cubicBezTo>
                <a:cubicBezTo>
                  <a:pt x="1975" y="623"/>
                  <a:pt x="1975" y="623"/>
                  <a:pt x="1975" y="623"/>
                </a:cubicBezTo>
                <a:cubicBezTo>
                  <a:pt x="1847" y="401"/>
                  <a:pt x="1847" y="401"/>
                  <a:pt x="1847" y="401"/>
                </a:cubicBezTo>
                <a:cubicBezTo>
                  <a:pt x="1672" y="502"/>
                  <a:pt x="1672" y="502"/>
                  <a:pt x="1672" y="502"/>
                </a:cubicBezTo>
                <a:cubicBezTo>
                  <a:pt x="1634" y="456"/>
                  <a:pt x="1592" y="414"/>
                  <a:pt x="1546" y="376"/>
                </a:cubicBezTo>
                <a:cubicBezTo>
                  <a:pt x="1647" y="201"/>
                  <a:pt x="1647" y="201"/>
                  <a:pt x="1647" y="201"/>
                </a:cubicBezTo>
                <a:cubicBezTo>
                  <a:pt x="1425" y="73"/>
                  <a:pt x="1425" y="73"/>
                  <a:pt x="1425" y="73"/>
                </a:cubicBezTo>
                <a:cubicBezTo>
                  <a:pt x="1324" y="249"/>
                  <a:pt x="1324" y="249"/>
                  <a:pt x="1324" y="249"/>
                </a:cubicBezTo>
                <a:cubicBezTo>
                  <a:pt x="1269" y="227"/>
                  <a:pt x="1212" y="212"/>
                  <a:pt x="1152" y="203"/>
                </a:cubicBezTo>
                <a:cubicBezTo>
                  <a:pt x="1152" y="0"/>
                  <a:pt x="1152" y="0"/>
                  <a:pt x="1152" y="0"/>
                </a:cubicBezTo>
                <a:cubicBezTo>
                  <a:pt x="896" y="0"/>
                  <a:pt x="896" y="0"/>
                  <a:pt x="896" y="0"/>
                </a:cubicBezTo>
                <a:cubicBezTo>
                  <a:pt x="896" y="203"/>
                  <a:pt x="896" y="203"/>
                  <a:pt x="896" y="203"/>
                </a:cubicBezTo>
                <a:cubicBezTo>
                  <a:pt x="837" y="212"/>
                  <a:pt x="779" y="227"/>
                  <a:pt x="724" y="249"/>
                </a:cubicBezTo>
                <a:cubicBezTo>
                  <a:pt x="623" y="73"/>
                  <a:pt x="623" y="73"/>
                  <a:pt x="623" y="73"/>
                </a:cubicBezTo>
                <a:cubicBezTo>
                  <a:pt x="401" y="201"/>
                  <a:pt x="401" y="201"/>
                  <a:pt x="401" y="201"/>
                </a:cubicBezTo>
                <a:cubicBezTo>
                  <a:pt x="502" y="376"/>
                  <a:pt x="502" y="376"/>
                  <a:pt x="502" y="376"/>
                </a:cubicBezTo>
                <a:cubicBezTo>
                  <a:pt x="456" y="414"/>
                  <a:pt x="414" y="456"/>
                  <a:pt x="377" y="502"/>
                </a:cubicBezTo>
                <a:cubicBezTo>
                  <a:pt x="201" y="401"/>
                  <a:pt x="201" y="401"/>
                  <a:pt x="201" y="401"/>
                </a:cubicBezTo>
                <a:cubicBezTo>
                  <a:pt x="73" y="623"/>
                  <a:pt x="73" y="623"/>
                  <a:pt x="73" y="623"/>
                </a:cubicBezTo>
                <a:cubicBezTo>
                  <a:pt x="249" y="724"/>
                  <a:pt x="249" y="724"/>
                  <a:pt x="249" y="724"/>
                </a:cubicBezTo>
                <a:cubicBezTo>
                  <a:pt x="228" y="779"/>
                  <a:pt x="212" y="836"/>
                  <a:pt x="203" y="896"/>
                </a:cubicBezTo>
                <a:cubicBezTo>
                  <a:pt x="0" y="896"/>
                  <a:pt x="0" y="896"/>
                  <a:pt x="0" y="896"/>
                </a:cubicBezTo>
                <a:cubicBezTo>
                  <a:pt x="0" y="1152"/>
                  <a:pt x="0" y="1152"/>
                  <a:pt x="0" y="1152"/>
                </a:cubicBezTo>
                <a:cubicBezTo>
                  <a:pt x="203" y="1152"/>
                  <a:pt x="203" y="1152"/>
                  <a:pt x="203" y="1152"/>
                </a:cubicBezTo>
                <a:cubicBezTo>
                  <a:pt x="212" y="1212"/>
                  <a:pt x="228" y="1269"/>
                  <a:pt x="249" y="1324"/>
                </a:cubicBezTo>
                <a:cubicBezTo>
                  <a:pt x="73" y="1425"/>
                  <a:pt x="73" y="1425"/>
                  <a:pt x="73" y="1425"/>
                </a:cubicBezTo>
                <a:cubicBezTo>
                  <a:pt x="201" y="1647"/>
                  <a:pt x="201" y="1647"/>
                  <a:pt x="201" y="1647"/>
                </a:cubicBezTo>
                <a:cubicBezTo>
                  <a:pt x="377" y="1546"/>
                  <a:pt x="377" y="1546"/>
                  <a:pt x="377" y="1546"/>
                </a:cubicBezTo>
                <a:cubicBezTo>
                  <a:pt x="414" y="1592"/>
                  <a:pt x="456" y="1634"/>
                  <a:pt x="502" y="1672"/>
                </a:cubicBezTo>
                <a:cubicBezTo>
                  <a:pt x="401" y="1847"/>
                  <a:pt x="401" y="1847"/>
                  <a:pt x="401" y="1847"/>
                </a:cubicBezTo>
                <a:cubicBezTo>
                  <a:pt x="623" y="1975"/>
                  <a:pt x="623" y="1975"/>
                  <a:pt x="623" y="1975"/>
                </a:cubicBezTo>
                <a:cubicBezTo>
                  <a:pt x="724" y="1799"/>
                  <a:pt x="724" y="1799"/>
                  <a:pt x="724" y="1799"/>
                </a:cubicBezTo>
                <a:cubicBezTo>
                  <a:pt x="779" y="1821"/>
                  <a:pt x="837" y="1836"/>
                  <a:pt x="896" y="1845"/>
                </a:cubicBezTo>
                <a:cubicBezTo>
                  <a:pt x="896" y="2048"/>
                  <a:pt x="896" y="2048"/>
                  <a:pt x="896" y="2048"/>
                </a:cubicBezTo>
                <a:cubicBezTo>
                  <a:pt x="1152" y="2048"/>
                  <a:pt x="1152" y="2048"/>
                  <a:pt x="1152" y="2048"/>
                </a:cubicBezTo>
                <a:cubicBezTo>
                  <a:pt x="1152" y="1845"/>
                  <a:pt x="1152" y="1845"/>
                  <a:pt x="1152" y="1845"/>
                </a:cubicBezTo>
                <a:cubicBezTo>
                  <a:pt x="1212" y="1836"/>
                  <a:pt x="1269" y="1821"/>
                  <a:pt x="1324" y="1799"/>
                </a:cubicBezTo>
                <a:cubicBezTo>
                  <a:pt x="1425" y="1975"/>
                  <a:pt x="1425" y="1975"/>
                  <a:pt x="1425" y="1975"/>
                </a:cubicBezTo>
                <a:cubicBezTo>
                  <a:pt x="1647" y="1847"/>
                  <a:pt x="1647" y="1847"/>
                  <a:pt x="1647" y="1847"/>
                </a:cubicBezTo>
                <a:cubicBezTo>
                  <a:pt x="1546" y="1672"/>
                  <a:pt x="1546" y="1672"/>
                  <a:pt x="1546" y="1672"/>
                </a:cubicBezTo>
                <a:cubicBezTo>
                  <a:pt x="1592" y="1634"/>
                  <a:pt x="1634" y="1592"/>
                  <a:pt x="1672" y="1546"/>
                </a:cubicBezTo>
                <a:cubicBezTo>
                  <a:pt x="1847" y="1647"/>
                  <a:pt x="1847" y="1647"/>
                  <a:pt x="1847" y="1647"/>
                </a:cubicBezTo>
                <a:cubicBezTo>
                  <a:pt x="1975" y="1425"/>
                  <a:pt x="1975" y="1425"/>
                  <a:pt x="1975" y="1425"/>
                </a:cubicBezTo>
                <a:cubicBezTo>
                  <a:pt x="1800" y="1324"/>
                  <a:pt x="1800" y="1324"/>
                  <a:pt x="1800" y="1324"/>
                </a:cubicBezTo>
                <a:cubicBezTo>
                  <a:pt x="1821" y="1269"/>
                  <a:pt x="1836" y="1212"/>
                  <a:pt x="1845" y="1152"/>
                </a:cubicBezTo>
                <a:cubicBezTo>
                  <a:pt x="2048" y="1152"/>
                  <a:pt x="2048" y="1152"/>
                  <a:pt x="2048" y="1152"/>
                </a:cubicBezTo>
                <a:close/>
                <a:moveTo>
                  <a:pt x="1024" y="1600"/>
                </a:moveTo>
                <a:cubicBezTo>
                  <a:pt x="706" y="1600"/>
                  <a:pt x="448" y="1342"/>
                  <a:pt x="448" y="1024"/>
                </a:cubicBezTo>
                <a:cubicBezTo>
                  <a:pt x="448" y="706"/>
                  <a:pt x="706" y="448"/>
                  <a:pt x="1024" y="448"/>
                </a:cubicBezTo>
                <a:cubicBezTo>
                  <a:pt x="1342" y="448"/>
                  <a:pt x="1600" y="706"/>
                  <a:pt x="1600" y="1024"/>
                </a:cubicBezTo>
                <a:cubicBezTo>
                  <a:pt x="1600" y="1342"/>
                  <a:pt x="1342" y="1600"/>
                  <a:pt x="1024" y="1600"/>
                </a:cubicBezTo>
                <a:close/>
              </a:path>
            </a:pathLst>
          </a:custGeom>
          <a:solidFill>
            <a:srgbClr val="265F9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8" name="直接连接符 7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 smtClean="0">
                  <a:solidFill>
                    <a:srgbClr val="7030A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7030A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30" y="1130196"/>
            <a:ext cx="8387817" cy="2673616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532063" y="2726356"/>
            <a:ext cx="5623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/>
        </p:txBody>
      </p:sp>
      <p:cxnSp>
        <p:nvCxnSpPr>
          <p:cNvPr id="18" name="直接连接符 17"/>
          <p:cNvCxnSpPr/>
          <p:nvPr/>
        </p:nvCxnSpPr>
        <p:spPr>
          <a:xfrm flipV="1">
            <a:off x="1953152" y="4764392"/>
            <a:ext cx="1662539" cy="5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1866900" y="4177030"/>
            <a:ext cx="2491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866640" y="5216923"/>
            <a:ext cx="4274319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7894807" y="4764392"/>
            <a:ext cx="1662539" cy="58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7808595" y="4177030"/>
            <a:ext cx="25742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808295" y="5216922"/>
            <a:ext cx="4274319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" y="0"/>
            <a:ext cx="12190476" cy="6858858"/>
          </a:xfrm>
          <a:custGeom>
            <a:avLst/>
            <a:gdLst/>
            <a:ahLst/>
            <a:cxnLst/>
            <a:rect l="l" t="t" r="r" b="b"/>
            <a:pathLst>
              <a:path w="12190476" h="6858858">
                <a:moveTo>
                  <a:pt x="923995" y="749964"/>
                </a:moveTo>
                <a:lnTo>
                  <a:pt x="1854287" y="749964"/>
                </a:lnTo>
                <a:cubicBezTo>
                  <a:pt x="2329179" y="749964"/>
                  <a:pt x="2717243" y="815528"/>
                  <a:pt x="3018481" y="946655"/>
                </a:cubicBezTo>
                <a:cubicBezTo>
                  <a:pt x="3319718" y="1077782"/>
                  <a:pt x="3568682" y="1260296"/>
                  <a:pt x="3765372" y="1494198"/>
                </a:cubicBezTo>
                <a:cubicBezTo>
                  <a:pt x="3962062" y="1728100"/>
                  <a:pt x="4106479" y="2005416"/>
                  <a:pt x="4198622" y="2326145"/>
                </a:cubicBezTo>
                <a:cubicBezTo>
                  <a:pt x="4290766" y="2646874"/>
                  <a:pt x="4336837" y="2993297"/>
                  <a:pt x="4336837" y="3365414"/>
                </a:cubicBezTo>
                <a:cubicBezTo>
                  <a:pt x="4336837" y="3833218"/>
                  <a:pt x="4286336" y="4238117"/>
                  <a:pt x="4185333" y="4580110"/>
                </a:cubicBezTo>
                <a:cubicBezTo>
                  <a:pt x="4084329" y="4922103"/>
                  <a:pt x="3932825" y="5206506"/>
                  <a:pt x="3730819" y="5433320"/>
                </a:cubicBezTo>
                <a:cubicBezTo>
                  <a:pt x="3528812" y="5660134"/>
                  <a:pt x="3277191" y="5828473"/>
                  <a:pt x="2975953" y="5938336"/>
                </a:cubicBezTo>
                <a:cubicBezTo>
                  <a:pt x="2674716" y="6048199"/>
                  <a:pt x="2304371" y="6103130"/>
                  <a:pt x="1864919" y="6103130"/>
                </a:cubicBezTo>
                <a:lnTo>
                  <a:pt x="923995" y="6103130"/>
                </a:lnTo>
                <a:close/>
                <a:moveTo>
                  <a:pt x="2210910" y="0"/>
                </a:moveTo>
                <a:lnTo>
                  <a:pt x="12190476" y="0"/>
                </a:lnTo>
                <a:lnTo>
                  <a:pt x="12190476" y="6858858"/>
                </a:lnTo>
                <a:lnTo>
                  <a:pt x="2111933" y="6858858"/>
                </a:lnTo>
                <a:lnTo>
                  <a:pt x="2232384" y="6855006"/>
                </a:lnTo>
                <a:cubicBezTo>
                  <a:pt x="2643041" y="6827762"/>
                  <a:pt x="3007849" y="6759651"/>
                  <a:pt x="3326806" y="6650674"/>
                </a:cubicBezTo>
                <a:cubicBezTo>
                  <a:pt x="3752083" y="6505372"/>
                  <a:pt x="4110909" y="6286531"/>
                  <a:pt x="4403287" y="5994153"/>
                </a:cubicBezTo>
                <a:cubicBezTo>
                  <a:pt x="4695664" y="5701776"/>
                  <a:pt x="4918048" y="5333203"/>
                  <a:pt x="5070439" y="4888435"/>
                </a:cubicBezTo>
                <a:cubicBezTo>
                  <a:pt x="5222830" y="4443667"/>
                  <a:pt x="5299025" y="3923589"/>
                  <a:pt x="5299025" y="3328202"/>
                </a:cubicBezTo>
                <a:cubicBezTo>
                  <a:pt x="5299025" y="2810783"/>
                  <a:pt x="5227260" y="2346523"/>
                  <a:pt x="5083729" y="1935422"/>
                </a:cubicBezTo>
                <a:cubicBezTo>
                  <a:pt x="4940198" y="1524322"/>
                  <a:pt x="4729332" y="1174355"/>
                  <a:pt x="4451131" y="885521"/>
                </a:cubicBezTo>
                <a:cubicBezTo>
                  <a:pt x="4172929" y="596688"/>
                  <a:pt x="3828278" y="375189"/>
                  <a:pt x="3417177" y="221027"/>
                </a:cubicBezTo>
                <a:cubicBezTo>
                  <a:pt x="3108852" y="105405"/>
                  <a:pt x="2748696" y="33141"/>
                  <a:pt x="2336710" y="4236"/>
                </a:cubicBezTo>
                <a:close/>
                <a:moveTo>
                  <a:pt x="0" y="0"/>
                </a:moveTo>
                <a:lnTo>
                  <a:pt x="270334" y="0"/>
                </a:lnTo>
                <a:lnTo>
                  <a:pt x="230927" y="10382"/>
                </a:lnTo>
                <a:cubicBezTo>
                  <a:pt x="192386" y="24115"/>
                  <a:pt x="154953" y="44714"/>
                  <a:pt x="118628" y="72180"/>
                </a:cubicBezTo>
                <a:cubicBezTo>
                  <a:pt x="45976" y="127112"/>
                  <a:pt x="9651" y="223685"/>
                  <a:pt x="9651" y="361900"/>
                </a:cubicBezTo>
                <a:lnTo>
                  <a:pt x="9651" y="6496512"/>
                </a:lnTo>
                <a:cubicBezTo>
                  <a:pt x="9651" y="6634726"/>
                  <a:pt x="45976" y="6731300"/>
                  <a:pt x="118628" y="6786231"/>
                </a:cubicBezTo>
                <a:cubicBezTo>
                  <a:pt x="154953" y="6813697"/>
                  <a:pt x="192386" y="6834296"/>
                  <a:pt x="230927" y="6848029"/>
                </a:cubicBezTo>
                <a:lnTo>
                  <a:pt x="272031" y="6858858"/>
                </a:lnTo>
                <a:lnTo>
                  <a:pt x="0" y="6858858"/>
                </a:lnTo>
                <a:close/>
              </a:path>
            </a:pathLst>
          </a:custGeom>
        </p:spPr>
      </p:pic>
      <p:sp>
        <p:nvSpPr>
          <p:cNvPr id="8" name="文本框 7"/>
          <p:cNvSpPr txBox="1"/>
          <p:nvPr/>
        </p:nvSpPr>
        <p:spPr>
          <a:xfrm>
            <a:off x="5992940" y="3303553"/>
            <a:ext cx="562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/>
        </p:txBody>
      </p:sp>
      <p:sp>
        <p:nvSpPr>
          <p:cNvPr id="9" name="文本框 8"/>
          <p:cNvSpPr txBox="1"/>
          <p:nvPr/>
        </p:nvSpPr>
        <p:spPr>
          <a:xfrm>
            <a:off x="5992940" y="2334057"/>
            <a:ext cx="2915602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8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2395"/>
            <a:ext cx="12192000" cy="421132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 smtClean="0">
                  <a:solidFill>
                    <a:srgbClr val="92D05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92D05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920155" y="5469853"/>
            <a:ext cx="9924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20155" y="4732015"/>
            <a:ext cx="562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/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 smtClean="0">
                  <a:solidFill>
                    <a:srgbClr val="92D05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92D05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760"/>
          <a:stretch>
            <a:fillRect/>
          </a:stretch>
        </p:blipFill>
        <p:spPr>
          <a:xfrm>
            <a:off x="850230" y="2213978"/>
            <a:ext cx="2879757" cy="19431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074694" y="2213978"/>
            <a:ext cx="6930190" cy="1943100"/>
          </a:xfrm>
          <a:prstGeom prst="rect">
            <a:avLst/>
          </a:prstGeom>
          <a:solidFill>
            <a:srgbClr val="444444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958956" y="2586933"/>
            <a:ext cx="291390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0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58956" y="3148083"/>
            <a:ext cx="5623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/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 smtClean="0">
                  <a:solidFill>
                    <a:srgbClr val="92D05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92D05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68" y="1798680"/>
            <a:ext cx="6091323" cy="386418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77168" y="1798680"/>
            <a:ext cx="6091323" cy="386418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968491" y="1798680"/>
            <a:ext cx="5383930" cy="3864183"/>
          </a:xfrm>
          <a:prstGeom prst="rect">
            <a:avLst/>
          </a:prstGeom>
          <a:solidFill>
            <a:srgbClr val="575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7511818" y="2508898"/>
            <a:ext cx="2913907" cy="63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44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44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511818" y="3192162"/>
            <a:ext cx="45013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58" b="19829"/>
          <a:stretch>
            <a:fillRect/>
          </a:stretch>
        </p:blipFill>
        <p:spPr>
          <a:xfrm>
            <a:off x="1524" y="0"/>
            <a:ext cx="6381256" cy="5498154"/>
          </a:xfrm>
          <a:custGeom>
            <a:avLst/>
            <a:gdLst/>
            <a:ahLst/>
            <a:cxnLst/>
            <a:rect l="l" t="t" r="r" b="b"/>
            <a:pathLst>
              <a:path w="6381256" h="5498154">
                <a:moveTo>
                  <a:pt x="3246595" y="2655249"/>
                </a:moveTo>
                <a:lnTo>
                  <a:pt x="3259075" y="2690102"/>
                </a:lnTo>
                <a:lnTo>
                  <a:pt x="2451494" y="3385923"/>
                </a:lnTo>
                <a:lnTo>
                  <a:pt x="2456518" y="3374619"/>
                </a:lnTo>
                <a:cubicBezTo>
                  <a:pt x="2391959" y="3370521"/>
                  <a:pt x="2339441" y="3366421"/>
                  <a:pt x="2298963" y="3362322"/>
                </a:cubicBezTo>
                <a:cubicBezTo>
                  <a:pt x="2258486" y="3358224"/>
                  <a:pt x="2226719" y="3353356"/>
                  <a:pt x="2203662" y="3347720"/>
                </a:cubicBezTo>
                <a:cubicBezTo>
                  <a:pt x="2180606" y="3342084"/>
                  <a:pt x="2164722" y="3335167"/>
                  <a:pt x="2156012" y="3326969"/>
                </a:cubicBezTo>
                <a:cubicBezTo>
                  <a:pt x="2147301" y="3318771"/>
                  <a:pt x="2142946" y="3308523"/>
                  <a:pt x="2142946" y="3296226"/>
                </a:cubicBezTo>
                <a:cubicBezTo>
                  <a:pt x="2142946" y="3285979"/>
                  <a:pt x="2145252" y="3272657"/>
                  <a:pt x="2149863" y="3256261"/>
                </a:cubicBezTo>
                <a:cubicBezTo>
                  <a:pt x="2154475" y="3239866"/>
                  <a:pt x="2162416" y="3215784"/>
                  <a:pt x="2173689" y="3184017"/>
                </a:cubicBezTo>
                <a:cubicBezTo>
                  <a:pt x="2179837" y="3165571"/>
                  <a:pt x="2188035" y="3143540"/>
                  <a:pt x="2198282" y="3117921"/>
                </a:cubicBezTo>
                <a:cubicBezTo>
                  <a:pt x="2208530" y="3092303"/>
                  <a:pt x="2221595" y="3059767"/>
                  <a:pt x="2237479" y="3020314"/>
                </a:cubicBezTo>
                <a:cubicBezTo>
                  <a:pt x="2253362" y="2980862"/>
                  <a:pt x="2273601" y="2932443"/>
                  <a:pt x="2298195" y="2875057"/>
                </a:cubicBezTo>
                <a:cubicBezTo>
                  <a:pt x="2322789" y="2817671"/>
                  <a:pt x="2353019" y="2747476"/>
                  <a:pt x="2388885" y="2664472"/>
                </a:cubicBezTo>
                <a:cubicBezTo>
                  <a:pt x="2512879" y="2660373"/>
                  <a:pt x="2644558" y="2657811"/>
                  <a:pt x="2783923" y="2656786"/>
                </a:cubicBezTo>
                <a:cubicBezTo>
                  <a:pt x="2923289" y="2655761"/>
                  <a:pt x="3077513" y="2655249"/>
                  <a:pt x="3246595" y="2655249"/>
                </a:cubicBezTo>
                <a:close/>
                <a:moveTo>
                  <a:pt x="2865391" y="1585417"/>
                </a:moveTo>
                <a:lnTo>
                  <a:pt x="2877687" y="1585417"/>
                </a:lnTo>
                <a:cubicBezTo>
                  <a:pt x="2914578" y="1699163"/>
                  <a:pt x="2951981" y="1810348"/>
                  <a:pt x="2989897" y="1918971"/>
                </a:cubicBezTo>
                <a:cubicBezTo>
                  <a:pt x="3027813" y="2028618"/>
                  <a:pt x="3065216" y="2137754"/>
                  <a:pt x="3102106" y="2246376"/>
                </a:cubicBezTo>
                <a:lnTo>
                  <a:pt x="3188185" y="2489241"/>
                </a:lnTo>
                <a:cubicBezTo>
                  <a:pt x="3062141" y="2491290"/>
                  <a:pt x="2939172" y="2492827"/>
                  <a:pt x="2819277" y="2493852"/>
                </a:cubicBezTo>
                <a:cubicBezTo>
                  <a:pt x="2699382" y="2495901"/>
                  <a:pt x="2579487" y="2499488"/>
                  <a:pt x="2459592" y="2504612"/>
                </a:cubicBezTo>
                <a:lnTo>
                  <a:pt x="2567190" y="2267896"/>
                </a:lnTo>
                <a:cubicBezTo>
                  <a:pt x="2619452" y="2153125"/>
                  <a:pt x="2669921" y="2039378"/>
                  <a:pt x="2718596" y="1926656"/>
                </a:cubicBezTo>
                <a:cubicBezTo>
                  <a:pt x="2767271" y="1813934"/>
                  <a:pt x="2816203" y="1700188"/>
                  <a:pt x="2865391" y="1585417"/>
                </a:cubicBezTo>
                <a:close/>
                <a:moveTo>
                  <a:pt x="0" y="0"/>
                </a:moveTo>
                <a:lnTo>
                  <a:pt x="6381256" y="0"/>
                </a:lnTo>
                <a:lnTo>
                  <a:pt x="3589642" y="2405283"/>
                </a:lnTo>
                <a:lnTo>
                  <a:pt x="3586682" y="2396822"/>
                </a:lnTo>
                <a:cubicBezTo>
                  <a:pt x="3564906" y="2334440"/>
                  <a:pt x="3541721" y="2267896"/>
                  <a:pt x="3517128" y="2197189"/>
                </a:cubicBezTo>
                <a:cubicBezTo>
                  <a:pt x="3457692" y="2028106"/>
                  <a:pt x="3406968" y="1882336"/>
                  <a:pt x="3364953" y="1759879"/>
                </a:cubicBezTo>
                <a:cubicBezTo>
                  <a:pt x="3322938" y="1637423"/>
                  <a:pt x="3287329" y="1530337"/>
                  <a:pt x="3258124" y="1438622"/>
                </a:cubicBezTo>
                <a:cubicBezTo>
                  <a:pt x="3228918" y="1346908"/>
                  <a:pt x="3204325" y="1266721"/>
                  <a:pt x="3184342" y="1198063"/>
                </a:cubicBezTo>
                <a:cubicBezTo>
                  <a:pt x="3164360" y="1129406"/>
                  <a:pt x="3146170" y="1063822"/>
                  <a:pt x="3129774" y="1001313"/>
                </a:cubicBezTo>
                <a:cubicBezTo>
                  <a:pt x="3109280" y="1005412"/>
                  <a:pt x="3088016" y="1009254"/>
                  <a:pt x="3065984" y="1012841"/>
                </a:cubicBezTo>
                <a:cubicBezTo>
                  <a:pt x="3043952" y="1016428"/>
                  <a:pt x="3021920" y="1019758"/>
                  <a:pt x="2999888" y="1022832"/>
                </a:cubicBezTo>
                <a:cubicBezTo>
                  <a:pt x="2977856" y="1025907"/>
                  <a:pt x="2956593" y="1028468"/>
                  <a:pt x="2936098" y="1030518"/>
                </a:cubicBezTo>
                <a:cubicBezTo>
                  <a:pt x="2915603" y="1032567"/>
                  <a:pt x="2897158" y="1034105"/>
                  <a:pt x="2880762" y="1035129"/>
                </a:cubicBezTo>
                <a:cubicBezTo>
                  <a:pt x="2867440" y="1073045"/>
                  <a:pt x="2854375" y="1109935"/>
                  <a:pt x="2841565" y="1145802"/>
                </a:cubicBezTo>
                <a:cubicBezTo>
                  <a:pt x="2828756" y="1181668"/>
                  <a:pt x="2814153" y="1220864"/>
                  <a:pt x="2797757" y="1263391"/>
                </a:cubicBezTo>
                <a:cubicBezTo>
                  <a:pt x="2781362" y="1305918"/>
                  <a:pt x="2761891" y="1354593"/>
                  <a:pt x="2739347" y="1409417"/>
                </a:cubicBezTo>
                <a:cubicBezTo>
                  <a:pt x="2716803" y="1464241"/>
                  <a:pt x="2689135" y="1529824"/>
                  <a:pt x="2656343" y="1606168"/>
                </a:cubicBezTo>
                <a:cubicBezTo>
                  <a:pt x="2623551" y="1682511"/>
                  <a:pt x="2584611" y="1772176"/>
                  <a:pt x="2539522" y="1875163"/>
                </a:cubicBezTo>
                <a:cubicBezTo>
                  <a:pt x="2494433" y="1978150"/>
                  <a:pt x="2441147" y="2098813"/>
                  <a:pt x="2379662" y="2237154"/>
                </a:cubicBezTo>
                <a:cubicBezTo>
                  <a:pt x="2328425" y="2350900"/>
                  <a:pt x="2278212" y="2462341"/>
                  <a:pt x="2229025" y="2571476"/>
                </a:cubicBezTo>
                <a:cubicBezTo>
                  <a:pt x="2179837" y="2680611"/>
                  <a:pt x="2132699" y="2783342"/>
                  <a:pt x="2087610" y="2879668"/>
                </a:cubicBezTo>
                <a:cubicBezTo>
                  <a:pt x="2042521" y="2975994"/>
                  <a:pt x="2000507" y="3063610"/>
                  <a:pt x="1961567" y="3142515"/>
                </a:cubicBezTo>
                <a:cubicBezTo>
                  <a:pt x="1922626" y="3221420"/>
                  <a:pt x="1888810" y="3287516"/>
                  <a:pt x="1860117" y="3340803"/>
                </a:cubicBezTo>
                <a:cubicBezTo>
                  <a:pt x="1778138" y="3346951"/>
                  <a:pt x="1714603" y="3357711"/>
                  <a:pt x="1669515" y="3373082"/>
                </a:cubicBezTo>
                <a:cubicBezTo>
                  <a:pt x="1624426" y="3388453"/>
                  <a:pt x="1591122" y="3405105"/>
                  <a:pt x="1569602" y="3423038"/>
                </a:cubicBezTo>
                <a:cubicBezTo>
                  <a:pt x="1548083" y="3440971"/>
                  <a:pt x="1535273" y="3458392"/>
                  <a:pt x="1531174" y="3475300"/>
                </a:cubicBezTo>
                <a:cubicBezTo>
                  <a:pt x="1527075" y="3492208"/>
                  <a:pt x="1525026" y="3505787"/>
                  <a:pt x="1525026" y="3516034"/>
                </a:cubicBezTo>
                <a:cubicBezTo>
                  <a:pt x="1530150" y="3515009"/>
                  <a:pt x="1547826" y="3513216"/>
                  <a:pt x="1578056" y="3510654"/>
                </a:cubicBezTo>
                <a:cubicBezTo>
                  <a:pt x="1608286" y="3508092"/>
                  <a:pt x="1644665" y="3505787"/>
                  <a:pt x="1687192" y="3503737"/>
                </a:cubicBezTo>
                <a:cubicBezTo>
                  <a:pt x="1729718" y="3501688"/>
                  <a:pt x="1775319" y="3499638"/>
                  <a:pt x="1823995" y="3497588"/>
                </a:cubicBezTo>
                <a:cubicBezTo>
                  <a:pt x="1872670" y="3495539"/>
                  <a:pt x="1918015" y="3494514"/>
                  <a:pt x="1960029" y="3494514"/>
                </a:cubicBezTo>
                <a:cubicBezTo>
                  <a:pt x="1997945" y="3494514"/>
                  <a:pt x="2040472" y="3495283"/>
                  <a:pt x="2087610" y="3496820"/>
                </a:cubicBezTo>
                <a:cubicBezTo>
                  <a:pt x="2134748" y="3498357"/>
                  <a:pt x="2179837" y="3500150"/>
                  <a:pt x="2222876" y="3502200"/>
                </a:cubicBezTo>
                <a:lnTo>
                  <a:pt x="2310940" y="3507025"/>
                </a:lnTo>
                <a:lnTo>
                  <a:pt x="0" y="5498154"/>
                </a:lnTo>
                <a:close/>
              </a:path>
            </a:pathLst>
          </a:custGeom>
        </p:spPr>
      </p:pic>
      <p:sp>
        <p:nvSpPr>
          <p:cNvPr id="10" name="文本框 9"/>
          <p:cNvSpPr txBox="1"/>
          <p:nvPr/>
        </p:nvSpPr>
        <p:spPr>
          <a:xfrm>
            <a:off x="4937760" y="2749077"/>
            <a:ext cx="542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7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827910" y="3949406"/>
            <a:ext cx="509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/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图表 5"/>
          <p:cNvGraphicFramePr/>
          <p:nvPr/>
        </p:nvGraphicFramePr>
        <p:xfrm>
          <a:off x="4546600" y="1844039"/>
          <a:ext cx="6647179" cy="443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" y="2288827"/>
            <a:ext cx="411480" cy="41148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46760" y="457200"/>
            <a:ext cx="1706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图标标题</a:t>
            </a:r>
            <a:endParaRPr lang="zh-CN" altLang="en-US" sz="2800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2532063" y="457200"/>
            <a:ext cx="0" cy="756348"/>
          </a:xfrm>
          <a:prstGeom prst="line">
            <a:avLst/>
          </a:prstGeom>
          <a:ln w="28575"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310640" y="2115532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651510" y="3334673"/>
            <a:ext cx="381000" cy="523885"/>
            <a:chOff x="563880" y="3108961"/>
            <a:chExt cx="1097280" cy="1508787"/>
          </a:xfrm>
          <a:solidFill>
            <a:srgbClr val="F4B183"/>
          </a:solidFill>
        </p:grpSpPr>
        <p:sp>
          <p:nvSpPr>
            <p:cNvPr id="22" name="任意多边形 21"/>
            <p:cNvSpPr/>
            <p:nvPr/>
          </p:nvSpPr>
          <p:spPr>
            <a:xfrm rot="10800000">
              <a:off x="563880" y="3657601"/>
              <a:ext cx="1097280" cy="960147"/>
            </a:xfrm>
            <a:custGeom>
              <a:avLst/>
              <a:gdLst>
                <a:gd name="connsiteX0" fmla="*/ 548640 w 1097280"/>
                <a:gd name="connsiteY0" fmla="*/ 0 h 960147"/>
                <a:gd name="connsiteX1" fmla="*/ 1097280 w 1097280"/>
                <a:gd name="connsiteY1" fmla="*/ 548640 h 960147"/>
                <a:gd name="connsiteX2" fmla="*/ 936587 w 1097280"/>
                <a:gd name="connsiteY2" fmla="*/ 936588 h 960147"/>
                <a:gd name="connsiteX3" fmla="*/ 908033 w 1097280"/>
                <a:gd name="connsiteY3" fmla="*/ 960147 h 960147"/>
                <a:gd name="connsiteX4" fmla="*/ 866669 w 1097280"/>
                <a:gd name="connsiteY4" fmla="*/ 937888 h 960147"/>
                <a:gd name="connsiteX5" fmla="*/ 507683 w 1097280"/>
                <a:gd name="connsiteY5" fmla="*/ 871865 h 960147"/>
                <a:gd name="connsiteX6" fmla="*/ 223833 w 1097280"/>
                <a:gd name="connsiteY6" fmla="*/ 910363 h 960147"/>
                <a:gd name="connsiteX7" fmla="*/ 158732 w 1097280"/>
                <a:gd name="connsiteY7" fmla="*/ 934211 h 960147"/>
                <a:gd name="connsiteX8" fmla="*/ 93699 w 1097280"/>
                <a:gd name="connsiteY8" fmla="*/ 855390 h 960147"/>
                <a:gd name="connsiteX9" fmla="*/ 0 w 1097280"/>
                <a:gd name="connsiteY9" fmla="*/ 548640 h 960147"/>
                <a:gd name="connsiteX10" fmla="*/ 548640 w 1097280"/>
                <a:gd name="connsiteY10" fmla="*/ 0 h 96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7280" h="960147">
                  <a:moveTo>
                    <a:pt x="548640" y="0"/>
                  </a:moveTo>
                  <a:cubicBezTo>
                    <a:pt x="851646" y="0"/>
                    <a:pt x="1097280" y="245634"/>
                    <a:pt x="1097280" y="548640"/>
                  </a:cubicBezTo>
                  <a:cubicBezTo>
                    <a:pt x="1097280" y="700143"/>
                    <a:pt x="1035872" y="837303"/>
                    <a:pt x="936587" y="936588"/>
                  </a:cubicBezTo>
                  <a:lnTo>
                    <a:pt x="908033" y="960147"/>
                  </a:lnTo>
                  <a:lnTo>
                    <a:pt x="866669" y="937888"/>
                  </a:lnTo>
                  <a:cubicBezTo>
                    <a:pt x="774797" y="897096"/>
                    <a:pt x="647876" y="871865"/>
                    <a:pt x="507683" y="871865"/>
                  </a:cubicBezTo>
                  <a:cubicBezTo>
                    <a:pt x="402538" y="871865"/>
                    <a:pt x="304859" y="886057"/>
                    <a:pt x="223833" y="910363"/>
                  </a:cubicBezTo>
                  <a:lnTo>
                    <a:pt x="158732" y="934211"/>
                  </a:lnTo>
                  <a:lnTo>
                    <a:pt x="93699" y="855390"/>
                  </a:lnTo>
                  <a:cubicBezTo>
                    <a:pt x="34542" y="767827"/>
                    <a:pt x="0" y="662268"/>
                    <a:pt x="0" y="548640"/>
                  </a:cubicBezTo>
                  <a:cubicBezTo>
                    <a:pt x="0" y="245634"/>
                    <a:pt x="245634" y="0"/>
                    <a:pt x="5486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838200" y="3108961"/>
              <a:ext cx="548640" cy="548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81" y="4455069"/>
            <a:ext cx="456709" cy="456709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1310640" y="3232785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310640" y="4350038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69620" y="940121"/>
            <a:ext cx="1912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THE CHART TITLE</a:t>
            </a:r>
            <a:endParaRPr lang="zh-CN" altLang="en-US" sz="1600" dirty="0"/>
          </a:p>
        </p:txBody>
      </p:sp>
      <p:grpSp>
        <p:nvGrpSpPr>
          <p:cNvPr id="33" name="组合 32"/>
          <p:cNvGrpSpPr/>
          <p:nvPr/>
        </p:nvGrpSpPr>
        <p:grpSpPr>
          <a:xfrm>
            <a:off x="3840480" y="179846"/>
            <a:ext cx="6713220" cy="923330"/>
            <a:chOff x="3840480" y="179846"/>
            <a:chExt cx="6713220" cy="923330"/>
          </a:xfrm>
        </p:grpSpPr>
        <p:cxnSp>
          <p:nvCxnSpPr>
            <p:cNvPr id="34" name="直接连接符 33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本框 35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 smtClean="0">
                  <a:solidFill>
                    <a:srgbClr val="00B0F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00B0F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744980" y="1248812"/>
            <a:ext cx="50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1</a:t>
            </a:r>
            <a:endParaRPr lang="zh-CN" altLang="en-US" sz="5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1661160" y="1696130"/>
            <a:ext cx="502920" cy="3352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2438400" y="1636720"/>
            <a:ext cx="13487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2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430780" y="2173989"/>
            <a:ext cx="313944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886700" y="1242327"/>
            <a:ext cx="50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2</a:t>
            </a:r>
            <a:endParaRPr lang="zh-CN" altLang="en-US" sz="5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7840980" y="1701549"/>
            <a:ext cx="502920" cy="3352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13693140" y="1594633"/>
            <a:ext cx="502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A</a:t>
            </a:r>
            <a:endParaRPr lang="zh-CN" altLang="en-US" sz="4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V="1">
            <a:off x="13647420" y="1886215"/>
            <a:ext cx="502920" cy="3352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1706880" y="3997851"/>
            <a:ext cx="50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3</a:t>
            </a:r>
            <a:endParaRPr lang="zh-CN" altLang="en-US" sz="5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1661160" y="4457073"/>
            <a:ext cx="502920" cy="3352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7932420" y="3964868"/>
            <a:ext cx="502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4</a:t>
            </a:r>
            <a:endParaRPr lang="zh-CN" altLang="en-US" sz="5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7886700" y="4424090"/>
            <a:ext cx="502920" cy="33528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8770620" y="1594633"/>
            <a:ext cx="13487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2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763000" y="2131902"/>
            <a:ext cx="302133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423160" y="4436502"/>
            <a:ext cx="13487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2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415540" y="4973771"/>
            <a:ext cx="313944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770620" y="4901949"/>
            <a:ext cx="313944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8724900" y="4424090"/>
            <a:ext cx="13487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2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3840480" y="179846"/>
            <a:ext cx="6713220" cy="923330"/>
            <a:chOff x="3840480" y="179846"/>
            <a:chExt cx="6713220" cy="92333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 smtClean="0">
                  <a:solidFill>
                    <a:srgbClr val="00B0F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00B0F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2118360"/>
            <a:ext cx="5094822" cy="338328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840480" y="179846"/>
            <a:ext cx="6713220" cy="923330"/>
            <a:chOff x="3840480" y="179846"/>
            <a:chExt cx="6713220" cy="923330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 smtClean="0">
                  <a:solidFill>
                    <a:srgbClr val="00B0F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00B0F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011680" y="5501640"/>
            <a:ext cx="562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/>
        </p:txBody>
      </p:sp>
      <p:sp>
        <p:nvSpPr>
          <p:cNvPr id="11" name="文本框 10"/>
          <p:cNvSpPr txBox="1"/>
          <p:nvPr/>
        </p:nvSpPr>
        <p:spPr>
          <a:xfrm>
            <a:off x="7513320" y="2947095"/>
            <a:ext cx="365760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cs typeface="+mn-lt"/>
              </a:rPr>
              <a:t>Albert Einstein: Logic will get you from A to B. Imagination will take you everywhere.</a:t>
            </a:r>
            <a:endParaRPr lang="zh-CN" altLang="en-US" sz="4000" dirty="0">
              <a:cs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513320" y="2055912"/>
            <a:ext cx="22098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6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104956" y="-5149410"/>
            <a:ext cx="2989764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1400" dirty="0" smtClean="0">
                <a:latin typeface="Aldhabi" panose="01000000000000000000" pitchFamily="2" charset="-78"/>
                <a:cs typeface="Aldhabi" panose="01000000000000000000" pitchFamily="2" charset="-78"/>
              </a:rPr>
              <a:t>B</a:t>
            </a:r>
            <a:endParaRPr lang="zh-CN" altLang="en-US" sz="714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9715"/>
          </a:xfrm>
          <a:custGeom>
            <a:avLst/>
            <a:gdLst>
              <a:gd name="connsiteX0" fmla="*/ 12192000 w 12192000"/>
              <a:gd name="connsiteY0" fmla="*/ 1962079 h 6859715"/>
              <a:gd name="connsiteX1" fmla="*/ 12192000 w 12192000"/>
              <a:gd name="connsiteY1" fmla="*/ 6859715 h 6859715"/>
              <a:gd name="connsiteX2" fmla="*/ 4087170 w 12192000"/>
              <a:gd name="connsiteY2" fmla="*/ 6859715 h 6859715"/>
              <a:gd name="connsiteX3" fmla="*/ 0 w 12192000"/>
              <a:gd name="connsiteY3" fmla="*/ 0 h 6859715"/>
              <a:gd name="connsiteX4" fmla="*/ 8531335 w 12192000"/>
              <a:gd name="connsiteY4" fmla="*/ 0 h 6859715"/>
              <a:gd name="connsiteX5" fmla="*/ 0 w 12192000"/>
              <a:gd name="connsiteY5" fmla="*/ 5155367 h 685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9715">
                <a:moveTo>
                  <a:pt x="12192000" y="1962079"/>
                </a:moveTo>
                <a:lnTo>
                  <a:pt x="12192000" y="6859715"/>
                </a:lnTo>
                <a:lnTo>
                  <a:pt x="4087170" y="6859715"/>
                </a:lnTo>
                <a:close/>
                <a:moveTo>
                  <a:pt x="0" y="0"/>
                </a:moveTo>
                <a:lnTo>
                  <a:pt x="8531335" y="0"/>
                </a:lnTo>
                <a:lnTo>
                  <a:pt x="0" y="5155367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 rot="19680000">
            <a:off x="2773680" y="2901477"/>
            <a:ext cx="5425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7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8" name="文本框 7"/>
          <p:cNvSpPr txBox="1"/>
          <p:nvPr/>
        </p:nvSpPr>
        <p:spPr>
          <a:xfrm rot="19680000">
            <a:off x="4227710" y="3087927"/>
            <a:ext cx="509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/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图表 6"/>
          <p:cNvGraphicFramePr/>
          <p:nvPr/>
        </p:nvGraphicFramePr>
        <p:xfrm>
          <a:off x="4117340" y="1651770"/>
          <a:ext cx="7264400" cy="484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pSp>
        <p:nvGrpSpPr>
          <p:cNvPr id="16" name="组合 15"/>
          <p:cNvGrpSpPr/>
          <p:nvPr/>
        </p:nvGrpSpPr>
        <p:grpSpPr>
          <a:xfrm>
            <a:off x="742950" y="2300615"/>
            <a:ext cx="400050" cy="523220"/>
            <a:chOff x="552450" y="814715"/>
            <a:chExt cx="400050" cy="523220"/>
          </a:xfrm>
        </p:grpSpPr>
        <p:sp>
          <p:nvSpPr>
            <p:cNvPr id="11" name="椭圆 10"/>
            <p:cNvSpPr/>
            <p:nvPr/>
          </p:nvSpPr>
          <p:spPr>
            <a:xfrm>
              <a:off x="552450" y="876300"/>
              <a:ext cx="400050" cy="400050"/>
            </a:xfrm>
            <a:prstGeom prst="ellipse">
              <a:avLst/>
            </a:prstGeom>
            <a:solidFill>
              <a:srgbClr val="265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552450" y="814715"/>
              <a:ext cx="4000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¥</a:t>
              </a:r>
              <a:endParaRPr lang="zh-CN" altLang="en-US" sz="28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42950" y="4103682"/>
            <a:ext cx="381000" cy="523885"/>
            <a:chOff x="563880" y="3108961"/>
            <a:chExt cx="1097280" cy="1508787"/>
          </a:xfrm>
          <a:solidFill>
            <a:srgbClr val="00B0F0"/>
          </a:solidFill>
        </p:grpSpPr>
        <p:sp>
          <p:nvSpPr>
            <p:cNvPr id="18" name="任意多边形 17"/>
            <p:cNvSpPr/>
            <p:nvPr/>
          </p:nvSpPr>
          <p:spPr>
            <a:xfrm rot="10800000">
              <a:off x="563880" y="3657601"/>
              <a:ext cx="1097280" cy="960147"/>
            </a:xfrm>
            <a:custGeom>
              <a:avLst/>
              <a:gdLst>
                <a:gd name="connsiteX0" fmla="*/ 548640 w 1097280"/>
                <a:gd name="connsiteY0" fmla="*/ 0 h 960147"/>
                <a:gd name="connsiteX1" fmla="*/ 1097280 w 1097280"/>
                <a:gd name="connsiteY1" fmla="*/ 548640 h 960147"/>
                <a:gd name="connsiteX2" fmla="*/ 936587 w 1097280"/>
                <a:gd name="connsiteY2" fmla="*/ 936588 h 960147"/>
                <a:gd name="connsiteX3" fmla="*/ 908033 w 1097280"/>
                <a:gd name="connsiteY3" fmla="*/ 960147 h 960147"/>
                <a:gd name="connsiteX4" fmla="*/ 866669 w 1097280"/>
                <a:gd name="connsiteY4" fmla="*/ 937888 h 960147"/>
                <a:gd name="connsiteX5" fmla="*/ 507683 w 1097280"/>
                <a:gd name="connsiteY5" fmla="*/ 871865 h 960147"/>
                <a:gd name="connsiteX6" fmla="*/ 223833 w 1097280"/>
                <a:gd name="connsiteY6" fmla="*/ 910363 h 960147"/>
                <a:gd name="connsiteX7" fmla="*/ 158732 w 1097280"/>
                <a:gd name="connsiteY7" fmla="*/ 934211 h 960147"/>
                <a:gd name="connsiteX8" fmla="*/ 93699 w 1097280"/>
                <a:gd name="connsiteY8" fmla="*/ 855390 h 960147"/>
                <a:gd name="connsiteX9" fmla="*/ 0 w 1097280"/>
                <a:gd name="connsiteY9" fmla="*/ 548640 h 960147"/>
                <a:gd name="connsiteX10" fmla="*/ 548640 w 1097280"/>
                <a:gd name="connsiteY10" fmla="*/ 0 h 96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97280" h="960147">
                  <a:moveTo>
                    <a:pt x="548640" y="0"/>
                  </a:moveTo>
                  <a:cubicBezTo>
                    <a:pt x="851646" y="0"/>
                    <a:pt x="1097280" y="245634"/>
                    <a:pt x="1097280" y="548640"/>
                  </a:cubicBezTo>
                  <a:cubicBezTo>
                    <a:pt x="1097280" y="700143"/>
                    <a:pt x="1035872" y="837303"/>
                    <a:pt x="936587" y="936588"/>
                  </a:cubicBezTo>
                  <a:lnTo>
                    <a:pt x="908033" y="960147"/>
                  </a:lnTo>
                  <a:lnTo>
                    <a:pt x="866669" y="937888"/>
                  </a:lnTo>
                  <a:cubicBezTo>
                    <a:pt x="774797" y="897096"/>
                    <a:pt x="647876" y="871865"/>
                    <a:pt x="507683" y="871865"/>
                  </a:cubicBezTo>
                  <a:cubicBezTo>
                    <a:pt x="402538" y="871865"/>
                    <a:pt x="304859" y="886057"/>
                    <a:pt x="223833" y="910363"/>
                  </a:cubicBezTo>
                  <a:lnTo>
                    <a:pt x="158732" y="934211"/>
                  </a:lnTo>
                  <a:lnTo>
                    <a:pt x="93699" y="855390"/>
                  </a:lnTo>
                  <a:cubicBezTo>
                    <a:pt x="34542" y="767827"/>
                    <a:pt x="0" y="662268"/>
                    <a:pt x="0" y="548640"/>
                  </a:cubicBezTo>
                  <a:cubicBezTo>
                    <a:pt x="0" y="245634"/>
                    <a:pt x="245634" y="0"/>
                    <a:pt x="54864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838200" y="3108961"/>
              <a:ext cx="548640" cy="548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746760" y="457200"/>
            <a:ext cx="1706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图标标题</a:t>
            </a:r>
            <a:endParaRPr lang="zh-CN" altLang="en-US" sz="2800" dirty="0"/>
          </a:p>
        </p:txBody>
      </p:sp>
      <p:cxnSp>
        <p:nvCxnSpPr>
          <p:cNvPr id="21" name="直接连接符 20"/>
          <p:cNvCxnSpPr/>
          <p:nvPr/>
        </p:nvCxnSpPr>
        <p:spPr>
          <a:xfrm>
            <a:off x="2532063" y="457200"/>
            <a:ext cx="0" cy="756348"/>
          </a:xfrm>
          <a:prstGeom prst="line">
            <a:avLst/>
          </a:prstGeom>
          <a:ln w="28575">
            <a:solidFill>
              <a:srgbClr val="265F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769620" y="940121"/>
            <a:ext cx="1912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THE CHART TITLE</a:t>
            </a:r>
            <a:endParaRPr lang="zh-CN" altLang="en-US" sz="1600" dirty="0"/>
          </a:p>
        </p:txBody>
      </p:sp>
      <p:grpSp>
        <p:nvGrpSpPr>
          <p:cNvPr id="23" name="组合 22"/>
          <p:cNvGrpSpPr/>
          <p:nvPr/>
        </p:nvGrpSpPr>
        <p:grpSpPr>
          <a:xfrm>
            <a:off x="3840480" y="179846"/>
            <a:ext cx="6713220" cy="923330"/>
            <a:chOff x="3840480" y="179846"/>
            <a:chExt cx="6713220" cy="923330"/>
          </a:xfrm>
        </p:grpSpPr>
        <p:cxnSp>
          <p:nvCxnSpPr>
            <p:cNvPr id="24" name="直接连接符 23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 smtClean="0">
                  <a:solidFill>
                    <a:srgbClr val="FFC00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FFC00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1333500" y="2300615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33500" y="4073237"/>
            <a:ext cx="1348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32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3467100"/>
            <a:ext cx="12192000" cy="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1952625" y="1028700"/>
            <a:ext cx="819150" cy="2438400"/>
            <a:chOff x="1952625" y="1028700"/>
            <a:chExt cx="819150" cy="2438400"/>
          </a:xfrm>
        </p:grpSpPr>
        <p:cxnSp>
          <p:nvCxnSpPr>
            <p:cNvPr id="7" name="直接连接符 6"/>
            <p:cNvCxnSpPr/>
            <p:nvPr/>
          </p:nvCxnSpPr>
          <p:spPr>
            <a:xfrm flipV="1">
              <a:off x="2362200" y="1847850"/>
              <a:ext cx="0" cy="161925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1952625" y="1028700"/>
              <a:ext cx="819150" cy="81915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952625" y="1019902"/>
            <a:ext cx="1348740" cy="88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</a:t>
            </a:r>
            <a:endParaRPr lang="en-US" altLang="zh-CN" sz="3200" dirty="0" smtClean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>
              <a:lnSpc>
                <a:spcPct val="80000"/>
              </a:lnSpc>
            </a:pPr>
            <a:r>
              <a:rPr lang="en-US" altLang="zh-CN" sz="32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Text</a:t>
            </a:r>
            <a:endParaRPr lang="zh-CN" altLang="en-US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26995" y="1670267"/>
            <a:ext cx="2825116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15" name="组合 14"/>
          <p:cNvGrpSpPr/>
          <p:nvPr/>
        </p:nvGrpSpPr>
        <p:grpSpPr>
          <a:xfrm flipV="1">
            <a:off x="3374709" y="3433075"/>
            <a:ext cx="819150" cy="2438400"/>
            <a:chOff x="1952625" y="1028700"/>
            <a:chExt cx="819150" cy="2438400"/>
          </a:xfrm>
        </p:grpSpPr>
        <p:cxnSp>
          <p:nvCxnSpPr>
            <p:cNvPr id="16" name="直接连接符 15"/>
            <p:cNvCxnSpPr/>
            <p:nvPr/>
          </p:nvCxnSpPr>
          <p:spPr>
            <a:xfrm flipV="1">
              <a:off x="2362200" y="1847850"/>
              <a:ext cx="0" cy="161925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椭圆 16"/>
            <p:cNvSpPr/>
            <p:nvPr/>
          </p:nvSpPr>
          <p:spPr>
            <a:xfrm>
              <a:off x="1952625" y="1028700"/>
              <a:ext cx="819150" cy="81915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3405189" y="5086350"/>
            <a:ext cx="1348740" cy="88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</a:t>
            </a:r>
            <a:endParaRPr lang="en-US" altLang="zh-CN" sz="3200" dirty="0" smtClean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>
              <a:lnSpc>
                <a:spcPct val="80000"/>
              </a:lnSpc>
            </a:pPr>
            <a:r>
              <a:rPr lang="en-US" altLang="zh-CN" sz="32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Text</a:t>
            </a:r>
            <a:endParaRPr lang="zh-CN" altLang="en-US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079559" y="3433075"/>
            <a:ext cx="2892742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7018975" y="1009650"/>
            <a:ext cx="819150" cy="2438400"/>
            <a:chOff x="1952625" y="1028700"/>
            <a:chExt cx="819150" cy="2438400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2362200" y="1847850"/>
              <a:ext cx="0" cy="161925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/>
            <p:cNvSpPr/>
            <p:nvPr/>
          </p:nvSpPr>
          <p:spPr>
            <a:xfrm>
              <a:off x="1952625" y="1028700"/>
              <a:ext cx="819150" cy="81915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 flipV="1">
            <a:off x="8065775" y="3501126"/>
            <a:ext cx="819150" cy="2438400"/>
            <a:chOff x="1952625" y="1028700"/>
            <a:chExt cx="819150" cy="2438400"/>
          </a:xfrm>
        </p:grpSpPr>
        <p:cxnSp>
          <p:nvCxnSpPr>
            <p:cNvPr id="24" name="直接连接符 23"/>
            <p:cNvCxnSpPr/>
            <p:nvPr/>
          </p:nvCxnSpPr>
          <p:spPr>
            <a:xfrm flipV="1">
              <a:off x="2362200" y="1847850"/>
              <a:ext cx="0" cy="1619250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1952625" y="1028700"/>
              <a:ext cx="819150" cy="81915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7757163" y="1586928"/>
            <a:ext cx="2825116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008499" y="1033236"/>
            <a:ext cx="1348740" cy="88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</a:t>
            </a:r>
            <a:endParaRPr lang="en-US" altLang="zh-CN" sz="3200" dirty="0" smtClean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>
              <a:lnSpc>
                <a:spcPct val="80000"/>
              </a:lnSpc>
            </a:pPr>
            <a:r>
              <a:rPr lang="en-US" altLang="zh-CN" sz="32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Text</a:t>
            </a:r>
            <a:endParaRPr lang="zh-CN" altLang="en-US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8065775" y="5121405"/>
            <a:ext cx="1348740" cy="88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</a:t>
            </a:r>
            <a:endParaRPr lang="en-US" altLang="zh-CN" sz="3200" dirty="0" smtClean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>
              <a:lnSpc>
                <a:spcPct val="80000"/>
              </a:lnSpc>
            </a:pPr>
            <a:r>
              <a:rPr lang="en-US" altLang="zh-CN" sz="32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 Text</a:t>
            </a:r>
            <a:endParaRPr lang="zh-CN" altLang="en-US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 smtClean="0">
                  <a:solidFill>
                    <a:srgbClr val="FFC00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FFC00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8565841" y="3448050"/>
            <a:ext cx="2825116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20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615691" y="-34113"/>
            <a:ext cx="6713220" cy="923330"/>
            <a:chOff x="3840480" y="179846"/>
            <a:chExt cx="6713220" cy="92333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3840480" y="762000"/>
              <a:ext cx="115824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7193280" y="762000"/>
              <a:ext cx="1112520" cy="0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5128260" y="179846"/>
              <a:ext cx="54254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 smtClean="0">
                  <a:latin typeface="Aldhabi" panose="01000000000000000000" pitchFamily="2" charset="-78"/>
                  <a:cs typeface="Aldhabi" panose="01000000000000000000" pitchFamily="2" charset="-78"/>
                </a:rPr>
                <a:t>Enter </a:t>
              </a:r>
              <a:r>
                <a:rPr lang="en-US" altLang="zh-CN" sz="5400" dirty="0" smtClean="0">
                  <a:solidFill>
                    <a:srgbClr val="FFC000"/>
                  </a:solidFill>
                  <a:latin typeface="Aldhabi" panose="01000000000000000000" pitchFamily="2" charset="-78"/>
                  <a:cs typeface="Aldhabi" panose="01000000000000000000" pitchFamily="2" charset="-78"/>
                </a:rPr>
                <a:t>Text</a:t>
              </a:r>
              <a:endParaRPr lang="zh-CN" altLang="en-US" sz="5400" dirty="0">
                <a:solidFill>
                  <a:srgbClr val="FFC000"/>
                </a:solidFill>
                <a:latin typeface="Aldhabi" panose="01000000000000000000" pitchFamily="2" charset="-78"/>
                <a:cs typeface="Aldhabi" panose="01000000000000000000" pitchFamily="2" charset="-78"/>
              </a:endParaRP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314"/>
          <a:stretch>
            <a:fillRect/>
          </a:stretch>
        </p:blipFill>
        <p:spPr>
          <a:xfrm>
            <a:off x="0" y="1181101"/>
            <a:ext cx="12192000" cy="5676899"/>
          </a:xfrm>
          <a:custGeom>
            <a:avLst/>
            <a:gdLst>
              <a:gd name="connsiteX0" fmla="*/ 0 w 12192000"/>
              <a:gd name="connsiteY0" fmla="*/ 0 h 5676899"/>
              <a:gd name="connsiteX1" fmla="*/ 12192000 w 12192000"/>
              <a:gd name="connsiteY1" fmla="*/ 0 h 5676899"/>
              <a:gd name="connsiteX2" fmla="*/ 12192000 w 12192000"/>
              <a:gd name="connsiteY2" fmla="*/ 5676899 h 5676899"/>
              <a:gd name="connsiteX3" fmla="*/ 0 w 12192000"/>
              <a:gd name="connsiteY3" fmla="*/ 5676899 h 567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676899">
                <a:moveTo>
                  <a:pt x="0" y="0"/>
                </a:moveTo>
                <a:lnTo>
                  <a:pt x="12192000" y="0"/>
                </a:lnTo>
                <a:lnTo>
                  <a:pt x="12192000" y="5676899"/>
                </a:lnTo>
                <a:lnTo>
                  <a:pt x="0" y="5676899"/>
                </a:lnTo>
                <a:close/>
              </a:path>
            </a:pathLst>
          </a:custGeom>
        </p:spPr>
      </p:pic>
      <p:sp>
        <p:nvSpPr>
          <p:cNvPr id="15" name="矩形 14"/>
          <p:cNvSpPr/>
          <p:nvPr/>
        </p:nvSpPr>
        <p:spPr>
          <a:xfrm>
            <a:off x="9391135" y="3006296"/>
            <a:ext cx="2800864" cy="1013254"/>
          </a:xfrm>
          <a:prstGeom prst="rect">
            <a:avLst/>
          </a:prstGeom>
          <a:solidFill>
            <a:schemeClr val="tx1">
              <a:lumMod val="85000"/>
              <a:lumOff val="1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685904" y="4621427"/>
            <a:ext cx="4506096" cy="2236573"/>
          </a:xfrm>
          <a:prstGeom prst="rect">
            <a:avLst/>
          </a:prstGeom>
          <a:solidFill>
            <a:schemeClr val="tx1">
              <a:lumMod val="85000"/>
              <a:lumOff val="1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8694420" y="2921635"/>
            <a:ext cx="361124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Enter text</a:t>
            </a:r>
            <a:endParaRPr lang="zh-CN" altLang="en-US" sz="60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775154" y="4893440"/>
            <a:ext cx="432759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Albert Einstein: Logic will get you from A to B. Imagination will take you everywhere.</a:t>
            </a:r>
            <a:endParaRPr lang="zh-CN" altLang="en-US" sz="3200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ISPRING_RESOURCE_PATHS_HASH_PRESENTER" val="b4c7732435421dbf6a6252843a45f9a13ab19dc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rgbClr val="265F9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2317</Words>
  <Application>WPS 演示</Application>
  <PresentationFormat>宽屏</PresentationFormat>
  <Paragraphs>155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Aldhabi</vt:lpstr>
      <vt:lpstr>Calibri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lastModifiedBy> </cp:lastModifiedBy>
  <cp:revision>37</cp:revision>
  <dcterms:created xsi:type="dcterms:W3CDTF">2015-07-20T08:12:00Z</dcterms:created>
  <dcterms:modified xsi:type="dcterms:W3CDTF">2019-08-01T06:59:30Z</dcterms:modified>
  <cp:category/>
  <dc:description/>
  <cp:contentStatus/>
  <dc:identifier/>
  <cp:keywords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