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34"/>
  </p:notesMasterIdLst>
  <p:handoutMasterIdLst>
    <p:handoutMasterId r:id="rId35"/>
  </p:handoutMasterIdLst>
  <p:sldIdLst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431" r:id="rId12"/>
    <p:sldId id="303" r:id="rId13"/>
    <p:sldId id="304" r:id="rId14"/>
    <p:sldId id="305" r:id="rId15"/>
    <p:sldId id="306" r:id="rId16"/>
    <p:sldId id="432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435" r:id="rId27"/>
    <p:sldId id="433" r:id="rId28"/>
    <p:sldId id="319" r:id="rId29"/>
    <p:sldId id="320" r:id="rId30"/>
    <p:sldId id="321" r:id="rId31"/>
    <p:sldId id="285" r:id="rId32"/>
    <p:sldId id="324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2856" y="-14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5FC33-80A0-4B26-974A-2837A273F1B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17BB2-5A1D-4FAE-89C5-DF506F31E9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0C5-7E79-4502-B37A-641598C86F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8AFA-E99A-457D-A0ED-6F2876DB94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0C5-7E79-4502-B37A-641598C86F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8AFA-E99A-457D-A0ED-6F2876DB94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0C5-7E79-4502-B37A-641598C86F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8AFA-E99A-457D-A0ED-6F2876DB94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0C5-7E79-4502-B37A-641598C86F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8AFA-E99A-457D-A0ED-6F2876DB94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0C5-7E79-4502-B37A-641598C86F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8AFA-E99A-457D-A0ED-6F2876DB94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0C5-7E79-4502-B37A-641598C86F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8AFA-E99A-457D-A0ED-6F2876DB94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0C5-7E79-4502-B37A-641598C86F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8AFA-E99A-457D-A0ED-6F2876DB94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0C5-7E79-4502-B37A-641598C86F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8AFA-E99A-457D-A0ED-6F2876DB94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0C5-7E79-4502-B37A-641598C86F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8AFA-E99A-457D-A0ED-6F2876DB94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0C5-7E79-4502-B37A-641598C86F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8AFA-E99A-457D-A0ED-6F2876DB94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0C5-7E79-4502-B37A-641598C86F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8AFA-E99A-457D-A0ED-6F2876DB94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0C5-7E79-4502-B37A-641598C86F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8AFA-E99A-457D-A0ED-6F2876DB94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0C5-7E79-4502-B37A-641598C86F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8AFA-E99A-457D-A0ED-6F2876DB946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880C5-7E79-4502-B37A-641598C86F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28AFA-E99A-457D-A0ED-6F2876DB94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880C5-7E79-4502-B37A-641598C86F0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28AFA-E99A-457D-A0ED-6F2876DB94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 advTm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2.wdp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microsoft.com/office/2007/relationships/hdphoto" Target="../media/hdphoto2.wdp"/><Relationship Id="rId7" Type="http://schemas.openxmlformats.org/officeDocument/2006/relationships/image" Target="../media/image2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3.wdp"/><Relationship Id="rId7" Type="http://schemas.openxmlformats.org/officeDocument/2006/relationships/image" Target="../media/image2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microsoft.com/office/2007/relationships/hdphoto" Target="../media/hdphoto3.wdp"/><Relationship Id="rId7" Type="http://schemas.openxmlformats.org/officeDocument/2006/relationships/image" Target="../media/image42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24.pn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microsoft.com/office/2007/relationships/hdphoto" Target="../media/hdphoto3.wdp"/><Relationship Id="rId7" Type="http://schemas.openxmlformats.org/officeDocument/2006/relationships/image" Target="../media/image4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24.png"/><Relationship Id="rId9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microsoft.com/office/2007/relationships/hdphoto" Target="../media/hdphoto3.wdp"/><Relationship Id="rId7" Type="http://schemas.openxmlformats.org/officeDocument/2006/relationships/image" Target="../media/image5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2.png"/><Relationship Id="rId7" Type="http://schemas.openxmlformats.org/officeDocument/2006/relationships/image" Target="../media/image5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224212" y="5026199"/>
            <a:ext cx="5743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  <a:tileRect/>
                </a:gradFill>
                <a:effectLst>
                  <a:outerShdw blurRad="38100" dist="1143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XX</a:t>
            </a:r>
            <a:r>
              <a:rPr kumimoji="0" lang="zh-CN" altLang="en-US" sz="2800" b="0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  <a:tileRect/>
                </a:gradFill>
                <a:effectLst>
                  <a:outerShdw blurRad="38100" dist="1143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公司开门红启动会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279698" y="0"/>
            <a:ext cx="2912301" cy="38830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733234" y="3303195"/>
            <a:ext cx="3693319" cy="369331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-30695" y="0"/>
            <a:ext cx="2912301" cy="388306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-30696" y="3675542"/>
            <a:ext cx="3249262" cy="324926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486052" y="886531"/>
            <a:ext cx="6925790" cy="413966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320649" y="5112834"/>
            <a:ext cx="3370724" cy="252804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flipH="1">
            <a:off x="4100210" y="5317144"/>
            <a:ext cx="2607039" cy="195527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141759" y="5150529"/>
            <a:ext cx="5370145" cy="3353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279698" y="0"/>
            <a:ext cx="2912301" cy="38830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733234" y="3303195"/>
            <a:ext cx="3693319" cy="369331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-30695" y="0"/>
            <a:ext cx="2912301" cy="388306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30696" y="3675542"/>
            <a:ext cx="3249262" cy="324926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41759" y="5150529"/>
            <a:ext cx="5370145" cy="3353656"/>
          </a:xfrm>
          <a:prstGeom prst="rect">
            <a:avLst/>
          </a:prstGeom>
        </p:spPr>
      </p:pic>
      <p:sp>
        <p:nvSpPr>
          <p:cNvPr id="14" name="PA-文本框 14"/>
          <p:cNvSpPr txBox="1"/>
          <p:nvPr>
            <p:custDataLst>
              <p:tags r:id="rId1"/>
            </p:custDataLst>
          </p:nvPr>
        </p:nvSpPr>
        <p:spPr>
          <a:xfrm>
            <a:off x="2173822" y="2067186"/>
            <a:ext cx="738282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11500" i="1" dirty="0"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1143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销售</a:t>
            </a:r>
          </a:p>
          <a:p>
            <a:pPr lvl="0" algn="ctr"/>
            <a:r>
              <a:rPr lang="zh-CN" altLang="en-US" sz="11500" i="1" dirty="0"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1143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精英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06026" y="2605281"/>
            <a:ext cx="2376000" cy="23760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1816078" y="1561073"/>
            <a:ext cx="8318696" cy="954075"/>
          </a:xfrm>
          <a:prstGeom prst="rect">
            <a:avLst/>
          </a:prstGeom>
          <a:noFill/>
        </p:spPr>
        <p:txBody>
          <a:bodyPr wrap="square" lIns="121891" tIns="60944" rIns="121891" bIns="60944" rtlCol="0">
            <a:spAutoFit/>
          </a:bodyPr>
          <a:lstStyle>
            <a:defPPr>
              <a:defRPr lang="zh-CN"/>
            </a:defPPr>
            <a:lvl1pPr algn="ctr">
              <a:defRPr sz="5400" b="1">
                <a:gradFill flip="none" rotWithShape="1">
                  <a:gsLst>
                    <a:gs pos="0">
                      <a:srgbClr val="FFFF99"/>
                    </a:gs>
                    <a:gs pos="57000">
                      <a:schemeClr val="bg1"/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>
                  <a:outerShdw dist="50800" dir="5400000" algn="t" rotWithShape="0">
                    <a:srgbClr val="F41D0C"/>
                  </a:outerShdw>
                </a:effectLst>
                <a:latin typeface="方正粗倩简体" panose="03000509000000000000" pitchFamily="65" charset="-122"/>
                <a:ea typeface="方正粗倩简体" panose="03000509000000000000" pitchFamily="65" charset="-122"/>
              </a:defRPr>
            </a:lvl1pPr>
          </a:lstStyle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客户经理销售精英</a:t>
            </a:r>
          </a:p>
        </p:txBody>
      </p:sp>
      <p:sp>
        <p:nvSpPr>
          <p:cNvPr id="20" name="椭圆 19"/>
          <p:cNvSpPr/>
          <p:nvPr/>
        </p:nvSpPr>
        <p:spPr>
          <a:xfrm>
            <a:off x="2081842" y="2884959"/>
            <a:ext cx="1755512" cy="1755512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29771" y="2591682"/>
            <a:ext cx="2376000" cy="2376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090789" y="2577693"/>
            <a:ext cx="2376000" cy="2376000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5230552" y="2884959"/>
            <a:ext cx="1755512" cy="1755512"/>
          </a:xfrm>
          <a:prstGeom prst="ellipse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379262" y="2884959"/>
            <a:ext cx="1755512" cy="1755512"/>
          </a:xfrm>
          <a:prstGeom prst="ellipse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966275" y="5078783"/>
            <a:ext cx="1986646" cy="461665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>
              <a:defRPr sz="2000" b="0">
                <a:blipFill dpi="0" rotWithShape="1">
                  <a:blip r:embed="rId8"/>
                  <a:srcRect/>
                  <a:tile tx="0" ty="0" sx="100000" sy="100000" flip="none" algn="tl"/>
                </a:blipFill>
                <a:effectLst>
                  <a:outerShdw blurRad="127000" dist="38100" dir="2700000" algn="tl" rotWithShape="0">
                    <a:prstClr val="black">
                      <a:alpha val="64000"/>
                    </a:prstClr>
                  </a:outerShdw>
                </a:effectLst>
                <a:latin typeface="迷你简综艺" panose="03000509000000000000" pitchFamily="65" charset="-122"/>
                <a:ea typeface="迷你简综艺" panose="03000509000000000000" pitchFamily="65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XXX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30000">
                    <a:srgbClr val="FBF2DD"/>
                  </a:gs>
                  <a:gs pos="100000">
                    <a:srgbClr val="D6784D"/>
                  </a:gs>
                </a:gsLst>
                <a:lin ang="2700000" scaled="1"/>
              </a:gra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114985" y="5078783"/>
            <a:ext cx="1986646" cy="461665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>
              <a:defRPr sz="2000" b="0">
                <a:blipFill dpi="0" rotWithShape="1">
                  <a:blip r:embed="rId8"/>
                  <a:srcRect/>
                  <a:tile tx="0" ty="0" sx="100000" sy="100000" flip="none" algn="tl"/>
                </a:blipFill>
                <a:effectLst>
                  <a:outerShdw blurRad="127000" dist="38100" dir="2700000" algn="tl" rotWithShape="0">
                    <a:prstClr val="black">
                      <a:alpha val="64000"/>
                    </a:prstClr>
                  </a:outerShdw>
                </a:effectLst>
                <a:latin typeface="迷你简综艺" panose="03000509000000000000" pitchFamily="65" charset="-122"/>
                <a:ea typeface="迷你简综艺" panose="03000509000000000000" pitchFamily="65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XXX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30000">
                    <a:srgbClr val="FBF2DD"/>
                  </a:gs>
                  <a:gs pos="100000">
                    <a:srgbClr val="D6784D"/>
                  </a:gs>
                </a:gsLst>
                <a:lin ang="2700000" scaled="1"/>
              </a:gra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263695" y="5078783"/>
            <a:ext cx="1986646" cy="461665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>
              <a:defRPr sz="2000" b="0">
                <a:blipFill dpi="0" rotWithShape="1">
                  <a:blip r:embed="rId8"/>
                  <a:srcRect/>
                  <a:tile tx="0" ty="0" sx="100000" sy="100000" flip="none" algn="tl"/>
                </a:blipFill>
                <a:effectLst>
                  <a:outerShdw blurRad="127000" dist="38100" dir="2700000" algn="tl" rotWithShape="0">
                    <a:prstClr val="black">
                      <a:alpha val="64000"/>
                    </a:prstClr>
                  </a:outerShdw>
                </a:effectLst>
                <a:latin typeface="迷你简综艺" panose="03000509000000000000" pitchFamily="65" charset="-122"/>
                <a:ea typeface="迷你简综艺" panose="03000509000000000000" pitchFamily="65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XXX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30000">
                    <a:srgbClr val="FBF2DD"/>
                  </a:gs>
                  <a:gs pos="100000">
                    <a:srgbClr val="D6784D"/>
                  </a:gs>
                </a:gsLst>
                <a:lin ang="2700000" scaled="1"/>
              </a:gra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3" grpId="3"/>
      <p:bldP spid="13" grpId="4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279698" y="0"/>
            <a:ext cx="2912301" cy="38830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733234" y="3303195"/>
            <a:ext cx="3693319" cy="369331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-30695" y="0"/>
            <a:ext cx="2912301" cy="388306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30696" y="3675542"/>
            <a:ext cx="3249262" cy="324926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41759" y="5150529"/>
            <a:ext cx="5370145" cy="3353656"/>
          </a:xfrm>
          <a:prstGeom prst="rect">
            <a:avLst/>
          </a:prstGeom>
        </p:spPr>
      </p:pic>
      <p:sp>
        <p:nvSpPr>
          <p:cNvPr id="14" name="PA-文本框 14"/>
          <p:cNvSpPr txBox="1"/>
          <p:nvPr>
            <p:custDataLst>
              <p:tags r:id="rId1"/>
            </p:custDataLst>
          </p:nvPr>
        </p:nvSpPr>
        <p:spPr>
          <a:xfrm>
            <a:off x="2173822" y="2067186"/>
            <a:ext cx="738282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1143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优秀</a:t>
            </a:r>
            <a:endParaRPr kumimoji="0" lang="en-US" altLang="zh-CN" sz="11500" b="0" i="1" u="none" strike="noStrike" kern="1200" cap="none" spc="0" normalizeH="0" baseline="0" noProof="0" dirty="0">
              <a:ln>
                <a:noFill/>
              </a:ln>
              <a:gradFill>
                <a:gsLst>
                  <a:gs pos="30000">
                    <a:srgbClr val="FBF2DD"/>
                  </a:gs>
                  <a:gs pos="100000">
                    <a:srgbClr val="D6784D"/>
                  </a:gs>
                </a:gsLst>
                <a:lin ang="2700000" scaled="1"/>
              </a:gradFill>
              <a:effectLst>
                <a:outerShdw blurRad="38100" dist="1143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1143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主管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1936652" y="993775"/>
            <a:ext cx="8318696" cy="954075"/>
          </a:xfrm>
          <a:prstGeom prst="rect">
            <a:avLst/>
          </a:prstGeom>
          <a:noFill/>
        </p:spPr>
        <p:txBody>
          <a:bodyPr wrap="square" lIns="121891" tIns="60944" rIns="121891" bIns="60944" rtlCol="0">
            <a:spAutoFit/>
          </a:bodyPr>
          <a:lstStyle>
            <a:defPPr>
              <a:defRPr lang="zh-CN"/>
            </a:defPPr>
            <a:lvl1pPr algn="ctr">
              <a:defRPr sz="5400" b="1">
                <a:gradFill flip="none" rotWithShape="1">
                  <a:gsLst>
                    <a:gs pos="0">
                      <a:srgbClr val="FFFF99"/>
                    </a:gs>
                    <a:gs pos="57000">
                      <a:schemeClr val="bg1"/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>
                  <a:outerShdw dist="50800" dir="5400000" algn="t" rotWithShape="0">
                    <a:srgbClr val="F41D0C"/>
                  </a:outerShdw>
                </a:effectLst>
                <a:latin typeface="方正粗倩简体" panose="03000509000000000000" pitchFamily="65" charset="-122"/>
                <a:ea typeface="方正粗倩简体" panose="03000509000000000000" pitchFamily="65" charset="-122"/>
              </a:defRPr>
            </a:lvl1pPr>
          </a:lstStyle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优秀主管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936652" y="4952297"/>
            <a:ext cx="1986646" cy="461665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>
              <a:defRPr sz="2000" b="0"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blurRad="127000" dist="38100" dir="2700000" algn="tl" rotWithShape="0">
                    <a:prstClr val="black">
                      <a:alpha val="64000"/>
                    </a:prstClr>
                  </a:outerShdw>
                </a:effectLst>
                <a:latin typeface="迷你简综艺" panose="03000509000000000000" pitchFamily="65" charset="-122"/>
                <a:ea typeface="迷你简综艺" panose="03000509000000000000" pitchFamily="65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XXX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30000">
                    <a:srgbClr val="FBF2DD"/>
                  </a:gs>
                  <a:gs pos="100000">
                    <a:srgbClr val="D6784D"/>
                  </a:gs>
                </a:gsLst>
                <a:lin ang="2700000" scaled="1"/>
              </a:gra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114985" y="4952297"/>
            <a:ext cx="1986646" cy="461665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>
              <a:defRPr sz="2000" b="0"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blurRad="127000" dist="38100" dir="2700000" algn="tl" rotWithShape="0">
                    <a:prstClr val="black">
                      <a:alpha val="64000"/>
                    </a:prstClr>
                  </a:outerShdw>
                </a:effectLst>
                <a:latin typeface="迷你简综艺" panose="03000509000000000000" pitchFamily="65" charset="-122"/>
                <a:ea typeface="迷你简综艺" panose="03000509000000000000" pitchFamily="65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XXX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30000">
                    <a:srgbClr val="FBF2DD"/>
                  </a:gs>
                  <a:gs pos="100000">
                    <a:srgbClr val="D6784D"/>
                  </a:gs>
                </a:gsLst>
                <a:lin ang="2700000" scaled="1"/>
              </a:gra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019465" y="4966945"/>
            <a:ext cx="1986646" cy="461665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>
              <a:defRPr sz="2000" b="0"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blurRad="127000" dist="38100" dir="2700000" algn="tl" rotWithShape="0">
                    <a:prstClr val="black">
                      <a:alpha val="64000"/>
                    </a:prstClr>
                  </a:outerShdw>
                </a:effectLst>
                <a:latin typeface="迷你简综艺" panose="03000509000000000000" pitchFamily="65" charset="-122"/>
                <a:ea typeface="迷你简综艺" panose="03000509000000000000" pitchFamily="65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XXX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30000">
                    <a:srgbClr val="FBF2DD"/>
                  </a:gs>
                  <a:gs pos="100000">
                    <a:srgbClr val="D6784D"/>
                  </a:gs>
                </a:gsLst>
                <a:lin ang="2700000" scaled="1"/>
              </a:gra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831212" y="2693158"/>
            <a:ext cx="2412000" cy="1944000"/>
            <a:chOff x="1188985" y="2427006"/>
            <a:chExt cx="2989908" cy="2424810"/>
          </a:xfrm>
        </p:grpSpPr>
        <p:sp>
          <p:nvSpPr>
            <p:cNvPr id="30" name="矩形 29"/>
            <p:cNvSpPr/>
            <p:nvPr/>
          </p:nvSpPr>
          <p:spPr>
            <a:xfrm>
              <a:off x="1286660" y="2657867"/>
              <a:ext cx="2794558" cy="1963089"/>
            </a:xfrm>
            <a:prstGeom prst="rect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>
            <a:xfrm>
              <a:off x="1188985" y="2427006"/>
              <a:ext cx="2989908" cy="24248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32" name="组合 31"/>
          <p:cNvGrpSpPr/>
          <p:nvPr/>
        </p:nvGrpSpPr>
        <p:grpSpPr>
          <a:xfrm>
            <a:off x="4821120" y="2693158"/>
            <a:ext cx="2412000" cy="1944000"/>
            <a:chOff x="1188985" y="2427006"/>
            <a:chExt cx="2989908" cy="2424810"/>
          </a:xfrm>
        </p:grpSpPr>
        <p:sp>
          <p:nvSpPr>
            <p:cNvPr id="33" name="矩形 32"/>
            <p:cNvSpPr/>
            <p:nvPr/>
          </p:nvSpPr>
          <p:spPr>
            <a:xfrm>
              <a:off x="1286660" y="2657867"/>
              <a:ext cx="2794558" cy="1963089"/>
            </a:xfrm>
            <a:prstGeom prst="rect">
              <a:avLst/>
            </a:prstGeom>
            <a:blipFill dpi="0" rotWithShape="1">
              <a:blip r:embed="rId7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>
            <a:xfrm>
              <a:off x="1188985" y="2427006"/>
              <a:ext cx="2989908" cy="24248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35" name="组合 34"/>
          <p:cNvGrpSpPr/>
          <p:nvPr/>
        </p:nvGrpSpPr>
        <p:grpSpPr>
          <a:xfrm>
            <a:off x="7843348" y="2693158"/>
            <a:ext cx="2412000" cy="1944000"/>
            <a:chOff x="1188985" y="2427006"/>
            <a:chExt cx="2989908" cy="2424810"/>
          </a:xfrm>
        </p:grpSpPr>
        <p:sp>
          <p:nvSpPr>
            <p:cNvPr id="37" name="矩形 36"/>
            <p:cNvSpPr/>
            <p:nvPr/>
          </p:nvSpPr>
          <p:spPr>
            <a:xfrm>
              <a:off x="1286660" y="2657867"/>
              <a:ext cx="2794558" cy="1963089"/>
            </a:xfrm>
            <a:prstGeom prst="rect">
              <a:avLst/>
            </a:prstGeom>
            <a:blipFill dpi="0" rotWithShape="1">
              <a:blip r:embed="rId9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>
            <a:xfrm>
              <a:off x="1188985" y="2427006"/>
              <a:ext cx="2989908" cy="24248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3" grpId="3"/>
      <p:bldP spid="13" grpId="4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279698" y="0"/>
            <a:ext cx="2912301" cy="38830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733234" y="3303195"/>
            <a:ext cx="3693319" cy="369331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-30695" y="0"/>
            <a:ext cx="2912301" cy="388306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30696" y="3675542"/>
            <a:ext cx="3249262" cy="324926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41759" y="5150529"/>
            <a:ext cx="5370145" cy="3353656"/>
          </a:xfrm>
          <a:prstGeom prst="rect">
            <a:avLst/>
          </a:prstGeom>
        </p:spPr>
      </p:pic>
      <p:sp>
        <p:nvSpPr>
          <p:cNvPr id="14" name="PA-文本框 14"/>
          <p:cNvSpPr txBox="1"/>
          <p:nvPr>
            <p:custDataLst>
              <p:tags r:id="rId1"/>
            </p:custDataLst>
          </p:nvPr>
        </p:nvSpPr>
        <p:spPr>
          <a:xfrm>
            <a:off x="2187473" y="1787847"/>
            <a:ext cx="738282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800" b="0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1143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优秀</a:t>
            </a:r>
            <a:endParaRPr kumimoji="0" lang="en-US" altLang="zh-CN" sz="13800" b="0" i="1" u="none" strike="noStrike" kern="1200" cap="none" spc="0" normalizeH="0" baseline="0" noProof="0" dirty="0">
              <a:ln>
                <a:noFill/>
              </a:ln>
              <a:gradFill>
                <a:gsLst>
                  <a:gs pos="30000">
                    <a:srgbClr val="FBF2DD"/>
                  </a:gs>
                  <a:gs pos="100000">
                    <a:srgbClr val="D6784D"/>
                  </a:gs>
                </a:gsLst>
                <a:lin ang="2700000" scaled="1"/>
              </a:gradFill>
              <a:effectLst>
                <a:outerShdw blurRad="38100" dist="1143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1143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管理干部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06026" y="2605281"/>
            <a:ext cx="2376000" cy="23760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1816078" y="1561073"/>
            <a:ext cx="8318696" cy="954075"/>
          </a:xfrm>
          <a:prstGeom prst="rect">
            <a:avLst/>
          </a:prstGeom>
          <a:noFill/>
        </p:spPr>
        <p:txBody>
          <a:bodyPr wrap="square" lIns="121891" tIns="60944" rIns="121891" bIns="60944" rtlCol="0">
            <a:spAutoFit/>
          </a:bodyPr>
          <a:lstStyle>
            <a:defPPr>
              <a:defRPr lang="zh-CN"/>
            </a:defPPr>
            <a:lvl1pPr algn="ctr">
              <a:defRPr sz="5400" b="1">
                <a:gradFill flip="none" rotWithShape="1">
                  <a:gsLst>
                    <a:gs pos="0">
                      <a:srgbClr val="FFFF99"/>
                    </a:gs>
                    <a:gs pos="57000">
                      <a:schemeClr val="bg1"/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>
                  <a:outerShdw dist="50800" dir="5400000" algn="t" rotWithShape="0">
                    <a:srgbClr val="F41D0C"/>
                  </a:outerShdw>
                </a:effectLst>
                <a:latin typeface="方正粗倩简体" panose="03000509000000000000" pitchFamily="65" charset="-122"/>
                <a:ea typeface="方正粗倩简体" panose="03000509000000000000" pitchFamily="65" charset="-122"/>
              </a:defRPr>
            </a:lvl1pPr>
          </a:lstStyle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客户经理销售精英</a:t>
            </a:r>
          </a:p>
        </p:txBody>
      </p:sp>
      <p:sp>
        <p:nvSpPr>
          <p:cNvPr id="20" name="椭圆 19"/>
          <p:cNvSpPr/>
          <p:nvPr/>
        </p:nvSpPr>
        <p:spPr>
          <a:xfrm>
            <a:off x="2081842" y="2884959"/>
            <a:ext cx="1755512" cy="1755512"/>
          </a:xfrm>
          <a:prstGeom prst="ellipse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29771" y="2591682"/>
            <a:ext cx="2376000" cy="2376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090789" y="2577693"/>
            <a:ext cx="2376000" cy="2376000"/>
          </a:xfrm>
          <a:prstGeom prst="rect">
            <a:avLst/>
          </a:prstGeom>
        </p:spPr>
      </p:pic>
      <p:sp>
        <p:nvSpPr>
          <p:cNvPr id="23" name="椭圆 22"/>
          <p:cNvSpPr/>
          <p:nvPr/>
        </p:nvSpPr>
        <p:spPr>
          <a:xfrm>
            <a:off x="5230552" y="2884959"/>
            <a:ext cx="1755512" cy="1755512"/>
          </a:xfrm>
          <a:prstGeom prst="ellipse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379262" y="2884959"/>
            <a:ext cx="1755512" cy="1755512"/>
          </a:xfrm>
          <a:prstGeom prst="ellipse">
            <a:avLst/>
          </a:prstGeom>
          <a:blipFill>
            <a:blip r:embed="rId7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966275" y="5078783"/>
            <a:ext cx="1986646" cy="461665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>
              <a:defRPr sz="2000" b="0">
                <a:blipFill dpi="0" rotWithShape="1">
                  <a:blip r:embed="rId8"/>
                  <a:srcRect/>
                  <a:tile tx="0" ty="0" sx="100000" sy="100000" flip="none" algn="tl"/>
                </a:blipFill>
                <a:effectLst>
                  <a:outerShdw blurRad="127000" dist="38100" dir="2700000" algn="tl" rotWithShape="0">
                    <a:prstClr val="black">
                      <a:alpha val="64000"/>
                    </a:prstClr>
                  </a:outerShdw>
                </a:effectLst>
                <a:latin typeface="迷你简综艺" panose="03000509000000000000" pitchFamily="65" charset="-122"/>
                <a:ea typeface="迷你简综艺" panose="03000509000000000000" pitchFamily="65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XXX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30000">
                    <a:srgbClr val="FBF2DD"/>
                  </a:gs>
                  <a:gs pos="100000">
                    <a:srgbClr val="D6784D"/>
                  </a:gs>
                </a:gsLst>
                <a:lin ang="2700000" scaled="1"/>
              </a:gra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114985" y="5078783"/>
            <a:ext cx="1986646" cy="461665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>
              <a:defRPr sz="2000" b="0">
                <a:blipFill dpi="0" rotWithShape="1">
                  <a:blip r:embed="rId8"/>
                  <a:srcRect/>
                  <a:tile tx="0" ty="0" sx="100000" sy="100000" flip="none" algn="tl"/>
                </a:blipFill>
                <a:effectLst>
                  <a:outerShdw blurRad="127000" dist="38100" dir="2700000" algn="tl" rotWithShape="0">
                    <a:prstClr val="black">
                      <a:alpha val="64000"/>
                    </a:prstClr>
                  </a:outerShdw>
                </a:effectLst>
                <a:latin typeface="迷你简综艺" panose="03000509000000000000" pitchFamily="65" charset="-122"/>
                <a:ea typeface="迷你简综艺" panose="03000509000000000000" pitchFamily="65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XXX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30000">
                    <a:srgbClr val="FBF2DD"/>
                  </a:gs>
                  <a:gs pos="100000">
                    <a:srgbClr val="D6784D"/>
                  </a:gs>
                </a:gsLst>
                <a:lin ang="2700000" scaled="1"/>
              </a:gra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263695" y="5078783"/>
            <a:ext cx="1986646" cy="461665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>
              <a:defRPr sz="2000" b="0">
                <a:blipFill dpi="0" rotWithShape="1">
                  <a:blip r:embed="rId8"/>
                  <a:srcRect/>
                  <a:tile tx="0" ty="0" sx="100000" sy="100000" flip="none" algn="tl"/>
                </a:blipFill>
                <a:effectLst>
                  <a:outerShdw blurRad="127000" dist="38100" dir="2700000" algn="tl" rotWithShape="0">
                    <a:prstClr val="black">
                      <a:alpha val="64000"/>
                    </a:prstClr>
                  </a:outerShdw>
                </a:effectLst>
                <a:latin typeface="迷你简综艺" panose="03000509000000000000" pitchFamily="65" charset="-122"/>
                <a:ea typeface="迷你简综艺" panose="03000509000000000000" pitchFamily="65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XXX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gradFill>
                <a:gsLst>
                  <a:gs pos="30000">
                    <a:srgbClr val="FBF2DD"/>
                  </a:gs>
                  <a:gs pos="100000">
                    <a:srgbClr val="D6784D"/>
                  </a:gs>
                </a:gsLst>
                <a:lin ang="2700000" scaled="1"/>
              </a:gra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3" grpId="3"/>
      <p:bldP spid="13" grpId="4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279698" y="0"/>
            <a:ext cx="2912301" cy="38830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733234" y="3303195"/>
            <a:ext cx="3693319" cy="369331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-30695" y="0"/>
            <a:ext cx="2912301" cy="388306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30696" y="3675542"/>
            <a:ext cx="3249262" cy="324926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41759" y="5150529"/>
            <a:ext cx="5370145" cy="3353656"/>
          </a:xfrm>
          <a:prstGeom prst="rect">
            <a:avLst/>
          </a:prstGeom>
        </p:spPr>
      </p:pic>
      <p:sp>
        <p:nvSpPr>
          <p:cNvPr id="14" name="PA-文本框 14"/>
          <p:cNvSpPr txBox="1"/>
          <p:nvPr>
            <p:custDataLst>
              <p:tags r:id="rId1"/>
            </p:custDataLst>
          </p:nvPr>
        </p:nvSpPr>
        <p:spPr>
          <a:xfrm>
            <a:off x="2202620" y="2030446"/>
            <a:ext cx="738282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1143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先进</a:t>
            </a:r>
            <a:endParaRPr kumimoji="0" lang="en-US" altLang="zh-CN" sz="11500" b="0" i="1" u="none" strike="noStrike" kern="1200" cap="none" spc="0" normalizeH="0" baseline="0" noProof="0" dirty="0">
              <a:ln>
                <a:noFill/>
              </a:ln>
              <a:gradFill>
                <a:gsLst>
                  <a:gs pos="30000">
                    <a:srgbClr val="FBF2DD"/>
                  </a:gs>
                  <a:gs pos="100000">
                    <a:srgbClr val="D6784D"/>
                  </a:gs>
                </a:gsLst>
                <a:lin ang="2700000" scaled="1"/>
              </a:gradFill>
              <a:effectLst>
                <a:outerShdw blurRad="38100" dist="1143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1143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单位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1936652" y="993775"/>
            <a:ext cx="8318696" cy="954075"/>
          </a:xfrm>
          <a:prstGeom prst="rect">
            <a:avLst/>
          </a:prstGeom>
          <a:noFill/>
        </p:spPr>
        <p:txBody>
          <a:bodyPr wrap="square" lIns="121891" tIns="60944" rIns="121891" bIns="60944" rtlCol="0">
            <a:spAutoFit/>
          </a:bodyPr>
          <a:lstStyle>
            <a:defPPr>
              <a:defRPr lang="zh-CN"/>
            </a:defPPr>
            <a:lvl1pPr algn="ctr">
              <a:defRPr sz="5400" b="1">
                <a:gradFill flip="none" rotWithShape="1">
                  <a:gsLst>
                    <a:gs pos="0">
                      <a:srgbClr val="FFFF99"/>
                    </a:gs>
                    <a:gs pos="57000">
                      <a:schemeClr val="bg1"/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>
                  <a:outerShdw dist="50800" dir="5400000" algn="t" rotWithShape="0">
                    <a:srgbClr val="F41D0C"/>
                  </a:outerShdw>
                </a:effectLst>
                <a:latin typeface="方正粗倩简体" panose="03000509000000000000" pitchFamily="65" charset="-122"/>
                <a:ea typeface="方正粗倩简体" panose="03000509000000000000" pitchFamily="65" charset="-122"/>
              </a:defRPr>
            </a:lvl1pPr>
          </a:lstStyle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先进单位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6849094" y="1719803"/>
            <a:ext cx="2916387" cy="2916387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7462785" y="2916387"/>
            <a:ext cx="1872426" cy="523220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>
              <a:defRPr sz="2000" b="0">
                <a:blipFill dpi="0" rotWithShape="1">
                  <a:blip r:embed="rId5"/>
                  <a:srcRect/>
                  <a:tile tx="0" ty="0" sx="100000" sy="100000" flip="none" algn="tl"/>
                </a:blipFill>
                <a:effectLst>
                  <a:outerShdw blurRad="127000" dist="38100" dir="2700000" algn="tl" rotWithShape="0">
                    <a:prstClr val="black">
                      <a:alpha val="64000"/>
                    </a:prstClr>
                  </a:outerShdw>
                </a:effectLst>
                <a:latin typeface="迷你简综艺" panose="03000509000000000000" pitchFamily="65" charset="-122"/>
                <a:ea typeface="迷你简综艺" panose="03000509000000000000" pitchFamily="65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BD000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D000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公司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2426520" y="1719803"/>
            <a:ext cx="2916387" cy="2916387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040211" y="2916387"/>
            <a:ext cx="1872426" cy="523220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>
              <a:defRPr sz="2000" b="0">
                <a:blipFill dpi="0" rotWithShape="1">
                  <a:blip r:embed="rId5"/>
                  <a:srcRect/>
                  <a:tile tx="0" ty="0" sx="100000" sy="100000" flip="none" algn="tl"/>
                </a:blipFill>
                <a:effectLst>
                  <a:outerShdw blurRad="127000" dist="38100" dir="2700000" algn="tl" rotWithShape="0">
                    <a:prstClr val="black">
                      <a:alpha val="64000"/>
                    </a:prstClr>
                  </a:outerShdw>
                </a:effectLst>
                <a:latin typeface="迷你简综艺" panose="03000509000000000000" pitchFamily="65" charset="-122"/>
                <a:ea typeface="迷你简综艺" panose="03000509000000000000" pitchFamily="65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BD000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D000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公司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4637806" y="3429000"/>
            <a:ext cx="2916387" cy="2916387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5251497" y="4625584"/>
            <a:ext cx="1872426" cy="523220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>
              <a:defRPr sz="2000" b="0">
                <a:blipFill dpi="0" rotWithShape="1">
                  <a:blip r:embed="rId5"/>
                  <a:srcRect/>
                  <a:tile tx="0" ty="0" sx="100000" sy="100000" flip="none" algn="tl"/>
                </a:blipFill>
                <a:effectLst>
                  <a:outerShdw blurRad="127000" dist="38100" dir="2700000" algn="tl" rotWithShape="0">
                    <a:prstClr val="black">
                      <a:alpha val="64000"/>
                    </a:prstClr>
                  </a:outerShdw>
                </a:effectLst>
                <a:latin typeface="迷你简综艺" panose="03000509000000000000" pitchFamily="65" charset="-122"/>
                <a:ea typeface="迷你简综艺" panose="03000509000000000000" pitchFamily="65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BD000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XX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D000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公司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3" grpId="3"/>
      <p:bldP spid="13" grpId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279698" y="0"/>
            <a:ext cx="2912301" cy="38830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733234" y="3303195"/>
            <a:ext cx="3693319" cy="369331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-30695" y="0"/>
            <a:ext cx="2912301" cy="388306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30696" y="3675542"/>
            <a:ext cx="3249262" cy="324926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41759" y="5150529"/>
            <a:ext cx="5370145" cy="335365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5351" y="1067293"/>
            <a:ext cx="3941098" cy="278461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933071" y="4641535"/>
            <a:ext cx="2325858" cy="584775"/>
          </a:xfrm>
          <a:prstGeom prst="rect">
            <a:avLst/>
          </a:prstGeom>
          <a:noFill/>
          <a:ln>
            <a:solidFill>
              <a:srgbClr val="FBF2D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  <a:tileRect/>
                </a:gradFill>
                <a:effectLst>
                  <a:outerShdw blurRad="38100" dist="1143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PART 03.</a:t>
            </a:r>
            <a:endParaRPr kumimoji="0" lang="zh-CN" altLang="en-US" sz="3200" b="1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30000">
                    <a:srgbClr val="FBF2DD"/>
                  </a:gs>
                  <a:gs pos="100000">
                    <a:srgbClr val="D6784D"/>
                  </a:gs>
                </a:gsLst>
                <a:lin ang="2700000" scaled="1"/>
                <a:tileRect/>
              </a:gradFill>
              <a:effectLst>
                <a:outerShdw blurRad="38100" dist="1143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4" name="PA-文本框 14"/>
          <p:cNvSpPr txBox="1"/>
          <p:nvPr>
            <p:custDataLst>
              <p:tags r:id="rId1"/>
            </p:custDataLst>
          </p:nvPr>
        </p:nvSpPr>
        <p:spPr>
          <a:xfrm>
            <a:off x="2284487" y="3125742"/>
            <a:ext cx="73828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1143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优秀分享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extBox 2"/>
          <p:cNvSpPr txBox="1"/>
          <p:nvPr/>
        </p:nvSpPr>
        <p:spPr>
          <a:xfrm>
            <a:off x="3216812" y="993775"/>
            <a:ext cx="5758376" cy="954075"/>
          </a:xfrm>
          <a:prstGeom prst="rect">
            <a:avLst/>
          </a:prstGeom>
          <a:noFill/>
        </p:spPr>
        <p:txBody>
          <a:bodyPr wrap="square" lIns="121891" tIns="60944" rIns="121891" bIns="60944" rtlCol="0">
            <a:spAutoFit/>
          </a:bodyPr>
          <a:lstStyle>
            <a:defPPr>
              <a:defRPr lang="zh-CN"/>
            </a:defPPr>
            <a:lvl1pPr algn="ctr">
              <a:defRPr sz="5400" b="1">
                <a:gradFill flip="none" rotWithShape="1">
                  <a:gsLst>
                    <a:gs pos="0">
                      <a:srgbClr val="FFFF99"/>
                    </a:gs>
                    <a:gs pos="57000">
                      <a:schemeClr val="bg1"/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>
                  <a:outerShdw dist="50800" dir="5400000" algn="t" rotWithShape="0">
                    <a:srgbClr val="F41D0C"/>
                  </a:outerShdw>
                </a:effectLst>
                <a:latin typeface="方正粗倩简体" panose="03000509000000000000" pitchFamily="65" charset="-122"/>
                <a:ea typeface="方正粗倩简体" panose="03000509000000000000" pitchFamily="65" charset="-122"/>
              </a:defRPr>
            </a:lvl1pPr>
          </a:lstStyle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优秀分享</a:t>
            </a: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375004">
            <a:off x="2564524" y="2233778"/>
            <a:ext cx="2038719" cy="1359146"/>
          </a:xfrm>
          <a:prstGeom prst="rect">
            <a:avLst/>
          </a:prstGeom>
          <a:noFill/>
          <a:ln w="762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496612">
            <a:off x="5186346" y="2361344"/>
            <a:ext cx="1672207" cy="941051"/>
          </a:xfrm>
          <a:prstGeom prst="rect">
            <a:avLst/>
          </a:prstGeom>
          <a:noFill/>
          <a:ln w="762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0941068">
            <a:off x="5056582" y="3754925"/>
            <a:ext cx="1931734" cy="1287823"/>
          </a:xfrm>
          <a:prstGeom prst="rect">
            <a:avLst/>
          </a:prstGeom>
          <a:noFill/>
          <a:ln w="762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422398">
            <a:off x="7616847" y="2361654"/>
            <a:ext cx="1895130" cy="126342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762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20470536">
            <a:off x="2318384" y="4134688"/>
            <a:ext cx="2141036" cy="142457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635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文本框 39"/>
          <p:cNvSpPr txBox="1"/>
          <p:nvPr/>
        </p:nvSpPr>
        <p:spPr>
          <a:xfrm>
            <a:off x="7546495" y="4090820"/>
            <a:ext cx="2315598" cy="1338828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>
              <a:defRPr sz="2000" b="0">
                <a:blipFill dpi="0" rotWithShape="1">
                  <a:blip r:embed="rId10"/>
                  <a:srcRect/>
                  <a:tile tx="0" ty="0" sx="100000" sy="100000" flip="none" algn="tl"/>
                </a:blipFill>
                <a:effectLst>
                  <a:outerShdw blurRad="127000" dist="38100" dir="2700000" algn="tl" rotWithShape="0">
                    <a:prstClr val="black">
                      <a:alpha val="64000"/>
                    </a:prstClr>
                  </a:outerShdw>
                </a:effectLst>
                <a:latin typeface="迷你简综艺" panose="03000509000000000000" pitchFamily="65" charset="-122"/>
                <a:ea typeface="迷你简综艺" panose="03000509000000000000" pitchFamily="65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此处添加相应的文字描述内容丰富章节内容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" fill="hold"/>
                                        <p:tgtEl>
                                          <p:spTgt spid="30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30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" fill="hold"/>
                                        <p:tgtEl>
                                          <p:spTgt spid="3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0" grpId="2"/>
      <p:bldP spid="30" grpId="3"/>
      <p:bldP spid="30" grpId="4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7446" y="-16587"/>
            <a:ext cx="14768186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16587"/>
            <a:ext cx="6096000" cy="68580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6086315" y="16587"/>
            <a:ext cx="6096000" cy="685800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3821130" y="2214577"/>
            <a:ext cx="2874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BF0007"/>
                </a:solidFill>
                <a:effectLst/>
                <a:uLnTx/>
                <a:uFillTx/>
                <a:cs typeface="+mn-ea"/>
                <a:sym typeface="+mn-lt"/>
              </a:rPr>
              <a:t>  奏唱司歌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BF000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190865" y="2214577"/>
            <a:ext cx="2781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BF0007"/>
                </a:solidFill>
                <a:effectLst/>
                <a:uLnTx/>
                <a:uFillTx/>
                <a:cs typeface="+mn-ea"/>
                <a:sym typeface="+mn-lt"/>
              </a:rPr>
              <a:t>方案宣导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BF000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821130" y="3064196"/>
            <a:ext cx="2781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BF0007"/>
                </a:solidFill>
                <a:effectLst/>
                <a:uLnTx/>
                <a:uFillTx/>
                <a:cs typeface="+mn-ea"/>
                <a:sym typeface="+mn-lt"/>
              </a:rPr>
              <a:t>表彰决定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BF000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190865" y="3064196"/>
            <a:ext cx="2781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BF0007"/>
                </a:solidFill>
                <a:effectLst/>
                <a:uLnTx/>
                <a:uFillTx/>
                <a:cs typeface="+mn-ea"/>
                <a:sym typeface="+mn-lt"/>
              </a:rPr>
              <a:t>授军令状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BF000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821130" y="3913816"/>
            <a:ext cx="2781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BF0007"/>
                </a:solidFill>
                <a:effectLst/>
                <a:uLnTx/>
                <a:uFillTx/>
                <a:cs typeface="+mn-ea"/>
                <a:sym typeface="+mn-lt"/>
              </a:rPr>
              <a:t>优秀分享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BF000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190865" y="3913816"/>
            <a:ext cx="3070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BF0007"/>
                </a:solidFill>
                <a:effectLst/>
                <a:uLnTx/>
                <a:uFillTx/>
                <a:cs typeface="+mn-ea"/>
                <a:sym typeface="+mn-lt"/>
              </a:rPr>
              <a:t>领导总动员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BF000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366412" y="2269189"/>
            <a:ext cx="965905" cy="2269518"/>
            <a:chOff x="2022277" y="2165485"/>
            <a:chExt cx="965905" cy="2269518"/>
          </a:xfrm>
        </p:grpSpPr>
        <p:sp>
          <p:nvSpPr>
            <p:cNvPr id="4" name="椭圆 3"/>
            <p:cNvSpPr/>
            <p:nvPr/>
          </p:nvSpPr>
          <p:spPr>
            <a:xfrm>
              <a:off x="2028108" y="2165485"/>
              <a:ext cx="960074" cy="960074"/>
            </a:xfrm>
            <a:prstGeom prst="ellipse">
              <a:avLst/>
            </a:prstGeom>
            <a:solidFill>
              <a:srgbClr val="BD0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CDFD5"/>
                  </a:solidFill>
                  <a:effectLst/>
                  <a:uLnTx/>
                  <a:uFillTx/>
                  <a:cs typeface="+mn-ea"/>
                  <a:sym typeface="+mn-lt"/>
                </a:rPr>
                <a:t>目</a:t>
              </a:r>
            </a:p>
          </p:txBody>
        </p:sp>
        <p:sp>
          <p:nvSpPr>
            <p:cNvPr id="28" name="椭圆 27"/>
            <p:cNvSpPr/>
            <p:nvPr/>
          </p:nvSpPr>
          <p:spPr>
            <a:xfrm>
              <a:off x="2022277" y="3474929"/>
              <a:ext cx="960074" cy="960074"/>
            </a:xfrm>
            <a:prstGeom prst="ellipse">
              <a:avLst/>
            </a:prstGeom>
            <a:solidFill>
              <a:srgbClr val="BD0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ECDFD5"/>
                  </a:solidFill>
                  <a:effectLst/>
                  <a:uLnTx/>
                  <a:uFillTx/>
                  <a:cs typeface="+mn-ea"/>
                  <a:sym typeface="+mn-lt"/>
                </a:rPr>
                <a:t>录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extBox 2"/>
          <p:cNvSpPr txBox="1"/>
          <p:nvPr/>
        </p:nvSpPr>
        <p:spPr>
          <a:xfrm>
            <a:off x="3216812" y="993775"/>
            <a:ext cx="5758376" cy="954075"/>
          </a:xfrm>
          <a:prstGeom prst="rect">
            <a:avLst/>
          </a:prstGeom>
          <a:noFill/>
        </p:spPr>
        <p:txBody>
          <a:bodyPr wrap="square" lIns="121891" tIns="60944" rIns="121891" bIns="60944" rtlCol="0">
            <a:spAutoFit/>
          </a:bodyPr>
          <a:lstStyle>
            <a:defPPr>
              <a:defRPr lang="zh-CN"/>
            </a:defPPr>
            <a:lvl1pPr algn="ctr">
              <a:defRPr sz="5400" b="1">
                <a:gradFill flip="none" rotWithShape="1">
                  <a:gsLst>
                    <a:gs pos="0">
                      <a:srgbClr val="FFFF99"/>
                    </a:gs>
                    <a:gs pos="57000">
                      <a:schemeClr val="bg1"/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>
                  <a:outerShdw dist="50800" dir="5400000" algn="t" rotWithShape="0">
                    <a:srgbClr val="F41D0C"/>
                  </a:outerShdw>
                </a:effectLst>
                <a:latin typeface="方正粗倩简体" panose="03000509000000000000" pitchFamily="65" charset="-122"/>
                <a:ea typeface="方正粗倩简体" panose="03000509000000000000" pitchFamily="65" charset="-122"/>
              </a:defRPr>
            </a:lvl1pPr>
          </a:lstStyle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优秀分享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979670" y="4790637"/>
            <a:ext cx="3305008" cy="878638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>
              <a:defRPr sz="2000" b="0"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blurRad="127000" dist="38100" dir="2700000" algn="tl" rotWithShape="0">
                    <a:prstClr val="black">
                      <a:alpha val="64000"/>
                    </a:prstClr>
                  </a:outerShdw>
                </a:effectLst>
                <a:latin typeface="迷你简综艺" panose="03000509000000000000" pitchFamily="65" charset="-122"/>
                <a:ea typeface="迷你简综艺" panose="03000509000000000000" pitchFamily="65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此处添加相应的文字描述内容丰富章节内容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1375004">
            <a:off x="2374347" y="2196004"/>
            <a:ext cx="2170373" cy="1446915"/>
          </a:xfrm>
          <a:prstGeom prst="rect">
            <a:avLst/>
          </a:prstGeom>
          <a:noFill/>
          <a:ln w="762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496612">
            <a:off x="7348187" y="2182938"/>
            <a:ext cx="2428727" cy="1366790"/>
          </a:xfrm>
          <a:prstGeom prst="rect">
            <a:avLst/>
          </a:prstGeom>
          <a:noFill/>
          <a:ln w="762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20941068">
            <a:off x="5137061" y="2630543"/>
            <a:ext cx="2046482" cy="1364322"/>
          </a:xfrm>
          <a:prstGeom prst="rect">
            <a:avLst/>
          </a:prstGeom>
          <a:noFill/>
          <a:ln w="762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21335272">
            <a:off x="3268307" y="4080115"/>
            <a:ext cx="2135737" cy="1421044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 w="635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" fill="hold"/>
                                        <p:tgtEl>
                                          <p:spTgt spid="30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30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" fill="hold"/>
                                        <p:tgtEl>
                                          <p:spTgt spid="3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0" grpId="2"/>
      <p:bldP spid="30" grpId="3"/>
      <p:bldP spid="30" grpId="4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extBox 2"/>
          <p:cNvSpPr txBox="1"/>
          <p:nvPr/>
        </p:nvSpPr>
        <p:spPr>
          <a:xfrm>
            <a:off x="3216812" y="993775"/>
            <a:ext cx="5758376" cy="954075"/>
          </a:xfrm>
          <a:prstGeom prst="rect">
            <a:avLst/>
          </a:prstGeom>
          <a:noFill/>
        </p:spPr>
        <p:txBody>
          <a:bodyPr wrap="square" lIns="121891" tIns="60944" rIns="121891" bIns="60944" rtlCol="0">
            <a:spAutoFit/>
          </a:bodyPr>
          <a:lstStyle>
            <a:defPPr>
              <a:defRPr lang="zh-CN"/>
            </a:defPPr>
            <a:lvl1pPr algn="ctr">
              <a:defRPr sz="5400" b="1">
                <a:gradFill flip="none" rotWithShape="1">
                  <a:gsLst>
                    <a:gs pos="0">
                      <a:srgbClr val="FFFF99"/>
                    </a:gs>
                    <a:gs pos="57000">
                      <a:schemeClr val="bg1"/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>
                  <a:outerShdw dist="50800" dir="5400000" algn="t" rotWithShape="0">
                    <a:srgbClr val="F41D0C"/>
                  </a:outerShdw>
                </a:effectLst>
                <a:latin typeface="方正粗倩简体" panose="03000509000000000000" pitchFamily="65" charset="-122"/>
                <a:ea typeface="方正粗倩简体" panose="03000509000000000000" pitchFamily="65" charset="-122"/>
              </a:defRPr>
            </a:lvl1pPr>
          </a:lstStyle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优秀分享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670180" y="4717345"/>
            <a:ext cx="3305008" cy="878638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dist">
              <a:defRPr sz="2000" b="0"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blurRad="127000" dist="38100" dir="2700000" algn="tl" rotWithShape="0">
                    <a:prstClr val="black">
                      <a:alpha val="64000"/>
                    </a:prstClr>
                  </a:outerShdw>
                </a:effectLst>
                <a:latin typeface="迷你简综艺" panose="03000509000000000000" pitchFamily="65" charset="-122"/>
                <a:ea typeface="迷你简综艺" panose="03000509000000000000" pitchFamily="65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此处添加相应的文字描述内容丰富章节内容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1375004">
            <a:off x="2142276" y="3501621"/>
            <a:ext cx="3034265" cy="2022843"/>
          </a:xfrm>
          <a:prstGeom prst="rect">
            <a:avLst/>
          </a:prstGeom>
          <a:noFill/>
          <a:ln w="762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1248731">
            <a:off x="4783616" y="2349319"/>
            <a:ext cx="2624769" cy="1477115"/>
          </a:xfrm>
          <a:prstGeom prst="rect">
            <a:avLst/>
          </a:prstGeom>
          <a:noFill/>
          <a:ln w="762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422398">
            <a:off x="7248174" y="2588125"/>
            <a:ext cx="2935095" cy="195673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762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" fill="hold"/>
                                        <p:tgtEl>
                                          <p:spTgt spid="30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30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" fill="hold"/>
                                        <p:tgtEl>
                                          <p:spTgt spid="3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0" grpId="2"/>
      <p:bldP spid="30" grpId="3"/>
      <p:bldP spid="30" grpId="4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279698" y="0"/>
            <a:ext cx="2912301" cy="38830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733234" y="3303195"/>
            <a:ext cx="3693319" cy="369331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-30695" y="0"/>
            <a:ext cx="2912301" cy="388306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30696" y="3675542"/>
            <a:ext cx="3249262" cy="324926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41759" y="5150529"/>
            <a:ext cx="5370145" cy="335365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5351" y="1067293"/>
            <a:ext cx="3941098" cy="278461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933071" y="4641535"/>
            <a:ext cx="2325858" cy="584775"/>
          </a:xfrm>
          <a:prstGeom prst="rect">
            <a:avLst/>
          </a:prstGeom>
          <a:noFill/>
          <a:ln>
            <a:solidFill>
              <a:srgbClr val="FBF2D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  <a:tileRect/>
                </a:gradFill>
                <a:effectLst>
                  <a:outerShdw blurRad="38100" dist="1143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PART 04.</a:t>
            </a:r>
            <a:endParaRPr kumimoji="0" lang="zh-CN" altLang="en-US" sz="3200" b="1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30000">
                    <a:srgbClr val="FBF2DD"/>
                  </a:gs>
                  <a:gs pos="100000">
                    <a:srgbClr val="D6784D"/>
                  </a:gs>
                </a:gsLst>
                <a:lin ang="2700000" scaled="1"/>
                <a:tileRect/>
              </a:gradFill>
              <a:effectLst>
                <a:outerShdw blurRad="38100" dist="1143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4" name="PA-文本框 14"/>
          <p:cNvSpPr txBox="1"/>
          <p:nvPr>
            <p:custDataLst>
              <p:tags r:id="rId1"/>
            </p:custDataLst>
          </p:nvPr>
        </p:nvSpPr>
        <p:spPr>
          <a:xfrm>
            <a:off x="2389239" y="3089887"/>
            <a:ext cx="73828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1143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方案宣导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2853" y="-258377"/>
            <a:ext cx="10538565" cy="68580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2836985" y="2168352"/>
            <a:ext cx="6518030" cy="2154404"/>
          </a:xfrm>
          <a:prstGeom prst="rect">
            <a:avLst/>
          </a:prstGeom>
          <a:noFill/>
        </p:spPr>
        <p:txBody>
          <a:bodyPr wrap="square" lIns="121891" tIns="60944" rIns="121891" bIns="60944" rtlCol="0">
            <a:spAutoFit/>
          </a:bodyPr>
          <a:lstStyle>
            <a:defPPr>
              <a:defRPr lang="zh-CN"/>
            </a:defPPr>
            <a:lvl1pPr algn="ctr">
              <a:defRPr sz="5400" b="1">
                <a:gradFill flip="none" rotWithShape="1">
                  <a:gsLst>
                    <a:gs pos="0">
                      <a:srgbClr val="FFFF99"/>
                    </a:gs>
                    <a:gs pos="57000">
                      <a:schemeClr val="bg1"/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>
                  <a:outerShdw dist="50800" dir="5400000" algn="t" rotWithShape="0">
                    <a:srgbClr val="F41D0C"/>
                  </a:outerShdw>
                </a:effectLst>
                <a:latin typeface="方正粗倩简体" panose="03000509000000000000" pitchFamily="65" charset="-122"/>
                <a:ea typeface="方正粗倩简体" panose="03000509000000000000" pitchFamily="65" charset="-122"/>
              </a:defRPr>
            </a:lvl1pPr>
          </a:lstStyle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BD00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有请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BD00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XXX</a:t>
            </a: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BD00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经理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BD00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BD00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发表方向宣导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394857" y="4145771"/>
            <a:ext cx="7339693" cy="3137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0" grpId="3"/>
      <p:bldP spid="10" grpId="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279698" y="0"/>
            <a:ext cx="2912301" cy="38830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733234" y="3303195"/>
            <a:ext cx="3693319" cy="369331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-30695" y="0"/>
            <a:ext cx="2912301" cy="388306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30696" y="3675542"/>
            <a:ext cx="3249262" cy="324926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41759" y="5150529"/>
            <a:ext cx="5370145" cy="335365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5351" y="1067293"/>
            <a:ext cx="3941098" cy="278461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933071" y="4641535"/>
            <a:ext cx="2325858" cy="584775"/>
          </a:xfrm>
          <a:prstGeom prst="rect">
            <a:avLst/>
          </a:prstGeom>
          <a:noFill/>
          <a:ln>
            <a:solidFill>
              <a:srgbClr val="FBF2D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  <a:tileRect/>
                </a:gradFill>
                <a:effectLst>
                  <a:outerShdw blurRad="38100" dist="1143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PART 05.</a:t>
            </a:r>
            <a:endParaRPr kumimoji="0" lang="zh-CN" altLang="en-US" sz="3200" b="1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30000">
                    <a:srgbClr val="FBF2DD"/>
                  </a:gs>
                  <a:gs pos="100000">
                    <a:srgbClr val="D6784D"/>
                  </a:gs>
                </a:gsLst>
                <a:lin ang="2700000" scaled="1"/>
                <a:tileRect/>
              </a:gradFill>
              <a:effectLst>
                <a:outerShdw blurRad="38100" dist="1143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4" name="PA-文本框 14"/>
          <p:cNvSpPr txBox="1"/>
          <p:nvPr>
            <p:custDataLst>
              <p:tags r:id="rId1"/>
            </p:custDataLst>
          </p:nvPr>
        </p:nvSpPr>
        <p:spPr>
          <a:xfrm>
            <a:off x="2284487" y="3125742"/>
            <a:ext cx="73828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1143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授军令状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2513428" y="3796938"/>
            <a:ext cx="7165144" cy="1231074"/>
          </a:xfrm>
          <a:prstGeom prst="rect">
            <a:avLst/>
          </a:prstGeom>
          <a:noFill/>
        </p:spPr>
        <p:txBody>
          <a:bodyPr wrap="square" lIns="121891" tIns="60944" rIns="121891" bIns="60944" rtlCol="0">
            <a:spAutoFit/>
          </a:bodyPr>
          <a:lstStyle>
            <a:defPPr>
              <a:defRPr lang="zh-CN"/>
            </a:defPPr>
            <a:lvl1pPr algn="ctr">
              <a:defRPr sz="5400" b="1">
                <a:gradFill flip="none" rotWithShape="1">
                  <a:gsLst>
                    <a:gs pos="0">
                      <a:srgbClr val="FFFF99"/>
                    </a:gs>
                    <a:gs pos="57000">
                      <a:schemeClr val="bg1"/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>
                  <a:outerShdw dist="50800" dir="5400000" algn="t" rotWithShape="0">
                    <a:srgbClr val="F41D0C"/>
                  </a:outerShdw>
                </a:effectLst>
                <a:latin typeface="方正粗倩简体" panose="03000509000000000000" pitchFamily="65" charset="-122"/>
                <a:ea typeface="方正粗倩简体" panose="03000509000000000000" pitchFamily="65" charset="-122"/>
              </a:defRPr>
            </a:lvl1pPr>
          </a:lstStyle>
          <a:p>
            <a:pPr lvl="0" defTabSz="1218565">
              <a:defRPr/>
            </a:pPr>
            <a:r>
              <a:rPr lang="zh-CN" altLang="en-US" sz="7200" dirty="0"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销售部门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51771" y="-647971"/>
            <a:ext cx="8688458" cy="6134371"/>
          </a:xfrm>
          <a:prstGeom prst="rect">
            <a:avLst/>
          </a:prstGeom>
        </p:spPr>
      </p:pic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0" grpId="3"/>
      <p:bldP spid="10" grpId="4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2513428" y="3796938"/>
            <a:ext cx="7165144" cy="1231074"/>
          </a:xfrm>
          <a:prstGeom prst="rect">
            <a:avLst/>
          </a:prstGeom>
          <a:noFill/>
        </p:spPr>
        <p:txBody>
          <a:bodyPr wrap="square" lIns="121891" tIns="60944" rIns="121891" bIns="60944" rtlCol="0">
            <a:spAutoFit/>
          </a:bodyPr>
          <a:lstStyle>
            <a:defPPr>
              <a:defRPr lang="zh-CN"/>
            </a:defPPr>
            <a:lvl1pPr algn="ctr">
              <a:defRPr sz="5400" b="1">
                <a:gradFill flip="none" rotWithShape="1">
                  <a:gsLst>
                    <a:gs pos="0">
                      <a:srgbClr val="FFFF99"/>
                    </a:gs>
                    <a:gs pos="57000">
                      <a:schemeClr val="bg1"/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>
                  <a:outerShdw dist="50800" dir="5400000" algn="t" rotWithShape="0">
                    <a:srgbClr val="F41D0C"/>
                  </a:outerShdw>
                </a:effectLst>
                <a:latin typeface="方正粗倩简体" panose="03000509000000000000" pitchFamily="65" charset="-122"/>
                <a:ea typeface="方正粗倩简体" panose="03000509000000000000" pitchFamily="65" charset="-122"/>
              </a:defRPr>
            </a:lvl1pPr>
          </a:lstStyle>
          <a:p>
            <a:pPr lvl="0" defTabSz="1218565">
              <a:defRPr/>
            </a:pPr>
            <a:r>
              <a:rPr lang="zh-CN" altLang="en-US" sz="7200" dirty="0"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市场部门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51771" y="-647971"/>
            <a:ext cx="8688458" cy="6134371"/>
          </a:xfrm>
          <a:prstGeom prst="rect">
            <a:avLst/>
          </a:prstGeom>
        </p:spPr>
      </p:pic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0" grpId="3"/>
      <p:bldP spid="10" grpId="4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2513428" y="4079967"/>
            <a:ext cx="7165144" cy="1231074"/>
          </a:xfrm>
          <a:prstGeom prst="rect">
            <a:avLst/>
          </a:prstGeom>
          <a:noFill/>
        </p:spPr>
        <p:txBody>
          <a:bodyPr wrap="square" lIns="121891" tIns="60944" rIns="121891" bIns="60944" rtlCol="0">
            <a:spAutoFit/>
          </a:bodyPr>
          <a:lstStyle>
            <a:defPPr>
              <a:defRPr lang="zh-CN"/>
            </a:defPPr>
            <a:lvl1pPr algn="ctr">
              <a:defRPr sz="5400" b="1">
                <a:gradFill flip="none" rotWithShape="1">
                  <a:gsLst>
                    <a:gs pos="0">
                      <a:srgbClr val="FFFF99"/>
                    </a:gs>
                    <a:gs pos="57000">
                      <a:schemeClr val="bg1"/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>
                  <a:outerShdw dist="50800" dir="5400000" algn="t" rotWithShape="0">
                    <a:srgbClr val="F41D0C"/>
                  </a:outerShdw>
                </a:effectLst>
                <a:latin typeface="方正粗倩简体" panose="03000509000000000000" pitchFamily="65" charset="-122"/>
                <a:ea typeface="方正粗倩简体" panose="03000509000000000000" pitchFamily="65" charset="-122"/>
              </a:defRPr>
            </a:lvl1pPr>
          </a:lstStyle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技术部门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51771" y="-647971"/>
            <a:ext cx="8688458" cy="6134371"/>
          </a:xfrm>
          <a:prstGeom prst="rect">
            <a:avLst/>
          </a:prstGeom>
        </p:spPr>
      </p:pic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0" grpId="3"/>
      <p:bldP spid="10" grpId="4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2513428" y="3796938"/>
            <a:ext cx="7165144" cy="1231074"/>
          </a:xfrm>
          <a:prstGeom prst="rect">
            <a:avLst/>
          </a:prstGeom>
          <a:noFill/>
        </p:spPr>
        <p:txBody>
          <a:bodyPr wrap="square" lIns="121891" tIns="60944" rIns="121891" bIns="60944" rtlCol="0">
            <a:spAutoFit/>
          </a:bodyPr>
          <a:lstStyle>
            <a:defPPr>
              <a:defRPr lang="zh-CN"/>
            </a:defPPr>
            <a:lvl1pPr algn="ctr">
              <a:defRPr sz="5400" b="1">
                <a:gradFill flip="none" rotWithShape="1">
                  <a:gsLst>
                    <a:gs pos="0">
                      <a:srgbClr val="FFFF99"/>
                    </a:gs>
                    <a:gs pos="57000">
                      <a:schemeClr val="bg1"/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>
                  <a:outerShdw dist="50800" dir="5400000" algn="t" rotWithShape="0">
                    <a:srgbClr val="F41D0C"/>
                  </a:outerShdw>
                </a:effectLst>
                <a:latin typeface="方正粗倩简体" panose="03000509000000000000" pitchFamily="65" charset="-122"/>
                <a:ea typeface="方正粗倩简体" panose="03000509000000000000" pitchFamily="65" charset="-122"/>
              </a:defRPr>
            </a:lvl1pPr>
          </a:lstStyle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运营部门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51771" y="-647971"/>
            <a:ext cx="8688458" cy="6134371"/>
          </a:xfrm>
          <a:prstGeom prst="rect">
            <a:avLst/>
          </a:prstGeom>
        </p:spPr>
      </p:pic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0" grpId="3"/>
      <p:bldP spid="10" grpId="4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279698" y="0"/>
            <a:ext cx="2912301" cy="38830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733234" y="3303195"/>
            <a:ext cx="3693319" cy="369331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-30695" y="0"/>
            <a:ext cx="2912301" cy="388306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30696" y="3675542"/>
            <a:ext cx="3249262" cy="324926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41759" y="5150529"/>
            <a:ext cx="5370145" cy="3353656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933071" y="4641535"/>
            <a:ext cx="2325858" cy="584775"/>
          </a:xfrm>
          <a:prstGeom prst="rect">
            <a:avLst/>
          </a:prstGeom>
          <a:noFill/>
          <a:ln>
            <a:solidFill>
              <a:srgbClr val="FBF2D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  <a:tileRect/>
                </a:gradFill>
                <a:effectLst>
                  <a:outerShdw blurRad="38100" dist="1143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PART 06.</a:t>
            </a:r>
            <a:endParaRPr kumimoji="0" lang="zh-CN" altLang="en-US" sz="3200" b="1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30000">
                    <a:srgbClr val="FBF2DD"/>
                  </a:gs>
                  <a:gs pos="100000">
                    <a:srgbClr val="D6784D"/>
                  </a:gs>
                </a:gsLst>
                <a:lin ang="2700000" scaled="1"/>
                <a:tileRect/>
              </a:gradFill>
              <a:effectLst>
                <a:outerShdw blurRad="38100" dist="1143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4" name="PA-文本框 14"/>
          <p:cNvSpPr txBox="1"/>
          <p:nvPr>
            <p:custDataLst>
              <p:tags r:id="rId1"/>
            </p:custDataLst>
          </p:nvPr>
        </p:nvSpPr>
        <p:spPr>
          <a:xfrm>
            <a:off x="2284487" y="3179582"/>
            <a:ext cx="73828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1143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领导总动员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5351" y="1067293"/>
            <a:ext cx="3941098" cy="2784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279698" y="0"/>
            <a:ext cx="2912301" cy="388306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733234" y="3303195"/>
            <a:ext cx="3693319" cy="369331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-30695" y="0"/>
            <a:ext cx="2912301" cy="38830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-30696" y="3675542"/>
            <a:ext cx="3249262" cy="324926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141759" y="5150529"/>
            <a:ext cx="5370145" cy="335365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148624" y="2139257"/>
            <a:ext cx="3410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1143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点燃梦想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991488" y="3032363"/>
            <a:ext cx="3410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1143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赢在开门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874453" y="3957059"/>
            <a:ext cx="4773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1143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辞金牛迎新虎！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659318" y="4549689"/>
            <a:ext cx="4852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1143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我们迎来了实现梦想的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1143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2022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1143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！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49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49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25901" y="1686003"/>
            <a:ext cx="6340197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千军万马</a:t>
            </a:r>
            <a:endParaRPr kumimoji="0" lang="en-US" altLang="zh-CN" sz="8800" b="0" i="0" u="none" strike="noStrike" kern="1200" cap="none" spc="0" normalizeH="0" baseline="0" noProof="0" dirty="0">
              <a:ln>
                <a:noFill/>
              </a:ln>
              <a:gradFill>
                <a:gsLst>
                  <a:gs pos="30000">
                    <a:srgbClr val="FBF2DD"/>
                  </a:gs>
                  <a:gs pos="100000">
                    <a:srgbClr val="D6784D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为梦想而战</a:t>
            </a:r>
          </a:p>
        </p:txBody>
      </p:sp>
    </p:spTree>
  </p:cSld>
  <p:clrMapOvr>
    <a:masterClrMapping/>
  </p:clrMapOvr>
  <p:transition spd="med" advTm="0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224212" y="5026199"/>
            <a:ext cx="5743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  <a:tileRect/>
                </a:gradFill>
                <a:effectLst>
                  <a:outerShdw blurRad="38100" dist="1143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XX</a:t>
            </a:r>
            <a:r>
              <a:rPr kumimoji="0" lang="zh-CN" altLang="en-US" sz="2800" b="0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  <a:tileRect/>
                </a:gradFill>
                <a:effectLst>
                  <a:outerShdw blurRad="38100" dist="1143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公司开门红启动会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279698" y="0"/>
            <a:ext cx="2912301" cy="38830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733234" y="3303195"/>
            <a:ext cx="3693319" cy="369331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-30695" y="0"/>
            <a:ext cx="2912301" cy="388306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-30696" y="3675542"/>
            <a:ext cx="3249262" cy="324926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486052" y="886531"/>
            <a:ext cx="6925790" cy="413966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320649" y="5112834"/>
            <a:ext cx="3370724" cy="252804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flipH="1">
            <a:off x="4100210" y="5317144"/>
            <a:ext cx="2607039" cy="195527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141759" y="5150529"/>
            <a:ext cx="5370145" cy="3353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279698" y="0"/>
            <a:ext cx="2912301" cy="38830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733234" y="3303195"/>
            <a:ext cx="3693319" cy="369331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-30695" y="0"/>
            <a:ext cx="2912301" cy="388306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30696" y="3675542"/>
            <a:ext cx="3249262" cy="324926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41759" y="5150529"/>
            <a:ext cx="5370145" cy="335365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5351" y="1067293"/>
            <a:ext cx="3941098" cy="278461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933071" y="4641535"/>
            <a:ext cx="2325858" cy="584775"/>
          </a:xfrm>
          <a:prstGeom prst="rect">
            <a:avLst/>
          </a:prstGeom>
          <a:noFill/>
          <a:ln>
            <a:solidFill>
              <a:srgbClr val="FBF2D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  <a:tileRect/>
                </a:gradFill>
                <a:effectLst>
                  <a:outerShdw blurRad="38100" dist="1143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PART 01.</a:t>
            </a:r>
            <a:endParaRPr kumimoji="0" lang="zh-CN" altLang="en-US" sz="3200" b="1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30000">
                    <a:srgbClr val="FBF2DD"/>
                  </a:gs>
                  <a:gs pos="100000">
                    <a:srgbClr val="D6784D"/>
                  </a:gs>
                </a:gsLst>
                <a:lin ang="2700000" scaled="1"/>
                <a:tileRect/>
              </a:gradFill>
              <a:effectLst>
                <a:outerShdw blurRad="38100" dist="1143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4" name="PA-文本框 14"/>
          <p:cNvSpPr txBox="1"/>
          <p:nvPr>
            <p:custDataLst>
              <p:tags r:id="rId1"/>
            </p:custDataLst>
          </p:nvPr>
        </p:nvSpPr>
        <p:spPr>
          <a:xfrm>
            <a:off x="2404586" y="3125742"/>
            <a:ext cx="73828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1143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奏唱司歌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2853" y="-258377"/>
            <a:ext cx="10538565" cy="6858000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2400886" y="2124215"/>
            <a:ext cx="7390228" cy="1046408"/>
          </a:xfrm>
          <a:prstGeom prst="rect">
            <a:avLst/>
          </a:prstGeom>
          <a:noFill/>
        </p:spPr>
        <p:txBody>
          <a:bodyPr wrap="square" lIns="121891" tIns="60944" rIns="121891" bIns="60944" rtlCol="0">
            <a:spAutoFit/>
          </a:bodyPr>
          <a:lstStyle>
            <a:defPPr>
              <a:defRPr lang="zh-CN"/>
            </a:defPPr>
            <a:lvl1pPr algn="ctr">
              <a:defRPr sz="5400" b="1">
                <a:gradFill flip="none" rotWithShape="1">
                  <a:gsLst>
                    <a:gs pos="0">
                      <a:srgbClr val="FFFF99"/>
                    </a:gs>
                    <a:gs pos="57000">
                      <a:schemeClr val="bg1"/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>
                  <a:outerShdw dist="50800" dir="5400000" algn="t" rotWithShape="0">
                    <a:srgbClr val="F41D0C"/>
                  </a:outerShdw>
                </a:effectLst>
                <a:latin typeface="方正粗倩简体" panose="03000509000000000000" pitchFamily="65" charset="-122"/>
                <a:ea typeface="方正粗倩简体" panose="03000509000000000000" pitchFamily="65" charset="-122"/>
              </a:defRPr>
            </a:lvl1pPr>
          </a:lstStyle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BD000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奏唱司歌 全体起立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630046" y="3018773"/>
            <a:ext cx="7161068" cy="38392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20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" fill="hold"/>
                                        <p:tgtEl>
                                          <p:spTgt spid="2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0" grpId="2"/>
      <p:bldP spid="20" grpId="3"/>
      <p:bldP spid="20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5943" y="-522513"/>
            <a:ext cx="12583885" cy="8142514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1812138" y="1776859"/>
            <a:ext cx="8567724" cy="3355823"/>
          </a:xfrm>
          <a:prstGeom prst="rect">
            <a:avLst/>
          </a:prstGeom>
          <a:noFill/>
        </p:spPr>
        <p:txBody>
          <a:bodyPr wrap="square" lIns="121891" tIns="60944" rIns="121891" bIns="60944" rtlCol="0">
            <a:spAutoFit/>
          </a:bodyPr>
          <a:lstStyle>
            <a:defPPr>
              <a:defRPr lang="zh-CN"/>
            </a:defPPr>
            <a:lvl1pPr algn="ctr">
              <a:defRPr sz="5400" b="1">
                <a:gradFill flip="none" rotWithShape="1">
                  <a:gsLst>
                    <a:gs pos="0">
                      <a:srgbClr val="FFFF99"/>
                    </a:gs>
                    <a:gs pos="57000">
                      <a:schemeClr val="bg1"/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>
                  <a:outerShdw dist="50800" dir="5400000" algn="t" rotWithShape="0">
                    <a:srgbClr val="F41D0C"/>
                  </a:outerShdw>
                </a:effectLst>
                <a:latin typeface="方正粗倩简体" panose="03000509000000000000" pitchFamily="65" charset="-122"/>
                <a:ea typeface="方正粗倩简体" panose="03000509000000000000" pitchFamily="65" charset="-122"/>
              </a:defRPr>
            </a:lvl1pPr>
          </a:lstStyle>
          <a:p>
            <a:pPr marL="0" marR="0" lvl="0" indent="0" algn="ctr" defTabSz="12185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BD000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2021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D000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年截至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BD000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D000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BD000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21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D000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日，我们实现了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BD000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13600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D000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万元，其中某某收入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BD000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2424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D000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万元，同比增长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BD000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23.21%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D000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。较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BD000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2020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D000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年的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BD000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216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D000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万元增长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BD000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303.7%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D0006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1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" fill="hold"/>
                                        <p:tgtEl>
                                          <p:spTgt spid="1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  <p:bldP spid="11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279698" y="0"/>
            <a:ext cx="2912301" cy="38830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733234" y="3303195"/>
            <a:ext cx="3693319" cy="369331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-30695" y="0"/>
            <a:ext cx="2912301" cy="388306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-30696" y="3675542"/>
            <a:ext cx="3249262" cy="324926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933071" y="4641535"/>
            <a:ext cx="2325858" cy="584775"/>
          </a:xfrm>
          <a:prstGeom prst="rect">
            <a:avLst/>
          </a:prstGeom>
          <a:noFill/>
          <a:ln>
            <a:solidFill>
              <a:srgbClr val="FBF2D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  <a:tileRect/>
                </a:gradFill>
                <a:effectLst>
                  <a:outerShdw blurRad="38100" dist="1143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PART 02.</a:t>
            </a:r>
            <a:endParaRPr kumimoji="0" lang="zh-CN" altLang="en-US" sz="3200" b="1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30000">
                    <a:srgbClr val="FBF2DD"/>
                  </a:gs>
                  <a:gs pos="100000">
                    <a:srgbClr val="D6784D"/>
                  </a:gs>
                </a:gsLst>
                <a:lin ang="2700000" scaled="1"/>
                <a:tileRect/>
              </a:gradFill>
              <a:effectLst>
                <a:outerShdw blurRad="38100" dist="1143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4" name="PA-文本框 14"/>
          <p:cNvSpPr txBox="1"/>
          <p:nvPr>
            <p:custDataLst>
              <p:tags r:id="rId1"/>
            </p:custDataLst>
          </p:nvPr>
        </p:nvSpPr>
        <p:spPr>
          <a:xfrm>
            <a:off x="2404586" y="3125742"/>
            <a:ext cx="73828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1143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表彰决定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41759" y="5150529"/>
            <a:ext cx="5370145" cy="335365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5351" y="1067293"/>
            <a:ext cx="3941098" cy="2784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36154" y="636320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3413760" y="1407000"/>
            <a:ext cx="5364480" cy="1477295"/>
          </a:xfrm>
          <a:prstGeom prst="rect">
            <a:avLst/>
          </a:prstGeom>
          <a:noFill/>
        </p:spPr>
        <p:txBody>
          <a:bodyPr wrap="square" lIns="121891" tIns="60944" rIns="121891" bIns="60944" rtlCol="0">
            <a:spAutoFit/>
          </a:bodyPr>
          <a:lstStyle>
            <a:defPPr>
              <a:defRPr lang="zh-CN"/>
            </a:defPPr>
            <a:lvl1pPr algn="ctr">
              <a:defRPr sz="5400" b="1">
                <a:gradFill flip="none" rotWithShape="1">
                  <a:gsLst>
                    <a:gs pos="0">
                      <a:srgbClr val="FFFF99"/>
                    </a:gs>
                    <a:gs pos="57000">
                      <a:schemeClr val="bg1"/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>
                  <a:outerShdw dist="50800" dir="5400000" algn="t" rotWithShape="0">
                    <a:srgbClr val="F41D0C"/>
                  </a:outerShdw>
                </a:effectLst>
                <a:latin typeface="方正粗倩简体" panose="03000509000000000000" pitchFamily="65" charset="-122"/>
                <a:ea typeface="方正粗倩简体" panose="03000509000000000000" pitchFamily="65" charset="-122"/>
              </a:defRPr>
            </a:lvl1pPr>
          </a:lstStyle>
          <a:p>
            <a:pPr marL="0" marR="0" lvl="0" indent="0" algn="dist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表彰决定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43756" y="3036723"/>
            <a:ext cx="3704490" cy="461665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/>
                <a:uLnTx/>
                <a:uFillTx/>
                <a:cs typeface="+mn-ea"/>
                <a:sym typeface="+mn-lt"/>
              </a:rPr>
              <a:t>（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/>
                <a:uLnTx/>
                <a:uFillTx/>
                <a:cs typeface="+mn-ea"/>
                <a:sym typeface="+mn-lt"/>
              </a:rPr>
              <a:t>XXX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/>
                <a:uLnTx/>
                <a:uFillTx/>
                <a:cs typeface="+mn-ea"/>
                <a:sym typeface="+mn-lt"/>
              </a:rPr>
              <a:t>为总经理 ）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220499" y="2983756"/>
            <a:ext cx="5281244" cy="38742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0" grpId="3"/>
      <p:bldP spid="10" grpId="4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2597834" y="1358600"/>
            <a:ext cx="6996332" cy="954075"/>
          </a:xfrm>
          <a:prstGeom prst="rect">
            <a:avLst/>
          </a:prstGeom>
          <a:noFill/>
        </p:spPr>
        <p:txBody>
          <a:bodyPr wrap="square" lIns="121891" tIns="60944" rIns="121891" bIns="60944" rtlCol="0">
            <a:spAutoFit/>
          </a:bodyPr>
          <a:lstStyle>
            <a:defPPr>
              <a:defRPr lang="zh-CN"/>
            </a:defPPr>
            <a:lvl1pPr algn="ctr">
              <a:defRPr sz="5400" b="1">
                <a:gradFill flip="none" rotWithShape="1">
                  <a:gsLst>
                    <a:gs pos="0">
                      <a:srgbClr val="FFFF99"/>
                    </a:gs>
                    <a:gs pos="57000">
                      <a:schemeClr val="bg1"/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>
                  <a:outerShdw dist="50800" dir="5400000" algn="t" rotWithShape="0">
                    <a:srgbClr val="F41D0C"/>
                  </a:outerShdw>
                </a:effectLst>
                <a:latin typeface="方正粗倩简体" panose="03000509000000000000" pitchFamily="65" charset="-122"/>
                <a:ea typeface="方正粗倩简体" panose="03000509000000000000" pitchFamily="65" charset="-122"/>
              </a:defRPr>
            </a:lvl1pPr>
          </a:lstStyle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年度各大奖项表彰</a:t>
            </a:r>
          </a:p>
        </p:txBody>
      </p:sp>
      <p:sp>
        <p:nvSpPr>
          <p:cNvPr id="20" name="TextBox 2"/>
          <p:cNvSpPr txBox="1"/>
          <p:nvPr/>
        </p:nvSpPr>
        <p:spPr>
          <a:xfrm>
            <a:off x="3383280" y="4898417"/>
            <a:ext cx="5425440" cy="954075"/>
          </a:xfrm>
          <a:prstGeom prst="rect">
            <a:avLst/>
          </a:prstGeom>
          <a:noFill/>
        </p:spPr>
        <p:txBody>
          <a:bodyPr wrap="square" lIns="121891" tIns="60944" rIns="121891" bIns="60944" rtlCol="0">
            <a:spAutoFit/>
          </a:bodyPr>
          <a:lstStyle>
            <a:defPPr>
              <a:defRPr lang="zh-CN"/>
            </a:defPPr>
            <a:lvl1pPr algn="ctr">
              <a:defRPr sz="5400" b="1">
                <a:gradFill flip="none" rotWithShape="1">
                  <a:gsLst>
                    <a:gs pos="0">
                      <a:srgbClr val="FFFF99"/>
                    </a:gs>
                    <a:gs pos="57000">
                      <a:schemeClr val="bg1"/>
                    </a:gs>
                    <a:gs pos="100000">
                      <a:srgbClr val="FFFF00"/>
                    </a:gs>
                  </a:gsLst>
                  <a:lin ang="13500000" scaled="1"/>
                  <a:tileRect/>
                </a:gradFill>
                <a:effectLst>
                  <a:outerShdw dist="50800" dir="5400000" algn="t" rotWithShape="0">
                    <a:srgbClr val="F41D0C"/>
                  </a:outerShdw>
                </a:effectLst>
                <a:latin typeface="方正粗倩简体" panose="03000509000000000000" pitchFamily="65" charset="-122"/>
                <a:ea typeface="方正粗倩简体" panose="03000509000000000000" pitchFamily="65" charset="-122"/>
              </a:defRPr>
            </a:lvl1pPr>
          </a:lstStyle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0">
                      <a:srgbClr val="FBF2DD"/>
                    </a:gs>
                    <a:gs pos="100000">
                      <a:srgbClr val="D6784D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ea"/>
                <a:sym typeface="+mn-lt"/>
              </a:rPr>
              <a:t>现在开始 ！！！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2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" fill="hold"/>
                                        <p:tgtEl>
                                          <p:spTgt spid="1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" fill="hold"/>
                                        <p:tgtEl>
                                          <p:spTgt spid="20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" fill="hold"/>
                                        <p:tgtEl>
                                          <p:spTgt spid="2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2" grpId="3"/>
      <p:bldP spid="12" grpId="4"/>
      <p:bldP spid="20" grpId="0"/>
      <p:bldP spid="20" grpId="1"/>
      <p:bldP spid="20" grpId="2"/>
      <p:bldP spid="20" grpId="3"/>
      <p:bldP spid="20" grpId="4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1xdbsp4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宽屏</PresentationFormat>
  <Paragraphs>71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等线</vt:lpstr>
      <vt:lpstr>宋体</vt:lpstr>
      <vt:lpstr>微软雅黑</vt:lpstr>
      <vt:lpstr>义启小魏楷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2022-03-11T03:37:12Z</dcterms:created>
  <dcterms:modified xsi:type="dcterms:W3CDTF">2023-01-10T09:59:58Z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578CA34EC1AA42318B66890B8F79AC7C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