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478" r:id="rId3"/>
    <p:sldId id="567" r:id="rId4"/>
    <p:sldId id="568" r:id="rId5"/>
    <p:sldId id="569" r:id="rId6"/>
    <p:sldId id="570" r:id="rId7"/>
    <p:sldId id="258" r:id="rId8"/>
  </p:sldIdLst>
  <p:sldSz cx="12192000" cy="6858000"/>
  <p:notesSz cx="6858000" cy="9144000"/>
  <p:embeddedFontLst>
    <p:embeddedFont>
      <p:font typeface="庞门正道粗书体6.0" panose="02010600030101010101" charset="-122"/>
      <p:regular r:id="rId1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B21F8D3-C39F-46A4-99AD-6B0ADF6450B4}" type="datetimeFigureOut">
              <a:rPr lang="zh-CN" altLang="en-US" smtClean="0"/>
              <a:t>2023-01-13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154B394-720E-467D-ABFF-8F7550BC726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, 麦克风, 游戏机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7" y="229113"/>
            <a:ext cx="983976" cy="655984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93677" y="395778"/>
            <a:ext cx="2154876" cy="4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</a:t>
            </a:r>
            <a:r>
              <a:rPr lang="zh-CN" altLang="en-US" dirty="0"/>
              <a:t>输入标题</a:t>
            </a:r>
          </a:p>
        </p:txBody>
      </p:sp>
      <p:sp>
        <p:nvSpPr>
          <p:cNvPr id="10" name="矩形: 圆角 9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2023-01-13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401963" y="715955"/>
            <a:ext cx="6707750" cy="3354004"/>
            <a:chOff x="662385" y="613093"/>
            <a:chExt cx="6707750" cy="3354004"/>
          </a:xfrm>
        </p:grpSpPr>
        <p:sp>
          <p:nvSpPr>
            <p:cNvPr id="6" name="文本框 5"/>
            <p:cNvSpPr txBox="1"/>
            <p:nvPr/>
          </p:nvSpPr>
          <p:spPr>
            <a:xfrm>
              <a:off x="662385" y="613093"/>
              <a:ext cx="266478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9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口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语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99844" y="1028856"/>
              <a:ext cx="176653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交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05347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际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我说你做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课前导读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2300" y="1703907"/>
            <a:ext cx="5867400" cy="3986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5876926" y="2938463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请抬起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左脚</a:t>
            </a:r>
          </a:p>
        </p:txBody>
      </p:sp>
      <p:pic>
        <p:nvPicPr>
          <p:cNvPr id="5" name="Picture 19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34" y="1958975"/>
            <a:ext cx="2763838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65825" y="2844800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站起来，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再坐下</a:t>
            </a:r>
          </a:p>
        </p:txBody>
      </p:sp>
      <p:pic>
        <p:nvPicPr>
          <p:cNvPr id="7" name="Picture 5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716088"/>
            <a:ext cx="2763837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6905625" y="3657110"/>
            <a:ext cx="2681288" cy="28051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416175" y="3728547"/>
            <a:ext cx="3641725" cy="27336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4"/>
          <p:cNvSpPr/>
          <p:nvPr/>
        </p:nvSpPr>
        <p:spPr bwMode="gray">
          <a:xfrm>
            <a:off x="4987925" y="322848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utoShape 5"/>
          <p:cNvSpPr>
            <a:spLocks noChangeAspect="1" noChangeArrowheads="1" noTextEdit="1"/>
          </p:cNvSpPr>
          <p:nvPr/>
        </p:nvSpPr>
        <p:spPr bwMode="auto">
          <a:xfrm flipH="1">
            <a:off x="6211888" y="3188797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/>
          <p:nvPr/>
        </p:nvSpPr>
        <p:spPr bwMode="gray">
          <a:xfrm flipH="1">
            <a:off x="6559550" y="322848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99"/>
              </a:gs>
              <a:gs pos="100000">
                <a:srgbClr val="009999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9" name="Group 7"/>
          <p:cNvGrpSpPr/>
          <p:nvPr/>
        </p:nvGrpSpPr>
        <p:grpSpPr bwMode="auto">
          <a:xfrm>
            <a:off x="4630738" y="1799735"/>
            <a:ext cx="2998787" cy="1601787"/>
            <a:chOff x="1997" y="1314"/>
            <a:chExt cx="1889" cy="1009"/>
          </a:xfrm>
        </p:grpSpPr>
        <p:grpSp>
          <p:nvGrpSpPr>
            <p:cNvPr id="30" name="Group 8"/>
            <p:cNvGrpSpPr/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5" name="Oval 9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Oval 10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>
                      <a:gamma/>
                      <a:tint val="44314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" name="Oval 11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46275"/>
                    <a:invGamma/>
                  </a:srgbClr>
                </a:gs>
                <a:gs pos="100000">
                  <a:srgbClr val="BBE0E3"/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Oval 12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alpha val="0"/>
                  </a:srgbClr>
                </a:gs>
                <a:gs pos="100000">
                  <a:srgbClr val="BBE0E3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79216"/>
                    <a:invGamma/>
                  </a:srgbClr>
                </a:gs>
                <a:gs pos="100000">
                  <a:srgbClr val="BBE0E3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0"/>
                    <a:invGamma/>
                  </a:srgbClr>
                </a:gs>
                <a:gs pos="100000">
                  <a:srgbClr val="BBE0E3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5416550" y="2156922"/>
            <a:ext cx="3673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 意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147887" y="4423872"/>
            <a:ext cx="36734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大声说，让别人听得见。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7121525" y="4203209"/>
            <a:ext cx="36734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注意听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别人说话。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我说你做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466198" y="3574791"/>
            <a:ext cx="7532147" cy="196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做游戏，真有趣，大家一起多开心。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小伙伴，快快来，我们一起玩游戏。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你笑，他叫！好朋友们哈哈笑！哈哈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──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！</a:t>
            </a:r>
            <a:endParaRPr lang="zh-CN" altLang="en-US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0" name="Picture 3" descr="边框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678" y="2009775"/>
            <a:ext cx="17541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505991" y="2152650"/>
            <a:ext cx="1452562" cy="584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儿  歌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353762" y="874555"/>
            <a:ext cx="6555426" cy="3195404"/>
            <a:chOff x="614184" y="771693"/>
            <a:chExt cx="6555426" cy="3195404"/>
          </a:xfrm>
        </p:grpSpPr>
        <p:sp>
          <p:nvSpPr>
            <p:cNvPr id="6" name="文本框 5"/>
            <p:cNvSpPr txBox="1"/>
            <p:nvPr/>
          </p:nvSpPr>
          <p:spPr>
            <a:xfrm>
              <a:off x="614184" y="771693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30665" y="855951"/>
              <a:ext cx="176653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04822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看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我说你做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qu1wswe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宽屏</PresentationFormat>
  <Paragraphs>42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庞门正道粗书体6.0</vt:lpstr>
      <vt:lpstr>思源黑体 CN Regular</vt:lpstr>
      <vt:lpstr>思源黑体 CN Bold</vt:lpstr>
      <vt:lpstr>Arial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2021-05-07T00:41:05Z</dcterms:created>
  <dcterms:modified xsi:type="dcterms:W3CDTF">2023-01-13T15:30:59Z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E3E834DFF7154AA99E610B4E9EF6D45A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