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9" r:id="rId5"/>
    <p:sldId id="257" r:id="rId6"/>
    <p:sldId id="261" r:id="rId7"/>
    <p:sldId id="269" r:id="rId8"/>
    <p:sldId id="272" r:id="rId9"/>
    <p:sldId id="280" r:id="rId10"/>
    <p:sldId id="266" r:id="rId11"/>
    <p:sldId id="285" r:id="rId12"/>
    <p:sldId id="287" r:id="rId13"/>
    <p:sldId id="270" r:id="rId14"/>
    <p:sldId id="281" r:id="rId15"/>
    <p:sldId id="282" r:id="rId16"/>
    <p:sldId id="274" r:id="rId17"/>
    <p:sldId id="284" r:id="rId18"/>
    <p:sldId id="288" r:id="rId19"/>
    <p:sldId id="264" r:id="rId20"/>
    <p:sldId id="262" r:id="rId21"/>
    <p:sldId id="267" r:id="rId22"/>
    <p:sldId id="265" r:id="rId23"/>
    <p:sldId id="268" r:id="rId24"/>
    <p:sldId id="273" r:id="rId25"/>
    <p:sldId id="289" r:id="rId26"/>
    <p:sldId id="293" r:id="rId27"/>
    <p:sldId id="286" r:id="rId28"/>
    <p:sldId id="283" r:id="rId29"/>
    <p:sldId id="295" r:id="rId30"/>
    <p:sldId id="294" r:id="rId3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5771"/>
    <a:srgbClr val="B01E51"/>
    <a:srgbClr val="1B9BA9"/>
    <a:srgbClr val="236A8A"/>
    <a:srgbClr val="961A46"/>
    <a:srgbClr val="1FB2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62" autoAdjust="0"/>
    <p:restoredTop sz="94660"/>
  </p:normalViewPr>
  <p:slideViewPr>
    <p:cSldViewPr snapToGrid="0">
      <p:cViewPr varScale="1">
        <p:scale>
          <a:sx n="64" d="100"/>
          <a:sy n="64" d="100"/>
        </p:scale>
        <p:origin x="258" y="60"/>
      </p:cViewPr>
      <p:guideLst>
        <p:guide pos="416"/>
        <p:guide pos="7256"/>
        <p:guide orient="horz" pos="648"/>
        <p:guide orient="horz" pos="686"/>
        <p:guide orient="horz" pos="3928"/>
        <p:guide orient="horz" pos="38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'1.0' encoding='UTF-8' standalone='yes'?>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_rels/chart2.xml.rels><?xml version='1.0' encoding='UTF-8' standalone='yes'?>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2.xlsx"/></Relationships>
</file>

<file path=ppt/charts/_rels/chart3.xml.rels><?xml version='1.0' encoding='UTF-8' standalone='yes'?>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Workbook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选项一</c:v>
                </c:pt>
              </c:strCache>
            </c:strRef>
          </c:tx>
          <c:spPr>
            <a:solidFill>
              <a:srgbClr val="236A8A"/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100</c:v>
                </c:pt>
                <c:pt idx="1">
                  <c:v>75</c:v>
                </c:pt>
                <c:pt idx="2">
                  <c:v>50</c:v>
                </c:pt>
                <c:pt idx="3">
                  <c:v>25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选项二</c:v>
                </c:pt>
              </c:strCache>
            </c:strRef>
          </c:tx>
          <c:spPr>
            <a:solidFill>
              <a:srgbClr val="1FB2C2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</c:v>
                </c:pt>
                <c:pt idx="1">
                  <c:v>25</c:v>
                </c:pt>
                <c:pt idx="2">
                  <c:v>50</c:v>
                </c:pt>
                <c:pt idx="3">
                  <c:v>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526428976"/>
        <c:axId val="526426736"/>
      </c:barChart>
      <c:catAx>
        <c:axId val="5264289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</a:p>
        </c:txPr>
        <c:crossAx val="526426736"/>
        <c:crosses val="autoZero"/>
        <c:auto val="1"/>
        <c:lblAlgn val="ctr"/>
        <c:lblOffset val="100"/>
        <c:noMultiLvlLbl val="0"/>
      </c:catAx>
      <c:valAx>
        <c:axId val="5264267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526428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总量</c:v>
                </c:pt>
              </c:strCache>
            </c:strRef>
          </c:tx>
          <c:spPr>
            <a:gradFill>
              <a:gsLst>
                <a:gs pos="0">
                  <a:srgbClr val="1FB2C2"/>
                </a:gs>
                <a:gs pos="51000">
                  <a:srgbClr val="236A8A"/>
                </a:gs>
                <a:gs pos="100000">
                  <a:srgbClr val="B01E51"/>
                </a:gs>
              </a:gsLst>
              <a:lin ang="5400000" scaled="1"/>
            </a:gra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rgbClr val="1FB2C2"/>
                  </a:gs>
                  <a:gs pos="51000">
                    <a:srgbClr val="236A8A"/>
                  </a:gs>
                  <a:gs pos="100000">
                    <a:srgbClr val="B01E51"/>
                  </a:gs>
                </a:gsLst>
                <a:lin ang="5400000" scaled="1"/>
              </a:gra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c:spPr>
          </c:dPt>
          <c:dPt>
            <c:idx val="1"/>
            <c:invertIfNegative val="0"/>
            <c:bubble3D val="0"/>
            <c:spPr>
              <a:gradFill>
                <a:gsLst>
                  <a:gs pos="0">
                    <a:srgbClr val="1FB2C2"/>
                  </a:gs>
                  <a:gs pos="51000">
                    <a:srgbClr val="236A8A"/>
                  </a:gs>
                  <a:gs pos="100000">
                    <a:srgbClr val="B01E51"/>
                  </a:gs>
                </a:gsLst>
                <a:lin ang="5400000" scaled="1"/>
              </a:gra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rgbClr val="1FB2C2"/>
                  </a:gs>
                  <a:gs pos="51000">
                    <a:srgbClr val="236A8A"/>
                  </a:gs>
                  <a:gs pos="100000">
                    <a:srgbClr val="B01E51"/>
                  </a:gs>
                </a:gsLst>
                <a:lin ang="5400000" scaled="1"/>
              </a:gra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1FB2C2"/>
                  </a:gs>
                  <a:gs pos="51000">
                    <a:srgbClr val="236A8A"/>
                  </a:gs>
                  <a:gs pos="100000">
                    <a:srgbClr val="B01E51"/>
                  </a:gs>
                </a:gsLst>
                <a:lin ang="5400000" scaled="1"/>
              </a:gra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c:spPr>
          </c:dPt>
          <c:dLbls>
            <c:delete val="1"/>
          </c:dLbls>
          <c:cat>
            <c:numRef>
              <c:f>Sheet1!$A$2:$A$6</c:f>
              <c:numCache>
                <c:formatCode>yyyy/m/d</c:formatCode>
                <c:ptCount val="5"/>
                <c:pt idx="0" c:formatCode="yyyy/m/d">
                  <c:v>37377</c:v>
                </c:pt>
                <c:pt idx="1" c:formatCode="yyyy/m/d">
                  <c:v>37408</c:v>
                </c:pt>
                <c:pt idx="2" c:formatCode="yyyy/m/d">
                  <c:v>37438</c:v>
                </c:pt>
                <c:pt idx="3" c:formatCode="yyyy/m/d">
                  <c:v>37469</c:v>
                </c:pt>
                <c:pt idx="4" c:formatCode="yyyy/m/d">
                  <c:v>37500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70</c:v>
                </c:pt>
                <c:pt idx="1">
                  <c:v>120</c:v>
                </c:pt>
                <c:pt idx="2">
                  <c:v>150</c:v>
                </c:pt>
                <c:pt idx="3">
                  <c:v>135</c:v>
                </c:pt>
                <c:pt idx="4">
                  <c:v>148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9629744"/>
        <c:axId val="458034000"/>
      </c:barChart>
      <c:stockChart>
        <c:ser>
          <c:idx val="1"/>
          <c:order val="1"/>
          <c:tx>
            <c:strRef>
              <c:f>Sheet1!$C$1</c:f>
              <c:strCache>
                <c:ptCount val="1"/>
                <c:pt idx="0">
                  <c:v>开放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Sheet1!$A$2:$A$6</c:f>
              <c:numCache>
                <c:formatCode>yyyy/m/d</c:formatCode>
                <c:ptCount val="5"/>
                <c:pt idx="0" c:formatCode="yyyy/m/d">
                  <c:v>37377</c:v>
                </c:pt>
                <c:pt idx="1" c:formatCode="yyyy/m/d">
                  <c:v>37408</c:v>
                </c:pt>
                <c:pt idx="2" c:formatCode="yyyy/m/d">
                  <c:v>37438</c:v>
                </c:pt>
                <c:pt idx="3" c:formatCode="yyyy/m/d">
                  <c:v>37469</c:v>
                </c:pt>
                <c:pt idx="4" c:formatCode="yyyy/m/d">
                  <c:v>37500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44</c:v>
                </c:pt>
                <c:pt idx="1">
                  <c:v>25</c:v>
                </c:pt>
                <c:pt idx="2">
                  <c:v>38</c:v>
                </c:pt>
                <c:pt idx="3">
                  <c:v>50</c:v>
                </c:pt>
                <c:pt idx="4">
                  <c:v>34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最高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Sheet1!$A$2:$A$6</c:f>
              <c:numCache>
                <c:formatCode>yyyy/m/d</c:formatCode>
                <c:ptCount val="5"/>
                <c:pt idx="0" c:formatCode="yyyy/m/d">
                  <c:v>37377</c:v>
                </c:pt>
                <c:pt idx="1" c:formatCode="yyyy/m/d">
                  <c:v>37408</c:v>
                </c:pt>
                <c:pt idx="2" c:formatCode="yyyy/m/d">
                  <c:v>37438</c:v>
                </c:pt>
                <c:pt idx="3" c:formatCode="yyyy/m/d">
                  <c:v>37469</c:v>
                </c:pt>
                <c:pt idx="4" c:formatCode="yyyy/m/d">
                  <c:v>37500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55</c:v>
                </c:pt>
                <c:pt idx="1">
                  <c:v>57</c:v>
                </c:pt>
                <c:pt idx="2">
                  <c:v>57</c:v>
                </c:pt>
                <c:pt idx="3">
                  <c:v>58</c:v>
                </c:pt>
                <c:pt idx="4">
                  <c:v>58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最低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Sheet1!$A$2:$A$6</c:f>
              <c:numCache>
                <c:formatCode>yyyy/m/d</c:formatCode>
                <c:ptCount val="5"/>
                <c:pt idx="0" c:formatCode="yyyy/m/d">
                  <c:v>37377</c:v>
                </c:pt>
                <c:pt idx="1" c:formatCode="yyyy/m/d">
                  <c:v>37408</c:v>
                </c:pt>
                <c:pt idx="2" c:formatCode="yyyy/m/d">
                  <c:v>37438</c:v>
                </c:pt>
                <c:pt idx="3" c:formatCode="yyyy/m/d">
                  <c:v>37469</c:v>
                </c:pt>
                <c:pt idx="4" c:formatCode="yyyy/m/d">
                  <c:v>37500</c:v>
                </c:pt>
              </c:numCache>
            </c:numRef>
          </c:cat>
          <c:val>
            <c:numRef>
              <c:f>Sheet1!$E$2:$E$6</c:f>
              <c:numCache>
                <c:formatCode>General</c:formatCode>
                <c:ptCount val="5"/>
                <c:pt idx="0">
                  <c:v>11</c:v>
                </c:pt>
                <c:pt idx="1">
                  <c:v>12</c:v>
                </c:pt>
                <c:pt idx="2">
                  <c:v>13</c:v>
                </c:pt>
                <c:pt idx="3">
                  <c:v>11</c:v>
                </c:pt>
                <c:pt idx="4">
                  <c:v>25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关闭</c:v>
                </c:pt>
              </c:strCache>
            </c:strRef>
          </c:tx>
          <c:spPr>
            <a:ln w="25400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Sheet1!$A$2:$A$6</c:f>
              <c:numCache>
                <c:formatCode>yyyy/m/d</c:formatCode>
                <c:ptCount val="5"/>
                <c:pt idx="0" c:formatCode="yyyy/m/d">
                  <c:v>37377</c:v>
                </c:pt>
                <c:pt idx="1" c:formatCode="yyyy/m/d">
                  <c:v>37408</c:v>
                </c:pt>
                <c:pt idx="2" c:formatCode="yyyy/m/d">
                  <c:v>37438</c:v>
                </c:pt>
                <c:pt idx="3" c:formatCode="yyyy/m/d">
                  <c:v>37469</c:v>
                </c:pt>
                <c:pt idx="4" c:formatCode="yyyy/m/d">
                  <c:v>37500</c:v>
                </c:pt>
              </c:numCache>
            </c:numRef>
          </c:cat>
          <c:val>
            <c:numRef>
              <c:f>Sheet1!$F$2:$F$6</c:f>
              <c:numCache>
                <c:formatCode>General</c:formatCode>
                <c:ptCount val="5"/>
                <c:pt idx="0">
                  <c:v>25</c:v>
                </c:pt>
                <c:pt idx="1">
                  <c:v>38</c:v>
                </c:pt>
                <c:pt idx="2">
                  <c:v>50</c:v>
                </c:pt>
                <c:pt idx="3">
                  <c:v>35</c:v>
                </c:pt>
                <c:pt idx="4">
                  <c:v>43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25400" cap="sq" cmpd="sng" algn="ctr">
              <a:solidFill>
                <a:schemeClr val="bg1"/>
              </a:solidFill>
              <a:round/>
            </a:ln>
            <a:effectLst/>
          </c:spPr>
        </c:hiLowLines>
        <c:upDownBars>
          <c:gapWidth val="150"/>
          <c:upBars>
            <c:spPr>
              <a:solidFill>
                <a:schemeClr val="lt1"/>
              </a:solidFill>
              <a:ln w="9525">
                <a:solidFill>
                  <a:schemeClr val="tx1">
                    <a:lumMod val="15000"/>
                    <a:lumOff val="85000"/>
                  </a:schemeClr>
                </a:solidFill>
              </a:ln>
              <a:effectLst/>
            </c:spPr>
          </c:upBars>
          <c:downBars>
            <c:spPr>
              <a:solidFill>
                <a:schemeClr val="bg1"/>
              </a:solidFill>
              <a:ln w="9525">
                <a:noFill/>
              </a:ln>
              <a:effectLst/>
            </c:spPr>
          </c:downBars>
        </c:upDownBars>
        <c:axId val="458032880"/>
        <c:axId val="458035120"/>
      </c:stockChart>
      <c:dateAx>
        <c:axId val="68962974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8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</a:p>
        </c:txPr>
        <c:crossAx val="458034000"/>
        <c:crosses val="autoZero"/>
        <c:auto val="1"/>
        <c:lblOffset val="100"/>
        <c:baseTimeUnit val="months"/>
      </c:dateAx>
      <c:valAx>
        <c:axId val="4580340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95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</a:p>
        </c:txPr>
        <c:crossAx val="689629744"/>
        <c:crosses val="autoZero"/>
        <c:crossBetween val="between"/>
      </c:valAx>
      <c:dateAx>
        <c:axId val="458032880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95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</a:p>
        </c:txPr>
        <c:crossAx val="458035120"/>
        <c:crosses val="autoZero"/>
        <c:auto val="1"/>
        <c:lblOffset val="100"/>
        <c:baseTimeUnit val="months"/>
      </c:dateAx>
      <c:valAx>
        <c:axId val="458035120"/>
        <c:scaling>
          <c:orientation val="minMax"/>
        </c:scaling>
        <c:delete val="1"/>
        <c:axPos val="r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95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</a:p>
        </c:txPr>
        <c:crossAx val="458032880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spc="2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lang="zh-CN">
          <a:latin typeface="Arial" panose="020B0604020202020204" pitchFamily="34" charset="0"/>
          <a:cs typeface="Arial" panose="020B0604020202020204" pitchFamily="34" charset="0"/>
        </a:defRPr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2225" cap="rnd" cmpd="sng" algn="ctr">
              <a:solidFill>
                <a:srgbClr val="B01E51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Sheet1!$A$2:$A$7</c:f>
              <c:strCache>
                <c:ptCount val="6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  <c:pt idx="4">
                  <c:v>类别 5</c:v>
                </c:pt>
                <c:pt idx="5">
                  <c:v>类别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5.5</c:v>
                </c:pt>
                <c:pt idx="4">
                  <c:v>1.3</c:v>
                </c:pt>
                <c:pt idx="5">
                  <c:v>5.7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2225" cap="rnd" cmpd="sng" algn="ctr">
              <a:solidFill>
                <a:srgbClr val="1FB2C2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Sheet1!$A$2:$A$7</c:f>
              <c:strCache>
                <c:ptCount val="6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  <c:pt idx="4">
                  <c:v>类别 5</c:v>
                </c:pt>
                <c:pt idx="5">
                  <c:v>类别 6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2.4</c:v>
                </c:pt>
                <c:pt idx="1">
                  <c:v>1.4</c:v>
                </c:pt>
                <c:pt idx="2">
                  <c:v>1.8</c:v>
                </c:pt>
                <c:pt idx="3">
                  <c:v>2.8</c:v>
                </c:pt>
                <c:pt idx="4">
                  <c:v>3.5</c:v>
                </c:pt>
                <c:pt idx="5">
                  <c:v>3.3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ln w="22225" cap="rnd" cmpd="sng" algn="ctr">
              <a:solidFill>
                <a:srgbClr val="236A8A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Sheet1!$A$2:$A$7</c:f>
              <c:strCache>
                <c:ptCount val="6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  <c:pt idx="4">
                  <c:v>类别 5</c:v>
                </c:pt>
                <c:pt idx="5">
                  <c:v>类别 6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0.5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3.5</c:v>
                </c:pt>
                <c:pt idx="5">
                  <c:v>6.9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marker val="0"/>
        <c:smooth val="0"/>
        <c:axId val="492819456"/>
        <c:axId val="492820016"/>
      </c:lineChart>
      <c:catAx>
        <c:axId val="492819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800" b="0" i="0" u="none" strike="noStrike" kern="1200" cap="all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</a:p>
        </c:txPr>
        <c:crossAx val="492820016"/>
        <c:crosses val="autoZero"/>
        <c:auto val="1"/>
        <c:lblAlgn val="ctr"/>
        <c:lblOffset val="100"/>
        <c:noMultiLvlLbl val="0"/>
      </c:catAx>
      <c:valAx>
        <c:axId val="4928200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800" b="0" i="0" u="none" strike="noStrike" kern="1200" cap="all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</a:p>
        </c:txPr>
        <c:crossAx val="492819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800" b="0" i="0" u="none" strike="noStrike" kern="1200" cap="all" baseline="0">
              <a:solidFill>
                <a:schemeClr val="dk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lang="zh-CN" sz="800" cap="all" baseline="0">
          <a:latin typeface="Arial" panose="020B0604020202020204" pitchFamily="34" charset="0"/>
          <a:cs typeface="Arial" panose="020B0604020202020204" pitchFamily="34" charset="0"/>
        </a:defRPr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2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5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5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51700">
            <a:schemeClr val="phClr">
              <a:lumMod val="60000"/>
              <a:lumOff val="40000"/>
            </a:schemeClr>
          </a:gs>
          <a:gs pos="0">
            <a:schemeClr val="phClr"/>
          </a:gs>
          <a:gs pos="100000">
            <a:schemeClr val="phClr"/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51700">
            <a:schemeClr val="phClr">
              <a:lumMod val="60000"/>
              <a:lumOff val="40000"/>
            </a:schemeClr>
          </a:gs>
          <a:gs pos="0">
            <a:schemeClr val="phClr"/>
          </a:gs>
          <a:gs pos="100000">
            <a:schemeClr val="phClr"/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25400" cap="sq" cmpd="sng" algn="ctr">
        <a:solidFill>
          <a:schemeClr val="tx1">
            <a:lumMod val="65000"/>
            <a:lumOff val="3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 spc="2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50000"/>
        <a:lumOff val="50000"/>
      </a:schemeClr>
    </cs:fontRef>
    <cs:defRPr sz="1860" b="1" i="0" kern="1200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5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5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5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5" kern="1200" spc="20" baseline="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D521D-B67F-4BF8-9067-67EF6E786E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7C4CFB-8044-4A4C-96F7-8C7098E9A73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3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C4CFB-8044-4A4C-96F7-8C7098E9A7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C4CFB-8044-4A4C-96F7-8C7098E9A7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C4CFB-8044-4A4C-96F7-8C7098E9A7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C4CFB-8044-4A4C-96F7-8C7098E9A7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C4CFB-8044-4A4C-96F7-8C7098E9A7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C4CFB-8044-4A4C-96F7-8C7098E9A7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C4CFB-8044-4A4C-96F7-8C7098E9A7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C4CFB-8044-4A4C-96F7-8C7098E9A7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C4CFB-8044-4A4C-96F7-8C7098E9A7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C4CFB-8044-4A4C-96F7-8C7098E9A7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C4CFB-8044-4A4C-96F7-8C7098E9A7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C4CFB-8044-4A4C-96F7-8C7098E9A7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C4CFB-8044-4A4C-96F7-8C7098E9A7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C4CFB-8044-4A4C-96F7-8C7098E9A7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C4CFB-8044-4A4C-96F7-8C7098E9A7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C4CFB-8044-4A4C-96F7-8C7098E9A7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C4CFB-8044-4A4C-96F7-8C7098E9A7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C4CFB-8044-4A4C-96F7-8C7098E9A7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C4CFB-8044-4A4C-96F7-8C7098E9A7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C4CFB-8044-4A4C-96F7-8C7098E9A7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C4CFB-8044-4A4C-96F7-8C7098E9A7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C4CFB-8044-4A4C-96F7-8C7098E9A7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C4CFB-8044-4A4C-96F7-8C7098E9A7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C4CFB-8044-4A4C-96F7-8C7098E9A7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C4CFB-8044-4A4C-96F7-8C7098E9A7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C4CFB-8044-4A4C-96F7-8C7098E9A7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C4CFB-8044-4A4C-96F7-8C7098E9A7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C4CFB-8044-4A4C-96F7-8C7098E9A7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 userDrawn="1"/>
        </p:nvSpPr>
        <p:spPr>
          <a:xfrm>
            <a:off x="3675863" y="1007339"/>
            <a:ext cx="4843323" cy="4843323"/>
          </a:xfrm>
          <a:prstGeom prst="ellipse">
            <a:avLst/>
          </a:prstGeom>
          <a:noFill/>
          <a:ln w="63500">
            <a:gradFill>
              <a:gsLst>
                <a:gs pos="0">
                  <a:srgbClr val="1FB2C2"/>
                </a:gs>
                <a:gs pos="54000">
                  <a:srgbClr val="236A8A"/>
                </a:gs>
                <a:gs pos="100000">
                  <a:srgbClr val="B01E51"/>
                </a:gs>
              </a:gsLst>
              <a:lin ang="5400000" scaled="1"/>
            </a:gradFill>
          </a:ln>
          <a:effectLst>
            <a:outerShdw blurRad="12700" dist="127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07" b="34133"/>
          <a:stretch>
            <a:fillRect/>
          </a:stretch>
        </p:blipFill>
        <p:spPr>
          <a:xfrm>
            <a:off x="3049" y="2905430"/>
            <a:ext cx="12188951" cy="15173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72CFB2-6248-42E7-8912-8B5078A2CA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E4A7CB-2594-48BE-BD00-8DCCAE0C195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72CFB2-6248-42E7-8912-8B5078A2CA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E4A7CB-2594-48BE-BD00-8DCCAE0C195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0">
        <p:fade/>
      </p:transition>
    </mc:Choice>
    <mc:Fallback>
      <p:transition spd="med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72CFB2-6248-42E7-8912-8B5078A2CA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E4A7CB-2594-48BE-BD00-8DCCAE0C195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72CFB2-6248-42E7-8912-8B5078A2CA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E4A7CB-2594-48BE-BD00-8DCCAE0C195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72CFB2-6248-42E7-8912-8B5078A2CA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E4A7CB-2594-48BE-BD00-8DCCAE0C195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72CFB2-6248-42E7-8912-8B5078A2CA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E4A7CB-2594-48BE-BD00-8DCCAE0C195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72CFB2-6248-42E7-8912-8B5078A2CA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E4A7CB-2594-48BE-BD00-8DCCAE0C195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72CFB2-6248-42E7-8912-8B5078A2CA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E4A7CB-2594-48BE-BD00-8DCCAE0C195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72CFB2-6248-42E7-8912-8B5078A2CA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E4A7CB-2594-48BE-BD00-8DCCAE0C195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72CFB2-6248-42E7-8912-8B5078A2CA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E4A7CB-2594-48BE-BD00-8DCCAE0C195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13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chart" Target="../charts/chart1.xml"/></Relationships>
</file>

<file path=ppt/slides/_rels/slide18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chart" Target="../charts/chart2.xml"/></Relationships>
</file>

<file path=ppt/slides/_rels/slide19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chart" Target="../charts/chart3.xml"/></Relationships>
</file>

<file path=ppt/slides/_rels/slide21.xml.rels><?xml version='1.0' encoding='UTF-8' standalone='yes'?>
<Relationships xmlns="http://schemas.openxmlformats.org/package/2006/relationships"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22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26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8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5068315" y="1647419"/>
            <a:ext cx="205537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0" dirty="0">
                <a:gradFill>
                  <a:gsLst>
                    <a:gs pos="0">
                      <a:srgbClr val="1FB2C2"/>
                    </a:gs>
                    <a:gs pos="54000">
                      <a:srgbClr val="236A8A"/>
                    </a:gs>
                    <a:gs pos="100000">
                      <a:srgbClr val="B01E51"/>
                    </a:gs>
                  </a:gsLst>
                  <a:lin ang="5400000" scaled="1"/>
                </a:gradFill>
                <a:latin typeface="Agency FB" panose="020B0503020202020204" pitchFamily="34" charset="0"/>
              </a:rPr>
              <a:t>2018</a:t>
            </a:r>
            <a:endParaRPr lang="zh-CN" altLang="en-US" sz="10000" dirty="0">
              <a:gradFill>
                <a:gsLst>
                  <a:gs pos="0">
                    <a:srgbClr val="1FB2C2"/>
                  </a:gs>
                  <a:gs pos="54000">
                    <a:srgbClr val="236A8A"/>
                  </a:gs>
                  <a:gs pos="100000">
                    <a:srgbClr val="B01E51"/>
                  </a:gs>
                </a:gsLst>
                <a:lin ang="5400000" scaled="1"/>
              </a:gradFill>
              <a:latin typeface="Agency FB" panose="020B0503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674338" y="3182623"/>
            <a:ext cx="48433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800" dirty="0">
                <a:latin typeface="Agency FB" panose="020B0503020202020204" pitchFamily="34" charset="0"/>
              </a:rPr>
              <a:t>工作总结汇报</a:t>
            </a:r>
            <a:r>
              <a:rPr lang="en-US" altLang="zh-CN" sz="4800" dirty="0">
                <a:latin typeface="Agency FB" panose="020B0503020202020204" pitchFamily="34" charset="0"/>
              </a:rPr>
              <a:t>PPT</a:t>
            </a:r>
            <a:endParaRPr lang="zh-CN" altLang="en-US" sz="4800" dirty="0">
              <a:latin typeface="Agency FB" panose="020B0503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807552" y="4025235"/>
            <a:ext cx="45768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</a:rPr>
              <a:t>汇报人：</a:t>
            </a:r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</a:rPr>
              <a:t>XXX  |  </a:t>
            </a: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</a:rPr>
              <a:t>时间：</a:t>
            </a:r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</a:rPr>
              <a:t>2018</a:t>
            </a: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</a:rPr>
              <a:t>年</a:t>
            </a:r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</a:rPr>
              <a:t>XX</a:t>
            </a: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</a:rPr>
              <a:t>月</a:t>
            </a:r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</a:rPr>
              <a:t>XX</a:t>
            </a: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</a:rPr>
              <a:t>日</a:t>
            </a:r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</a:rPr>
              <a:t> | XX</a:t>
            </a: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</a:rPr>
              <a:t>部门</a:t>
            </a:r>
            <a:endParaRPr lang="zh-CN" alt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859026" y="3598121"/>
            <a:ext cx="8461247" cy="0"/>
            <a:chOff x="1810512" y="3598121"/>
            <a:chExt cx="8461247" cy="0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1810512" y="3598121"/>
              <a:ext cx="1626082" cy="0"/>
            </a:xfrm>
            <a:prstGeom prst="line">
              <a:avLst/>
            </a:prstGeom>
            <a:ln w="12700">
              <a:gradFill>
                <a:gsLst>
                  <a:gs pos="0">
                    <a:srgbClr val="1FB2C2"/>
                  </a:gs>
                  <a:gs pos="52000">
                    <a:srgbClr val="236A8A"/>
                  </a:gs>
                  <a:gs pos="100000">
                    <a:srgbClr val="B01E51"/>
                  </a:gs>
                </a:gsLst>
                <a:lin ang="5400000" scaled="1"/>
              </a:gradFill>
              <a:head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8645677" y="3598121"/>
              <a:ext cx="1626082" cy="0"/>
            </a:xfrm>
            <a:prstGeom prst="line">
              <a:avLst/>
            </a:prstGeom>
            <a:ln w="12700">
              <a:gradFill>
                <a:gsLst>
                  <a:gs pos="0">
                    <a:srgbClr val="1FB2C2"/>
                  </a:gs>
                  <a:gs pos="52000">
                    <a:srgbClr val="236A8A"/>
                  </a:gs>
                  <a:gs pos="100000">
                    <a:srgbClr val="B01E51"/>
                  </a:gs>
                </a:gsLst>
                <a:lin ang="5400000" scaled="1"/>
              </a:gradFill>
              <a:head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4070">
        <p14:vortex dir="r"/>
      </p:transition>
    </mc:Choice>
    <mc:Fallback>
      <p:transition spd="slow" advTm="407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994095" y="2962930"/>
            <a:ext cx="4134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/>
              <a:t>请输入章节标题文字内容</a:t>
            </a:r>
            <a:endParaRPr lang="zh-CN" altLang="en-US" sz="2800" dirty="0"/>
          </a:p>
        </p:txBody>
      </p:sp>
      <p:grpSp>
        <p:nvGrpSpPr>
          <p:cNvPr id="11" name="组合 10"/>
          <p:cNvGrpSpPr/>
          <p:nvPr/>
        </p:nvGrpSpPr>
        <p:grpSpPr>
          <a:xfrm>
            <a:off x="4994095" y="3659930"/>
            <a:ext cx="4014972" cy="618787"/>
            <a:chOff x="5024563" y="3814503"/>
            <a:chExt cx="4014972" cy="618787"/>
          </a:xfrm>
        </p:grpSpPr>
        <p:grpSp>
          <p:nvGrpSpPr>
            <p:cNvPr id="7" name="组合 6"/>
            <p:cNvGrpSpPr/>
            <p:nvPr/>
          </p:nvGrpSpPr>
          <p:grpSpPr>
            <a:xfrm>
              <a:off x="5024563" y="3814503"/>
              <a:ext cx="4014972" cy="307891"/>
              <a:chOff x="5077601" y="3682915"/>
              <a:chExt cx="4014972" cy="307891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5077601" y="3683029"/>
                <a:ext cx="190949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Clr>
                    <a:srgbClr val="236A8A"/>
                  </a:buClr>
                  <a:buFont typeface="Arial" panose="020B0604020202020204" pitchFamily="34" charset="0"/>
                  <a:buChar char="•"/>
                </a:pPr>
                <a:r>
                  <a:rPr lang="zh-CN" altLang="en-US" sz="1400" dirty="0"/>
                  <a:t>分点概况描述本章</a:t>
                </a:r>
                <a:endParaRPr lang="zh-CN" altLang="en-US" sz="1400" dirty="0"/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7183076" y="3682915"/>
                <a:ext cx="190949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Clr>
                    <a:srgbClr val="236A8A"/>
                  </a:buClr>
                  <a:buFont typeface="Arial" panose="020B0604020202020204" pitchFamily="34" charset="0"/>
                  <a:buChar char="•"/>
                </a:pPr>
                <a:r>
                  <a:rPr lang="zh-CN" altLang="en-US" sz="1400" dirty="0"/>
                  <a:t>分点概况描述本章</a:t>
                </a:r>
                <a:endParaRPr lang="zh-CN" altLang="en-US" sz="1400" dirty="0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5024563" y="4125399"/>
              <a:ext cx="4014972" cy="307891"/>
              <a:chOff x="5077601" y="3682915"/>
              <a:chExt cx="4014972" cy="307891"/>
            </a:xfrm>
          </p:grpSpPr>
          <p:sp>
            <p:nvSpPr>
              <p:cNvPr id="9" name="文本框 8"/>
              <p:cNvSpPr txBox="1"/>
              <p:nvPr/>
            </p:nvSpPr>
            <p:spPr>
              <a:xfrm>
                <a:off x="5077601" y="3683029"/>
                <a:ext cx="190949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Clr>
                    <a:srgbClr val="236A8A"/>
                  </a:buClr>
                  <a:buFont typeface="Arial" panose="020B0604020202020204" pitchFamily="34" charset="0"/>
                  <a:buChar char="•"/>
                </a:pPr>
                <a:r>
                  <a:rPr lang="zh-CN" altLang="en-US" sz="1400" dirty="0"/>
                  <a:t>分点概况描述本章</a:t>
                </a:r>
                <a:endParaRPr lang="zh-CN" altLang="en-US" sz="1400" dirty="0"/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7183076" y="3682915"/>
                <a:ext cx="190949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Clr>
                    <a:srgbClr val="236A8A"/>
                  </a:buClr>
                  <a:buFont typeface="Arial" panose="020B0604020202020204" pitchFamily="34" charset="0"/>
                  <a:buChar char="•"/>
                </a:pPr>
                <a:r>
                  <a:rPr lang="zh-CN" altLang="en-US" sz="1400" dirty="0"/>
                  <a:t>分点概况描述本章</a:t>
                </a:r>
                <a:endParaRPr lang="zh-CN" altLang="en-US" sz="1400" dirty="0"/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1778635" y="2237740"/>
            <a:ext cx="2534285" cy="2553335"/>
          </a:xfrm>
          <a:prstGeom prst="rect">
            <a:avLst/>
          </a:prstGeom>
          <a:noFill/>
          <a:effectLst>
            <a:outerShdw blurRad="12700" dist="12700" dir="5400000" algn="ctr" rotWithShape="0">
              <a:schemeClr val="tx1">
                <a:lumMod val="75000"/>
                <a:lumOff val="2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0" dirty="0">
                <a:gradFill>
                  <a:gsLst>
                    <a:gs pos="27000">
                      <a:srgbClr val="B01E51"/>
                    </a:gs>
                    <a:gs pos="65000">
                      <a:srgbClr val="236A8A"/>
                    </a:gs>
                    <a:gs pos="100000">
                      <a:srgbClr val="1FB2C2"/>
                    </a:gs>
                  </a:gsLst>
                  <a:lin ang="5400000" scaled="1"/>
                </a:gradFill>
                <a:effectLst>
                  <a:outerShdw blurRad="12700" sx="102000" sy="102000" algn="ctr" rotWithShape="0">
                    <a:prstClr val="black">
                      <a:alpha val="40000"/>
                    </a:prstClr>
                  </a:outerShdw>
                </a:effectLst>
                <a:latin typeface="Agency FB" panose="020B0503020202020204" pitchFamily="34" charset="0"/>
              </a:rPr>
              <a:t>02</a:t>
            </a:r>
            <a:endParaRPr lang="zh-CN" altLang="en-US" sz="16000" dirty="0">
              <a:gradFill>
                <a:gsLst>
                  <a:gs pos="27000">
                    <a:srgbClr val="B01E51"/>
                  </a:gs>
                  <a:gs pos="65000">
                    <a:srgbClr val="236A8A"/>
                  </a:gs>
                  <a:gs pos="100000">
                    <a:srgbClr val="1FB2C2"/>
                  </a:gs>
                </a:gsLst>
                <a:lin ang="5400000" scaled="1"/>
              </a:gradFill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23" name="任意多边形: 形状 22"/>
          <p:cNvSpPr/>
          <p:nvPr/>
        </p:nvSpPr>
        <p:spPr>
          <a:xfrm>
            <a:off x="-95250" y="247226"/>
            <a:ext cx="4318985" cy="6363548"/>
          </a:xfrm>
          <a:custGeom>
            <a:avLst/>
            <a:gdLst>
              <a:gd name="connsiteX0" fmla="*/ 868690 w 3299177"/>
              <a:gd name="connsiteY0" fmla="*/ 0 h 4860974"/>
              <a:gd name="connsiteX1" fmla="*/ 3299177 w 3299177"/>
              <a:gd name="connsiteY1" fmla="*/ 2430487 h 4860974"/>
              <a:gd name="connsiteX2" fmla="*/ 868690 w 3299177"/>
              <a:gd name="connsiteY2" fmla="*/ 4860974 h 4860974"/>
              <a:gd name="connsiteX3" fmla="*/ 145937 w 3299177"/>
              <a:gd name="connsiteY3" fmla="*/ 4751704 h 4860974"/>
              <a:gd name="connsiteX4" fmla="*/ 0 w 3299177"/>
              <a:gd name="connsiteY4" fmla="*/ 4698290 h 4860974"/>
              <a:gd name="connsiteX5" fmla="*/ 0 w 3299177"/>
              <a:gd name="connsiteY5" fmla="*/ 162684 h 4860974"/>
              <a:gd name="connsiteX6" fmla="*/ 145937 w 3299177"/>
              <a:gd name="connsiteY6" fmla="*/ 109270 h 4860974"/>
              <a:gd name="connsiteX7" fmla="*/ 868690 w 3299177"/>
              <a:gd name="connsiteY7" fmla="*/ 0 h 4860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99177" h="4860974">
                <a:moveTo>
                  <a:pt x="868690" y="0"/>
                </a:moveTo>
                <a:cubicBezTo>
                  <a:pt x="2211011" y="0"/>
                  <a:pt x="3299177" y="1088166"/>
                  <a:pt x="3299177" y="2430487"/>
                </a:cubicBezTo>
                <a:cubicBezTo>
                  <a:pt x="3299177" y="3772808"/>
                  <a:pt x="2211011" y="4860974"/>
                  <a:pt x="868690" y="4860974"/>
                </a:cubicBezTo>
                <a:cubicBezTo>
                  <a:pt x="617005" y="4860974"/>
                  <a:pt x="374255" y="4822718"/>
                  <a:pt x="145937" y="4751704"/>
                </a:cubicBezTo>
                <a:lnTo>
                  <a:pt x="0" y="4698290"/>
                </a:lnTo>
                <a:lnTo>
                  <a:pt x="0" y="162684"/>
                </a:lnTo>
                <a:lnTo>
                  <a:pt x="145937" y="109270"/>
                </a:lnTo>
                <a:cubicBezTo>
                  <a:pt x="374255" y="38256"/>
                  <a:pt x="617005" y="0"/>
                  <a:pt x="868690" y="0"/>
                </a:cubicBezTo>
                <a:close/>
              </a:path>
            </a:pathLst>
          </a:custGeom>
          <a:noFill/>
          <a:ln w="63500">
            <a:gradFill>
              <a:gsLst>
                <a:gs pos="9000">
                  <a:srgbClr val="1FB2C2"/>
                </a:gs>
                <a:gs pos="54000">
                  <a:srgbClr val="236A8A"/>
                </a:gs>
                <a:gs pos="100000">
                  <a:srgbClr val="B01E5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402590" y="3688080"/>
            <a:ext cx="14643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000" dirty="0">
                <a:gradFill>
                  <a:gsLst>
                    <a:gs pos="99000">
                      <a:srgbClr val="1FB2C2"/>
                    </a:gs>
                    <a:gs pos="69000">
                      <a:srgbClr val="236A8A"/>
                    </a:gs>
                    <a:gs pos="22000">
                      <a:srgbClr val="B01E51"/>
                    </a:gs>
                  </a:gsLst>
                  <a:lin ang="5400000" scaled="1"/>
                </a:gradFill>
                <a:latin typeface="Agency FB" panose="020B0503020202020204" pitchFamily="34" charset="0"/>
              </a:rPr>
              <a:t>PART</a:t>
            </a:r>
            <a:endParaRPr lang="zh-CN" altLang="en-US" sz="4000" dirty="0">
              <a:gradFill>
                <a:gsLst>
                  <a:gs pos="99000">
                    <a:srgbClr val="1FB2C2"/>
                  </a:gs>
                  <a:gs pos="69000">
                    <a:srgbClr val="236A8A"/>
                  </a:gs>
                  <a:gs pos="22000">
                    <a:srgbClr val="B01E51"/>
                  </a:gs>
                </a:gsLst>
                <a:lin ang="5400000" scaled="1"/>
              </a:gradFill>
              <a:latin typeface="Agency FB" panose="020B05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3046">
        <p14:prism/>
      </p:transition>
    </mc:Choice>
    <mc:Fallback>
      <p:transition spd="slow" advTm="304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ldLvl="0" animBg="1"/>
      <p:bldP spid="23" grpId="0" animBg="1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307975" y="292735"/>
            <a:ext cx="805815" cy="666750"/>
          </a:xfrm>
          <a:prstGeom prst="ellipse">
            <a:avLst/>
          </a:prstGeom>
          <a:noFill/>
          <a:ln>
            <a:gradFill>
              <a:gsLst>
                <a:gs pos="0">
                  <a:srgbClr val="B01E51"/>
                </a:gs>
                <a:gs pos="53000">
                  <a:srgbClr val="236A8A"/>
                </a:gs>
                <a:gs pos="100000">
                  <a:srgbClr val="1FB2C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altLang="zh-CN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</a:rPr>
              <a:t>01</a:t>
            </a:r>
            <a:endParaRPr lang="zh-CN" altLang="en-US" sz="2600" dirty="0">
              <a:solidFill>
                <a:schemeClr val="tx1">
                  <a:lumMod val="85000"/>
                  <a:lumOff val="15000"/>
                </a:schemeClr>
              </a:solidFill>
              <a:latin typeface="Agency FB" panose="020B050302020202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865377" y="379899"/>
            <a:ext cx="8461247" cy="492443"/>
            <a:chOff x="1859026" y="1765872"/>
            <a:chExt cx="8461247" cy="492443"/>
          </a:xfrm>
        </p:grpSpPr>
        <p:sp>
          <p:nvSpPr>
            <p:cNvPr id="6" name="文本框 5"/>
            <p:cNvSpPr txBox="1"/>
            <p:nvPr/>
          </p:nvSpPr>
          <p:spPr>
            <a:xfrm>
              <a:off x="4163481" y="1765872"/>
              <a:ext cx="385233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600" dirty="0"/>
                <a:t>请输入当前标题文字内容</a:t>
              </a:r>
              <a:endParaRPr lang="zh-CN" altLang="en-US" sz="2600" dirty="0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1859026" y="2012093"/>
              <a:ext cx="8461247" cy="0"/>
              <a:chOff x="1810512" y="3598121"/>
              <a:chExt cx="8461247" cy="0"/>
            </a:xfrm>
          </p:grpSpPr>
          <p:cxnSp>
            <p:nvCxnSpPr>
              <p:cNvPr id="8" name="直接连接符 7"/>
              <p:cNvCxnSpPr/>
              <p:nvPr/>
            </p:nvCxnSpPr>
            <p:spPr>
              <a:xfrm>
                <a:off x="1810512" y="3598121"/>
                <a:ext cx="1626082" cy="0"/>
              </a:xfrm>
              <a:prstGeom prst="line">
                <a:avLst/>
              </a:prstGeom>
              <a:ln w="12700">
                <a:gradFill>
                  <a:gsLst>
                    <a:gs pos="0">
                      <a:srgbClr val="1FB2C2"/>
                    </a:gs>
                    <a:gs pos="52000">
                      <a:srgbClr val="236A8A"/>
                    </a:gs>
                    <a:gs pos="100000">
                      <a:srgbClr val="B01E51"/>
                    </a:gs>
                  </a:gsLst>
                  <a:lin ang="5400000" scaled="1"/>
                </a:gradFill>
                <a:head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 flipH="1">
                <a:off x="8645677" y="3598121"/>
                <a:ext cx="1626082" cy="0"/>
              </a:xfrm>
              <a:prstGeom prst="line">
                <a:avLst/>
              </a:prstGeom>
              <a:ln w="12700">
                <a:gradFill>
                  <a:gsLst>
                    <a:gs pos="0">
                      <a:srgbClr val="1FB2C2"/>
                    </a:gs>
                    <a:gs pos="52000">
                      <a:srgbClr val="236A8A"/>
                    </a:gs>
                    <a:gs pos="100000">
                      <a:srgbClr val="B01E51"/>
                    </a:gs>
                  </a:gsLst>
                  <a:lin ang="5400000" scaled="1"/>
                </a:gradFill>
                <a:head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组合 3"/>
          <p:cNvGrpSpPr/>
          <p:nvPr/>
        </p:nvGrpSpPr>
        <p:grpSpPr>
          <a:xfrm>
            <a:off x="4742300" y="1959461"/>
            <a:ext cx="2103121" cy="2103121"/>
            <a:chOff x="4742300" y="1959461"/>
            <a:chExt cx="2103121" cy="2103121"/>
          </a:xfrm>
        </p:grpSpPr>
        <p:grpSp>
          <p:nvGrpSpPr>
            <p:cNvPr id="11" name="Group 9"/>
            <p:cNvGrpSpPr/>
            <p:nvPr/>
          </p:nvGrpSpPr>
          <p:grpSpPr>
            <a:xfrm rot="5418545">
              <a:off x="4742300" y="1959461"/>
              <a:ext cx="2103121" cy="2103121"/>
              <a:chOff x="2362197" y="1047748"/>
              <a:chExt cx="3333747" cy="3333751"/>
            </a:xfrm>
            <a:solidFill>
              <a:srgbClr val="B01E51"/>
            </a:solidFill>
            <a:effectLst>
              <a:innerShdw blurRad="114300">
                <a:prstClr val="black"/>
              </a:innerShdw>
            </a:effectLst>
          </p:grpSpPr>
          <p:sp>
            <p:nvSpPr>
              <p:cNvPr id="12" name="Rectangle 1"/>
              <p:cNvSpPr/>
              <p:nvPr/>
            </p:nvSpPr>
            <p:spPr>
              <a:xfrm>
                <a:off x="3047997" y="1047748"/>
                <a:ext cx="1962147" cy="6858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2"/>
              <p:cNvSpPr/>
              <p:nvPr/>
            </p:nvSpPr>
            <p:spPr>
              <a:xfrm>
                <a:off x="3047996" y="3695698"/>
                <a:ext cx="1962147" cy="6858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3"/>
              <p:cNvSpPr/>
              <p:nvPr/>
            </p:nvSpPr>
            <p:spPr>
              <a:xfrm rot="5400000">
                <a:off x="4371970" y="2371724"/>
                <a:ext cx="1962149" cy="68579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4"/>
              <p:cNvSpPr/>
              <p:nvPr/>
            </p:nvSpPr>
            <p:spPr>
              <a:xfrm rot="5400000">
                <a:off x="1724022" y="2371723"/>
                <a:ext cx="1962149" cy="68579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ight Triangle 5"/>
              <p:cNvSpPr/>
              <p:nvPr/>
            </p:nvSpPr>
            <p:spPr>
              <a:xfrm>
                <a:off x="5010144" y="1047748"/>
                <a:ext cx="685799" cy="68580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ight Triangle 6"/>
              <p:cNvSpPr/>
              <p:nvPr/>
            </p:nvSpPr>
            <p:spPr>
              <a:xfrm flipV="1">
                <a:off x="5010144" y="3695698"/>
                <a:ext cx="685799" cy="68580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ight Triangle 7"/>
              <p:cNvSpPr/>
              <p:nvPr/>
            </p:nvSpPr>
            <p:spPr>
              <a:xfrm flipH="1">
                <a:off x="2362200" y="1047748"/>
                <a:ext cx="685800" cy="68580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ight Triangle 8"/>
              <p:cNvSpPr/>
              <p:nvPr/>
            </p:nvSpPr>
            <p:spPr>
              <a:xfrm flipH="1" flipV="1">
                <a:off x="2362199" y="3695699"/>
                <a:ext cx="685800" cy="68580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3" name="Group 18"/>
            <p:cNvGrpSpPr>
              <a:grpSpLocks noChangeAspect="1"/>
            </p:cNvGrpSpPr>
            <p:nvPr/>
          </p:nvGrpSpPr>
          <p:grpSpPr bwMode="auto">
            <a:xfrm rot="2756287">
              <a:off x="5437394" y="2655854"/>
              <a:ext cx="712934" cy="710333"/>
              <a:chOff x="5197" y="631"/>
              <a:chExt cx="274" cy="273"/>
            </a:xfrm>
            <a:solidFill>
              <a:srgbClr val="B01E51"/>
            </a:solidFill>
            <a:effectLst/>
          </p:grpSpPr>
          <p:sp>
            <p:nvSpPr>
              <p:cNvPr id="64" name="Freeform 20"/>
              <p:cNvSpPr/>
              <p:nvPr/>
            </p:nvSpPr>
            <p:spPr bwMode="auto">
              <a:xfrm>
                <a:off x="5199" y="805"/>
                <a:ext cx="201" cy="99"/>
              </a:xfrm>
              <a:custGeom>
                <a:avLst/>
                <a:gdLst>
                  <a:gd name="T0" fmla="*/ 2613 w 2613"/>
                  <a:gd name="T1" fmla="*/ 465 h 1292"/>
                  <a:gd name="T2" fmla="*/ 147 w 2613"/>
                  <a:gd name="T3" fmla="*/ 1049 h 1292"/>
                  <a:gd name="T4" fmla="*/ 214 w 2613"/>
                  <a:gd name="T5" fmla="*/ 1058 h 1292"/>
                  <a:gd name="T6" fmla="*/ 260 w 2613"/>
                  <a:gd name="T7" fmla="*/ 1058 h 1292"/>
                  <a:gd name="T8" fmla="*/ 277 w 2613"/>
                  <a:gd name="T9" fmla="*/ 1054 h 1292"/>
                  <a:gd name="T10" fmla="*/ 312 w 2613"/>
                  <a:gd name="T11" fmla="*/ 1041 h 1292"/>
                  <a:gd name="T12" fmla="*/ 357 w 2613"/>
                  <a:gd name="T13" fmla="*/ 1021 h 1292"/>
                  <a:gd name="T14" fmla="*/ 408 w 2613"/>
                  <a:gd name="T15" fmla="*/ 998 h 1292"/>
                  <a:gd name="T16" fmla="*/ 457 w 2613"/>
                  <a:gd name="T17" fmla="*/ 972 h 1292"/>
                  <a:gd name="T18" fmla="*/ 520 w 2613"/>
                  <a:gd name="T19" fmla="*/ 935 h 1292"/>
                  <a:gd name="T20" fmla="*/ 606 w 2613"/>
                  <a:gd name="T21" fmla="*/ 887 h 1292"/>
                  <a:gd name="T22" fmla="*/ 697 w 2613"/>
                  <a:gd name="T23" fmla="*/ 846 h 1292"/>
                  <a:gd name="T24" fmla="*/ 787 w 2613"/>
                  <a:gd name="T25" fmla="*/ 825 h 1292"/>
                  <a:gd name="T26" fmla="*/ 959 w 2613"/>
                  <a:gd name="T27" fmla="*/ 796 h 1292"/>
                  <a:gd name="T28" fmla="*/ 1130 w 2613"/>
                  <a:gd name="T29" fmla="*/ 756 h 1292"/>
                  <a:gd name="T30" fmla="*/ 1286 w 2613"/>
                  <a:gd name="T31" fmla="*/ 714 h 1292"/>
                  <a:gd name="T32" fmla="*/ 1377 w 2613"/>
                  <a:gd name="T33" fmla="*/ 689 h 1292"/>
                  <a:gd name="T34" fmla="*/ 1456 w 2613"/>
                  <a:gd name="T35" fmla="*/ 666 h 1292"/>
                  <a:gd name="T36" fmla="*/ 1546 w 2613"/>
                  <a:gd name="T37" fmla="*/ 641 h 1292"/>
                  <a:gd name="T38" fmla="*/ 1639 w 2613"/>
                  <a:gd name="T39" fmla="*/ 613 h 1292"/>
                  <a:gd name="T40" fmla="*/ 1732 w 2613"/>
                  <a:gd name="T41" fmla="*/ 585 h 1292"/>
                  <a:gd name="T42" fmla="*/ 1818 w 2613"/>
                  <a:gd name="T43" fmla="*/ 559 h 1292"/>
                  <a:gd name="T44" fmla="*/ 1888 w 2613"/>
                  <a:gd name="T45" fmla="*/ 537 h 1292"/>
                  <a:gd name="T46" fmla="*/ 1937 w 2613"/>
                  <a:gd name="T47" fmla="*/ 519 h 1292"/>
                  <a:gd name="T48" fmla="*/ 1991 w 2613"/>
                  <a:gd name="T49" fmla="*/ 498 h 1292"/>
                  <a:gd name="T50" fmla="*/ 2039 w 2613"/>
                  <a:gd name="T51" fmla="*/ 475 h 1292"/>
                  <a:gd name="T52" fmla="*/ 2078 w 2613"/>
                  <a:gd name="T53" fmla="*/ 448 h 1292"/>
                  <a:gd name="T54" fmla="*/ 2101 w 2613"/>
                  <a:gd name="T55" fmla="*/ 414 h 1292"/>
                  <a:gd name="T56" fmla="*/ 2108 w 2613"/>
                  <a:gd name="T57" fmla="*/ 369 h 1292"/>
                  <a:gd name="T58" fmla="*/ 2092 w 2613"/>
                  <a:gd name="T59" fmla="*/ 326 h 1292"/>
                  <a:gd name="T60" fmla="*/ 2061 w 2613"/>
                  <a:gd name="T61" fmla="*/ 288 h 1292"/>
                  <a:gd name="T62" fmla="*/ 2028 w 2613"/>
                  <a:gd name="T63" fmla="*/ 258 h 1292"/>
                  <a:gd name="T64" fmla="*/ 1947 w 2613"/>
                  <a:gd name="T65" fmla="*/ 197 h 1292"/>
                  <a:gd name="T66" fmla="*/ 1874 w 2613"/>
                  <a:gd name="T67" fmla="*/ 146 h 1292"/>
                  <a:gd name="T68" fmla="*/ 1813 w 2613"/>
                  <a:gd name="T69" fmla="*/ 99 h 1292"/>
                  <a:gd name="T70" fmla="*/ 1766 w 2613"/>
                  <a:gd name="T71" fmla="*/ 53 h 1292"/>
                  <a:gd name="T72" fmla="*/ 1733 w 2613"/>
                  <a:gd name="T73" fmla="*/ 0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613" h="1292">
                    <a:moveTo>
                      <a:pt x="1733" y="0"/>
                    </a:moveTo>
                    <a:lnTo>
                      <a:pt x="2613" y="465"/>
                    </a:lnTo>
                    <a:lnTo>
                      <a:pt x="0" y="1292"/>
                    </a:lnTo>
                    <a:lnTo>
                      <a:pt x="147" y="1049"/>
                    </a:lnTo>
                    <a:lnTo>
                      <a:pt x="181" y="1055"/>
                    </a:lnTo>
                    <a:lnTo>
                      <a:pt x="214" y="1058"/>
                    </a:lnTo>
                    <a:lnTo>
                      <a:pt x="244" y="1058"/>
                    </a:lnTo>
                    <a:lnTo>
                      <a:pt x="260" y="1058"/>
                    </a:lnTo>
                    <a:lnTo>
                      <a:pt x="265" y="1057"/>
                    </a:lnTo>
                    <a:lnTo>
                      <a:pt x="277" y="1054"/>
                    </a:lnTo>
                    <a:lnTo>
                      <a:pt x="292" y="1048"/>
                    </a:lnTo>
                    <a:lnTo>
                      <a:pt x="312" y="1041"/>
                    </a:lnTo>
                    <a:lnTo>
                      <a:pt x="333" y="1031"/>
                    </a:lnTo>
                    <a:lnTo>
                      <a:pt x="357" y="1021"/>
                    </a:lnTo>
                    <a:lnTo>
                      <a:pt x="382" y="1009"/>
                    </a:lnTo>
                    <a:lnTo>
                      <a:pt x="408" y="998"/>
                    </a:lnTo>
                    <a:lnTo>
                      <a:pt x="433" y="985"/>
                    </a:lnTo>
                    <a:lnTo>
                      <a:pt x="457" y="972"/>
                    </a:lnTo>
                    <a:lnTo>
                      <a:pt x="480" y="959"/>
                    </a:lnTo>
                    <a:lnTo>
                      <a:pt x="520" y="935"/>
                    </a:lnTo>
                    <a:lnTo>
                      <a:pt x="562" y="910"/>
                    </a:lnTo>
                    <a:lnTo>
                      <a:pt x="606" y="887"/>
                    </a:lnTo>
                    <a:lnTo>
                      <a:pt x="652" y="865"/>
                    </a:lnTo>
                    <a:lnTo>
                      <a:pt x="697" y="846"/>
                    </a:lnTo>
                    <a:lnTo>
                      <a:pt x="741" y="832"/>
                    </a:lnTo>
                    <a:lnTo>
                      <a:pt x="787" y="825"/>
                    </a:lnTo>
                    <a:lnTo>
                      <a:pt x="873" y="812"/>
                    </a:lnTo>
                    <a:lnTo>
                      <a:pt x="959" y="796"/>
                    </a:lnTo>
                    <a:lnTo>
                      <a:pt x="1046" y="776"/>
                    </a:lnTo>
                    <a:lnTo>
                      <a:pt x="1130" y="756"/>
                    </a:lnTo>
                    <a:lnTo>
                      <a:pt x="1211" y="734"/>
                    </a:lnTo>
                    <a:lnTo>
                      <a:pt x="1286" y="714"/>
                    </a:lnTo>
                    <a:lnTo>
                      <a:pt x="1345" y="697"/>
                    </a:lnTo>
                    <a:lnTo>
                      <a:pt x="1377" y="689"/>
                    </a:lnTo>
                    <a:lnTo>
                      <a:pt x="1415" y="678"/>
                    </a:lnTo>
                    <a:lnTo>
                      <a:pt x="1456" y="666"/>
                    </a:lnTo>
                    <a:lnTo>
                      <a:pt x="1499" y="654"/>
                    </a:lnTo>
                    <a:lnTo>
                      <a:pt x="1546" y="641"/>
                    </a:lnTo>
                    <a:lnTo>
                      <a:pt x="1592" y="627"/>
                    </a:lnTo>
                    <a:lnTo>
                      <a:pt x="1639" y="613"/>
                    </a:lnTo>
                    <a:lnTo>
                      <a:pt x="1686" y="599"/>
                    </a:lnTo>
                    <a:lnTo>
                      <a:pt x="1732" y="585"/>
                    </a:lnTo>
                    <a:lnTo>
                      <a:pt x="1777" y="572"/>
                    </a:lnTo>
                    <a:lnTo>
                      <a:pt x="1818" y="559"/>
                    </a:lnTo>
                    <a:lnTo>
                      <a:pt x="1854" y="547"/>
                    </a:lnTo>
                    <a:lnTo>
                      <a:pt x="1888" y="537"/>
                    </a:lnTo>
                    <a:lnTo>
                      <a:pt x="1916" y="527"/>
                    </a:lnTo>
                    <a:lnTo>
                      <a:pt x="1937" y="519"/>
                    </a:lnTo>
                    <a:lnTo>
                      <a:pt x="1965" y="509"/>
                    </a:lnTo>
                    <a:lnTo>
                      <a:pt x="1991" y="498"/>
                    </a:lnTo>
                    <a:lnTo>
                      <a:pt x="2016" y="487"/>
                    </a:lnTo>
                    <a:lnTo>
                      <a:pt x="2039" y="475"/>
                    </a:lnTo>
                    <a:lnTo>
                      <a:pt x="2059" y="462"/>
                    </a:lnTo>
                    <a:lnTo>
                      <a:pt x="2078" y="448"/>
                    </a:lnTo>
                    <a:lnTo>
                      <a:pt x="2092" y="432"/>
                    </a:lnTo>
                    <a:lnTo>
                      <a:pt x="2101" y="414"/>
                    </a:lnTo>
                    <a:lnTo>
                      <a:pt x="2108" y="393"/>
                    </a:lnTo>
                    <a:lnTo>
                      <a:pt x="2108" y="369"/>
                    </a:lnTo>
                    <a:lnTo>
                      <a:pt x="2102" y="348"/>
                    </a:lnTo>
                    <a:lnTo>
                      <a:pt x="2092" y="326"/>
                    </a:lnTo>
                    <a:lnTo>
                      <a:pt x="2078" y="307"/>
                    </a:lnTo>
                    <a:lnTo>
                      <a:pt x="2061" y="288"/>
                    </a:lnTo>
                    <a:lnTo>
                      <a:pt x="2045" y="272"/>
                    </a:lnTo>
                    <a:lnTo>
                      <a:pt x="2028" y="258"/>
                    </a:lnTo>
                    <a:lnTo>
                      <a:pt x="1987" y="226"/>
                    </a:lnTo>
                    <a:lnTo>
                      <a:pt x="1947" y="197"/>
                    </a:lnTo>
                    <a:lnTo>
                      <a:pt x="1908" y="170"/>
                    </a:lnTo>
                    <a:lnTo>
                      <a:pt x="1874" y="146"/>
                    </a:lnTo>
                    <a:lnTo>
                      <a:pt x="1842" y="123"/>
                    </a:lnTo>
                    <a:lnTo>
                      <a:pt x="1813" y="99"/>
                    </a:lnTo>
                    <a:lnTo>
                      <a:pt x="1787" y="77"/>
                    </a:lnTo>
                    <a:lnTo>
                      <a:pt x="1766" y="53"/>
                    </a:lnTo>
                    <a:lnTo>
                      <a:pt x="1747" y="27"/>
                    </a:lnTo>
                    <a:lnTo>
                      <a:pt x="173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5" name="Freeform 21"/>
              <p:cNvSpPr/>
              <p:nvPr/>
            </p:nvSpPr>
            <p:spPr bwMode="auto">
              <a:xfrm>
                <a:off x="5326" y="631"/>
                <a:ext cx="145" cy="174"/>
              </a:xfrm>
              <a:custGeom>
                <a:avLst/>
                <a:gdLst>
                  <a:gd name="T0" fmla="*/ 1606 w 1878"/>
                  <a:gd name="T1" fmla="*/ 4 h 2255"/>
                  <a:gd name="T2" fmla="*/ 1684 w 1878"/>
                  <a:gd name="T3" fmla="*/ 28 h 2255"/>
                  <a:gd name="T4" fmla="*/ 1753 w 1878"/>
                  <a:gd name="T5" fmla="*/ 70 h 2255"/>
                  <a:gd name="T6" fmla="*/ 1810 w 1878"/>
                  <a:gd name="T7" fmla="*/ 133 h 2255"/>
                  <a:gd name="T8" fmla="*/ 1843 w 1878"/>
                  <a:gd name="T9" fmla="*/ 184 h 2255"/>
                  <a:gd name="T10" fmla="*/ 1871 w 1878"/>
                  <a:gd name="T11" fmla="*/ 261 h 2255"/>
                  <a:gd name="T12" fmla="*/ 1878 w 1878"/>
                  <a:gd name="T13" fmla="*/ 342 h 2255"/>
                  <a:gd name="T14" fmla="*/ 1865 w 1878"/>
                  <a:gd name="T15" fmla="*/ 421 h 2255"/>
                  <a:gd name="T16" fmla="*/ 1831 w 1878"/>
                  <a:gd name="T17" fmla="*/ 494 h 2255"/>
                  <a:gd name="T18" fmla="*/ 1779 w 1878"/>
                  <a:gd name="T19" fmla="*/ 558 h 2255"/>
                  <a:gd name="T20" fmla="*/ 851 w 1878"/>
                  <a:gd name="T21" fmla="*/ 1220 h 2255"/>
                  <a:gd name="T22" fmla="*/ 776 w 1878"/>
                  <a:gd name="T23" fmla="*/ 1259 h 2255"/>
                  <a:gd name="T24" fmla="*/ 696 w 1878"/>
                  <a:gd name="T25" fmla="*/ 1276 h 2255"/>
                  <a:gd name="T26" fmla="*/ 615 w 1878"/>
                  <a:gd name="T27" fmla="*/ 1272 h 2255"/>
                  <a:gd name="T28" fmla="*/ 537 w 1878"/>
                  <a:gd name="T29" fmla="*/ 1247 h 2255"/>
                  <a:gd name="T30" fmla="*/ 468 w 1878"/>
                  <a:gd name="T31" fmla="*/ 1203 h 2255"/>
                  <a:gd name="T32" fmla="*/ 249 w 1878"/>
                  <a:gd name="T33" fmla="*/ 2065 h 2255"/>
                  <a:gd name="T34" fmla="*/ 238 w 1878"/>
                  <a:gd name="T35" fmla="*/ 2103 h 2255"/>
                  <a:gd name="T36" fmla="*/ 75 w 1878"/>
                  <a:gd name="T37" fmla="*/ 2255 h 2255"/>
                  <a:gd name="T38" fmla="*/ 68 w 1878"/>
                  <a:gd name="T39" fmla="*/ 2230 h 2255"/>
                  <a:gd name="T40" fmla="*/ 48 w 1878"/>
                  <a:gd name="T41" fmla="*/ 2179 h 2255"/>
                  <a:gd name="T42" fmla="*/ 18 w 1878"/>
                  <a:gd name="T43" fmla="*/ 2143 h 2255"/>
                  <a:gd name="T44" fmla="*/ 104 w 1878"/>
                  <a:gd name="T45" fmla="*/ 2033 h 2255"/>
                  <a:gd name="T46" fmla="*/ 107 w 1878"/>
                  <a:gd name="T47" fmla="*/ 1305 h 2255"/>
                  <a:gd name="T48" fmla="*/ 123 w 1878"/>
                  <a:gd name="T49" fmla="*/ 1275 h 2255"/>
                  <a:gd name="T50" fmla="*/ 380 w 1878"/>
                  <a:gd name="T51" fmla="*/ 1089 h 2255"/>
                  <a:gd name="T52" fmla="*/ 352 w 1878"/>
                  <a:gd name="T53" fmla="*/ 1013 h 2255"/>
                  <a:gd name="T54" fmla="*/ 345 w 1878"/>
                  <a:gd name="T55" fmla="*/ 933 h 2255"/>
                  <a:gd name="T56" fmla="*/ 359 w 1878"/>
                  <a:gd name="T57" fmla="*/ 854 h 2255"/>
                  <a:gd name="T58" fmla="*/ 393 w 1878"/>
                  <a:gd name="T59" fmla="*/ 782 h 2255"/>
                  <a:gd name="T60" fmla="*/ 444 w 1878"/>
                  <a:gd name="T61" fmla="*/ 718 h 2255"/>
                  <a:gd name="T62" fmla="*/ 1372 w 1878"/>
                  <a:gd name="T63" fmla="*/ 57 h 2255"/>
                  <a:gd name="T64" fmla="*/ 1446 w 1878"/>
                  <a:gd name="T65" fmla="*/ 18 h 2255"/>
                  <a:gd name="T66" fmla="*/ 1526 w 1878"/>
                  <a:gd name="T67" fmla="*/ 1 h 2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878" h="2255">
                    <a:moveTo>
                      <a:pt x="1566" y="0"/>
                    </a:moveTo>
                    <a:lnTo>
                      <a:pt x="1606" y="4"/>
                    </a:lnTo>
                    <a:lnTo>
                      <a:pt x="1646" y="13"/>
                    </a:lnTo>
                    <a:lnTo>
                      <a:pt x="1684" y="28"/>
                    </a:lnTo>
                    <a:lnTo>
                      <a:pt x="1719" y="46"/>
                    </a:lnTo>
                    <a:lnTo>
                      <a:pt x="1753" y="70"/>
                    </a:lnTo>
                    <a:lnTo>
                      <a:pt x="1783" y="99"/>
                    </a:lnTo>
                    <a:lnTo>
                      <a:pt x="1810" y="133"/>
                    </a:lnTo>
                    <a:lnTo>
                      <a:pt x="1821" y="147"/>
                    </a:lnTo>
                    <a:lnTo>
                      <a:pt x="1843" y="184"/>
                    </a:lnTo>
                    <a:lnTo>
                      <a:pt x="1859" y="221"/>
                    </a:lnTo>
                    <a:lnTo>
                      <a:pt x="1871" y="261"/>
                    </a:lnTo>
                    <a:lnTo>
                      <a:pt x="1877" y="301"/>
                    </a:lnTo>
                    <a:lnTo>
                      <a:pt x="1878" y="342"/>
                    </a:lnTo>
                    <a:lnTo>
                      <a:pt x="1874" y="382"/>
                    </a:lnTo>
                    <a:lnTo>
                      <a:pt x="1865" y="421"/>
                    </a:lnTo>
                    <a:lnTo>
                      <a:pt x="1851" y="459"/>
                    </a:lnTo>
                    <a:lnTo>
                      <a:pt x="1831" y="494"/>
                    </a:lnTo>
                    <a:lnTo>
                      <a:pt x="1808" y="528"/>
                    </a:lnTo>
                    <a:lnTo>
                      <a:pt x="1779" y="558"/>
                    </a:lnTo>
                    <a:lnTo>
                      <a:pt x="1746" y="585"/>
                    </a:lnTo>
                    <a:lnTo>
                      <a:pt x="851" y="1220"/>
                    </a:lnTo>
                    <a:lnTo>
                      <a:pt x="815" y="1242"/>
                    </a:lnTo>
                    <a:lnTo>
                      <a:pt x="776" y="1259"/>
                    </a:lnTo>
                    <a:lnTo>
                      <a:pt x="736" y="1271"/>
                    </a:lnTo>
                    <a:lnTo>
                      <a:pt x="696" y="1276"/>
                    </a:lnTo>
                    <a:lnTo>
                      <a:pt x="655" y="1277"/>
                    </a:lnTo>
                    <a:lnTo>
                      <a:pt x="615" y="1272"/>
                    </a:lnTo>
                    <a:lnTo>
                      <a:pt x="575" y="1262"/>
                    </a:lnTo>
                    <a:lnTo>
                      <a:pt x="537" y="1247"/>
                    </a:lnTo>
                    <a:lnTo>
                      <a:pt x="502" y="1227"/>
                    </a:lnTo>
                    <a:lnTo>
                      <a:pt x="468" y="1203"/>
                    </a:lnTo>
                    <a:lnTo>
                      <a:pt x="249" y="1359"/>
                    </a:lnTo>
                    <a:lnTo>
                      <a:pt x="249" y="2065"/>
                    </a:lnTo>
                    <a:lnTo>
                      <a:pt x="246" y="2084"/>
                    </a:lnTo>
                    <a:lnTo>
                      <a:pt x="238" y="2103"/>
                    </a:lnTo>
                    <a:lnTo>
                      <a:pt x="225" y="2118"/>
                    </a:lnTo>
                    <a:lnTo>
                      <a:pt x="75" y="2255"/>
                    </a:lnTo>
                    <a:lnTo>
                      <a:pt x="71" y="2243"/>
                    </a:lnTo>
                    <a:lnTo>
                      <a:pt x="68" y="2230"/>
                    </a:lnTo>
                    <a:lnTo>
                      <a:pt x="60" y="2202"/>
                    </a:lnTo>
                    <a:lnTo>
                      <a:pt x="48" y="2179"/>
                    </a:lnTo>
                    <a:lnTo>
                      <a:pt x="34" y="2159"/>
                    </a:lnTo>
                    <a:lnTo>
                      <a:pt x="18" y="2143"/>
                    </a:lnTo>
                    <a:lnTo>
                      <a:pt x="0" y="2130"/>
                    </a:lnTo>
                    <a:lnTo>
                      <a:pt x="104" y="2033"/>
                    </a:lnTo>
                    <a:lnTo>
                      <a:pt x="104" y="1321"/>
                    </a:lnTo>
                    <a:lnTo>
                      <a:pt x="107" y="1305"/>
                    </a:lnTo>
                    <a:lnTo>
                      <a:pt x="113" y="1289"/>
                    </a:lnTo>
                    <a:lnTo>
                      <a:pt x="123" y="1275"/>
                    </a:lnTo>
                    <a:lnTo>
                      <a:pt x="135" y="1263"/>
                    </a:lnTo>
                    <a:lnTo>
                      <a:pt x="380" y="1089"/>
                    </a:lnTo>
                    <a:lnTo>
                      <a:pt x="363" y="1051"/>
                    </a:lnTo>
                    <a:lnTo>
                      <a:pt x="352" y="1013"/>
                    </a:lnTo>
                    <a:lnTo>
                      <a:pt x="346" y="973"/>
                    </a:lnTo>
                    <a:lnTo>
                      <a:pt x="345" y="933"/>
                    </a:lnTo>
                    <a:lnTo>
                      <a:pt x="349" y="893"/>
                    </a:lnTo>
                    <a:lnTo>
                      <a:pt x="359" y="854"/>
                    </a:lnTo>
                    <a:lnTo>
                      <a:pt x="373" y="817"/>
                    </a:lnTo>
                    <a:lnTo>
                      <a:pt x="393" y="782"/>
                    </a:lnTo>
                    <a:lnTo>
                      <a:pt x="416" y="748"/>
                    </a:lnTo>
                    <a:lnTo>
                      <a:pt x="444" y="718"/>
                    </a:lnTo>
                    <a:lnTo>
                      <a:pt x="477" y="692"/>
                    </a:lnTo>
                    <a:lnTo>
                      <a:pt x="1372" y="57"/>
                    </a:lnTo>
                    <a:lnTo>
                      <a:pt x="1408" y="36"/>
                    </a:lnTo>
                    <a:lnTo>
                      <a:pt x="1446" y="18"/>
                    </a:lnTo>
                    <a:lnTo>
                      <a:pt x="1486" y="7"/>
                    </a:lnTo>
                    <a:lnTo>
                      <a:pt x="1526" y="1"/>
                    </a:lnTo>
                    <a:lnTo>
                      <a:pt x="156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6" name="Freeform 22"/>
              <p:cNvSpPr/>
              <p:nvPr/>
            </p:nvSpPr>
            <p:spPr bwMode="auto">
              <a:xfrm>
                <a:off x="5197" y="780"/>
                <a:ext cx="153" cy="101"/>
              </a:xfrm>
              <a:custGeom>
                <a:avLst/>
                <a:gdLst>
                  <a:gd name="T0" fmla="*/ 1099 w 1990"/>
                  <a:gd name="T1" fmla="*/ 5 h 1304"/>
                  <a:gd name="T2" fmla="*/ 1233 w 1990"/>
                  <a:gd name="T3" fmla="*/ 55 h 1304"/>
                  <a:gd name="T4" fmla="*/ 1317 w 1990"/>
                  <a:gd name="T5" fmla="*/ 120 h 1304"/>
                  <a:gd name="T6" fmla="*/ 1393 w 1990"/>
                  <a:gd name="T7" fmla="*/ 175 h 1304"/>
                  <a:gd name="T8" fmla="*/ 1496 w 1990"/>
                  <a:gd name="T9" fmla="*/ 217 h 1304"/>
                  <a:gd name="T10" fmla="*/ 1530 w 1990"/>
                  <a:gd name="T11" fmla="*/ 229 h 1304"/>
                  <a:gd name="T12" fmla="*/ 1583 w 1990"/>
                  <a:gd name="T13" fmla="*/ 259 h 1304"/>
                  <a:gd name="T14" fmla="*/ 1608 w 1990"/>
                  <a:gd name="T15" fmla="*/ 304 h 1304"/>
                  <a:gd name="T16" fmla="*/ 1650 w 1990"/>
                  <a:gd name="T17" fmla="*/ 400 h 1304"/>
                  <a:gd name="T18" fmla="*/ 1725 w 1990"/>
                  <a:gd name="T19" fmla="*/ 476 h 1304"/>
                  <a:gd name="T20" fmla="*/ 1820 w 1990"/>
                  <a:gd name="T21" fmla="*/ 546 h 1304"/>
                  <a:gd name="T22" fmla="*/ 1954 w 1990"/>
                  <a:gd name="T23" fmla="*/ 646 h 1304"/>
                  <a:gd name="T24" fmla="*/ 1984 w 1990"/>
                  <a:gd name="T25" fmla="*/ 680 h 1304"/>
                  <a:gd name="T26" fmla="*/ 1990 w 1990"/>
                  <a:gd name="T27" fmla="*/ 697 h 1304"/>
                  <a:gd name="T28" fmla="*/ 1975 w 1990"/>
                  <a:gd name="T29" fmla="*/ 718 h 1304"/>
                  <a:gd name="T30" fmla="*/ 1923 w 1990"/>
                  <a:gd name="T31" fmla="*/ 746 h 1304"/>
                  <a:gd name="T32" fmla="*/ 1860 w 1990"/>
                  <a:gd name="T33" fmla="*/ 771 h 1304"/>
                  <a:gd name="T34" fmla="*/ 1789 w 1990"/>
                  <a:gd name="T35" fmla="*/ 795 h 1304"/>
                  <a:gd name="T36" fmla="*/ 1681 w 1990"/>
                  <a:gd name="T37" fmla="*/ 829 h 1304"/>
                  <a:gd name="T38" fmla="*/ 1553 w 1990"/>
                  <a:gd name="T39" fmla="*/ 868 h 1304"/>
                  <a:gd name="T40" fmla="*/ 1424 w 1990"/>
                  <a:gd name="T41" fmla="*/ 904 h 1304"/>
                  <a:gd name="T42" fmla="*/ 1311 w 1990"/>
                  <a:gd name="T43" fmla="*/ 937 h 1304"/>
                  <a:gd name="T44" fmla="*/ 1148 w 1990"/>
                  <a:gd name="T45" fmla="*/ 982 h 1304"/>
                  <a:gd name="T46" fmla="*/ 906 w 1990"/>
                  <a:gd name="T47" fmla="*/ 1043 h 1304"/>
                  <a:gd name="T48" fmla="*/ 686 w 1990"/>
                  <a:gd name="T49" fmla="*/ 1079 h 1304"/>
                  <a:gd name="T50" fmla="*/ 541 w 1990"/>
                  <a:gd name="T51" fmla="*/ 1138 h 1304"/>
                  <a:gd name="T52" fmla="*/ 408 w 1990"/>
                  <a:gd name="T53" fmla="*/ 1214 h 1304"/>
                  <a:gd name="T54" fmla="*/ 349 w 1990"/>
                  <a:gd name="T55" fmla="*/ 1249 h 1304"/>
                  <a:gd name="T56" fmla="*/ 298 w 1990"/>
                  <a:gd name="T57" fmla="*/ 1275 h 1304"/>
                  <a:gd name="T58" fmla="*/ 277 w 1990"/>
                  <a:gd name="T59" fmla="*/ 1285 h 1304"/>
                  <a:gd name="T60" fmla="*/ 256 w 1990"/>
                  <a:gd name="T61" fmla="*/ 1293 h 1304"/>
                  <a:gd name="T62" fmla="*/ 220 w 1990"/>
                  <a:gd name="T63" fmla="*/ 1303 h 1304"/>
                  <a:gd name="T64" fmla="*/ 167 w 1990"/>
                  <a:gd name="T65" fmla="*/ 1303 h 1304"/>
                  <a:gd name="T66" fmla="*/ 87 w 1990"/>
                  <a:gd name="T67" fmla="*/ 1288 h 1304"/>
                  <a:gd name="T68" fmla="*/ 27 w 1990"/>
                  <a:gd name="T69" fmla="*/ 1245 h 1304"/>
                  <a:gd name="T70" fmla="*/ 2 w 1990"/>
                  <a:gd name="T71" fmla="*/ 1187 h 1304"/>
                  <a:gd name="T72" fmla="*/ 2 w 1990"/>
                  <a:gd name="T73" fmla="*/ 1105 h 1304"/>
                  <a:gd name="T74" fmla="*/ 14 w 1990"/>
                  <a:gd name="T75" fmla="*/ 1012 h 1304"/>
                  <a:gd name="T76" fmla="*/ 31 w 1990"/>
                  <a:gd name="T77" fmla="*/ 932 h 1304"/>
                  <a:gd name="T78" fmla="*/ 99 w 1990"/>
                  <a:gd name="T79" fmla="*/ 802 h 1304"/>
                  <a:gd name="T80" fmla="*/ 210 w 1990"/>
                  <a:gd name="T81" fmla="*/ 687 h 1304"/>
                  <a:gd name="T82" fmla="*/ 373 w 1990"/>
                  <a:gd name="T83" fmla="*/ 581 h 1304"/>
                  <a:gd name="T84" fmla="*/ 546 w 1990"/>
                  <a:gd name="T85" fmla="*/ 495 h 1304"/>
                  <a:gd name="T86" fmla="*/ 644 w 1990"/>
                  <a:gd name="T87" fmla="*/ 434 h 1304"/>
                  <a:gd name="T88" fmla="*/ 711 w 1990"/>
                  <a:gd name="T89" fmla="*/ 365 h 1304"/>
                  <a:gd name="T90" fmla="*/ 745 w 1990"/>
                  <a:gd name="T91" fmla="*/ 291 h 1304"/>
                  <a:gd name="T92" fmla="*/ 751 w 1990"/>
                  <a:gd name="T93" fmla="*/ 236 h 1304"/>
                  <a:gd name="T94" fmla="*/ 784 w 1990"/>
                  <a:gd name="T95" fmla="*/ 154 h 1304"/>
                  <a:gd name="T96" fmla="*/ 846 w 1990"/>
                  <a:gd name="T97" fmla="*/ 74 h 1304"/>
                  <a:gd name="T98" fmla="*/ 907 w 1990"/>
                  <a:gd name="T99" fmla="*/ 29 h 1304"/>
                  <a:gd name="T100" fmla="*/ 976 w 1990"/>
                  <a:gd name="T101" fmla="*/ 6 h 1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990" h="1304">
                    <a:moveTo>
                      <a:pt x="1041" y="0"/>
                    </a:moveTo>
                    <a:lnTo>
                      <a:pt x="1070" y="1"/>
                    </a:lnTo>
                    <a:lnTo>
                      <a:pt x="1099" y="5"/>
                    </a:lnTo>
                    <a:lnTo>
                      <a:pt x="1145" y="16"/>
                    </a:lnTo>
                    <a:lnTo>
                      <a:pt x="1189" y="33"/>
                    </a:lnTo>
                    <a:lnTo>
                      <a:pt x="1233" y="55"/>
                    </a:lnTo>
                    <a:lnTo>
                      <a:pt x="1274" y="83"/>
                    </a:lnTo>
                    <a:lnTo>
                      <a:pt x="1313" y="116"/>
                    </a:lnTo>
                    <a:lnTo>
                      <a:pt x="1317" y="120"/>
                    </a:lnTo>
                    <a:lnTo>
                      <a:pt x="1322" y="124"/>
                    </a:lnTo>
                    <a:lnTo>
                      <a:pt x="1358" y="152"/>
                    </a:lnTo>
                    <a:lnTo>
                      <a:pt x="1393" y="175"/>
                    </a:lnTo>
                    <a:lnTo>
                      <a:pt x="1429" y="192"/>
                    </a:lnTo>
                    <a:lnTo>
                      <a:pt x="1464" y="205"/>
                    </a:lnTo>
                    <a:lnTo>
                      <a:pt x="1496" y="217"/>
                    </a:lnTo>
                    <a:lnTo>
                      <a:pt x="1498" y="217"/>
                    </a:lnTo>
                    <a:lnTo>
                      <a:pt x="1499" y="218"/>
                    </a:lnTo>
                    <a:lnTo>
                      <a:pt x="1530" y="229"/>
                    </a:lnTo>
                    <a:lnTo>
                      <a:pt x="1554" y="239"/>
                    </a:lnTo>
                    <a:lnTo>
                      <a:pt x="1571" y="249"/>
                    </a:lnTo>
                    <a:lnTo>
                      <a:pt x="1583" y="259"/>
                    </a:lnTo>
                    <a:lnTo>
                      <a:pt x="1594" y="272"/>
                    </a:lnTo>
                    <a:lnTo>
                      <a:pt x="1602" y="286"/>
                    </a:lnTo>
                    <a:lnTo>
                      <a:pt x="1608" y="304"/>
                    </a:lnTo>
                    <a:lnTo>
                      <a:pt x="1618" y="339"/>
                    </a:lnTo>
                    <a:lnTo>
                      <a:pt x="1632" y="371"/>
                    </a:lnTo>
                    <a:lnTo>
                      <a:pt x="1650" y="400"/>
                    </a:lnTo>
                    <a:lnTo>
                      <a:pt x="1673" y="427"/>
                    </a:lnTo>
                    <a:lnTo>
                      <a:pt x="1698" y="452"/>
                    </a:lnTo>
                    <a:lnTo>
                      <a:pt x="1725" y="476"/>
                    </a:lnTo>
                    <a:lnTo>
                      <a:pt x="1755" y="500"/>
                    </a:lnTo>
                    <a:lnTo>
                      <a:pt x="1787" y="522"/>
                    </a:lnTo>
                    <a:lnTo>
                      <a:pt x="1820" y="546"/>
                    </a:lnTo>
                    <a:lnTo>
                      <a:pt x="1877" y="586"/>
                    </a:lnTo>
                    <a:lnTo>
                      <a:pt x="1935" y="630"/>
                    </a:lnTo>
                    <a:lnTo>
                      <a:pt x="1954" y="646"/>
                    </a:lnTo>
                    <a:lnTo>
                      <a:pt x="1968" y="659"/>
                    </a:lnTo>
                    <a:lnTo>
                      <a:pt x="1977" y="670"/>
                    </a:lnTo>
                    <a:lnTo>
                      <a:pt x="1984" y="680"/>
                    </a:lnTo>
                    <a:lnTo>
                      <a:pt x="1987" y="687"/>
                    </a:lnTo>
                    <a:lnTo>
                      <a:pt x="1989" y="693"/>
                    </a:lnTo>
                    <a:lnTo>
                      <a:pt x="1990" y="697"/>
                    </a:lnTo>
                    <a:lnTo>
                      <a:pt x="1990" y="699"/>
                    </a:lnTo>
                    <a:lnTo>
                      <a:pt x="1985" y="708"/>
                    </a:lnTo>
                    <a:lnTo>
                      <a:pt x="1975" y="718"/>
                    </a:lnTo>
                    <a:lnTo>
                      <a:pt x="1961" y="726"/>
                    </a:lnTo>
                    <a:lnTo>
                      <a:pt x="1944" y="736"/>
                    </a:lnTo>
                    <a:lnTo>
                      <a:pt x="1923" y="746"/>
                    </a:lnTo>
                    <a:lnTo>
                      <a:pt x="1903" y="754"/>
                    </a:lnTo>
                    <a:lnTo>
                      <a:pt x="1881" y="763"/>
                    </a:lnTo>
                    <a:lnTo>
                      <a:pt x="1860" y="771"/>
                    </a:lnTo>
                    <a:lnTo>
                      <a:pt x="1841" y="778"/>
                    </a:lnTo>
                    <a:lnTo>
                      <a:pt x="1818" y="786"/>
                    </a:lnTo>
                    <a:lnTo>
                      <a:pt x="1789" y="795"/>
                    </a:lnTo>
                    <a:lnTo>
                      <a:pt x="1756" y="806"/>
                    </a:lnTo>
                    <a:lnTo>
                      <a:pt x="1719" y="817"/>
                    </a:lnTo>
                    <a:lnTo>
                      <a:pt x="1681" y="829"/>
                    </a:lnTo>
                    <a:lnTo>
                      <a:pt x="1640" y="842"/>
                    </a:lnTo>
                    <a:lnTo>
                      <a:pt x="1596" y="855"/>
                    </a:lnTo>
                    <a:lnTo>
                      <a:pt x="1553" y="868"/>
                    </a:lnTo>
                    <a:lnTo>
                      <a:pt x="1510" y="880"/>
                    </a:lnTo>
                    <a:lnTo>
                      <a:pt x="1467" y="892"/>
                    </a:lnTo>
                    <a:lnTo>
                      <a:pt x="1424" y="904"/>
                    </a:lnTo>
                    <a:lnTo>
                      <a:pt x="1384" y="916"/>
                    </a:lnTo>
                    <a:lnTo>
                      <a:pt x="1346" y="927"/>
                    </a:lnTo>
                    <a:lnTo>
                      <a:pt x="1311" y="937"/>
                    </a:lnTo>
                    <a:lnTo>
                      <a:pt x="1280" y="945"/>
                    </a:lnTo>
                    <a:lnTo>
                      <a:pt x="1223" y="962"/>
                    </a:lnTo>
                    <a:lnTo>
                      <a:pt x="1148" y="982"/>
                    </a:lnTo>
                    <a:lnTo>
                      <a:pt x="1071" y="1003"/>
                    </a:lnTo>
                    <a:lnTo>
                      <a:pt x="989" y="1023"/>
                    </a:lnTo>
                    <a:lnTo>
                      <a:pt x="906" y="1043"/>
                    </a:lnTo>
                    <a:lnTo>
                      <a:pt x="821" y="1058"/>
                    </a:lnTo>
                    <a:lnTo>
                      <a:pt x="737" y="1070"/>
                    </a:lnTo>
                    <a:lnTo>
                      <a:pt x="686" y="1079"/>
                    </a:lnTo>
                    <a:lnTo>
                      <a:pt x="637" y="1094"/>
                    </a:lnTo>
                    <a:lnTo>
                      <a:pt x="588" y="1115"/>
                    </a:lnTo>
                    <a:lnTo>
                      <a:pt x="541" y="1138"/>
                    </a:lnTo>
                    <a:lnTo>
                      <a:pt x="495" y="1162"/>
                    </a:lnTo>
                    <a:lnTo>
                      <a:pt x="450" y="1189"/>
                    </a:lnTo>
                    <a:lnTo>
                      <a:pt x="408" y="1214"/>
                    </a:lnTo>
                    <a:lnTo>
                      <a:pt x="389" y="1226"/>
                    </a:lnTo>
                    <a:lnTo>
                      <a:pt x="368" y="1238"/>
                    </a:lnTo>
                    <a:lnTo>
                      <a:pt x="349" y="1249"/>
                    </a:lnTo>
                    <a:lnTo>
                      <a:pt x="329" y="1258"/>
                    </a:lnTo>
                    <a:lnTo>
                      <a:pt x="313" y="1267"/>
                    </a:lnTo>
                    <a:lnTo>
                      <a:pt x="298" y="1275"/>
                    </a:lnTo>
                    <a:lnTo>
                      <a:pt x="287" y="1281"/>
                    </a:lnTo>
                    <a:lnTo>
                      <a:pt x="280" y="1284"/>
                    </a:lnTo>
                    <a:lnTo>
                      <a:pt x="277" y="1285"/>
                    </a:lnTo>
                    <a:lnTo>
                      <a:pt x="274" y="1286"/>
                    </a:lnTo>
                    <a:lnTo>
                      <a:pt x="267" y="1289"/>
                    </a:lnTo>
                    <a:lnTo>
                      <a:pt x="256" y="1293"/>
                    </a:lnTo>
                    <a:lnTo>
                      <a:pt x="244" y="1296"/>
                    </a:lnTo>
                    <a:lnTo>
                      <a:pt x="231" y="1299"/>
                    </a:lnTo>
                    <a:lnTo>
                      <a:pt x="220" y="1303"/>
                    </a:lnTo>
                    <a:lnTo>
                      <a:pt x="213" y="1304"/>
                    </a:lnTo>
                    <a:lnTo>
                      <a:pt x="196" y="1304"/>
                    </a:lnTo>
                    <a:lnTo>
                      <a:pt x="167" y="1303"/>
                    </a:lnTo>
                    <a:lnTo>
                      <a:pt x="139" y="1300"/>
                    </a:lnTo>
                    <a:lnTo>
                      <a:pt x="112" y="1295"/>
                    </a:lnTo>
                    <a:lnTo>
                      <a:pt x="87" y="1288"/>
                    </a:lnTo>
                    <a:lnTo>
                      <a:pt x="65" y="1278"/>
                    </a:lnTo>
                    <a:lnTo>
                      <a:pt x="44" y="1264"/>
                    </a:lnTo>
                    <a:lnTo>
                      <a:pt x="27" y="1245"/>
                    </a:lnTo>
                    <a:lnTo>
                      <a:pt x="12" y="1224"/>
                    </a:lnTo>
                    <a:lnTo>
                      <a:pt x="5" y="1208"/>
                    </a:lnTo>
                    <a:lnTo>
                      <a:pt x="2" y="1187"/>
                    </a:lnTo>
                    <a:lnTo>
                      <a:pt x="0" y="1162"/>
                    </a:lnTo>
                    <a:lnTo>
                      <a:pt x="0" y="1134"/>
                    </a:lnTo>
                    <a:lnTo>
                      <a:pt x="2" y="1105"/>
                    </a:lnTo>
                    <a:lnTo>
                      <a:pt x="5" y="1074"/>
                    </a:lnTo>
                    <a:lnTo>
                      <a:pt x="9" y="1043"/>
                    </a:lnTo>
                    <a:lnTo>
                      <a:pt x="14" y="1012"/>
                    </a:lnTo>
                    <a:lnTo>
                      <a:pt x="19" y="983"/>
                    </a:lnTo>
                    <a:lnTo>
                      <a:pt x="25" y="956"/>
                    </a:lnTo>
                    <a:lnTo>
                      <a:pt x="31" y="932"/>
                    </a:lnTo>
                    <a:lnTo>
                      <a:pt x="50" y="886"/>
                    </a:lnTo>
                    <a:lnTo>
                      <a:pt x="72" y="843"/>
                    </a:lnTo>
                    <a:lnTo>
                      <a:pt x="99" y="802"/>
                    </a:lnTo>
                    <a:lnTo>
                      <a:pt x="131" y="762"/>
                    </a:lnTo>
                    <a:lnTo>
                      <a:pt x="167" y="724"/>
                    </a:lnTo>
                    <a:lnTo>
                      <a:pt x="210" y="687"/>
                    </a:lnTo>
                    <a:lnTo>
                      <a:pt x="258" y="651"/>
                    </a:lnTo>
                    <a:lnTo>
                      <a:pt x="313" y="615"/>
                    </a:lnTo>
                    <a:lnTo>
                      <a:pt x="373" y="581"/>
                    </a:lnTo>
                    <a:lnTo>
                      <a:pt x="441" y="545"/>
                    </a:lnTo>
                    <a:lnTo>
                      <a:pt x="516" y="509"/>
                    </a:lnTo>
                    <a:lnTo>
                      <a:pt x="546" y="495"/>
                    </a:lnTo>
                    <a:lnTo>
                      <a:pt x="579" y="478"/>
                    </a:lnTo>
                    <a:lnTo>
                      <a:pt x="611" y="457"/>
                    </a:lnTo>
                    <a:lnTo>
                      <a:pt x="644" y="434"/>
                    </a:lnTo>
                    <a:lnTo>
                      <a:pt x="675" y="407"/>
                    </a:lnTo>
                    <a:lnTo>
                      <a:pt x="694" y="386"/>
                    </a:lnTo>
                    <a:lnTo>
                      <a:pt x="711" y="365"/>
                    </a:lnTo>
                    <a:lnTo>
                      <a:pt x="726" y="342"/>
                    </a:lnTo>
                    <a:lnTo>
                      <a:pt x="737" y="317"/>
                    </a:lnTo>
                    <a:lnTo>
                      <a:pt x="745" y="291"/>
                    </a:lnTo>
                    <a:lnTo>
                      <a:pt x="747" y="276"/>
                    </a:lnTo>
                    <a:lnTo>
                      <a:pt x="749" y="261"/>
                    </a:lnTo>
                    <a:lnTo>
                      <a:pt x="751" y="236"/>
                    </a:lnTo>
                    <a:lnTo>
                      <a:pt x="758" y="210"/>
                    </a:lnTo>
                    <a:lnTo>
                      <a:pt x="770" y="182"/>
                    </a:lnTo>
                    <a:lnTo>
                      <a:pt x="784" y="154"/>
                    </a:lnTo>
                    <a:lnTo>
                      <a:pt x="802" y="126"/>
                    </a:lnTo>
                    <a:lnTo>
                      <a:pt x="824" y="99"/>
                    </a:lnTo>
                    <a:lnTo>
                      <a:pt x="846" y="74"/>
                    </a:lnTo>
                    <a:lnTo>
                      <a:pt x="872" y="53"/>
                    </a:lnTo>
                    <a:lnTo>
                      <a:pt x="898" y="34"/>
                    </a:lnTo>
                    <a:lnTo>
                      <a:pt x="907" y="29"/>
                    </a:lnTo>
                    <a:lnTo>
                      <a:pt x="915" y="25"/>
                    </a:lnTo>
                    <a:lnTo>
                      <a:pt x="944" y="14"/>
                    </a:lnTo>
                    <a:lnTo>
                      <a:pt x="976" y="6"/>
                    </a:lnTo>
                    <a:lnTo>
                      <a:pt x="1008" y="1"/>
                    </a:lnTo>
                    <a:lnTo>
                      <a:pt x="104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82" name="组合 81"/>
          <p:cNvGrpSpPr/>
          <p:nvPr/>
        </p:nvGrpSpPr>
        <p:grpSpPr>
          <a:xfrm>
            <a:off x="6403743" y="3638924"/>
            <a:ext cx="2103121" cy="2103121"/>
            <a:chOff x="6403743" y="3638924"/>
            <a:chExt cx="2103121" cy="2103121"/>
          </a:xfrm>
        </p:grpSpPr>
        <p:grpSp>
          <p:nvGrpSpPr>
            <p:cNvPr id="29" name="Group 19"/>
            <p:cNvGrpSpPr/>
            <p:nvPr/>
          </p:nvGrpSpPr>
          <p:grpSpPr>
            <a:xfrm rot="5418545">
              <a:off x="6403743" y="3638924"/>
              <a:ext cx="2103121" cy="2103121"/>
              <a:chOff x="2362197" y="1047748"/>
              <a:chExt cx="3333747" cy="3333751"/>
            </a:xfrm>
            <a:solidFill>
              <a:srgbClr val="1FB2C2"/>
            </a:solidFill>
            <a:effectLst>
              <a:innerShdw blurRad="114300">
                <a:prstClr val="black"/>
              </a:innerShdw>
            </a:effectLst>
          </p:grpSpPr>
          <p:sp>
            <p:nvSpPr>
              <p:cNvPr id="30" name="Rectangle 20"/>
              <p:cNvSpPr/>
              <p:nvPr/>
            </p:nvSpPr>
            <p:spPr>
              <a:xfrm>
                <a:off x="3047997" y="1047748"/>
                <a:ext cx="1962147" cy="6858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21"/>
              <p:cNvSpPr/>
              <p:nvPr/>
            </p:nvSpPr>
            <p:spPr>
              <a:xfrm>
                <a:off x="3047996" y="3695698"/>
                <a:ext cx="1962147" cy="6858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22"/>
              <p:cNvSpPr/>
              <p:nvPr/>
            </p:nvSpPr>
            <p:spPr>
              <a:xfrm rot="5400000">
                <a:off x="4371970" y="2371724"/>
                <a:ext cx="1962149" cy="68579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23"/>
              <p:cNvSpPr/>
              <p:nvPr/>
            </p:nvSpPr>
            <p:spPr>
              <a:xfrm rot="5400000">
                <a:off x="1724022" y="2371723"/>
                <a:ext cx="1962149" cy="68579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ight Triangle 24"/>
              <p:cNvSpPr/>
              <p:nvPr/>
            </p:nvSpPr>
            <p:spPr>
              <a:xfrm>
                <a:off x="5010144" y="1047748"/>
                <a:ext cx="685799" cy="68580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ight Triangle 25"/>
              <p:cNvSpPr/>
              <p:nvPr/>
            </p:nvSpPr>
            <p:spPr>
              <a:xfrm flipV="1">
                <a:off x="5010144" y="3695698"/>
                <a:ext cx="685799" cy="68580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ight Triangle 26"/>
              <p:cNvSpPr/>
              <p:nvPr/>
            </p:nvSpPr>
            <p:spPr>
              <a:xfrm flipH="1">
                <a:off x="2362200" y="1047748"/>
                <a:ext cx="685800" cy="68580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ight Triangle 27"/>
              <p:cNvSpPr/>
              <p:nvPr/>
            </p:nvSpPr>
            <p:spPr>
              <a:xfrm flipH="1" flipV="1">
                <a:off x="2362199" y="3695699"/>
                <a:ext cx="685800" cy="68580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7" name="Freeform 6"/>
            <p:cNvSpPr>
              <a:spLocks noEditPoints="1"/>
            </p:cNvSpPr>
            <p:nvPr/>
          </p:nvSpPr>
          <p:spPr bwMode="auto">
            <a:xfrm rot="2756287">
              <a:off x="7223294" y="4378260"/>
              <a:ext cx="464018" cy="624448"/>
            </a:xfrm>
            <a:custGeom>
              <a:avLst/>
              <a:gdLst>
                <a:gd name="T0" fmla="*/ 882 w 2462"/>
                <a:gd name="T1" fmla="*/ 3022 h 3335"/>
                <a:gd name="T2" fmla="*/ 841 w 2462"/>
                <a:gd name="T3" fmla="*/ 3110 h 3335"/>
                <a:gd name="T4" fmla="*/ 882 w 2462"/>
                <a:gd name="T5" fmla="*/ 3198 h 3335"/>
                <a:gd name="T6" fmla="*/ 977 w 2462"/>
                <a:gd name="T7" fmla="*/ 3220 h 3335"/>
                <a:gd name="T8" fmla="*/ 1051 w 2462"/>
                <a:gd name="T9" fmla="*/ 3160 h 3335"/>
                <a:gd name="T10" fmla="*/ 1051 w 2462"/>
                <a:gd name="T11" fmla="*/ 3060 h 3335"/>
                <a:gd name="T12" fmla="*/ 977 w 2462"/>
                <a:gd name="T13" fmla="*/ 3000 h 3335"/>
                <a:gd name="T14" fmla="*/ 2097 w 2462"/>
                <a:gd name="T15" fmla="*/ 1878 h 3335"/>
                <a:gd name="T16" fmla="*/ 2135 w 2462"/>
                <a:gd name="T17" fmla="*/ 1934 h 3335"/>
                <a:gd name="T18" fmla="*/ 2097 w 2462"/>
                <a:gd name="T19" fmla="*/ 1990 h 3335"/>
                <a:gd name="T20" fmla="*/ 979 w 2462"/>
                <a:gd name="T21" fmla="*/ 1981 h 3335"/>
                <a:gd name="T22" fmla="*/ 959 w 2462"/>
                <a:gd name="T23" fmla="*/ 1915 h 3335"/>
                <a:gd name="T24" fmla="*/ 1011 w 2462"/>
                <a:gd name="T25" fmla="*/ 1875 h 3335"/>
                <a:gd name="T26" fmla="*/ 2112 w 2462"/>
                <a:gd name="T27" fmla="*/ 1567 h 3335"/>
                <a:gd name="T28" fmla="*/ 2132 w 2462"/>
                <a:gd name="T29" fmla="*/ 1633 h 3335"/>
                <a:gd name="T30" fmla="*/ 2080 w 2462"/>
                <a:gd name="T31" fmla="*/ 1674 h 3335"/>
                <a:gd name="T32" fmla="*/ 967 w 2462"/>
                <a:gd name="T33" fmla="*/ 1650 h 3335"/>
                <a:gd name="T34" fmla="*/ 967 w 2462"/>
                <a:gd name="T35" fmla="*/ 1580 h 3335"/>
                <a:gd name="T36" fmla="*/ 1011 w 2462"/>
                <a:gd name="T37" fmla="*/ 1236 h 3335"/>
                <a:gd name="T38" fmla="*/ 2124 w 2462"/>
                <a:gd name="T39" fmla="*/ 1260 h 3335"/>
                <a:gd name="T40" fmla="*/ 2124 w 2462"/>
                <a:gd name="T41" fmla="*/ 1330 h 3335"/>
                <a:gd name="T42" fmla="*/ 1011 w 2462"/>
                <a:gd name="T43" fmla="*/ 1354 h 3335"/>
                <a:gd name="T44" fmla="*/ 959 w 2462"/>
                <a:gd name="T45" fmla="*/ 1314 h 3335"/>
                <a:gd name="T46" fmla="*/ 979 w 2462"/>
                <a:gd name="T47" fmla="*/ 1248 h 3335"/>
                <a:gd name="T48" fmla="*/ 810 w 2462"/>
                <a:gd name="T49" fmla="*/ 959 h 3335"/>
                <a:gd name="T50" fmla="*/ 732 w 2462"/>
                <a:gd name="T51" fmla="*/ 1022 h 3335"/>
                <a:gd name="T52" fmla="*/ 723 w 2462"/>
                <a:gd name="T53" fmla="*/ 2199 h 3335"/>
                <a:gd name="T54" fmla="*/ 786 w 2462"/>
                <a:gd name="T55" fmla="*/ 2278 h 3335"/>
                <a:gd name="T56" fmla="*/ 1059 w 2462"/>
                <a:gd name="T57" fmla="*/ 2524 h 3335"/>
                <a:gd name="T58" fmla="*/ 2302 w 2462"/>
                <a:gd name="T59" fmla="*/ 2278 h 3335"/>
                <a:gd name="T60" fmla="*/ 2365 w 2462"/>
                <a:gd name="T61" fmla="*/ 2199 h 3335"/>
                <a:gd name="T62" fmla="*/ 2357 w 2462"/>
                <a:gd name="T63" fmla="*/ 1022 h 3335"/>
                <a:gd name="T64" fmla="*/ 2278 w 2462"/>
                <a:gd name="T65" fmla="*/ 959 h 3335"/>
                <a:gd name="T66" fmla="*/ 154 w 2462"/>
                <a:gd name="T67" fmla="*/ 2918 h 3335"/>
                <a:gd name="T68" fmla="*/ 966 w 2462"/>
                <a:gd name="T69" fmla="*/ 2754 h 3335"/>
                <a:gd name="T70" fmla="*/ 771 w 2462"/>
                <a:gd name="T71" fmla="*/ 2375 h 3335"/>
                <a:gd name="T72" fmla="*/ 667 w 2462"/>
                <a:gd name="T73" fmla="*/ 2297 h 3335"/>
                <a:gd name="T74" fmla="*/ 626 w 2462"/>
                <a:gd name="T75" fmla="*/ 2172 h 3335"/>
                <a:gd name="T76" fmla="*/ 650 w 2462"/>
                <a:gd name="T77" fmla="*/ 975 h 3335"/>
                <a:gd name="T78" fmla="*/ 740 w 2462"/>
                <a:gd name="T79" fmla="*/ 883 h 3335"/>
                <a:gd name="T80" fmla="*/ 1749 w 2462"/>
                <a:gd name="T81" fmla="*/ 860 h 3335"/>
                <a:gd name="T82" fmla="*/ 707 w 2462"/>
                <a:gd name="T83" fmla="*/ 164 h 3335"/>
                <a:gd name="T84" fmla="*/ 693 w 2462"/>
                <a:gd name="T85" fmla="*/ 201 h 3335"/>
                <a:gd name="T86" fmla="*/ 1186 w 2462"/>
                <a:gd name="T87" fmla="*/ 217 h 3335"/>
                <a:gd name="T88" fmla="*/ 1212 w 2462"/>
                <a:gd name="T89" fmla="*/ 189 h 3335"/>
                <a:gd name="T90" fmla="*/ 1186 w 2462"/>
                <a:gd name="T91" fmla="*/ 162 h 3335"/>
                <a:gd name="T92" fmla="*/ 1718 w 2462"/>
                <a:gd name="T93" fmla="*/ 3 h 3335"/>
                <a:gd name="T94" fmla="*/ 1839 w 2462"/>
                <a:gd name="T95" fmla="*/ 66 h 3335"/>
                <a:gd name="T96" fmla="*/ 1900 w 2462"/>
                <a:gd name="T97" fmla="*/ 188 h 3335"/>
                <a:gd name="T98" fmla="*/ 2285 w 2462"/>
                <a:gd name="T99" fmla="*/ 862 h 3335"/>
                <a:gd name="T100" fmla="*/ 2400 w 2462"/>
                <a:gd name="T101" fmla="*/ 922 h 3335"/>
                <a:gd name="T102" fmla="*/ 2460 w 2462"/>
                <a:gd name="T103" fmla="*/ 1039 h 3335"/>
                <a:gd name="T104" fmla="*/ 2452 w 2462"/>
                <a:gd name="T105" fmla="*/ 2239 h 3335"/>
                <a:gd name="T106" fmla="*/ 2375 w 2462"/>
                <a:gd name="T107" fmla="*/ 2345 h 3335"/>
                <a:gd name="T108" fmla="*/ 2251 w 2462"/>
                <a:gd name="T109" fmla="*/ 2385 h 3335"/>
                <a:gd name="T110" fmla="*/ 1892 w 2462"/>
                <a:gd name="T111" fmla="*/ 3181 h 3335"/>
                <a:gd name="T112" fmla="*/ 1813 w 2462"/>
                <a:gd name="T113" fmla="*/ 3292 h 3335"/>
                <a:gd name="T114" fmla="*/ 1682 w 2462"/>
                <a:gd name="T115" fmla="*/ 3335 h 3335"/>
                <a:gd name="T116" fmla="*/ 120 w 2462"/>
                <a:gd name="T117" fmla="*/ 3310 h 3335"/>
                <a:gd name="T118" fmla="*/ 25 w 2462"/>
                <a:gd name="T119" fmla="*/ 3213 h 3335"/>
                <a:gd name="T120" fmla="*/ 0 w 2462"/>
                <a:gd name="T121" fmla="*/ 225 h 3335"/>
                <a:gd name="T122" fmla="*/ 43 w 2462"/>
                <a:gd name="T123" fmla="*/ 92 h 3335"/>
                <a:gd name="T124" fmla="*/ 152 w 2462"/>
                <a:gd name="T125" fmla="*/ 12 h 3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62" h="3335">
                  <a:moveTo>
                    <a:pt x="952" y="2998"/>
                  </a:moveTo>
                  <a:lnTo>
                    <a:pt x="927" y="3000"/>
                  </a:lnTo>
                  <a:lnTo>
                    <a:pt x="903" y="3009"/>
                  </a:lnTo>
                  <a:lnTo>
                    <a:pt x="882" y="3022"/>
                  </a:lnTo>
                  <a:lnTo>
                    <a:pt x="866" y="3040"/>
                  </a:lnTo>
                  <a:lnTo>
                    <a:pt x="852" y="3060"/>
                  </a:lnTo>
                  <a:lnTo>
                    <a:pt x="844" y="3083"/>
                  </a:lnTo>
                  <a:lnTo>
                    <a:pt x="841" y="3110"/>
                  </a:lnTo>
                  <a:lnTo>
                    <a:pt x="844" y="3136"/>
                  </a:lnTo>
                  <a:lnTo>
                    <a:pt x="852" y="3160"/>
                  </a:lnTo>
                  <a:lnTo>
                    <a:pt x="866" y="3180"/>
                  </a:lnTo>
                  <a:lnTo>
                    <a:pt x="882" y="3198"/>
                  </a:lnTo>
                  <a:lnTo>
                    <a:pt x="903" y="3211"/>
                  </a:lnTo>
                  <a:lnTo>
                    <a:pt x="927" y="3220"/>
                  </a:lnTo>
                  <a:lnTo>
                    <a:pt x="952" y="3223"/>
                  </a:lnTo>
                  <a:lnTo>
                    <a:pt x="977" y="3220"/>
                  </a:lnTo>
                  <a:lnTo>
                    <a:pt x="1001" y="3211"/>
                  </a:lnTo>
                  <a:lnTo>
                    <a:pt x="1021" y="3198"/>
                  </a:lnTo>
                  <a:lnTo>
                    <a:pt x="1039" y="3180"/>
                  </a:lnTo>
                  <a:lnTo>
                    <a:pt x="1051" y="3160"/>
                  </a:lnTo>
                  <a:lnTo>
                    <a:pt x="1059" y="3136"/>
                  </a:lnTo>
                  <a:lnTo>
                    <a:pt x="1062" y="3110"/>
                  </a:lnTo>
                  <a:lnTo>
                    <a:pt x="1059" y="3083"/>
                  </a:lnTo>
                  <a:lnTo>
                    <a:pt x="1051" y="3060"/>
                  </a:lnTo>
                  <a:lnTo>
                    <a:pt x="1039" y="3040"/>
                  </a:lnTo>
                  <a:lnTo>
                    <a:pt x="1021" y="3022"/>
                  </a:lnTo>
                  <a:lnTo>
                    <a:pt x="1001" y="3009"/>
                  </a:lnTo>
                  <a:lnTo>
                    <a:pt x="977" y="3000"/>
                  </a:lnTo>
                  <a:lnTo>
                    <a:pt x="952" y="2998"/>
                  </a:lnTo>
                  <a:close/>
                  <a:moveTo>
                    <a:pt x="1011" y="1875"/>
                  </a:moveTo>
                  <a:lnTo>
                    <a:pt x="2080" y="1875"/>
                  </a:lnTo>
                  <a:lnTo>
                    <a:pt x="2097" y="1878"/>
                  </a:lnTo>
                  <a:lnTo>
                    <a:pt x="2112" y="1886"/>
                  </a:lnTo>
                  <a:lnTo>
                    <a:pt x="2124" y="1900"/>
                  </a:lnTo>
                  <a:lnTo>
                    <a:pt x="2132" y="1915"/>
                  </a:lnTo>
                  <a:lnTo>
                    <a:pt x="2135" y="1934"/>
                  </a:lnTo>
                  <a:lnTo>
                    <a:pt x="2132" y="1953"/>
                  </a:lnTo>
                  <a:lnTo>
                    <a:pt x="2124" y="1969"/>
                  </a:lnTo>
                  <a:lnTo>
                    <a:pt x="2112" y="1981"/>
                  </a:lnTo>
                  <a:lnTo>
                    <a:pt x="2097" y="1990"/>
                  </a:lnTo>
                  <a:lnTo>
                    <a:pt x="2080" y="1993"/>
                  </a:lnTo>
                  <a:lnTo>
                    <a:pt x="1011" y="1993"/>
                  </a:lnTo>
                  <a:lnTo>
                    <a:pt x="993" y="1990"/>
                  </a:lnTo>
                  <a:lnTo>
                    <a:pt x="979" y="1981"/>
                  </a:lnTo>
                  <a:lnTo>
                    <a:pt x="967" y="1969"/>
                  </a:lnTo>
                  <a:lnTo>
                    <a:pt x="959" y="1953"/>
                  </a:lnTo>
                  <a:lnTo>
                    <a:pt x="956" y="1934"/>
                  </a:lnTo>
                  <a:lnTo>
                    <a:pt x="959" y="1915"/>
                  </a:lnTo>
                  <a:lnTo>
                    <a:pt x="967" y="1900"/>
                  </a:lnTo>
                  <a:lnTo>
                    <a:pt x="979" y="1886"/>
                  </a:lnTo>
                  <a:lnTo>
                    <a:pt x="993" y="1878"/>
                  </a:lnTo>
                  <a:lnTo>
                    <a:pt x="1011" y="1875"/>
                  </a:lnTo>
                  <a:close/>
                  <a:moveTo>
                    <a:pt x="1011" y="1555"/>
                  </a:moveTo>
                  <a:lnTo>
                    <a:pt x="2080" y="1555"/>
                  </a:lnTo>
                  <a:lnTo>
                    <a:pt x="2097" y="1558"/>
                  </a:lnTo>
                  <a:lnTo>
                    <a:pt x="2112" y="1567"/>
                  </a:lnTo>
                  <a:lnTo>
                    <a:pt x="2124" y="1580"/>
                  </a:lnTo>
                  <a:lnTo>
                    <a:pt x="2132" y="1596"/>
                  </a:lnTo>
                  <a:lnTo>
                    <a:pt x="2135" y="1614"/>
                  </a:lnTo>
                  <a:lnTo>
                    <a:pt x="2132" y="1633"/>
                  </a:lnTo>
                  <a:lnTo>
                    <a:pt x="2124" y="1650"/>
                  </a:lnTo>
                  <a:lnTo>
                    <a:pt x="2112" y="1662"/>
                  </a:lnTo>
                  <a:lnTo>
                    <a:pt x="2097" y="1670"/>
                  </a:lnTo>
                  <a:lnTo>
                    <a:pt x="2080" y="1674"/>
                  </a:lnTo>
                  <a:lnTo>
                    <a:pt x="1011" y="1674"/>
                  </a:lnTo>
                  <a:lnTo>
                    <a:pt x="993" y="1670"/>
                  </a:lnTo>
                  <a:lnTo>
                    <a:pt x="979" y="1662"/>
                  </a:lnTo>
                  <a:lnTo>
                    <a:pt x="967" y="1650"/>
                  </a:lnTo>
                  <a:lnTo>
                    <a:pt x="959" y="1633"/>
                  </a:lnTo>
                  <a:lnTo>
                    <a:pt x="956" y="1614"/>
                  </a:lnTo>
                  <a:lnTo>
                    <a:pt x="959" y="1596"/>
                  </a:lnTo>
                  <a:lnTo>
                    <a:pt x="967" y="1580"/>
                  </a:lnTo>
                  <a:lnTo>
                    <a:pt x="979" y="1567"/>
                  </a:lnTo>
                  <a:lnTo>
                    <a:pt x="993" y="1558"/>
                  </a:lnTo>
                  <a:lnTo>
                    <a:pt x="1011" y="1555"/>
                  </a:lnTo>
                  <a:close/>
                  <a:moveTo>
                    <a:pt x="1011" y="1236"/>
                  </a:moveTo>
                  <a:lnTo>
                    <a:pt x="2080" y="1236"/>
                  </a:lnTo>
                  <a:lnTo>
                    <a:pt x="2097" y="1239"/>
                  </a:lnTo>
                  <a:lnTo>
                    <a:pt x="2112" y="1248"/>
                  </a:lnTo>
                  <a:lnTo>
                    <a:pt x="2124" y="1260"/>
                  </a:lnTo>
                  <a:lnTo>
                    <a:pt x="2132" y="1277"/>
                  </a:lnTo>
                  <a:lnTo>
                    <a:pt x="2135" y="1296"/>
                  </a:lnTo>
                  <a:lnTo>
                    <a:pt x="2132" y="1314"/>
                  </a:lnTo>
                  <a:lnTo>
                    <a:pt x="2124" y="1330"/>
                  </a:lnTo>
                  <a:lnTo>
                    <a:pt x="2112" y="1343"/>
                  </a:lnTo>
                  <a:lnTo>
                    <a:pt x="2097" y="1351"/>
                  </a:lnTo>
                  <a:lnTo>
                    <a:pt x="2080" y="1354"/>
                  </a:lnTo>
                  <a:lnTo>
                    <a:pt x="1011" y="1354"/>
                  </a:lnTo>
                  <a:lnTo>
                    <a:pt x="993" y="1351"/>
                  </a:lnTo>
                  <a:lnTo>
                    <a:pt x="979" y="1343"/>
                  </a:lnTo>
                  <a:lnTo>
                    <a:pt x="967" y="1330"/>
                  </a:lnTo>
                  <a:lnTo>
                    <a:pt x="959" y="1314"/>
                  </a:lnTo>
                  <a:lnTo>
                    <a:pt x="956" y="1296"/>
                  </a:lnTo>
                  <a:lnTo>
                    <a:pt x="959" y="1277"/>
                  </a:lnTo>
                  <a:lnTo>
                    <a:pt x="967" y="1260"/>
                  </a:lnTo>
                  <a:lnTo>
                    <a:pt x="979" y="1248"/>
                  </a:lnTo>
                  <a:lnTo>
                    <a:pt x="993" y="1239"/>
                  </a:lnTo>
                  <a:lnTo>
                    <a:pt x="1011" y="1236"/>
                  </a:lnTo>
                  <a:close/>
                  <a:moveTo>
                    <a:pt x="838" y="956"/>
                  </a:moveTo>
                  <a:lnTo>
                    <a:pt x="810" y="959"/>
                  </a:lnTo>
                  <a:lnTo>
                    <a:pt x="786" y="967"/>
                  </a:lnTo>
                  <a:lnTo>
                    <a:pt x="764" y="982"/>
                  </a:lnTo>
                  <a:lnTo>
                    <a:pt x="746" y="1000"/>
                  </a:lnTo>
                  <a:lnTo>
                    <a:pt x="732" y="1022"/>
                  </a:lnTo>
                  <a:lnTo>
                    <a:pt x="723" y="1047"/>
                  </a:lnTo>
                  <a:lnTo>
                    <a:pt x="720" y="1074"/>
                  </a:lnTo>
                  <a:lnTo>
                    <a:pt x="720" y="2172"/>
                  </a:lnTo>
                  <a:lnTo>
                    <a:pt x="723" y="2199"/>
                  </a:lnTo>
                  <a:lnTo>
                    <a:pt x="732" y="2223"/>
                  </a:lnTo>
                  <a:lnTo>
                    <a:pt x="746" y="2245"/>
                  </a:lnTo>
                  <a:lnTo>
                    <a:pt x="764" y="2264"/>
                  </a:lnTo>
                  <a:lnTo>
                    <a:pt x="786" y="2278"/>
                  </a:lnTo>
                  <a:lnTo>
                    <a:pt x="810" y="2287"/>
                  </a:lnTo>
                  <a:lnTo>
                    <a:pt x="838" y="2290"/>
                  </a:lnTo>
                  <a:lnTo>
                    <a:pt x="1059" y="2290"/>
                  </a:lnTo>
                  <a:lnTo>
                    <a:pt x="1059" y="2524"/>
                  </a:lnTo>
                  <a:lnTo>
                    <a:pt x="1287" y="2290"/>
                  </a:lnTo>
                  <a:lnTo>
                    <a:pt x="2251" y="2290"/>
                  </a:lnTo>
                  <a:lnTo>
                    <a:pt x="2278" y="2287"/>
                  </a:lnTo>
                  <a:lnTo>
                    <a:pt x="2302" y="2278"/>
                  </a:lnTo>
                  <a:lnTo>
                    <a:pt x="2324" y="2264"/>
                  </a:lnTo>
                  <a:lnTo>
                    <a:pt x="2343" y="2245"/>
                  </a:lnTo>
                  <a:lnTo>
                    <a:pt x="2357" y="2223"/>
                  </a:lnTo>
                  <a:lnTo>
                    <a:pt x="2365" y="2199"/>
                  </a:lnTo>
                  <a:lnTo>
                    <a:pt x="2368" y="2172"/>
                  </a:lnTo>
                  <a:lnTo>
                    <a:pt x="2368" y="1074"/>
                  </a:lnTo>
                  <a:lnTo>
                    <a:pt x="2365" y="1047"/>
                  </a:lnTo>
                  <a:lnTo>
                    <a:pt x="2357" y="1022"/>
                  </a:lnTo>
                  <a:lnTo>
                    <a:pt x="2343" y="1000"/>
                  </a:lnTo>
                  <a:lnTo>
                    <a:pt x="2324" y="982"/>
                  </a:lnTo>
                  <a:lnTo>
                    <a:pt x="2302" y="967"/>
                  </a:lnTo>
                  <a:lnTo>
                    <a:pt x="2278" y="959"/>
                  </a:lnTo>
                  <a:lnTo>
                    <a:pt x="2251" y="956"/>
                  </a:lnTo>
                  <a:lnTo>
                    <a:pt x="838" y="956"/>
                  </a:lnTo>
                  <a:close/>
                  <a:moveTo>
                    <a:pt x="154" y="357"/>
                  </a:moveTo>
                  <a:lnTo>
                    <a:pt x="154" y="2918"/>
                  </a:lnTo>
                  <a:lnTo>
                    <a:pt x="1749" y="2918"/>
                  </a:lnTo>
                  <a:lnTo>
                    <a:pt x="1749" y="2385"/>
                  </a:lnTo>
                  <a:lnTo>
                    <a:pt x="1327" y="2385"/>
                  </a:lnTo>
                  <a:lnTo>
                    <a:pt x="966" y="2754"/>
                  </a:lnTo>
                  <a:lnTo>
                    <a:pt x="966" y="2385"/>
                  </a:lnTo>
                  <a:lnTo>
                    <a:pt x="838" y="2385"/>
                  </a:lnTo>
                  <a:lnTo>
                    <a:pt x="803" y="2382"/>
                  </a:lnTo>
                  <a:lnTo>
                    <a:pt x="771" y="2375"/>
                  </a:lnTo>
                  <a:lnTo>
                    <a:pt x="740" y="2361"/>
                  </a:lnTo>
                  <a:lnTo>
                    <a:pt x="713" y="2345"/>
                  </a:lnTo>
                  <a:lnTo>
                    <a:pt x="688" y="2323"/>
                  </a:lnTo>
                  <a:lnTo>
                    <a:pt x="667" y="2297"/>
                  </a:lnTo>
                  <a:lnTo>
                    <a:pt x="650" y="2270"/>
                  </a:lnTo>
                  <a:lnTo>
                    <a:pt x="637" y="2239"/>
                  </a:lnTo>
                  <a:lnTo>
                    <a:pt x="629" y="2206"/>
                  </a:lnTo>
                  <a:lnTo>
                    <a:pt x="626" y="2172"/>
                  </a:lnTo>
                  <a:lnTo>
                    <a:pt x="626" y="1074"/>
                  </a:lnTo>
                  <a:lnTo>
                    <a:pt x="629" y="1039"/>
                  </a:lnTo>
                  <a:lnTo>
                    <a:pt x="637" y="1006"/>
                  </a:lnTo>
                  <a:lnTo>
                    <a:pt x="650" y="975"/>
                  </a:lnTo>
                  <a:lnTo>
                    <a:pt x="667" y="947"/>
                  </a:lnTo>
                  <a:lnTo>
                    <a:pt x="688" y="922"/>
                  </a:lnTo>
                  <a:lnTo>
                    <a:pt x="713" y="901"/>
                  </a:lnTo>
                  <a:lnTo>
                    <a:pt x="740" y="883"/>
                  </a:lnTo>
                  <a:lnTo>
                    <a:pt x="771" y="871"/>
                  </a:lnTo>
                  <a:lnTo>
                    <a:pt x="803" y="862"/>
                  </a:lnTo>
                  <a:lnTo>
                    <a:pt x="838" y="860"/>
                  </a:lnTo>
                  <a:lnTo>
                    <a:pt x="1749" y="860"/>
                  </a:lnTo>
                  <a:lnTo>
                    <a:pt x="1749" y="357"/>
                  </a:lnTo>
                  <a:lnTo>
                    <a:pt x="154" y="357"/>
                  </a:lnTo>
                  <a:close/>
                  <a:moveTo>
                    <a:pt x="719" y="162"/>
                  </a:moveTo>
                  <a:lnTo>
                    <a:pt x="707" y="164"/>
                  </a:lnTo>
                  <a:lnTo>
                    <a:pt x="699" y="171"/>
                  </a:lnTo>
                  <a:lnTo>
                    <a:pt x="693" y="179"/>
                  </a:lnTo>
                  <a:lnTo>
                    <a:pt x="691" y="189"/>
                  </a:lnTo>
                  <a:lnTo>
                    <a:pt x="693" y="201"/>
                  </a:lnTo>
                  <a:lnTo>
                    <a:pt x="699" y="209"/>
                  </a:lnTo>
                  <a:lnTo>
                    <a:pt x="707" y="215"/>
                  </a:lnTo>
                  <a:lnTo>
                    <a:pt x="719" y="217"/>
                  </a:lnTo>
                  <a:lnTo>
                    <a:pt x="1186" y="217"/>
                  </a:lnTo>
                  <a:lnTo>
                    <a:pt x="1196" y="215"/>
                  </a:lnTo>
                  <a:lnTo>
                    <a:pt x="1204" y="209"/>
                  </a:lnTo>
                  <a:lnTo>
                    <a:pt x="1210" y="201"/>
                  </a:lnTo>
                  <a:lnTo>
                    <a:pt x="1212" y="189"/>
                  </a:lnTo>
                  <a:lnTo>
                    <a:pt x="1210" y="179"/>
                  </a:lnTo>
                  <a:lnTo>
                    <a:pt x="1204" y="171"/>
                  </a:lnTo>
                  <a:lnTo>
                    <a:pt x="1196" y="164"/>
                  </a:lnTo>
                  <a:lnTo>
                    <a:pt x="1186" y="162"/>
                  </a:lnTo>
                  <a:lnTo>
                    <a:pt x="719" y="162"/>
                  </a:lnTo>
                  <a:close/>
                  <a:moveTo>
                    <a:pt x="221" y="0"/>
                  </a:moveTo>
                  <a:lnTo>
                    <a:pt x="1682" y="0"/>
                  </a:lnTo>
                  <a:lnTo>
                    <a:pt x="1718" y="3"/>
                  </a:lnTo>
                  <a:lnTo>
                    <a:pt x="1752" y="12"/>
                  </a:lnTo>
                  <a:lnTo>
                    <a:pt x="1784" y="25"/>
                  </a:lnTo>
                  <a:lnTo>
                    <a:pt x="1813" y="44"/>
                  </a:lnTo>
                  <a:lnTo>
                    <a:pt x="1839" y="66"/>
                  </a:lnTo>
                  <a:lnTo>
                    <a:pt x="1861" y="92"/>
                  </a:lnTo>
                  <a:lnTo>
                    <a:pt x="1879" y="122"/>
                  </a:lnTo>
                  <a:lnTo>
                    <a:pt x="1892" y="154"/>
                  </a:lnTo>
                  <a:lnTo>
                    <a:pt x="1900" y="188"/>
                  </a:lnTo>
                  <a:lnTo>
                    <a:pt x="1903" y="225"/>
                  </a:lnTo>
                  <a:lnTo>
                    <a:pt x="1903" y="860"/>
                  </a:lnTo>
                  <a:lnTo>
                    <a:pt x="2251" y="860"/>
                  </a:lnTo>
                  <a:lnTo>
                    <a:pt x="2285" y="862"/>
                  </a:lnTo>
                  <a:lnTo>
                    <a:pt x="2317" y="871"/>
                  </a:lnTo>
                  <a:lnTo>
                    <a:pt x="2348" y="883"/>
                  </a:lnTo>
                  <a:lnTo>
                    <a:pt x="2375" y="901"/>
                  </a:lnTo>
                  <a:lnTo>
                    <a:pt x="2400" y="922"/>
                  </a:lnTo>
                  <a:lnTo>
                    <a:pt x="2422" y="947"/>
                  </a:lnTo>
                  <a:lnTo>
                    <a:pt x="2438" y="975"/>
                  </a:lnTo>
                  <a:lnTo>
                    <a:pt x="2452" y="1006"/>
                  </a:lnTo>
                  <a:lnTo>
                    <a:pt x="2460" y="1039"/>
                  </a:lnTo>
                  <a:lnTo>
                    <a:pt x="2462" y="1074"/>
                  </a:lnTo>
                  <a:lnTo>
                    <a:pt x="2462" y="2172"/>
                  </a:lnTo>
                  <a:lnTo>
                    <a:pt x="2460" y="2206"/>
                  </a:lnTo>
                  <a:lnTo>
                    <a:pt x="2452" y="2239"/>
                  </a:lnTo>
                  <a:lnTo>
                    <a:pt x="2438" y="2270"/>
                  </a:lnTo>
                  <a:lnTo>
                    <a:pt x="2422" y="2297"/>
                  </a:lnTo>
                  <a:lnTo>
                    <a:pt x="2400" y="2323"/>
                  </a:lnTo>
                  <a:lnTo>
                    <a:pt x="2375" y="2345"/>
                  </a:lnTo>
                  <a:lnTo>
                    <a:pt x="2348" y="2361"/>
                  </a:lnTo>
                  <a:lnTo>
                    <a:pt x="2317" y="2375"/>
                  </a:lnTo>
                  <a:lnTo>
                    <a:pt x="2285" y="2382"/>
                  </a:lnTo>
                  <a:lnTo>
                    <a:pt x="2251" y="2385"/>
                  </a:lnTo>
                  <a:lnTo>
                    <a:pt x="1903" y="2385"/>
                  </a:lnTo>
                  <a:lnTo>
                    <a:pt x="1903" y="3110"/>
                  </a:lnTo>
                  <a:lnTo>
                    <a:pt x="1900" y="3146"/>
                  </a:lnTo>
                  <a:lnTo>
                    <a:pt x="1892" y="3181"/>
                  </a:lnTo>
                  <a:lnTo>
                    <a:pt x="1879" y="3213"/>
                  </a:lnTo>
                  <a:lnTo>
                    <a:pt x="1861" y="3243"/>
                  </a:lnTo>
                  <a:lnTo>
                    <a:pt x="1839" y="3269"/>
                  </a:lnTo>
                  <a:lnTo>
                    <a:pt x="1813" y="3292"/>
                  </a:lnTo>
                  <a:lnTo>
                    <a:pt x="1784" y="3310"/>
                  </a:lnTo>
                  <a:lnTo>
                    <a:pt x="1752" y="3323"/>
                  </a:lnTo>
                  <a:lnTo>
                    <a:pt x="1718" y="3332"/>
                  </a:lnTo>
                  <a:lnTo>
                    <a:pt x="1682" y="3335"/>
                  </a:lnTo>
                  <a:lnTo>
                    <a:pt x="221" y="3335"/>
                  </a:lnTo>
                  <a:lnTo>
                    <a:pt x="186" y="3332"/>
                  </a:lnTo>
                  <a:lnTo>
                    <a:pt x="152" y="3323"/>
                  </a:lnTo>
                  <a:lnTo>
                    <a:pt x="120" y="3310"/>
                  </a:lnTo>
                  <a:lnTo>
                    <a:pt x="91" y="3292"/>
                  </a:lnTo>
                  <a:lnTo>
                    <a:pt x="66" y="3269"/>
                  </a:lnTo>
                  <a:lnTo>
                    <a:pt x="43" y="3243"/>
                  </a:lnTo>
                  <a:lnTo>
                    <a:pt x="25" y="3213"/>
                  </a:lnTo>
                  <a:lnTo>
                    <a:pt x="11" y="3181"/>
                  </a:lnTo>
                  <a:lnTo>
                    <a:pt x="3" y="3146"/>
                  </a:lnTo>
                  <a:lnTo>
                    <a:pt x="0" y="3110"/>
                  </a:lnTo>
                  <a:lnTo>
                    <a:pt x="0" y="225"/>
                  </a:lnTo>
                  <a:lnTo>
                    <a:pt x="3" y="188"/>
                  </a:lnTo>
                  <a:lnTo>
                    <a:pt x="11" y="154"/>
                  </a:lnTo>
                  <a:lnTo>
                    <a:pt x="25" y="122"/>
                  </a:lnTo>
                  <a:lnTo>
                    <a:pt x="43" y="92"/>
                  </a:lnTo>
                  <a:lnTo>
                    <a:pt x="66" y="66"/>
                  </a:lnTo>
                  <a:lnTo>
                    <a:pt x="91" y="44"/>
                  </a:lnTo>
                  <a:lnTo>
                    <a:pt x="120" y="25"/>
                  </a:lnTo>
                  <a:lnTo>
                    <a:pt x="152" y="12"/>
                  </a:lnTo>
                  <a:lnTo>
                    <a:pt x="186" y="3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1FB2C2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062835" y="3620902"/>
            <a:ext cx="2103121" cy="2103121"/>
            <a:chOff x="3062835" y="3620902"/>
            <a:chExt cx="2103121" cy="2103121"/>
          </a:xfrm>
        </p:grpSpPr>
        <p:grpSp>
          <p:nvGrpSpPr>
            <p:cNvPr id="20" name="Group 10"/>
            <p:cNvGrpSpPr/>
            <p:nvPr/>
          </p:nvGrpSpPr>
          <p:grpSpPr>
            <a:xfrm rot="5418545">
              <a:off x="3062835" y="3620902"/>
              <a:ext cx="2103121" cy="2103121"/>
              <a:chOff x="2362197" y="1047748"/>
              <a:chExt cx="3333747" cy="3333751"/>
            </a:xfrm>
            <a:solidFill>
              <a:srgbClr val="236A8A"/>
            </a:solidFill>
            <a:effectLst>
              <a:innerShdw blurRad="114300">
                <a:prstClr val="black"/>
              </a:innerShdw>
            </a:effectLst>
          </p:grpSpPr>
          <p:sp>
            <p:nvSpPr>
              <p:cNvPr id="21" name="Rectangle 11"/>
              <p:cNvSpPr/>
              <p:nvPr/>
            </p:nvSpPr>
            <p:spPr>
              <a:xfrm>
                <a:off x="3047997" y="1047748"/>
                <a:ext cx="1962147" cy="6858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12"/>
              <p:cNvSpPr/>
              <p:nvPr/>
            </p:nvSpPr>
            <p:spPr>
              <a:xfrm>
                <a:off x="3047996" y="3695698"/>
                <a:ext cx="1962147" cy="6858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13"/>
              <p:cNvSpPr/>
              <p:nvPr/>
            </p:nvSpPr>
            <p:spPr>
              <a:xfrm rot="5400000">
                <a:off x="4371970" y="2371724"/>
                <a:ext cx="1962149" cy="68579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14"/>
              <p:cNvSpPr/>
              <p:nvPr/>
            </p:nvSpPr>
            <p:spPr>
              <a:xfrm rot="5400000">
                <a:off x="1724022" y="2371723"/>
                <a:ext cx="1962149" cy="68579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ight Triangle 15"/>
              <p:cNvSpPr/>
              <p:nvPr/>
            </p:nvSpPr>
            <p:spPr>
              <a:xfrm>
                <a:off x="5010144" y="1047748"/>
                <a:ext cx="685799" cy="68580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ight Triangle 16"/>
              <p:cNvSpPr/>
              <p:nvPr/>
            </p:nvSpPr>
            <p:spPr>
              <a:xfrm flipV="1">
                <a:off x="5010144" y="3695698"/>
                <a:ext cx="685799" cy="68580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ight Triangle 17"/>
              <p:cNvSpPr/>
              <p:nvPr/>
            </p:nvSpPr>
            <p:spPr>
              <a:xfrm flipH="1">
                <a:off x="2362200" y="1047748"/>
                <a:ext cx="685800" cy="68580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ight Triangle 18"/>
              <p:cNvSpPr/>
              <p:nvPr/>
            </p:nvSpPr>
            <p:spPr>
              <a:xfrm flipH="1" flipV="1">
                <a:off x="2362199" y="3695699"/>
                <a:ext cx="685800" cy="68580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" name="Group 9"/>
            <p:cNvGrpSpPr>
              <a:grpSpLocks noChangeAspect="1"/>
            </p:cNvGrpSpPr>
            <p:nvPr/>
          </p:nvGrpSpPr>
          <p:grpSpPr bwMode="auto">
            <a:xfrm rot="2756287">
              <a:off x="3880156" y="4296062"/>
              <a:ext cx="468481" cy="752800"/>
              <a:chOff x="719" y="309"/>
              <a:chExt cx="145" cy="233"/>
            </a:xfrm>
            <a:solidFill>
              <a:srgbClr val="236A8A"/>
            </a:solidFill>
            <a:effectLst/>
          </p:grpSpPr>
          <p:sp>
            <p:nvSpPr>
              <p:cNvPr id="69" name="Freeform 11"/>
              <p:cNvSpPr/>
              <p:nvPr/>
            </p:nvSpPr>
            <p:spPr bwMode="auto">
              <a:xfrm>
                <a:off x="730" y="488"/>
                <a:ext cx="20" cy="30"/>
              </a:xfrm>
              <a:custGeom>
                <a:avLst/>
                <a:gdLst>
                  <a:gd name="T0" fmla="*/ 13 w 272"/>
                  <a:gd name="T1" fmla="*/ 0 h 419"/>
                  <a:gd name="T2" fmla="*/ 33 w 272"/>
                  <a:gd name="T3" fmla="*/ 26 h 419"/>
                  <a:gd name="T4" fmla="*/ 55 w 272"/>
                  <a:gd name="T5" fmla="*/ 49 h 419"/>
                  <a:gd name="T6" fmla="*/ 81 w 272"/>
                  <a:gd name="T7" fmla="*/ 68 h 419"/>
                  <a:gd name="T8" fmla="*/ 109 w 272"/>
                  <a:gd name="T9" fmla="*/ 84 h 419"/>
                  <a:gd name="T10" fmla="*/ 139 w 272"/>
                  <a:gd name="T11" fmla="*/ 96 h 419"/>
                  <a:gd name="T12" fmla="*/ 171 w 272"/>
                  <a:gd name="T13" fmla="*/ 103 h 419"/>
                  <a:gd name="T14" fmla="*/ 206 w 272"/>
                  <a:gd name="T15" fmla="*/ 105 h 419"/>
                  <a:gd name="T16" fmla="*/ 229 w 272"/>
                  <a:gd name="T17" fmla="*/ 104 h 419"/>
                  <a:gd name="T18" fmla="*/ 250 w 272"/>
                  <a:gd name="T19" fmla="*/ 100 h 419"/>
                  <a:gd name="T20" fmla="*/ 272 w 272"/>
                  <a:gd name="T21" fmla="*/ 95 h 419"/>
                  <a:gd name="T22" fmla="*/ 140 w 272"/>
                  <a:gd name="T23" fmla="*/ 419 h 419"/>
                  <a:gd name="T24" fmla="*/ 0 w 272"/>
                  <a:gd name="T25" fmla="*/ 364 h 419"/>
                  <a:gd name="T26" fmla="*/ 13 w 272"/>
                  <a:gd name="T27" fmla="*/ 0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72" h="419">
                    <a:moveTo>
                      <a:pt x="13" y="0"/>
                    </a:moveTo>
                    <a:lnTo>
                      <a:pt x="33" y="26"/>
                    </a:lnTo>
                    <a:lnTo>
                      <a:pt x="55" y="49"/>
                    </a:lnTo>
                    <a:lnTo>
                      <a:pt x="81" y="68"/>
                    </a:lnTo>
                    <a:lnTo>
                      <a:pt x="109" y="84"/>
                    </a:lnTo>
                    <a:lnTo>
                      <a:pt x="139" y="96"/>
                    </a:lnTo>
                    <a:lnTo>
                      <a:pt x="171" y="103"/>
                    </a:lnTo>
                    <a:lnTo>
                      <a:pt x="206" y="105"/>
                    </a:lnTo>
                    <a:lnTo>
                      <a:pt x="229" y="104"/>
                    </a:lnTo>
                    <a:lnTo>
                      <a:pt x="250" y="100"/>
                    </a:lnTo>
                    <a:lnTo>
                      <a:pt x="272" y="95"/>
                    </a:lnTo>
                    <a:lnTo>
                      <a:pt x="140" y="419"/>
                    </a:lnTo>
                    <a:lnTo>
                      <a:pt x="0" y="364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0" name="Freeform 12"/>
              <p:cNvSpPr/>
              <p:nvPr/>
            </p:nvSpPr>
            <p:spPr bwMode="auto">
              <a:xfrm>
                <a:off x="833" y="488"/>
                <a:ext cx="19" cy="30"/>
              </a:xfrm>
              <a:custGeom>
                <a:avLst/>
                <a:gdLst>
                  <a:gd name="T0" fmla="*/ 259 w 271"/>
                  <a:gd name="T1" fmla="*/ 0 h 410"/>
                  <a:gd name="T2" fmla="*/ 271 w 271"/>
                  <a:gd name="T3" fmla="*/ 355 h 410"/>
                  <a:gd name="T4" fmla="*/ 132 w 271"/>
                  <a:gd name="T5" fmla="*/ 410 h 410"/>
                  <a:gd name="T6" fmla="*/ 0 w 271"/>
                  <a:gd name="T7" fmla="*/ 83 h 410"/>
                  <a:gd name="T8" fmla="*/ 23 w 271"/>
                  <a:gd name="T9" fmla="*/ 90 h 410"/>
                  <a:gd name="T10" fmla="*/ 48 w 271"/>
                  <a:gd name="T11" fmla="*/ 95 h 410"/>
                  <a:gd name="T12" fmla="*/ 74 w 271"/>
                  <a:gd name="T13" fmla="*/ 96 h 410"/>
                  <a:gd name="T14" fmla="*/ 110 w 271"/>
                  <a:gd name="T15" fmla="*/ 93 h 410"/>
                  <a:gd name="T16" fmla="*/ 146 w 271"/>
                  <a:gd name="T17" fmla="*/ 85 h 410"/>
                  <a:gd name="T18" fmla="*/ 179 w 271"/>
                  <a:gd name="T19" fmla="*/ 71 h 410"/>
                  <a:gd name="T20" fmla="*/ 210 w 271"/>
                  <a:gd name="T21" fmla="*/ 51 h 410"/>
                  <a:gd name="T22" fmla="*/ 237 w 271"/>
                  <a:gd name="T23" fmla="*/ 28 h 410"/>
                  <a:gd name="T24" fmla="*/ 259 w 271"/>
                  <a:gd name="T25" fmla="*/ 0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1" h="410">
                    <a:moveTo>
                      <a:pt x="259" y="0"/>
                    </a:moveTo>
                    <a:lnTo>
                      <a:pt x="271" y="355"/>
                    </a:lnTo>
                    <a:lnTo>
                      <a:pt x="132" y="410"/>
                    </a:lnTo>
                    <a:lnTo>
                      <a:pt x="0" y="83"/>
                    </a:lnTo>
                    <a:lnTo>
                      <a:pt x="23" y="90"/>
                    </a:lnTo>
                    <a:lnTo>
                      <a:pt x="48" y="95"/>
                    </a:lnTo>
                    <a:lnTo>
                      <a:pt x="74" y="96"/>
                    </a:lnTo>
                    <a:lnTo>
                      <a:pt x="110" y="93"/>
                    </a:lnTo>
                    <a:lnTo>
                      <a:pt x="146" y="85"/>
                    </a:lnTo>
                    <a:lnTo>
                      <a:pt x="179" y="71"/>
                    </a:lnTo>
                    <a:lnTo>
                      <a:pt x="210" y="51"/>
                    </a:lnTo>
                    <a:lnTo>
                      <a:pt x="237" y="28"/>
                    </a:lnTo>
                    <a:lnTo>
                      <a:pt x="25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1" name="Freeform 13"/>
              <p:cNvSpPr/>
              <p:nvPr/>
            </p:nvSpPr>
            <p:spPr bwMode="auto">
              <a:xfrm>
                <a:off x="730" y="523"/>
                <a:ext cx="5" cy="19"/>
              </a:xfrm>
              <a:custGeom>
                <a:avLst/>
                <a:gdLst>
                  <a:gd name="T0" fmla="*/ 7 w 79"/>
                  <a:gd name="T1" fmla="*/ 0 h 263"/>
                  <a:gd name="T2" fmla="*/ 79 w 79"/>
                  <a:gd name="T3" fmla="*/ 36 h 263"/>
                  <a:gd name="T4" fmla="*/ 0 w 79"/>
                  <a:gd name="T5" fmla="*/ 263 h 263"/>
                  <a:gd name="T6" fmla="*/ 7 w 79"/>
                  <a:gd name="T7" fmla="*/ 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" h="263">
                    <a:moveTo>
                      <a:pt x="7" y="0"/>
                    </a:moveTo>
                    <a:lnTo>
                      <a:pt x="79" y="36"/>
                    </a:lnTo>
                    <a:lnTo>
                      <a:pt x="0" y="263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2" name="Freeform 14"/>
              <p:cNvSpPr/>
              <p:nvPr/>
            </p:nvSpPr>
            <p:spPr bwMode="auto">
              <a:xfrm>
                <a:off x="847" y="523"/>
                <a:ext cx="11" cy="17"/>
              </a:xfrm>
              <a:custGeom>
                <a:avLst/>
                <a:gdLst>
                  <a:gd name="T0" fmla="*/ 73 w 150"/>
                  <a:gd name="T1" fmla="*/ 0 h 242"/>
                  <a:gd name="T2" fmla="*/ 148 w 150"/>
                  <a:gd name="T3" fmla="*/ 197 h 242"/>
                  <a:gd name="T4" fmla="*/ 150 w 150"/>
                  <a:gd name="T5" fmla="*/ 209 h 242"/>
                  <a:gd name="T6" fmla="*/ 144 w 150"/>
                  <a:gd name="T7" fmla="*/ 220 h 242"/>
                  <a:gd name="T8" fmla="*/ 135 w 150"/>
                  <a:gd name="T9" fmla="*/ 231 h 242"/>
                  <a:gd name="T10" fmla="*/ 122 w 150"/>
                  <a:gd name="T11" fmla="*/ 238 h 242"/>
                  <a:gd name="T12" fmla="*/ 111 w 150"/>
                  <a:gd name="T13" fmla="*/ 242 h 242"/>
                  <a:gd name="T14" fmla="*/ 99 w 150"/>
                  <a:gd name="T15" fmla="*/ 242 h 242"/>
                  <a:gd name="T16" fmla="*/ 89 w 150"/>
                  <a:gd name="T17" fmla="*/ 240 h 242"/>
                  <a:gd name="T18" fmla="*/ 81 w 150"/>
                  <a:gd name="T19" fmla="*/ 235 h 242"/>
                  <a:gd name="T20" fmla="*/ 76 w 150"/>
                  <a:gd name="T21" fmla="*/ 228 h 242"/>
                  <a:gd name="T22" fmla="*/ 0 w 150"/>
                  <a:gd name="T23" fmla="*/ 30 h 242"/>
                  <a:gd name="T24" fmla="*/ 73 w 150"/>
                  <a:gd name="T25" fmla="*/ 0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242">
                    <a:moveTo>
                      <a:pt x="73" y="0"/>
                    </a:moveTo>
                    <a:lnTo>
                      <a:pt x="148" y="197"/>
                    </a:lnTo>
                    <a:lnTo>
                      <a:pt x="150" y="209"/>
                    </a:lnTo>
                    <a:lnTo>
                      <a:pt x="144" y="220"/>
                    </a:lnTo>
                    <a:lnTo>
                      <a:pt x="135" y="231"/>
                    </a:lnTo>
                    <a:lnTo>
                      <a:pt x="122" y="238"/>
                    </a:lnTo>
                    <a:lnTo>
                      <a:pt x="111" y="242"/>
                    </a:lnTo>
                    <a:lnTo>
                      <a:pt x="99" y="242"/>
                    </a:lnTo>
                    <a:lnTo>
                      <a:pt x="89" y="240"/>
                    </a:lnTo>
                    <a:lnTo>
                      <a:pt x="81" y="235"/>
                    </a:lnTo>
                    <a:lnTo>
                      <a:pt x="76" y="228"/>
                    </a:lnTo>
                    <a:lnTo>
                      <a:pt x="0" y="30"/>
                    </a:lnTo>
                    <a:lnTo>
                      <a:pt x="7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3" name="Freeform 15"/>
              <p:cNvSpPr/>
              <p:nvPr/>
            </p:nvSpPr>
            <p:spPr bwMode="auto">
              <a:xfrm>
                <a:off x="737" y="471"/>
                <a:ext cx="16" cy="16"/>
              </a:xfrm>
              <a:custGeom>
                <a:avLst/>
                <a:gdLst>
                  <a:gd name="T0" fmla="*/ 117 w 233"/>
                  <a:gd name="T1" fmla="*/ 0 h 231"/>
                  <a:gd name="T2" fmla="*/ 144 w 233"/>
                  <a:gd name="T3" fmla="*/ 3 h 231"/>
                  <a:gd name="T4" fmla="*/ 167 w 233"/>
                  <a:gd name="T5" fmla="*/ 11 h 231"/>
                  <a:gd name="T6" fmla="*/ 189 w 233"/>
                  <a:gd name="T7" fmla="*/ 24 h 231"/>
                  <a:gd name="T8" fmla="*/ 207 w 233"/>
                  <a:gd name="T9" fmla="*/ 43 h 231"/>
                  <a:gd name="T10" fmla="*/ 221 w 233"/>
                  <a:gd name="T11" fmla="*/ 64 h 231"/>
                  <a:gd name="T12" fmla="*/ 230 w 233"/>
                  <a:gd name="T13" fmla="*/ 89 h 231"/>
                  <a:gd name="T14" fmla="*/ 233 w 233"/>
                  <a:gd name="T15" fmla="*/ 115 h 231"/>
                  <a:gd name="T16" fmla="*/ 230 w 233"/>
                  <a:gd name="T17" fmla="*/ 141 h 231"/>
                  <a:gd name="T18" fmla="*/ 221 w 233"/>
                  <a:gd name="T19" fmla="*/ 166 h 231"/>
                  <a:gd name="T20" fmla="*/ 207 w 233"/>
                  <a:gd name="T21" fmla="*/ 187 h 231"/>
                  <a:gd name="T22" fmla="*/ 189 w 233"/>
                  <a:gd name="T23" fmla="*/ 206 h 231"/>
                  <a:gd name="T24" fmla="*/ 167 w 233"/>
                  <a:gd name="T25" fmla="*/ 219 h 231"/>
                  <a:gd name="T26" fmla="*/ 144 w 233"/>
                  <a:gd name="T27" fmla="*/ 228 h 231"/>
                  <a:gd name="T28" fmla="*/ 117 w 233"/>
                  <a:gd name="T29" fmla="*/ 231 h 231"/>
                  <a:gd name="T30" fmla="*/ 90 w 233"/>
                  <a:gd name="T31" fmla="*/ 228 h 231"/>
                  <a:gd name="T32" fmla="*/ 66 w 233"/>
                  <a:gd name="T33" fmla="*/ 219 h 231"/>
                  <a:gd name="T34" fmla="*/ 44 w 233"/>
                  <a:gd name="T35" fmla="*/ 206 h 231"/>
                  <a:gd name="T36" fmla="*/ 26 w 233"/>
                  <a:gd name="T37" fmla="*/ 187 h 231"/>
                  <a:gd name="T38" fmla="*/ 13 w 233"/>
                  <a:gd name="T39" fmla="*/ 166 h 231"/>
                  <a:gd name="T40" fmla="*/ 3 w 233"/>
                  <a:gd name="T41" fmla="*/ 141 h 231"/>
                  <a:gd name="T42" fmla="*/ 0 w 233"/>
                  <a:gd name="T43" fmla="*/ 115 h 231"/>
                  <a:gd name="T44" fmla="*/ 3 w 233"/>
                  <a:gd name="T45" fmla="*/ 89 h 231"/>
                  <a:gd name="T46" fmla="*/ 13 w 233"/>
                  <a:gd name="T47" fmla="*/ 64 h 231"/>
                  <a:gd name="T48" fmla="*/ 26 w 233"/>
                  <a:gd name="T49" fmla="*/ 43 h 231"/>
                  <a:gd name="T50" fmla="*/ 44 w 233"/>
                  <a:gd name="T51" fmla="*/ 24 h 231"/>
                  <a:gd name="T52" fmla="*/ 66 w 233"/>
                  <a:gd name="T53" fmla="*/ 11 h 231"/>
                  <a:gd name="T54" fmla="*/ 90 w 233"/>
                  <a:gd name="T55" fmla="*/ 3 h 231"/>
                  <a:gd name="T56" fmla="*/ 117 w 233"/>
                  <a:gd name="T57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33" h="231">
                    <a:moveTo>
                      <a:pt x="117" y="0"/>
                    </a:moveTo>
                    <a:lnTo>
                      <a:pt x="144" y="3"/>
                    </a:lnTo>
                    <a:lnTo>
                      <a:pt x="167" y="11"/>
                    </a:lnTo>
                    <a:lnTo>
                      <a:pt x="189" y="24"/>
                    </a:lnTo>
                    <a:lnTo>
                      <a:pt x="207" y="43"/>
                    </a:lnTo>
                    <a:lnTo>
                      <a:pt x="221" y="64"/>
                    </a:lnTo>
                    <a:lnTo>
                      <a:pt x="230" y="89"/>
                    </a:lnTo>
                    <a:lnTo>
                      <a:pt x="233" y="115"/>
                    </a:lnTo>
                    <a:lnTo>
                      <a:pt x="230" y="141"/>
                    </a:lnTo>
                    <a:lnTo>
                      <a:pt x="221" y="166"/>
                    </a:lnTo>
                    <a:lnTo>
                      <a:pt x="207" y="187"/>
                    </a:lnTo>
                    <a:lnTo>
                      <a:pt x="189" y="206"/>
                    </a:lnTo>
                    <a:lnTo>
                      <a:pt x="167" y="219"/>
                    </a:lnTo>
                    <a:lnTo>
                      <a:pt x="144" y="228"/>
                    </a:lnTo>
                    <a:lnTo>
                      <a:pt x="117" y="231"/>
                    </a:lnTo>
                    <a:lnTo>
                      <a:pt x="90" y="228"/>
                    </a:lnTo>
                    <a:lnTo>
                      <a:pt x="66" y="219"/>
                    </a:lnTo>
                    <a:lnTo>
                      <a:pt x="44" y="206"/>
                    </a:lnTo>
                    <a:lnTo>
                      <a:pt x="26" y="187"/>
                    </a:lnTo>
                    <a:lnTo>
                      <a:pt x="13" y="166"/>
                    </a:lnTo>
                    <a:lnTo>
                      <a:pt x="3" y="141"/>
                    </a:lnTo>
                    <a:lnTo>
                      <a:pt x="0" y="115"/>
                    </a:lnTo>
                    <a:lnTo>
                      <a:pt x="3" y="89"/>
                    </a:lnTo>
                    <a:lnTo>
                      <a:pt x="13" y="64"/>
                    </a:lnTo>
                    <a:lnTo>
                      <a:pt x="26" y="43"/>
                    </a:lnTo>
                    <a:lnTo>
                      <a:pt x="44" y="24"/>
                    </a:lnTo>
                    <a:lnTo>
                      <a:pt x="66" y="11"/>
                    </a:lnTo>
                    <a:lnTo>
                      <a:pt x="90" y="3"/>
                    </a:lnTo>
                    <a:lnTo>
                      <a:pt x="11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4" name="Freeform 16"/>
              <p:cNvSpPr/>
              <p:nvPr/>
            </p:nvSpPr>
            <p:spPr bwMode="auto">
              <a:xfrm>
                <a:off x="829" y="471"/>
                <a:ext cx="17" cy="16"/>
              </a:xfrm>
              <a:custGeom>
                <a:avLst/>
                <a:gdLst>
                  <a:gd name="T0" fmla="*/ 117 w 232"/>
                  <a:gd name="T1" fmla="*/ 0 h 231"/>
                  <a:gd name="T2" fmla="*/ 143 w 232"/>
                  <a:gd name="T3" fmla="*/ 3 h 231"/>
                  <a:gd name="T4" fmla="*/ 168 w 232"/>
                  <a:gd name="T5" fmla="*/ 11 h 231"/>
                  <a:gd name="T6" fmla="*/ 189 w 232"/>
                  <a:gd name="T7" fmla="*/ 24 h 231"/>
                  <a:gd name="T8" fmla="*/ 207 w 232"/>
                  <a:gd name="T9" fmla="*/ 43 h 231"/>
                  <a:gd name="T10" fmla="*/ 221 w 232"/>
                  <a:gd name="T11" fmla="*/ 64 h 231"/>
                  <a:gd name="T12" fmla="*/ 229 w 232"/>
                  <a:gd name="T13" fmla="*/ 89 h 231"/>
                  <a:gd name="T14" fmla="*/ 232 w 232"/>
                  <a:gd name="T15" fmla="*/ 115 h 231"/>
                  <a:gd name="T16" fmla="*/ 229 w 232"/>
                  <a:gd name="T17" fmla="*/ 141 h 231"/>
                  <a:gd name="T18" fmla="*/ 221 w 232"/>
                  <a:gd name="T19" fmla="*/ 166 h 231"/>
                  <a:gd name="T20" fmla="*/ 207 w 232"/>
                  <a:gd name="T21" fmla="*/ 187 h 231"/>
                  <a:gd name="T22" fmla="*/ 189 w 232"/>
                  <a:gd name="T23" fmla="*/ 206 h 231"/>
                  <a:gd name="T24" fmla="*/ 168 w 232"/>
                  <a:gd name="T25" fmla="*/ 219 h 231"/>
                  <a:gd name="T26" fmla="*/ 143 w 232"/>
                  <a:gd name="T27" fmla="*/ 228 h 231"/>
                  <a:gd name="T28" fmla="*/ 117 w 232"/>
                  <a:gd name="T29" fmla="*/ 231 h 231"/>
                  <a:gd name="T30" fmla="*/ 90 w 232"/>
                  <a:gd name="T31" fmla="*/ 228 h 231"/>
                  <a:gd name="T32" fmla="*/ 65 w 232"/>
                  <a:gd name="T33" fmla="*/ 219 h 231"/>
                  <a:gd name="T34" fmla="*/ 44 w 232"/>
                  <a:gd name="T35" fmla="*/ 206 h 231"/>
                  <a:gd name="T36" fmla="*/ 25 w 232"/>
                  <a:gd name="T37" fmla="*/ 187 h 231"/>
                  <a:gd name="T38" fmla="*/ 12 w 232"/>
                  <a:gd name="T39" fmla="*/ 166 h 231"/>
                  <a:gd name="T40" fmla="*/ 3 w 232"/>
                  <a:gd name="T41" fmla="*/ 141 h 231"/>
                  <a:gd name="T42" fmla="*/ 0 w 232"/>
                  <a:gd name="T43" fmla="*/ 115 h 231"/>
                  <a:gd name="T44" fmla="*/ 3 w 232"/>
                  <a:gd name="T45" fmla="*/ 89 h 231"/>
                  <a:gd name="T46" fmla="*/ 12 w 232"/>
                  <a:gd name="T47" fmla="*/ 64 h 231"/>
                  <a:gd name="T48" fmla="*/ 25 w 232"/>
                  <a:gd name="T49" fmla="*/ 43 h 231"/>
                  <a:gd name="T50" fmla="*/ 44 w 232"/>
                  <a:gd name="T51" fmla="*/ 24 h 231"/>
                  <a:gd name="T52" fmla="*/ 65 w 232"/>
                  <a:gd name="T53" fmla="*/ 11 h 231"/>
                  <a:gd name="T54" fmla="*/ 90 w 232"/>
                  <a:gd name="T55" fmla="*/ 3 h 231"/>
                  <a:gd name="T56" fmla="*/ 117 w 232"/>
                  <a:gd name="T57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32" h="231">
                    <a:moveTo>
                      <a:pt x="117" y="0"/>
                    </a:moveTo>
                    <a:lnTo>
                      <a:pt x="143" y="3"/>
                    </a:lnTo>
                    <a:lnTo>
                      <a:pt x="168" y="11"/>
                    </a:lnTo>
                    <a:lnTo>
                      <a:pt x="189" y="24"/>
                    </a:lnTo>
                    <a:lnTo>
                      <a:pt x="207" y="43"/>
                    </a:lnTo>
                    <a:lnTo>
                      <a:pt x="221" y="64"/>
                    </a:lnTo>
                    <a:lnTo>
                      <a:pt x="229" y="89"/>
                    </a:lnTo>
                    <a:lnTo>
                      <a:pt x="232" y="115"/>
                    </a:lnTo>
                    <a:lnTo>
                      <a:pt x="229" y="141"/>
                    </a:lnTo>
                    <a:lnTo>
                      <a:pt x="221" y="166"/>
                    </a:lnTo>
                    <a:lnTo>
                      <a:pt x="207" y="187"/>
                    </a:lnTo>
                    <a:lnTo>
                      <a:pt x="189" y="206"/>
                    </a:lnTo>
                    <a:lnTo>
                      <a:pt x="168" y="219"/>
                    </a:lnTo>
                    <a:lnTo>
                      <a:pt x="143" y="228"/>
                    </a:lnTo>
                    <a:lnTo>
                      <a:pt x="117" y="231"/>
                    </a:lnTo>
                    <a:lnTo>
                      <a:pt x="90" y="228"/>
                    </a:lnTo>
                    <a:lnTo>
                      <a:pt x="65" y="219"/>
                    </a:lnTo>
                    <a:lnTo>
                      <a:pt x="44" y="206"/>
                    </a:lnTo>
                    <a:lnTo>
                      <a:pt x="25" y="187"/>
                    </a:lnTo>
                    <a:lnTo>
                      <a:pt x="12" y="166"/>
                    </a:lnTo>
                    <a:lnTo>
                      <a:pt x="3" y="141"/>
                    </a:lnTo>
                    <a:lnTo>
                      <a:pt x="0" y="115"/>
                    </a:lnTo>
                    <a:lnTo>
                      <a:pt x="3" y="89"/>
                    </a:lnTo>
                    <a:lnTo>
                      <a:pt x="12" y="64"/>
                    </a:lnTo>
                    <a:lnTo>
                      <a:pt x="25" y="43"/>
                    </a:lnTo>
                    <a:lnTo>
                      <a:pt x="44" y="24"/>
                    </a:lnTo>
                    <a:lnTo>
                      <a:pt x="65" y="11"/>
                    </a:lnTo>
                    <a:lnTo>
                      <a:pt x="90" y="3"/>
                    </a:lnTo>
                    <a:lnTo>
                      <a:pt x="11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5" name="Freeform 17"/>
              <p:cNvSpPr/>
              <p:nvPr/>
            </p:nvSpPr>
            <p:spPr bwMode="auto">
              <a:xfrm>
                <a:off x="779" y="309"/>
                <a:ext cx="29" cy="39"/>
              </a:xfrm>
              <a:custGeom>
                <a:avLst/>
                <a:gdLst>
                  <a:gd name="T0" fmla="*/ 0 w 395"/>
                  <a:gd name="T1" fmla="*/ 0 h 536"/>
                  <a:gd name="T2" fmla="*/ 395 w 395"/>
                  <a:gd name="T3" fmla="*/ 0 h 536"/>
                  <a:gd name="T4" fmla="*/ 395 w 395"/>
                  <a:gd name="T5" fmla="*/ 448 h 536"/>
                  <a:gd name="T6" fmla="*/ 282 w 395"/>
                  <a:gd name="T7" fmla="*/ 448 h 536"/>
                  <a:gd name="T8" fmla="*/ 282 w 395"/>
                  <a:gd name="T9" fmla="*/ 536 h 536"/>
                  <a:gd name="T10" fmla="*/ 234 w 395"/>
                  <a:gd name="T11" fmla="*/ 529 h 536"/>
                  <a:gd name="T12" fmla="*/ 184 w 395"/>
                  <a:gd name="T13" fmla="*/ 527 h 536"/>
                  <a:gd name="T14" fmla="*/ 148 w 395"/>
                  <a:gd name="T15" fmla="*/ 528 h 536"/>
                  <a:gd name="T16" fmla="*/ 113 w 395"/>
                  <a:gd name="T17" fmla="*/ 532 h 536"/>
                  <a:gd name="T18" fmla="*/ 113 w 395"/>
                  <a:gd name="T19" fmla="*/ 448 h 536"/>
                  <a:gd name="T20" fmla="*/ 0 w 395"/>
                  <a:gd name="T21" fmla="*/ 448 h 536"/>
                  <a:gd name="T22" fmla="*/ 0 w 395"/>
                  <a:gd name="T23" fmla="*/ 0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95" h="536">
                    <a:moveTo>
                      <a:pt x="0" y="0"/>
                    </a:moveTo>
                    <a:lnTo>
                      <a:pt x="395" y="0"/>
                    </a:lnTo>
                    <a:lnTo>
                      <a:pt x="395" y="448"/>
                    </a:lnTo>
                    <a:lnTo>
                      <a:pt x="282" y="448"/>
                    </a:lnTo>
                    <a:lnTo>
                      <a:pt x="282" y="536"/>
                    </a:lnTo>
                    <a:lnTo>
                      <a:pt x="234" y="529"/>
                    </a:lnTo>
                    <a:lnTo>
                      <a:pt x="184" y="527"/>
                    </a:lnTo>
                    <a:lnTo>
                      <a:pt x="148" y="528"/>
                    </a:lnTo>
                    <a:lnTo>
                      <a:pt x="113" y="532"/>
                    </a:lnTo>
                    <a:lnTo>
                      <a:pt x="113" y="448"/>
                    </a:lnTo>
                    <a:lnTo>
                      <a:pt x="0" y="44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6" name="Freeform 18"/>
              <p:cNvSpPr>
                <a:spLocks noEditPoints="1"/>
              </p:cNvSpPr>
              <p:nvPr/>
            </p:nvSpPr>
            <p:spPr bwMode="auto">
              <a:xfrm>
                <a:off x="761" y="355"/>
                <a:ext cx="63" cy="62"/>
              </a:xfrm>
              <a:custGeom>
                <a:avLst/>
                <a:gdLst>
                  <a:gd name="T0" fmla="*/ 402 w 875"/>
                  <a:gd name="T1" fmla="*/ 241 h 867"/>
                  <a:gd name="T2" fmla="*/ 338 w 875"/>
                  <a:gd name="T3" fmla="*/ 265 h 867"/>
                  <a:gd name="T4" fmla="*/ 287 w 875"/>
                  <a:gd name="T5" fmla="*/ 307 h 867"/>
                  <a:gd name="T6" fmla="*/ 252 w 875"/>
                  <a:gd name="T7" fmla="*/ 366 h 867"/>
                  <a:gd name="T8" fmla="*/ 240 w 875"/>
                  <a:gd name="T9" fmla="*/ 434 h 867"/>
                  <a:gd name="T10" fmla="*/ 252 w 875"/>
                  <a:gd name="T11" fmla="*/ 502 h 867"/>
                  <a:gd name="T12" fmla="*/ 287 w 875"/>
                  <a:gd name="T13" fmla="*/ 560 h 867"/>
                  <a:gd name="T14" fmla="*/ 338 w 875"/>
                  <a:gd name="T15" fmla="*/ 603 h 867"/>
                  <a:gd name="T16" fmla="*/ 402 w 875"/>
                  <a:gd name="T17" fmla="*/ 626 h 867"/>
                  <a:gd name="T18" fmla="*/ 474 w 875"/>
                  <a:gd name="T19" fmla="*/ 626 h 867"/>
                  <a:gd name="T20" fmla="*/ 537 w 875"/>
                  <a:gd name="T21" fmla="*/ 603 h 867"/>
                  <a:gd name="T22" fmla="*/ 588 w 875"/>
                  <a:gd name="T23" fmla="*/ 560 h 867"/>
                  <a:gd name="T24" fmla="*/ 622 w 875"/>
                  <a:gd name="T25" fmla="*/ 502 h 867"/>
                  <a:gd name="T26" fmla="*/ 635 w 875"/>
                  <a:gd name="T27" fmla="*/ 434 h 867"/>
                  <a:gd name="T28" fmla="*/ 622 w 875"/>
                  <a:gd name="T29" fmla="*/ 366 h 867"/>
                  <a:gd name="T30" fmla="*/ 588 w 875"/>
                  <a:gd name="T31" fmla="*/ 307 h 867"/>
                  <a:gd name="T32" fmla="*/ 537 w 875"/>
                  <a:gd name="T33" fmla="*/ 265 h 867"/>
                  <a:gd name="T34" fmla="*/ 474 w 875"/>
                  <a:gd name="T35" fmla="*/ 241 h 867"/>
                  <a:gd name="T36" fmla="*/ 438 w 875"/>
                  <a:gd name="T37" fmla="*/ 0 h 867"/>
                  <a:gd name="T38" fmla="*/ 538 w 875"/>
                  <a:gd name="T39" fmla="*/ 11 h 867"/>
                  <a:gd name="T40" fmla="*/ 629 w 875"/>
                  <a:gd name="T41" fmla="*/ 44 h 867"/>
                  <a:gd name="T42" fmla="*/ 710 w 875"/>
                  <a:gd name="T43" fmla="*/ 95 h 867"/>
                  <a:gd name="T44" fmla="*/ 779 w 875"/>
                  <a:gd name="T45" fmla="*/ 162 h 867"/>
                  <a:gd name="T46" fmla="*/ 830 w 875"/>
                  <a:gd name="T47" fmla="*/ 243 h 867"/>
                  <a:gd name="T48" fmla="*/ 863 w 875"/>
                  <a:gd name="T49" fmla="*/ 334 h 867"/>
                  <a:gd name="T50" fmla="*/ 875 w 875"/>
                  <a:gd name="T51" fmla="*/ 434 h 867"/>
                  <a:gd name="T52" fmla="*/ 865 w 875"/>
                  <a:gd name="T53" fmla="*/ 524 h 867"/>
                  <a:gd name="T54" fmla="*/ 838 w 875"/>
                  <a:gd name="T55" fmla="*/ 609 h 867"/>
                  <a:gd name="T56" fmla="*/ 794 w 875"/>
                  <a:gd name="T57" fmla="*/ 684 h 867"/>
                  <a:gd name="T58" fmla="*/ 728 w 875"/>
                  <a:gd name="T59" fmla="*/ 758 h 867"/>
                  <a:gd name="T60" fmla="*/ 648 w 875"/>
                  <a:gd name="T61" fmla="*/ 814 h 867"/>
                  <a:gd name="T62" fmla="*/ 555 w 875"/>
                  <a:gd name="T63" fmla="*/ 851 h 867"/>
                  <a:gd name="T64" fmla="*/ 478 w 875"/>
                  <a:gd name="T65" fmla="*/ 866 h 867"/>
                  <a:gd name="T66" fmla="*/ 386 w 875"/>
                  <a:gd name="T67" fmla="*/ 864 h 867"/>
                  <a:gd name="T68" fmla="*/ 289 w 875"/>
                  <a:gd name="T69" fmla="*/ 842 h 867"/>
                  <a:gd name="T70" fmla="*/ 210 w 875"/>
                  <a:gd name="T71" fmla="*/ 804 h 867"/>
                  <a:gd name="T72" fmla="*/ 140 w 875"/>
                  <a:gd name="T73" fmla="*/ 752 h 867"/>
                  <a:gd name="T74" fmla="*/ 83 w 875"/>
                  <a:gd name="T75" fmla="*/ 687 h 867"/>
                  <a:gd name="T76" fmla="*/ 39 w 875"/>
                  <a:gd name="T77" fmla="*/ 612 h 867"/>
                  <a:gd name="T78" fmla="*/ 10 w 875"/>
                  <a:gd name="T79" fmla="*/ 526 h 867"/>
                  <a:gd name="T80" fmla="*/ 0 w 875"/>
                  <a:gd name="T81" fmla="*/ 434 h 867"/>
                  <a:gd name="T82" fmla="*/ 12 w 875"/>
                  <a:gd name="T83" fmla="*/ 334 h 867"/>
                  <a:gd name="T84" fmla="*/ 45 w 875"/>
                  <a:gd name="T85" fmla="*/ 243 h 867"/>
                  <a:gd name="T86" fmla="*/ 96 w 875"/>
                  <a:gd name="T87" fmla="*/ 162 h 867"/>
                  <a:gd name="T88" fmla="*/ 164 w 875"/>
                  <a:gd name="T89" fmla="*/ 95 h 867"/>
                  <a:gd name="T90" fmla="*/ 245 w 875"/>
                  <a:gd name="T91" fmla="*/ 44 h 867"/>
                  <a:gd name="T92" fmla="*/ 337 w 875"/>
                  <a:gd name="T93" fmla="*/ 11 h 867"/>
                  <a:gd name="T94" fmla="*/ 438 w 875"/>
                  <a:gd name="T95" fmla="*/ 0 h 8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875" h="867">
                    <a:moveTo>
                      <a:pt x="438" y="238"/>
                    </a:moveTo>
                    <a:lnTo>
                      <a:pt x="402" y="241"/>
                    </a:lnTo>
                    <a:lnTo>
                      <a:pt x="369" y="250"/>
                    </a:lnTo>
                    <a:lnTo>
                      <a:pt x="338" y="265"/>
                    </a:lnTo>
                    <a:lnTo>
                      <a:pt x="310" y="284"/>
                    </a:lnTo>
                    <a:lnTo>
                      <a:pt x="287" y="307"/>
                    </a:lnTo>
                    <a:lnTo>
                      <a:pt x="267" y="335"/>
                    </a:lnTo>
                    <a:lnTo>
                      <a:pt x="252" y="366"/>
                    </a:lnTo>
                    <a:lnTo>
                      <a:pt x="244" y="398"/>
                    </a:lnTo>
                    <a:lnTo>
                      <a:pt x="240" y="434"/>
                    </a:lnTo>
                    <a:lnTo>
                      <a:pt x="244" y="469"/>
                    </a:lnTo>
                    <a:lnTo>
                      <a:pt x="252" y="502"/>
                    </a:lnTo>
                    <a:lnTo>
                      <a:pt x="267" y="532"/>
                    </a:lnTo>
                    <a:lnTo>
                      <a:pt x="287" y="560"/>
                    </a:lnTo>
                    <a:lnTo>
                      <a:pt x="310" y="583"/>
                    </a:lnTo>
                    <a:lnTo>
                      <a:pt x="338" y="603"/>
                    </a:lnTo>
                    <a:lnTo>
                      <a:pt x="369" y="617"/>
                    </a:lnTo>
                    <a:lnTo>
                      <a:pt x="402" y="626"/>
                    </a:lnTo>
                    <a:lnTo>
                      <a:pt x="438" y="630"/>
                    </a:lnTo>
                    <a:lnTo>
                      <a:pt x="474" y="626"/>
                    </a:lnTo>
                    <a:lnTo>
                      <a:pt x="506" y="617"/>
                    </a:lnTo>
                    <a:lnTo>
                      <a:pt x="537" y="603"/>
                    </a:lnTo>
                    <a:lnTo>
                      <a:pt x="565" y="583"/>
                    </a:lnTo>
                    <a:lnTo>
                      <a:pt x="588" y="560"/>
                    </a:lnTo>
                    <a:lnTo>
                      <a:pt x="608" y="532"/>
                    </a:lnTo>
                    <a:lnTo>
                      <a:pt x="622" y="502"/>
                    </a:lnTo>
                    <a:lnTo>
                      <a:pt x="632" y="469"/>
                    </a:lnTo>
                    <a:lnTo>
                      <a:pt x="635" y="434"/>
                    </a:lnTo>
                    <a:lnTo>
                      <a:pt x="632" y="398"/>
                    </a:lnTo>
                    <a:lnTo>
                      <a:pt x="622" y="366"/>
                    </a:lnTo>
                    <a:lnTo>
                      <a:pt x="608" y="335"/>
                    </a:lnTo>
                    <a:lnTo>
                      <a:pt x="588" y="307"/>
                    </a:lnTo>
                    <a:lnTo>
                      <a:pt x="565" y="284"/>
                    </a:lnTo>
                    <a:lnTo>
                      <a:pt x="537" y="265"/>
                    </a:lnTo>
                    <a:lnTo>
                      <a:pt x="506" y="250"/>
                    </a:lnTo>
                    <a:lnTo>
                      <a:pt x="474" y="241"/>
                    </a:lnTo>
                    <a:lnTo>
                      <a:pt x="438" y="238"/>
                    </a:lnTo>
                    <a:close/>
                    <a:moveTo>
                      <a:pt x="438" y="0"/>
                    </a:moveTo>
                    <a:lnTo>
                      <a:pt x="489" y="3"/>
                    </a:lnTo>
                    <a:lnTo>
                      <a:pt x="538" y="11"/>
                    </a:lnTo>
                    <a:lnTo>
                      <a:pt x="585" y="25"/>
                    </a:lnTo>
                    <a:lnTo>
                      <a:pt x="629" y="44"/>
                    </a:lnTo>
                    <a:lnTo>
                      <a:pt x="672" y="67"/>
                    </a:lnTo>
                    <a:lnTo>
                      <a:pt x="710" y="95"/>
                    </a:lnTo>
                    <a:lnTo>
                      <a:pt x="746" y="127"/>
                    </a:lnTo>
                    <a:lnTo>
                      <a:pt x="779" y="162"/>
                    </a:lnTo>
                    <a:lnTo>
                      <a:pt x="807" y="202"/>
                    </a:lnTo>
                    <a:lnTo>
                      <a:pt x="830" y="243"/>
                    </a:lnTo>
                    <a:lnTo>
                      <a:pt x="849" y="287"/>
                    </a:lnTo>
                    <a:lnTo>
                      <a:pt x="863" y="334"/>
                    </a:lnTo>
                    <a:lnTo>
                      <a:pt x="871" y="383"/>
                    </a:lnTo>
                    <a:lnTo>
                      <a:pt x="875" y="434"/>
                    </a:lnTo>
                    <a:lnTo>
                      <a:pt x="873" y="480"/>
                    </a:lnTo>
                    <a:lnTo>
                      <a:pt x="865" y="524"/>
                    </a:lnTo>
                    <a:lnTo>
                      <a:pt x="853" y="567"/>
                    </a:lnTo>
                    <a:lnTo>
                      <a:pt x="838" y="609"/>
                    </a:lnTo>
                    <a:lnTo>
                      <a:pt x="817" y="648"/>
                    </a:lnTo>
                    <a:lnTo>
                      <a:pt x="794" y="684"/>
                    </a:lnTo>
                    <a:lnTo>
                      <a:pt x="763" y="723"/>
                    </a:lnTo>
                    <a:lnTo>
                      <a:pt x="728" y="758"/>
                    </a:lnTo>
                    <a:lnTo>
                      <a:pt x="690" y="788"/>
                    </a:lnTo>
                    <a:lnTo>
                      <a:pt x="648" y="814"/>
                    </a:lnTo>
                    <a:lnTo>
                      <a:pt x="603" y="835"/>
                    </a:lnTo>
                    <a:lnTo>
                      <a:pt x="555" y="851"/>
                    </a:lnTo>
                    <a:lnTo>
                      <a:pt x="517" y="860"/>
                    </a:lnTo>
                    <a:lnTo>
                      <a:pt x="478" y="866"/>
                    </a:lnTo>
                    <a:lnTo>
                      <a:pt x="438" y="867"/>
                    </a:lnTo>
                    <a:lnTo>
                      <a:pt x="386" y="864"/>
                    </a:lnTo>
                    <a:lnTo>
                      <a:pt x="336" y="856"/>
                    </a:lnTo>
                    <a:lnTo>
                      <a:pt x="289" y="842"/>
                    </a:lnTo>
                    <a:lnTo>
                      <a:pt x="248" y="825"/>
                    </a:lnTo>
                    <a:lnTo>
                      <a:pt x="210" y="804"/>
                    </a:lnTo>
                    <a:lnTo>
                      <a:pt x="174" y="780"/>
                    </a:lnTo>
                    <a:lnTo>
                      <a:pt x="140" y="752"/>
                    </a:lnTo>
                    <a:lnTo>
                      <a:pt x="111" y="721"/>
                    </a:lnTo>
                    <a:lnTo>
                      <a:pt x="83" y="687"/>
                    </a:lnTo>
                    <a:lnTo>
                      <a:pt x="59" y="652"/>
                    </a:lnTo>
                    <a:lnTo>
                      <a:pt x="39" y="612"/>
                    </a:lnTo>
                    <a:lnTo>
                      <a:pt x="22" y="570"/>
                    </a:lnTo>
                    <a:lnTo>
                      <a:pt x="10" y="526"/>
                    </a:lnTo>
                    <a:lnTo>
                      <a:pt x="3" y="481"/>
                    </a:lnTo>
                    <a:lnTo>
                      <a:pt x="0" y="434"/>
                    </a:lnTo>
                    <a:lnTo>
                      <a:pt x="3" y="383"/>
                    </a:lnTo>
                    <a:lnTo>
                      <a:pt x="12" y="334"/>
                    </a:lnTo>
                    <a:lnTo>
                      <a:pt x="25" y="287"/>
                    </a:lnTo>
                    <a:lnTo>
                      <a:pt x="45" y="243"/>
                    </a:lnTo>
                    <a:lnTo>
                      <a:pt x="68" y="202"/>
                    </a:lnTo>
                    <a:lnTo>
                      <a:pt x="96" y="162"/>
                    </a:lnTo>
                    <a:lnTo>
                      <a:pt x="128" y="127"/>
                    </a:lnTo>
                    <a:lnTo>
                      <a:pt x="164" y="95"/>
                    </a:lnTo>
                    <a:lnTo>
                      <a:pt x="203" y="67"/>
                    </a:lnTo>
                    <a:lnTo>
                      <a:pt x="245" y="44"/>
                    </a:lnTo>
                    <a:lnTo>
                      <a:pt x="290" y="25"/>
                    </a:lnTo>
                    <a:lnTo>
                      <a:pt x="337" y="11"/>
                    </a:lnTo>
                    <a:lnTo>
                      <a:pt x="386" y="3"/>
                    </a:lnTo>
                    <a:lnTo>
                      <a:pt x="43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7" name="Freeform 19"/>
              <p:cNvSpPr/>
              <p:nvPr/>
            </p:nvSpPr>
            <p:spPr bwMode="auto">
              <a:xfrm>
                <a:off x="719" y="410"/>
                <a:ext cx="145" cy="62"/>
              </a:xfrm>
              <a:custGeom>
                <a:avLst/>
                <a:gdLst>
                  <a:gd name="T0" fmla="*/ 634 w 2031"/>
                  <a:gd name="T1" fmla="*/ 36 h 856"/>
                  <a:gd name="T2" fmla="*/ 709 w 2031"/>
                  <a:gd name="T3" fmla="*/ 100 h 856"/>
                  <a:gd name="T4" fmla="*/ 793 w 2031"/>
                  <a:gd name="T5" fmla="*/ 151 h 856"/>
                  <a:gd name="T6" fmla="*/ 733 w 2031"/>
                  <a:gd name="T7" fmla="*/ 433 h 856"/>
                  <a:gd name="T8" fmla="*/ 959 w 2031"/>
                  <a:gd name="T9" fmla="*/ 315 h 856"/>
                  <a:gd name="T10" fmla="*/ 969 w 2031"/>
                  <a:gd name="T11" fmla="*/ 285 h 856"/>
                  <a:gd name="T12" fmla="*/ 994 w 2031"/>
                  <a:gd name="T13" fmla="*/ 267 h 856"/>
                  <a:gd name="T14" fmla="*/ 1020 w 2031"/>
                  <a:gd name="T15" fmla="*/ 265 h 856"/>
                  <a:gd name="T16" fmla="*/ 1051 w 2031"/>
                  <a:gd name="T17" fmla="*/ 275 h 856"/>
                  <a:gd name="T18" fmla="*/ 1070 w 2031"/>
                  <a:gd name="T19" fmla="*/ 299 h 856"/>
                  <a:gd name="T20" fmla="*/ 1072 w 2031"/>
                  <a:gd name="T21" fmla="*/ 433 h 856"/>
                  <a:gd name="T22" fmla="*/ 1190 w 2031"/>
                  <a:gd name="T23" fmla="*/ 180 h 856"/>
                  <a:gd name="T24" fmla="*/ 1280 w 2031"/>
                  <a:gd name="T25" fmla="*/ 143 h 856"/>
                  <a:gd name="T26" fmla="*/ 1362 w 2031"/>
                  <a:gd name="T27" fmla="*/ 91 h 856"/>
                  <a:gd name="T28" fmla="*/ 1434 w 2031"/>
                  <a:gd name="T29" fmla="*/ 27 h 856"/>
                  <a:gd name="T30" fmla="*/ 1861 w 2031"/>
                  <a:gd name="T31" fmla="*/ 433 h 856"/>
                  <a:gd name="T32" fmla="*/ 2031 w 2031"/>
                  <a:gd name="T33" fmla="*/ 377 h 856"/>
                  <a:gd name="T34" fmla="*/ 1861 w 2031"/>
                  <a:gd name="T35" fmla="*/ 545 h 856"/>
                  <a:gd name="T36" fmla="*/ 1620 w 2031"/>
                  <a:gd name="T37" fmla="*/ 489 h 856"/>
                  <a:gd name="T38" fmla="*/ 1693 w 2031"/>
                  <a:gd name="T39" fmla="*/ 736 h 856"/>
                  <a:gd name="T40" fmla="*/ 1628 w 2031"/>
                  <a:gd name="T41" fmla="*/ 736 h 856"/>
                  <a:gd name="T42" fmla="*/ 1560 w 2031"/>
                  <a:gd name="T43" fmla="*/ 758 h 856"/>
                  <a:gd name="T44" fmla="*/ 1503 w 2031"/>
                  <a:gd name="T45" fmla="*/ 800 h 856"/>
                  <a:gd name="T46" fmla="*/ 1462 w 2031"/>
                  <a:gd name="T47" fmla="*/ 856 h 856"/>
                  <a:gd name="T48" fmla="*/ 1072 w 2031"/>
                  <a:gd name="T49" fmla="*/ 489 h 856"/>
                  <a:gd name="T50" fmla="*/ 1070 w 2031"/>
                  <a:gd name="T51" fmla="*/ 678 h 856"/>
                  <a:gd name="T52" fmla="*/ 1051 w 2031"/>
                  <a:gd name="T53" fmla="*/ 702 h 856"/>
                  <a:gd name="T54" fmla="*/ 1020 w 2031"/>
                  <a:gd name="T55" fmla="*/ 713 h 856"/>
                  <a:gd name="T56" fmla="*/ 994 w 2031"/>
                  <a:gd name="T57" fmla="*/ 710 h 856"/>
                  <a:gd name="T58" fmla="*/ 969 w 2031"/>
                  <a:gd name="T59" fmla="*/ 691 h 856"/>
                  <a:gd name="T60" fmla="*/ 959 w 2031"/>
                  <a:gd name="T61" fmla="*/ 662 h 856"/>
                  <a:gd name="T62" fmla="*/ 711 w 2031"/>
                  <a:gd name="T63" fmla="*/ 489 h 856"/>
                  <a:gd name="T64" fmla="*/ 547 w 2031"/>
                  <a:gd name="T65" fmla="*/ 822 h 856"/>
                  <a:gd name="T66" fmla="*/ 497 w 2031"/>
                  <a:gd name="T67" fmla="*/ 775 h 856"/>
                  <a:gd name="T68" fmla="*/ 437 w 2031"/>
                  <a:gd name="T69" fmla="*/ 744 h 856"/>
                  <a:gd name="T70" fmla="*/ 367 w 2031"/>
                  <a:gd name="T71" fmla="*/ 733 h 856"/>
                  <a:gd name="T72" fmla="*/ 301 w 2031"/>
                  <a:gd name="T73" fmla="*/ 744 h 856"/>
                  <a:gd name="T74" fmla="*/ 169 w 2031"/>
                  <a:gd name="T75" fmla="*/ 489 h 856"/>
                  <a:gd name="T76" fmla="*/ 0 w 2031"/>
                  <a:gd name="T77" fmla="*/ 545 h 856"/>
                  <a:gd name="T78" fmla="*/ 169 w 2031"/>
                  <a:gd name="T79" fmla="*/ 377 h 856"/>
                  <a:gd name="T80" fmla="*/ 427 w 2031"/>
                  <a:gd name="T81" fmla="*/ 433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031" h="856">
                    <a:moveTo>
                      <a:pt x="601" y="0"/>
                    </a:moveTo>
                    <a:lnTo>
                      <a:pt x="634" y="36"/>
                    </a:lnTo>
                    <a:lnTo>
                      <a:pt x="670" y="70"/>
                    </a:lnTo>
                    <a:lnTo>
                      <a:pt x="709" y="100"/>
                    </a:lnTo>
                    <a:lnTo>
                      <a:pt x="750" y="127"/>
                    </a:lnTo>
                    <a:lnTo>
                      <a:pt x="793" y="151"/>
                    </a:lnTo>
                    <a:lnTo>
                      <a:pt x="839" y="169"/>
                    </a:lnTo>
                    <a:lnTo>
                      <a:pt x="733" y="433"/>
                    </a:lnTo>
                    <a:lnTo>
                      <a:pt x="959" y="433"/>
                    </a:lnTo>
                    <a:lnTo>
                      <a:pt x="959" y="315"/>
                    </a:lnTo>
                    <a:lnTo>
                      <a:pt x="962" y="299"/>
                    </a:lnTo>
                    <a:lnTo>
                      <a:pt x="969" y="285"/>
                    </a:lnTo>
                    <a:lnTo>
                      <a:pt x="980" y="275"/>
                    </a:lnTo>
                    <a:lnTo>
                      <a:pt x="994" y="267"/>
                    </a:lnTo>
                    <a:lnTo>
                      <a:pt x="1010" y="265"/>
                    </a:lnTo>
                    <a:lnTo>
                      <a:pt x="1020" y="265"/>
                    </a:lnTo>
                    <a:lnTo>
                      <a:pt x="1037" y="267"/>
                    </a:lnTo>
                    <a:lnTo>
                      <a:pt x="1051" y="275"/>
                    </a:lnTo>
                    <a:lnTo>
                      <a:pt x="1061" y="285"/>
                    </a:lnTo>
                    <a:lnTo>
                      <a:pt x="1070" y="299"/>
                    </a:lnTo>
                    <a:lnTo>
                      <a:pt x="1072" y="315"/>
                    </a:lnTo>
                    <a:lnTo>
                      <a:pt x="1072" y="433"/>
                    </a:lnTo>
                    <a:lnTo>
                      <a:pt x="1291" y="433"/>
                    </a:lnTo>
                    <a:lnTo>
                      <a:pt x="1190" y="180"/>
                    </a:lnTo>
                    <a:lnTo>
                      <a:pt x="1236" y="164"/>
                    </a:lnTo>
                    <a:lnTo>
                      <a:pt x="1280" y="143"/>
                    </a:lnTo>
                    <a:lnTo>
                      <a:pt x="1323" y="119"/>
                    </a:lnTo>
                    <a:lnTo>
                      <a:pt x="1362" y="91"/>
                    </a:lnTo>
                    <a:lnTo>
                      <a:pt x="1400" y="61"/>
                    </a:lnTo>
                    <a:lnTo>
                      <a:pt x="1434" y="27"/>
                    </a:lnTo>
                    <a:lnTo>
                      <a:pt x="1597" y="433"/>
                    </a:lnTo>
                    <a:lnTo>
                      <a:pt x="1861" y="433"/>
                    </a:lnTo>
                    <a:lnTo>
                      <a:pt x="1861" y="377"/>
                    </a:lnTo>
                    <a:lnTo>
                      <a:pt x="2031" y="377"/>
                    </a:lnTo>
                    <a:lnTo>
                      <a:pt x="2031" y="545"/>
                    </a:lnTo>
                    <a:lnTo>
                      <a:pt x="1861" y="545"/>
                    </a:lnTo>
                    <a:lnTo>
                      <a:pt x="1861" y="489"/>
                    </a:lnTo>
                    <a:lnTo>
                      <a:pt x="1620" y="489"/>
                    </a:lnTo>
                    <a:lnTo>
                      <a:pt x="1722" y="742"/>
                    </a:lnTo>
                    <a:lnTo>
                      <a:pt x="1693" y="736"/>
                    </a:lnTo>
                    <a:lnTo>
                      <a:pt x="1665" y="733"/>
                    </a:lnTo>
                    <a:lnTo>
                      <a:pt x="1628" y="736"/>
                    </a:lnTo>
                    <a:lnTo>
                      <a:pt x="1593" y="745"/>
                    </a:lnTo>
                    <a:lnTo>
                      <a:pt x="1560" y="758"/>
                    </a:lnTo>
                    <a:lnTo>
                      <a:pt x="1530" y="778"/>
                    </a:lnTo>
                    <a:lnTo>
                      <a:pt x="1503" y="800"/>
                    </a:lnTo>
                    <a:lnTo>
                      <a:pt x="1481" y="827"/>
                    </a:lnTo>
                    <a:lnTo>
                      <a:pt x="1462" y="856"/>
                    </a:lnTo>
                    <a:lnTo>
                      <a:pt x="1314" y="489"/>
                    </a:lnTo>
                    <a:lnTo>
                      <a:pt x="1072" y="489"/>
                    </a:lnTo>
                    <a:lnTo>
                      <a:pt x="1072" y="662"/>
                    </a:lnTo>
                    <a:lnTo>
                      <a:pt x="1070" y="678"/>
                    </a:lnTo>
                    <a:lnTo>
                      <a:pt x="1061" y="691"/>
                    </a:lnTo>
                    <a:lnTo>
                      <a:pt x="1051" y="702"/>
                    </a:lnTo>
                    <a:lnTo>
                      <a:pt x="1037" y="710"/>
                    </a:lnTo>
                    <a:lnTo>
                      <a:pt x="1020" y="713"/>
                    </a:lnTo>
                    <a:lnTo>
                      <a:pt x="1010" y="713"/>
                    </a:lnTo>
                    <a:lnTo>
                      <a:pt x="994" y="710"/>
                    </a:lnTo>
                    <a:lnTo>
                      <a:pt x="980" y="702"/>
                    </a:lnTo>
                    <a:lnTo>
                      <a:pt x="969" y="691"/>
                    </a:lnTo>
                    <a:lnTo>
                      <a:pt x="962" y="678"/>
                    </a:lnTo>
                    <a:lnTo>
                      <a:pt x="959" y="662"/>
                    </a:lnTo>
                    <a:lnTo>
                      <a:pt x="959" y="489"/>
                    </a:lnTo>
                    <a:lnTo>
                      <a:pt x="711" y="489"/>
                    </a:lnTo>
                    <a:lnTo>
                      <a:pt x="565" y="849"/>
                    </a:lnTo>
                    <a:lnTo>
                      <a:pt x="547" y="822"/>
                    </a:lnTo>
                    <a:lnTo>
                      <a:pt x="523" y="796"/>
                    </a:lnTo>
                    <a:lnTo>
                      <a:pt x="497" y="775"/>
                    </a:lnTo>
                    <a:lnTo>
                      <a:pt x="469" y="757"/>
                    </a:lnTo>
                    <a:lnTo>
                      <a:pt x="437" y="744"/>
                    </a:lnTo>
                    <a:lnTo>
                      <a:pt x="402" y="736"/>
                    </a:lnTo>
                    <a:lnTo>
                      <a:pt x="367" y="733"/>
                    </a:lnTo>
                    <a:lnTo>
                      <a:pt x="333" y="736"/>
                    </a:lnTo>
                    <a:lnTo>
                      <a:pt x="301" y="744"/>
                    </a:lnTo>
                    <a:lnTo>
                      <a:pt x="404" y="489"/>
                    </a:lnTo>
                    <a:lnTo>
                      <a:pt x="169" y="489"/>
                    </a:lnTo>
                    <a:lnTo>
                      <a:pt x="169" y="545"/>
                    </a:lnTo>
                    <a:lnTo>
                      <a:pt x="0" y="545"/>
                    </a:lnTo>
                    <a:lnTo>
                      <a:pt x="0" y="377"/>
                    </a:lnTo>
                    <a:lnTo>
                      <a:pt x="169" y="377"/>
                    </a:lnTo>
                    <a:lnTo>
                      <a:pt x="169" y="433"/>
                    </a:lnTo>
                    <a:lnTo>
                      <a:pt x="427" y="433"/>
                    </a:lnTo>
                    <a:lnTo>
                      <a:pt x="60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83" name="组合 82"/>
          <p:cNvGrpSpPr/>
          <p:nvPr/>
        </p:nvGrpSpPr>
        <p:grpSpPr>
          <a:xfrm>
            <a:off x="1392667" y="2482074"/>
            <a:ext cx="3118273" cy="859938"/>
            <a:chOff x="7892988" y="1782586"/>
            <a:chExt cx="2502129" cy="859938"/>
          </a:xfrm>
        </p:grpSpPr>
        <p:sp>
          <p:nvSpPr>
            <p:cNvPr id="84" name="文本框 83"/>
            <p:cNvSpPr txBox="1"/>
            <p:nvPr/>
          </p:nvSpPr>
          <p:spPr>
            <a:xfrm>
              <a:off x="7892988" y="2180859"/>
              <a:ext cx="25021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/>
                <a:t>请在此处输入相关的文字描述，简要概况重点内容即可。请在此处输入相关的文字描述，简要概况重点内容即可。</a:t>
              </a:r>
              <a:endParaRPr lang="zh-CN" altLang="en-US" sz="1200" dirty="0"/>
            </a:p>
          </p:txBody>
        </p:sp>
        <p:sp>
          <p:nvSpPr>
            <p:cNvPr id="85" name="文本框 84"/>
            <p:cNvSpPr txBox="1"/>
            <p:nvPr/>
          </p:nvSpPr>
          <p:spPr>
            <a:xfrm>
              <a:off x="7892988" y="1782586"/>
              <a:ext cx="12104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/>
                <a:t>请输入标题文字内容</a:t>
              </a:r>
              <a:endParaRPr lang="zh-CN" altLang="en-US" sz="1600" dirty="0"/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8636134" y="3699083"/>
            <a:ext cx="3118273" cy="859938"/>
            <a:chOff x="7892988" y="1782586"/>
            <a:chExt cx="2502129" cy="859938"/>
          </a:xfrm>
        </p:grpSpPr>
        <p:sp>
          <p:nvSpPr>
            <p:cNvPr id="87" name="文本框 86"/>
            <p:cNvSpPr txBox="1"/>
            <p:nvPr/>
          </p:nvSpPr>
          <p:spPr>
            <a:xfrm>
              <a:off x="7892988" y="2180859"/>
              <a:ext cx="25021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/>
                <a:t>请在此处输入相关的文字描述，简要概况重点内容即可。请在此处输入相关的文字描述，简要概况重点内容即可。</a:t>
              </a:r>
              <a:endParaRPr lang="zh-CN" altLang="en-US" sz="1200" dirty="0"/>
            </a:p>
          </p:txBody>
        </p:sp>
        <p:sp>
          <p:nvSpPr>
            <p:cNvPr id="88" name="文本框 87"/>
            <p:cNvSpPr txBox="1"/>
            <p:nvPr/>
          </p:nvSpPr>
          <p:spPr>
            <a:xfrm>
              <a:off x="7892988" y="1782586"/>
              <a:ext cx="12104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/>
                <a:t>请输入标题文字内容</a:t>
              </a:r>
              <a:endParaRPr lang="zh-CN" altLang="en-US" sz="1600" dirty="0"/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1232827" y="5522432"/>
            <a:ext cx="3118273" cy="859938"/>
            <a:chOff x="7892988" y="1782586"/>
            <a:chExt cx="2502129" cy="859938"/>
          </a:xfrm>
        </p:grpSpPr>
        <p:sp>
          <p:nvSpPr>
            <p:cNvPr id="90" name="文本框 89"/>
            <p:cNvSpPr txBox="1"/>
            <p:nvPr/>
          </p:nvSpPr>
          <p:spPr>
            <a:xfrm>
              <a:off x="7892988" y="2180859"/>
              <a:ext cx="25021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/>
                <a:t>请在此处输入相关的文字描述，简要概况重点内容即可。请在此处输入相关的文字描述，简要概况重点内容即可。</a:t>
              </a:r>
              <a:endParaRPr lang="zh-CN" altLang="en-US" sz="1200" dirty="0"/>
            </a:p>
          </p:txBody>
        </p:sp>
        <p:sp>
          <p:nvSpPr>
            <p:cNvPr id="91" name="文本框 90"/>
            <p:cNvSpPr txBox="1"/>
            <p:nvPr/>
          </p:nvSpPr>
          <p:spPr>
            <a:xfrm>
              <a:off x="7892988" y="1782586"/>
              <a:ext cx="12104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/>
                <a:t>请输入标题文字内容</a:t>
              </a:r>
              <a:endParaRPr lang="zh-CN" altLang="en-US" sz="1600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4555">
        <p14:gallery dir="l"/>
      </p:transition>
    </mc:Choice>
    <mc:Fallback>
      <p:transition spd="slow" advTm="455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357256" y="0"/>
            <a:ext cx="5834744" cy="5958178"/>
            <a:chOff x="6357256" y="0"/>
            <a:chExt cx="5834744" cy="5958178"/>
          </a:xfrm>
        </p:grpSpPr>
        <p:grpSp>
          <p:nvGrpSpPr>
            <p:cNvPr id="20" name="组合 19"/>
            <p:cNvGrpSpPr/>
            <p:nvPr/>
          </p:nvGrpSpPr>
          <p:grpSpPr>
            <a:xfrm>
              <a:off x="6357256" y="0"/>
              <a:ext cx="5834744" cy="5958178"/>
              <a:chOff x="5094288" y="-371475"/>
              <a:chExt cx="7504113" cy="7662863"/>
            </a:xfrm>
            <a:blipFill>
              <a:blip r:embed="rId1"/>
              <a:stretch>
                <a:fillRect/>
              </a:stretch>
            </a:blipFill>
          </p:grpSpPr>
          <p:sp>
            <p:nvSpPr>
              <p:cNvPr id="12" name="Freeform 5"/>
              <p:cNvSpPr/>
              <p:nvPr/>
            </p:nvSpPr>
            <p:spPr bwMode="auto">
              <a:xfrm>
                <a:off x="9742488" y="4318000"/>
                <a:ext cx="2516188" cy="2660650"/>
              </a:xfrm>
              <a:custGeom>
                <a:avLst/>
                <a:gdLst>
                  <a:gd name="T0" fmla="*/ 842 w 843"/>
                  <a:gd name="T1" fmla="*/ 221 h 893"/>
                  <a:gd name="T2" fmla="*/ 787 w 843"/>
                  <a:gd name="T3" fmla="*/ 357 h 893"/>
                  <a:gd name="T4" fmla="*/ 363 w 843"/>
                  <a:gd name="T5" fmla="*/ 811 h 893"/>
                  <a:gd name="T6" fmla="*/ 77 w 843"/>
                  <a:gd name="T7" fmla="*/ 813 h 893"/>
                  <a:gd name="T8" fmla="*/ 77 w 843"/>
                  <a:gd name="T9" fmla="*/ 813 h 893"/>
                  <a:gd name="T10" fmla="*/ 74 w 843"/>
                  <a:gd name="T11" fmla="*/ 536 h 893"/>
                  <a:gd name="T12" fmla="*/ 499 w 843"/>
                  <a:gd name="T13" fmla="*/ 82 h 893"/>
                  <a:gd name="T14" fmla="*/ 780 w 843"/>
                  <a:gd name="T15" fmla="*/ 76 h 893"/>
                  <a:gd name="T16" fmla="*/ 842 w 843"/>
                  <a:gd name="T17" fmla="*/ 221 h 8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43" h="893">
                    <a:moveTo>
                      <a:pt x="842" y="221"/>
                    </a:moveTo>
                    <a:cubicBezTo>
                      <a:pt x="842" y="270"/>
                      <a:pt x="824" y="319"/>
                      <a:pt x="787" y="357"/>
                    </a:cubicBezTo>
                    <a:cubicBezTo>
                      <a:pt x="363" y="811"/>
                      <a:pt x="363" y="811"/>
                      <a:pt x="363" y="811"/>
                    </a:cubicBezTo>
                    <a:cubicBezTo>
                      <a:pt x="285" y="892"/>
                      <a:pt x="156" y="893"/>
                      <a:pt x="77" y="813"/>
                    </a:cubicBezTo>
                    <a:cubicBezTo>
                      <a:pt x="77" y="813"/>
                      <a:pt x="77" y="813"/>
                      <a:pt x="77" y="813"/>
                    </a:cubicBezTo>
                    <a:cubicBezTo>
                      <a:pt x="1" y="737"/>
                      <a:pt x="0" y="614"/>
                      <a:pt x="74" y="536"/>
                    </a:cubicBezTo>
                    <a:cubicBezTo>
                      <a:pt x="499" y="82"/>
                      <a:pt x="499" y="82"/>
                      <a:pt x="499" y="82"/>
                    </a:cubicBezTo>
                    <a:cubicBezTo>
                      <a:pt x="575" y="3"/>
                      <a:pt x="701" y="0"/>
                      <a:pt x="780" y="76"/>
                    </a:cubicBezTo>
                    <a:cubicBezTo>
                      <a:pt x="822" y="115"/>
                      <a:pt x="843" y="168"/>
                      <a:pt x="842" y="2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6"/>
              <p:cNvSpPr/>
              <p:nvPr/>
            </p:nvSpPr>
            <p:spPr bwMode="auto">
              <a:xfrm>
                <a:off x="5330825" y="9525"/>
                <a:ext cx="2857500" cy="3044825"/>
              </a:xfrm>
              <a:custGeom>
                <a:avLst/>
                <a:gdLst>
                  <a:gd name="T0" fmla="*/ 957 w 958"/>
                  <a:gd name="T1" fmla="*/ 221 h 1021"/>
                  <a:gd name="T2" fmla="*/ 902 w 958"/>
                  <a:gd name="T3" fmla="*/ 357 h 1021"/>
                  <a:gd name="T4" fmla="*/ 363 w 958"/>
                  <a:gd name="T5" fmla="*/ 939 h 1021"/>
                  <a:gd name="T6" fmla="*/ 77 w 958"/>
                  <a:gd name="T7" fmla="*/ 942 h 1021"/>
                  <a:gd name="T8" fmla="*/ 77 w 958"/>
                  <a:gd name="T9" fmla="*/ 942 h 1021"/>
                  <a:gd name="T10" fmla="*/ 74 w 958"/>
                  <a:gd name="T11" fmla="*/ 664 h 1021"/>
                  <a:gd name="T12" fmla="*/ 614 w 958"/>
                  <a:gd name="T13" fmla="*/ 82 h 1021"/>
                  <a:gd name="T14" fmla="*/ 895 w 958"/>
                  <a:gd name="T15" fmla="*/ 76 h 1021"/>
                  <a:gd name="T16" fmla="*/ 957 w 958"/>
                  <a:gd name="T17" fmla="*/ 221 h 10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58" h="1021">
                    <a:moveTo>
                      <a:pt x="957" y="221"/>
                    </a:moveTo>
                    <a:cubicBezTo>
                      <a:pt x="957" y="270"/>
                      <a:pt x="939" y="319"/>
                      <a:pt x="902" y="357"/>
                    </a:cubicBezTo>
                    <a:cubicBezTo>
                      <a:pt x="363" y="939"/>
                      <a:pt x="363" y="939"/>
                      <a:pt x="363" y="939"/>
                    </a:cubicBezTo>
                    <a:cubicBezTo>
                      <a:pt x="286" y="1020"/>
                      <a:pt x="156" y="1021"/>
                      <a:pt x="77" y="942"/>
                    </a:cubicBezTo>
                    <a:cubicBezTo>
                      <a:pt x="77" y="942"/>
                      <a:pt x="77" y="942"/>
                      <a:pt x="77" y="942"/>
                    </a:cubicBezTo>
                    <a:cubicBezTo>
                      <a:pt x="1" y="865"/>
                      <a:pt x="0" y="742"/>
                      <a:pt x="74" y="664"/>
                    </a:cubicBezTo>
                    <a:cubicBezTo>
                      <a:pt x="614" y="82"/>
                      <a:pt x="614" y="82"/>
                      <a:pt x="614" y="82"/>
                    </a:cubicBezTo>
                    <a:cubicBezTo>
                      <a:pt x="690" y="3"/>
                      <a:pt x="816" y="0"/>
                      <a:pt x="895" y="76"/>
                    </a:cubicBezTo>
                    <a:cubicBezTo>
                      <a:pt x="937" y="115"/>
                      <a:pt x="958" y="168"/>
                      <a:pt x="957" y="2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Freeform 7"/>
              <p:cNvSpPr/>
              <p:nvPr/>
            </p:nvSpPr>
            <p:spPr bwMode="auto">
              <a:xfrm>
                <a:off x="5480050" y="-371475"/>
                <a:ext cx="7118350" cy="7662863"/>
              </a:xfrm>
              <a:custGeom>
                <a:avLst/>
                <a:gdLst>
                  <a:gd name="T0" fmla="*/ 2386 w 2386"/>
                  <a:gd name="T1" fmla="*/ 0 h 2571"/>
                  <a:gd name="T2" fmla="*/ 2386 w 2386"/>
                  <a:gd name="T3" fmla="*/ 313 h 2571"/>
                  <a:gd name="T4" fmla="*/ 344 w 2386"/>
                  <a:gd name="T5" fmla="*/ 2487 h 2571"/>
                  <a:gd name="T6" fmla="*/ 63 w 2386"/>
                  <a:gd name="T7" fmla="*/ 2495 h 2571"/>
                  <a:gd name="T8" fmla="*/ 0 w 2386"/>
                  <a:gd name="T9" fmla="*/ 2350 h 2571"/>
                  <a:gd name="T10" fmla="*/ 54 w 2386"/>
                  <a:gd name="T11" fmla="*/ 2213 h 2571"/>
                  <a:gd name="T12" fmla="*/ 2132 w 2386"/>
                  <a:gd name="T13" fmla="*/ 0 h 2571"/>
                  <a:gd name="T14" fmla="*/ 2386 w 2386"/>
                  <a:gd name="T15" fmla="*/ 0 h 25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86" h="2571">
                    <a:moveTo>
                      <a:pt x="2386" y="0"/>
                    </a:moveTo>
                    <a:cubicBezTo>
                      <a:pt x="2386" y="313"/>
                      <a:pt x="2386" y="313"/>
                      <a:pt x="2386" y="313"/>
                    </a:cubicBezTo>
                    <a:cubicBezTo>
                      <a:pt x="344" y="2487"/>
                      <a:pt x="344" y="2487"/>
                      <a:pt x="344" y="2487"/>
                    </a:cubicBezTo>
                    <a:cubicBezTo>
                      <a:pt x="269" y="2567"/>
                      <a:pt x="143" y="2571"/>
                      <a:pt x="63" y="2495"/>
                    </a:cubicBezTo>
                    <a:cubicBezTo>
                      <a:pt x="21" y="2456"/>
                      <a:pt x="0" y="2403"/>
                      <a:pt x="0" y="2350"/>
                    </a:cubicBezTo>
                    <a:cubicBezTo>
                      <a:pt x="0" y="2301"/>
                      <a:pt x="18" y="2252"/>
                      <a:pt x="54" y="2213"/>
                    </a:cubicBezTo>
                    <a:cubicBezTo>
                      <a:pt x="2132" y="0"/>
                      <a:pt x="2132" y="0"/>
                      <a:pt x="2132" y="0"/>
                    </a:cubicBezTo>
                    <a:lnTo>
                      <a:pt x="238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8"/>
              <p:cNvSpPr/>
              <p:nvPr/>
            </p:nvSpPr>
            <p:spPr bwMode="auto">
              <a:xfrm>
                <a:off x="7878763" y="969963"/>
                <a:ext cx="4719638" cy="5892800"/>
              </a:xfrm>
              <a:custGeom>
                <a:avLst/>
                <a:gdLst>
                  <a:gd name="T0" fmla="*/ 1582 w 1582"/>
                  <a:gd name="T1" fmla="*/ 0 h 1977"/>
                  <a:gd name="T2" fmla="*/ 1582 w 1582"/>
                  <a:gd name="T3" fmla="*/ 581 h 1977"/>
                  <a:gd name="T4" fmla="*/ 344 w 1582"/>
                  <a:gd name="T5" fmla="*/ 1893 h 1977"/>
                  <a:gd name="T6" fmla="*/ 63 w 1582"/>
                  <a:gd name="T7" fmla="*/ 1902 h 1977"/>
                  <a:gd name="T8" fmla="*/ 0 w 1582"/>
                  <a:gd name="T9" fmla="*/ 1757 h 1977"/>
                  <a:gd name="T10" fmla="*/ 54 w 1582"/>
                  <a:gd name="T11" fmla="*/ 1620 h 1977"/>
                  <a:gd name="T12" fmla="*/ 1582 w 1582"/>
                  <a:gd name="T13" fmla="*/ 0 h 19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82" h="1977">
                    <a:moveTo>
                      <a:pt x="1582" y="0"/>
                    </a:moveTo>
                    <a:cubicBezTo>
                      <a:pt x="1582" y="581"/>
                      <a:pt x="1582" y="581"/>
                      <a:pt x="1582" y="581"/>
                    </a:cubicBezTo>
                    <a:cubicBezTo>
                      <a:pt x="344" y="1893"/>
                      <a:pt x="344" y="1893"/>
                      <a:pt x="344" y="1893"/>
                    </a:cubicBezTo>
                    <a:cubicBezTo>
                      <a:pt x="269" y="1973"/>
                      <a:pt x="143" y="1977"/>
                      <a:pt x="63" y="1902"/>
                    </a:cubicBezTo>
                    <a:cubicBezTo>
                      <a:pt x="21" y="1862"/>
                      <a:pt x="0" y="1809"/>
                      <a:pt x="0" y="1757"/>
                    </a:cubicBezTo>
                    <a:cubicBezTo>
                      <a:pt x="0" y="1707"/>
                      <a:pt x="18" y="1658"/>
                      <a:pt x="54" y="1620"/>
                    </a:cubicBezTo>
                    <a:lnTo>
                      <a:pt x="158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9"/>
              <p:cNvSpPr/>
              <p:nvPr/>
            </p:nvSpPr>
            <p:spPr bwMode="auto">
              <a:xfrm>
                <a:off x="5094288" y="-371475"/>
                <a:ext cx="6343650" cy="5878513"/>
              </a:xfrm>
              <a:custGeom>
                <a:avLst/>
                <a:gdLst>
                  <a:gd name="T0" fmla="*/ 2126 w 2126"/>
                  <a:gd name="T1" fmla="*/ 0 h 1972"/>
                  <a:gd name="T2" fmla="*/ 345 w 2126"/>
                  <a:gd name="T3" fmla="*/ 1888 h 1972"/>
                  <a:gd name="T4" fmla="*/ 63 w 2126"/>
                  <a:gd name="T5" fmla="*/ 1896 h 1972"/>
                  <a:gd name="T6" fmla="*/ 0 w 2126"/>
                  <a:gd name="T7" fmla="*/ 1751 h 1972"/>
                  <a:gd name="T8" fmla="*/ 55 w 2126"/>
                  <a:gd name="T9" fmla="*/ 1614 h 1972"/>
                  <a:gd name="T10" fmla="*/ 1578 w 2126"/>
                  <a:gd name="T11" fmla="*/ 0 h 1972"/>
                  <a:gd name="T12" fmla="*/ 2126 w 2126"/>
                  <a:gd name="T13" fmla="*/ 0 h 19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26" h="1972">
                    <a:moveTo>
                      <a:pt x="2126" y="0"/>
                    </a:moveTo>
                    <a:cubicBezTo>
                      <a:pt x="345" y="1888"/>
                      <a:pt x="345" y="1888"/>
                      <a:pt x="345" y="1888"/>
                    </a:cubicBezTo>
                    <a:cubicBezTo>
                      <a:pt x="269" y="1968"/>
                      <a:pt x="143" y="1972"/>
                      <a:pt x="63" y="1896"/>
                    </a:cubicBezTo>
                    <a:cubicBezTo>
                      <a:pt x="21" y="1857"/>
                      <a:pt x="0" y="1804"/>
                      <a:pt x="0" y="1751"/>
                    </a:cubicBezTo>
                    <a:cubicBezTo>
                      <a:pt x="0" y="1702"/>
                      <a:pt x="18" y="1653"/>
                      <a:pt x="55" y="1614"/>
                    </a:cubicBezTo>
                    <a:cubicBezTo>
                      <a:pt x="1578" y="0"/>
                      <a:pt x="1578" y="0"/>
                      <a:pt x="1578" y="0"/>
                    </a:cubicBezTo>
                    <a:lnTo>
                      <a:pt x="212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357256" y="0"/>
              <a:ext cx="5834744" cy="5958178"/>
              <a:chOff x="5094288" y="-371475"/>
              <a:chExt cx="7504113" cy="7662863"/>
            </a:xfrm>
            <a:gradFill>
              <a:gsLst>
                <a:gs pos="0">
                  <a:srgbClr val="B01E51">
                    <a:alpha val="63000"/>
                  </a:srgbClr>
                </a:gs>
                <a:gs pos="48000">
                  <a:srgbClr val="236A8A">
                    <a:alpha val="80000"/>
                  </a:srgbClr>
                </a:gs>
                <a:gs pos="100000">
                  <a:srgbClr val="1FB2C2"/>
                </a:gs>
              </a:gsLst>
              <a:lin ang="5400000" scaled="1"/>
            </a:gradFill>
          </p:grpSpPr>
          <p:sp>
            <p:nvSpPr>
              <p:cNvPr id="9" name="Freeform 5"/>
              <p:cNvSpPr/>
              <p:nvPr/>
            </p:nvSpPr>
            <p:spPr bwMode="auto">
              <a:xfrm>
                <a:off x="9742488" y="4318000"/>
                <a:ext cx="2516188" cy="2660650"/>
              </a:xfrm>
              <a:custGeom>
                <a:avLst/>
                <a:gdLst>
                  <a:gd name="T0" fmla="*/ 842 w 843"/>
                  <a:gd name="T1" fmla="*/ 221 h 893"/>
                  <a:gd name="T2" fmla="*/ 787 w 843"/>
                  <a:gd name="T3" fmla="*/ 357 h 893"/>
                  <a:gd name="T4" fmla="*/ 363 w 843"/>
                  <a:gd name="T5" fmla="*/ 811 h 893"/>
                  <a:gd name="T6" fmla="*/ 77 w 843"/>
                  <a:gd name="T7" fmla="*/ 813 h 893"/>
                  <a:gd name="T8" fmla="*/ 77 w 843"/>
                  <a:gd name="T9" fmla="*/ 813 h 893"/>
                  <a:gd name="T10" fmla="*/ 74 w 843"/>
                  <a:gd name="T11" fmla="*/ 536 h 893"/>
                  <a:gd name="T12" fmla="*/ 499 w 843"/>
                  <a:gd name="T13" fmla="*/ 82 h 893"/>
                  <a:gd name="T14" fmla="*/ 780 w 843"/>
                  <a:gd name="T15" fmla="*/ 76 h 893"/>
                  <a:gd name="T16" fmla="*/ 842 w 843"/>
                  <a:gd name="T17" fmla="*/ 221 h 8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43" h="893">
                    <a:moveTo>
                      <a:pt x="842" y="221"/>
                    </a:moveTo>
                    <a:cubicBezTo>
                      <a:pt x="842" y="270"/>
                      <a:pt x="824" y="319"/>
                      <a:pt x="787" y="357"/>
                    </a:cubicBezTo>
                    <a:cubicBezTo>
                      <a:pt x="363" y="811"/>
                      <a:pt x="363" y="811"/>
                      <a:pt x="363" y="811"/>
                    </a:cubicBezTo>
                    <a:cubicBezTo>
                      <a:pt x="285" y="892"/>
                      <a:pt x="156" y="893"/>
                      <a:pt x="77" y="813"/>
                    </a:cubicBezTo>
                    <a:cubicBezTo>
                      <a:pt x="77" y="813"/>
                      <a:pt x="77" y="813"/>
                      <a:pt x="77" y="813"/>
                    </a:cubicBezTo>
                    <a:cubicBezTo>
                      <a:pt x="1" y="737"/>
                      <a:pt x="0" y="614"/>
                      <a:pt x="74" y="536"/>
                    </a:cubicBezTo>
                    <a:cubicBezTo>
                      <a:pt x="499" y="82"/>
                      <a:pt x="499" y="82"/>
                      <a:pt x="499" y="82"/>
                    </a:cubicBezTo>
                    <a:cubicBezTo>
                      <a:pt x="575" y="3"/>
                      <a:pt x="701" y="0"/>
                      <a:pt x="780" y="76"/>
                    </a:cubicBezTo>
                    <a:cubicBezTo>
                      <a:pt x="822" y="115"/>
                      <a:pt x="843" y="168"/>
                      <a:pt x="842" y="2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Freeform 6"/>
              <p:cNvSpPr/>
              <p:nvPr/>
            </p:nvSpPr>
            <p:spPr bwMode="auto">
              <a:xfrm>
                <a:off x="5330825" y="9525"/>
                <a:ext cx="2857500" cy="3044825"/>
              </a:xfrm>
              <a:custGeom>
                <a:avLst/>
                <a:gdLst>
                  <a:gd name="T0" fmla="*/ 957 w 958"/>
                  <a:gd name="T1" fmla="*/ 221 h 1021"/>
                  <a:gd name="T2" fmla="*/ 902 w 958"/>
                  <a:gd name="T3" fmla="*/ 357 h 1021"/>
                  <a:gd name="T4" fmla="*/ 363 w 958"/>
                  <a:gd name="T5" fmla="*/ 939 h 1021"/>
                  <a:gd name="T6" fmla="*/ 77 w 958"/>
                  <a:gd name="T7" fmla="*/ 942 h 1021"/>
                  <a:gd name="T8" fmla="*/ 77 w 958"/>
                  <a:gd name="T9" fmla="*/ 942 h 1021"/>
                  <a:gd name="T10" fmla="*/ 74 w 958"/>
                  <a:gd name="T11" fmla="*/ 664 h 1021"/>
                  <a:gd name="T12" fmla="*/ 614 w 958"/>
                  <a:gd name="T13" fmla="*/ 82 h 1021"/>
                  <a:gd name="T14" fmla="*/ 895 w 958"/>
                  <a:gd name="T15" fmla="*/ 76 h 1021"/>
                  <a:gd name="T16" fmla="*/ 957 w 958"/>
                  <a:gd name="T17" fmla="*/ 221 h 10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58" h="1021">
                    <a:moveTo>
                      <a:pt x="957" y="221"/>
                    </a:moveTo>
                    <a:cubicBezTo>
                      <a:pt x="957" y="270"/>
                      <a:pt x="939" y="319"/>
                      <a:pt x="902" y="357"/>
                    </a:cubicBezTo>
                    <a:cubicBezTo>
                      <a:pt x="363" y="939"/>
                      <a:pt x="363" y="939"/>
                      <a:pt x="363" y="939"/>
                    </a:cubicBezTo>
                    <a:cubicBezTo>
                      <a:pt x="286" y="1020"/>
                      <a:pt x="156" y="1021"/>
                      <a:pt x="77" y="942"/>
                    </a:cubicBezTo>
                    <a:cubicBezTo>
                      <a:pt x="77" y="942"/>
                      <a:pt x="77" y="942"/>
                      <a:pt x="77" y="942"/>
                    </a:cubicBezTo>
                    <a:cubicBezTo>
                      <a:pt x="1" y="865"/>
                      <a:pt x="0" y="742"/>
                      <a:pt x="74" y="664"/>
                    </a:cubicBezTo>
                    <a:cubicBezTo>
                      <a:pt x="614" y="82"/>
                      <a:pt x="614" y="82"/>
                      <a:pt x="614" y="82"/>
                    </a:cubicBezTo>
                    <a:cubicBezTo>
                      <a:pt x="690" y="3"/>
                      <a:pt x="816" y="0"/>
                      <a:pt x="895" y="76"/>
                    </a:cubicBezTo>
                    <a:cubicBezTo>
                      <a:pt x="937" y="115"/>
                      <a:pt x="958" y="168"/>
                      <a:pt x="957" y="2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7"/>
              <p:cNvSpPr/>
              <p:nvPr/>
            </p:nvSpPr>
            <p:spPr bwMode="auto">
              <a:xfrm>
                <a:off x="5480050" y="-371475"/>
                <a:ext cx="7118350" cy="7662863"/>
              </a:xfrm>
              <a:custGeom>
                <a:avLst/>
                <a:gdLst>
                  <a:gd name="T0" fmla="*/ 2386 w 2386"/>
                  <a:gd name="T1" fmla="*/ 0 h 2571"/>
                  <a:gd name="T2" fmla="*/ 2386 w 2386"/>
                  <a:gd name="T3" fmla="*/ 313 h 2571"/>
                  <a:gd name="T4" fmla="*/ 344 w 2386"/>
                  <a:gd name="T5" fmla="*/ 2487 h 2571"/>
                  <a:gd name="T6" fmla="*/ 63 w 2386"/>
                  <a:gd name="T7" fmla="*/ 2495 h 2571"/>
                  <a:gd name="T8" fmla="*/ 0 w 2386"/>
                  <a:gd name="T9" fmla="*/ 2350 h 2571"/>
                  <a:gd name="T10" fmla="*/ 54 w 2386"/>
                  <a:gd name="T11" fmla="*/ 2213 h 2571"/>
                  <a:gd name="T12" fmla="*/ 2132 w 2386"/>
                  <a:gd name="T13" fmla="*/ 0 h 2571"/>
                  <a:gd name="T14" fmla="*/ 2386 w 2386"/>
                  <a:gd name="T15" fmla="*/ 0 h 25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86" h="2571">
                    <a:moveTo>
                      <a:pt x="2386" y="0"/>
                    </a:moveTo>
                    <a:cubicBezTo>
                      <a:pt x="2386" y="313"/>
                      <a:pt x="2386" y="313"/>
                      <a:pt x="2386" y="313"/>
                    </a:cubicBezTo>
                    <a:cubicBezTo>
                      <a:pt x="344" y="2487"/>
                      <a:pt x="344" y="2487"/>
                      <a:pt x="344" y="2487"/>
                    </a:cubicBezTo>
                    <a:cubicBezTo>
                      <a:pt x="269" y="2567"/>
                      <a:pt x="143" y="2571"/>
                      <a:pt x="63" y="2495"/>
                    </a:cubicBezTo>
                    <a:cubicBezTo>
                      <a:pt x="21" y="2456"/>
                      <a:pt x="0" y="2403"/>
                      <a:pt x="0" y="2350"/>
                    </a:cubicBezTo>
                    <a:cubicBezTo>
                      <a:pt x="0" y="2301"/>
                      <a:pt x="18" y="2252"/>
                      <a:pt x="54" y="2213"/>
                    </a:cubicBezTo>
                    <a:cubicBezTo>
                      <a:pt x="2132" y="0"/>
                      <a:pt x="2132" y="0"/>
                      <a:pt x="2132" y="0"/>
                    </a:cubicBezTo>
                    <a:lnTo>
                      <a:pt x="238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7878763" y="969963"/>
                <a:ext cx="4719638" cy="5892800"/>
              </a:xfrm>
              <a:custGeom>
                <a:avLst/>
                <a:gdLst>
                  <a:gd name="T0" fmla="*/ 1582 w 1582"/>
                  <a:gd name="T1" fmla="*/ 0 h 1977"/>
                  <a:gd name="T2" fmla="*/ 1582 w 1582"/>
                  <a:gd name="T3" fmla="*/ 581 h 1977"/>
                  <a:gd name="T4" fmla="*/ 344 w 1582"/>
                  <a:gd name="T5" fmla="*/ 1893 h 1977"/>
                  <a:gd name="T6" fmla="*/ 63 w 1582"/>
                  <a:gd name="T7" fmla="*/ 1902 h 1977"/>
                  <a:gd name="T8" fmla="*/ 0 w 1582"/>
                  <a:gd name="T9" fmla="*/ 1757 h 1977"/>
                  <a:gd name="T10" fmla="*/ 54 w 1582"/>
                  <a:gd name="T11" fmla="*/ 1620 h 1977"/>
                  <a:gd name="T12" fmla="*/ 1582 w 1582"/>
                  <a:gd name="T13" fmla="*/ 0 h 19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82" h="1977">
                    <a:moveTo>
                      <a:pt x="1582" y="0"/>
                    </a:moveTo>
                    <a:cubicBezTo>
                      <a:pt x="1582" y="581"/>
                      <a:pt x="1582" y="581"/>
                      <a:pt x="1582" y="581"/>
                    </a:cubicBezTo>
                    <a:cubicBezTo>
                      <a:pt x="344" y="1893"/>
                      <a:pt x="344" y="1893"/>
                      <a:pt x="344" y="1893"/>
                    </a:cubicBezTo>
                    <a:cubicBezTo>
                      <a:pt x="269" y="1973"/>
                      <a:pt x="143" y="1977"/>
                      <a:pt x="63" y="1902"/>
                    </a:cubicBezTo>
                    <a:cubicBezTo>
                      <a:pt x="21" y="1862"/>
                      <a:pt x="0" y="1809"/>
                      <a:pt x="0" y="1757"/>
                    </a:cubicBezTo>
                    <a:cubicBezTo>
                      <a:pt x="0" y="1707"/>
                      <a:pt x="18" y="1658"/>
                      <a:pt x="54" y="1620"/>
                    </a:cubicBezTo>
                    <a:lnTo>
                      <a:pt x="158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9"/>
              <p:cNvSpPr/>
              <p:nvPr/>
            </p:nvSpPr>
            <p:spPr bwMode="auto">
              <a:xfrm>
                <a:off x="5094288" y="-371475"/>
                <a:ext cx="6343650" cy="5878513"/>
              </a:xfrm>
              <a:custGeom>
                <a:avLst/>
                <a:gdLst>
                  <a:gd name="T0" fmla="*/ 2126 w 2126"/>
                  <a:gd name="T1" fmla="*/ 0 h 1972"/>
                  <a:gd name="T2" fmla="*/ 345 w 2126"/>
                  <a:gd name="T3" fmla="*/ 1888 h 1972"/>
                  <a:gd name="T4" fmla="*/ 63 w 2126"/>
                  <a:gd name="T5" fmla="*/ 1896 h 1972"/>
                  <a:gd name="T6" fmla="*/ 0 w 2126"/>
                  <a:gd name="T7" fmla="*/ 1751 h 1972"/>
                  <a:gd name="T8" fmla="*/ 55 w 2126"/>
                  <a:gd name="T9" fmla="*/ 1614 h 1972"/>
                  <a:gd name="T10" fmla="*/ 1578 w 2126"/>
                  <a:gd name="T11" fmla="*/ 0 h 1972"/>
                  <a:gd name="T12" fmla="*/ 2126 w 2126"/>
                  <a:gd name="T13" fmla="*/ 0 h 19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26" h="1972">
                    <a:moveTo>
                      <a:pt x="2126" y="0"/>
                    </a:moveTo>
                    <a:cubicBezTo>
                      <a:pt x="345" y="1888"/>
                      <a:pt x="345" y="1888"/>
                      <a:pt x="345" y="1888"/>
                    </a:cubicBezTo>
                    <a:cubicBezTo>
                      <a:pt x="269" y="1968"/>
                      <a:pt x="143" y="1972"/>
                      <a:pt x="63" y="1896"/>
                    </a:cubicBezTo>
                    <a:cubicBezTo>
                      <a:pt x="21" y="1857"/>
                      <a:pt x="0" y="1804"/>
                      <a:pt x="0" y="1751"/>
                    </a:cubicBezTo>
                    <a:cubicBezTo>
                      <a:pt x="0" y="1702"/>
                      <a:pt x="18" y="1653"/>
                      <a:pt x="55" y="1614"/>
                    </a:cubicBezTo>
                    <a:cubicBezTo>
                      <a:pt x="1578" y="0"/>
                      <a:pt x="1578" y="0"/>
                      <a:pt x="1578" y="0"/>
                    </a:cubicBezTo>
                    <a:lnTo>
                      <a:pt x="212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1020901" y="1276350"/>
            <a:ext cx="4198799" cy="859938"/>
            <a:chOff x="7892988" y="1782586"/>
            <a:chExt cx="2502129" cy="859938"/>
          </a:xfrm>
        </p:grpSpPr>
        <p:sp>
          <p:nvSpPr>
            <p:cNvPr id="21" name="文本框 20"/>
            <p:cNvSpPr txBox="1"/>
            <p:nvPr/>
          </p:nvSpPr>
          <p:spPr>
            <a:xfrm>
              <a:off x="7892988" y="2180859"/>
              <a:ext cx="25021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/>
                <a:t>请在此处输入相关的文字描述，简要概况重点内容即可。请在此处输入相关的文字描述，简要概况重点内容即可。</a:t>
              </a:r>
              <a:endParaRPr lang="zh-CN" altLang="en-US" sz="1200" dirty="0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7892988" y="1782586"/>
              <a:ext cx="12104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/>
                <a:t>请输入标题文字内容</a:t>
              </a:r>
              <a:endParaRPr lang="zh-CN" altLang="en-US" sz="1600" dirty="0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020901" y="2889250"/>
            <a:ext cx="4198799" cy="859938"/>
            <a:chOff x="7892988" y="1782586"/>
            <a:chExt cx="2502129" cy="859938"/>
          </a:xfrm>
        </p:grpSpPr>
        <p:sp>
          <p:nvSpPr>
            <p:cNvPr id="24" name="文本框 23"/>
            <p:cNvSpPr txBox="1"/>
            <p:nvPr/>
          </p:nvSpPr>
          <p:spPr>
            <a:xfrm>
              <a:off x="7892988" y="2180859"/>
              <a:ext cx="25021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/>
                <a:t>请在此处输入相关的文字描述，简要概况重点内容即可。请在此处输入相关的文字描述，简要概况重点内容即可。</a:t>
              </a:r>
              <a:endParaRPr lang="zh-CN" altLang="en-US" sz="1200" dirty="0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7892988" y="1782586"/>
              <a:ext cx="12104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/>
                <a:t>请输入标题文字内容</a:t>
              </a:r>
              <a:endParaRPr lang="zh-CN" altLang="en-US" sz="1600" dirty="0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020901" y="4502150"/>
            <a:ext cx="4198799" cy="859938"/>
            <a:chOff x="7892988" y="1782586"/>
            <a:chExt cx="2502129" cy="859938"/>
          </a:xfrm>
        </p:grpSpPr>
        <p:sp>
          <p:nvSpPr>
            <p:cNvPr id="27" name="文本框 26"/>
            <p:cNvSpPr txBox="1"/>
            <p:nvPr/>
          </p:nvSpPr>
          <p:spPr>
            <a:xfrm>
              <a:off x="7892988" y="2180859"/>
              <a:ext cx="25021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/>
                <a:t>请在此处输入相关的文字描述，简要概况重点内容即可。请在此处输入相关的文字描述，简要概况重点内容即可。</a:t>
              </a:r>
              <a:endParaRPr lang="zh-CN" altLang="en-US" sz="1200" dirty="0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7892988" y="1782586"/>
              <a:ext cx="12104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/>
                <a:t>请输入标题文字内容</a:t>
              </a:r>
              <a:endParaRPr lang="zh-CN" altLang="en-US" sz="1600" dirty="0"/>
            </a:p>
          </p:txBody>
        </p:sp>
      </p:grpSp>
      <p:cxnSp>
        <p:nvCxnSpPr>
          <p:cNvPr id="29" name="直接连接符 28"/>
          <p:cNvCxnSpPr/>
          <p:nvPr/>
        </p:nvCxnSpPr>
        <p:spPr>
          <a:xfrm>
            <a:off x="1110525" y="2495550"/>
            <a:ext cx="401955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1110525" y="4210050"/>
            <a:ext cx="401955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649">
        <p14:gallery dir="l"/>
      </p:transition>
    </mc:Choice>
    <mc:Fallback>
      <p:transition spd="slow" advTm="364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307975" y="292735"/>
            <a:ext cx="805815" cy="666750"/>
          </a:xfrm>
          <a:prstGeom prst="ellipse">
            <a:avLst/>
          </a:prstGeom>
          <a:noFill/>
          <a:ln>
            <a:gradFill>
              <a:gsLst>
                <a:gs pos="0">
                  <a:srgbClr val="B01E51"/>
                </a:gs>
                <a:gs pos="53000">
                  <a:srgbClr val="236A8A"/>
                </a:gs>
                <a:gs pos="100000">
                  <a:srgbClr val="1FB2C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altLang="zh-CN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</a:rPr>
              <a:t>01</a:t>
            </a:r>
            <a:endParaRPr lang="zh-CN" altLang="en-US" sz="2600" dirty="0">
              <a:solidFill>
                <a:schemeClr val="tx1">
                  <a:lumMod val="85000"/>
                  <a:lumOff val="15000"/>
                </a:schemeClr>
              </a:solidFill>
              <a:latin typeface="Agency FB" panose="020B050302020202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865377" y="379899"/>
            <a:ext cx="8461247" cy="492443"/>
            <a:chOff x="1859026" y="1765872"/>
            <a:chExt cx="8461247" cy="492443"/>
          </a:xfrm>
        </p:grpSpPr>
        <p:sp>
          <p:nvSpPr>
            <p:cNvPr id="6" name="文本框 5"/>
            <p:cNvSpPr txBox="1"/>
            <p:nvPr/>
          </p:nvSpPr>
          <p:spPr>
            <a:xfrm>
              <a:off x="4163481" y="1765872"/>
              <a:ext cx="385233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600" dirty="0"/>
                <a:t>请输入当前标题文字内容</a:t>
              </a:r>
              <a:endParaRPr lang="zh-CN" altLang="en-US" sz="2600" dirty="0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1859026" y="2012093"/>
              <a:ext cx="8461247" cy="0"/>
              <a:chOff x="1810512" y="3598121"/>
              <a:chExt cx="8461247" cy="0"/>
            </a:xfrm>
          </p:grpSpPr>
          <p:cxnSp>
            <p:nvCxnSpPr>
              <p:cNvPr id="8" name="直接连接符 7"/>
              <p:cNvCxnSpPr/>
              <p:nvPr/>
            </p:nvCxnSpPr>
            <p:spPr>
              <a:xfrm>
                <a:off x="1810512" y="3598121"/>
                <a:ext cx="1626082" cy="0"/>
              </a:xfrm>
              <a:prstGeom prst="line">
                <a:avLst/>
              </a:prstGeom>
              <a:ln w="12700">
                <a:gradFill>
                  <a:gsLst>
                    <a:gs pos="0">
                      <a:srgbClr val="1FB2C2"/>
                    </a:gs>
                    <a:gs pos="52000">
                      <a:srgbClr val="236A8A"/>
                    </a:gs>
                    <a:gs pos="100000">
                      <a:srgbClr val="B01E51"/>
                    </a:gs>
                  </a:gsLst>
                  <a:lin ang="5400000" scaled="1"/>
                </a:gradFill>
                <a:head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 flipH="1">
                <a:off x="8645677" y="3598121"/>
                <a:ext cx="1626082" cy="0"/>
              </a:xfrm>
              <a:prstGeom prst="line">
                <a:avLst/>
              </a:prstGeom>
              <a:ln w="12700">
                <a:gradFill>
                  <a:gsLst>
                    <a:gs pos="0">
                      <a:srgbClr val="1FB2C2"/>
                    </a:gs>
                    <a:gs pos="52000">
                      <a:srgbClr val="236A8A"/>
                    </a:gs>
                    <a:gs pos="100000">
                      <a:srgbClr val="B01E51"/>
                    </a:gs>
                  </a:gsLst>
                  <a:lin ang="5400000" scaled="1"/>
                </a:gradFill>
                <a:head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" name="组合 1"/>
          <p:cNvGrpSpPr/>
          <p:nvPr/>
        </p:nvGrpSpPr>
        <p:grpSpPr>
          <a:xfrm>
            <a:off x="979839" y="2520359"/>
            <a:ext cx="3410454" cy="3310596"/>
            <a:chOff x="979839" y="2520359"/>
            <a:chExt cx="3410454" cy="3310596"/>
          </a:xfrm>
        </p:grpSpPr>
        <p:sp>
          <p:nvSpPr>
            <p:cNvPr id="38" name="Content Placeholder 10"/>
            <p:cNvSpPr txBox="1"/>
            <p:nvPr/>
          </p:nvSpPr>
          <p:spPr>
            <a:xfrm>
              <a:off x="986667" y="3392555"/>
              <a:ext cx="3403626" cy="2438400"/>
            </a:xfrm>
            <a:prstGeom prst="rect">
              <a:avLst/>
            </a:prstGeom>
          </p:spPr>
          <p:txBody>
            <a:bodyPr>
              <a:normAutofit/>
            </a:bodyPr>
            <a:lstStyle/>
            <a:p>
              <a:pPr marL="288925" indent="-288925">
                <a:lnSpc>
                  <a:spcPct val="130000"/>
                </a:lnSpc>
                <a:spcBef>
                  <a:spcPct val="20000"/>
                </a:spcBef>
                <a:buClr>
                  <a:srgbClr val="1B9BA9"/>
                </a:buClr>
                <a:buSzPct val="100000"/>
                <a:buFont typeface="Arial" panose="020B0604020202020204" pitchFamily="34" charset="0"/>
                <a:buChar char="●"/>
              </a:pPr>
              <a:r>
                <a:rPr lang="zh-CN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ea"/>
                  <a:cs typeface="Arial" panose="020B0604020202020204" pitchFamily="34" charset="0"/>
                </a:rPr>
                <a:t>添加相关的文字内容</a:t>
              </a:r>
              <a:endPara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cs typeface="Arial" panose="020B0604020202020204" pitchFamily="34" charset="0"/>
              </a:endParaRPr>
            </a:p>
            <a:p>
              <a:pPr marL="288925" indent="-288925">
                <a:lnSpc>
                  <a:spcPct val="130000"/>
                </a:lnSpc>
                <a:spcBef>
                  <a:spcPct val="20000"/>
                </a:spcBef>
                <a:buClr>
                  <a:srgbClr val="1B9BA9"/>
                </a:buClr>
                <a:buSzPct val="100000"/>
                <a:buFont typeface="Arial" panose="020B0604020202020204" pitchFamily="34" charset="0"/>
                <a:buChar char="●"/>
              </a:pPr>
              <a:r>
                <a:rPr lang="zh-CN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ea"/>
                  <a:cs typeface="Arial" panose="020B0604020202020204" pitchFamily="34" charset="0"/>
                </a:rPr>
                <a:t>添加相关的文字内容</a:t>
              </a:r>
              <a:endPara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cs typeface="Arial" panose="020B0604020202020204" pitchFamily="34" charset="0"/>
              </a:endParaRPr>
            </a:p>
            <a:p>
              <a:pPr marL="288925" indent="-288925">
                <a:lnSpc>
                  <a:spcPct val="130000"/>
                </a:lnSpc>
                <a:spcBef>
                  <a:spcPct val="20000"/>
                </a:spcBef>
                <a:buClr>
                  <a:srgbClr val="1B9BA9"/>
                </a:buClr>
                <a:buSzPct val="100000"/>
                <a:buFont typeface="Arial" panose="020B0604020202020204" pitchFamily="34" charset="0"/>
                <a:buChar char="●"/>
              </a:pPr>
              <a:r>
                <a:rPr lang="zh-CN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ea"/>
                  <a:cs typeface="Arial" panose="020B0604020202020204" pitchFamily="34" charset="0"/>
                </a:rPr>
                <a:t>添加相关的文字内容</a:t>
              </a:r>
              <a:endPara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cs typeface="Arial" panose="020B0604020202020204" pitchFamily="34" charset="0"/>
              </a:endParaRPr>
            </a:p>
            <a:p>
              <a:pPr marL="288925" indent="-288925">
                <a:lnSpc>
                  <a:spcPct val="130000"/>
                </a:lnSpc>
                <a:spcBef>
                  <a:spcPct val="20000"/>
                </a:spcBef>
                <a:buClr>
                  <a:srgbClr val="1B9BA9"/>
                </a:buClr>
                <a:buSzPct val="100000"/>
                <a:buFont typeface="Arial" panose="020B0604020202020204" pitchFamily="34" charset="0"/>
                <a:buChar char="●"/>
              </a:pPr>
              <a:r>
                <a:rPr lang="zh-CN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ea"/>
                  <a:cs typeface="Arial" panose="020B0604020202020204" pitchFamily="34" charset="0"/>
                </a:rPr>
                <a:t>添加相关的文字内容</a:t>
              </a:r>
              <a:endPara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cs typeface="Arial" panose="020B0604020202020204" pitchFamily="34" charset="0"/>
              </a:endParaRPr>
            </a:p>
            <a:p>
              <a:pPr marL="288925" indent="-288925">
                <a:lnSpc>
                  <a:spcPct val="130000"/>
                </a:lnSpc>
                <a:spcBef>
                  <a:spcPct val="20000"/>
                </a:spcBef>
                <a:buClr>
                  <a:srgbClr val="1B9BA9"/>
                </a:buClr>
                <a:buSzPct val="100000"/>
                <a:buFont typeface="Arial" panose="020B0604020202020204" pitchFamily="34" charset="0"/>
                <a:buChar char="●"/>
              </a:pPr>
              <a:r>
                <a:rPr lang="zh-CN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ea"/>
                  <a:cs typeface="Arial" panose="020B0604020202020204" pitchFamily="34" charset="0"/>
                </a:rPr>
                <a:t>添加相关的文字内容</a:t>
              </a:r>
              <a:endPara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cs typeface="Arial" panose="020B0604020202020204" pitchFamily="34" charset="0"/>
              </a:endParaRPr>
            </a:p>
            <a:p>
              <a:pPr marL="288925" indent="-288925">
                <a:lnSpc>
                  <a:spcPct val="130000"/>
                </a:lnSpc>
                <a:spcBef>
                  <a:spcPct val="20000"/>
                </a:spcBef>
                <a:buClr>
                  <a:srgbClr val="1B9BA9"/>
                </a:buClr>
                <a:buSzPct val="100000"/>
                <a:buFont typeface="Arial" panose="020B0604020202020204" pitchFamily="34" charset="0"/>
                <a:buChar char="●"/>
              </a:pPr>
              <a:r>
                <a:rPr lang="zh-CN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ea"/>
                  <a:cs typeface="Arial" panose="020B0604020202020204" pitchFamily="34" charset="0"/>
                </a:rPr>
                <a:t>添加相关的文字内容</a:t>
              </a:r>
              <a:endPara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cs typeface="Arial" panose="020B0604020202020204" pitchFamily="34" charset="0"/>
              </a:endParaRPr>
            </a:p>
          </p:txBody>
        </p:sp>
        <p:grpSp>
          <p:nvGrpSpPr>
            <p:cNvPr id="39" name="Group 31"/>
            <p:cNvGrpSpPr/>
            <p:nvPr/>
          </p:nvGrpSpPr>
          <p:grpSpPr>
            <a:xfrm>
              <a:off x="979839" y="2520359"/>
              <a:ext cx="3215436" cy="739279"/>
              <a:chOff x="2116976" y="1572064"/>
              <a:chExt cx="3215436" cy="739279"/>
            </a:xfrm>
            <a:solidFill>
              <a:srgbClr val="1B9BA9"/>
            </a:solidFill>
          </p:grpSpPr>
          <p:sp>
            <p:nvSpPr>
              <p:cNvPr id="40" name="Isosceles Triangle 29"/>
              <p:cNvSpPr/>
              <p:nvPr/>
            </p:nvSpPr>
            <p:spPr>
              <a:xfrm rot="12041857">
                <a:off x="2116976" y="1652937"/>
                <a:ext cx="493805" cy="65840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white"/>
                  </a:solidFill>
                  <a:latin typeface="+mn-ea"/>
                </a:endParaRPr>
              </a:p>
            </p:txBody>
          </p:sp>
          <p:sp>
            <p:nvSpPr>
              <p:cNvPr id="41" name="Rectangle 30"/>
              <p:cNvSpPr/>
              <p:nvPr/>
            </p:nvSpPr>
            <p:spPr>
              <a:xfrm>
                <a:off x="2250416" y="1572064"/>
                <a:ext cx="3081996" cy="5334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4320" rtlCol="0" anchor="ctr"/>
              <a:lstStyle/>
              <a:p>
                <a:r>
                  <a:rPr lang="zh-CN" altLang="en-US" sz="1600" dirty="0">
                    <a:solidFill>
                      <a:prstClr val="white"/>
                    </a:solidFill>
                    <a:latin typeface="+mn-ea"/>
                    <a:cs typeface="Arial" panose="020B0604020202020204" pitchFamily="34" charset="0"/>
                  </a:rPr>
                  <a:t>请在此处添加标题文字</a:t>
                </a:r>
                <a:endParaRPr lang="en-US" sz="1600" dirty="0">
                  <a:solidFill>
                    <a:prstClr val="white"/>
                  </a:solidFill>
                  <a:latin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4461592" y="2520359"/>
            <a:ext cx="3410454" cy="3310596"/>
            <a:chOff x="4461592" y="2520359"/>
            <a:chExt cx="3410454" cy="3310596"/>
          </a:xfrm>
        </p:grpSpPr>
        <p:sp>
          <p:nvSpPr>
            <p:cNvPr id="43" name="Content Placeholder 10"/>
            <p:cNvSpPr txBox="1"/>
            <p:nvPr/>
          </p:nvSpPr>
          <p:spPr>
            <a:xfrm>
              <a:off x="4468420" y="3392555"/>
              <a:ext cx="3403626" cy="2438400"/>
            </a:xfrm>
            <a:prstGeom prst="rect">
              <a:avLst/>
            </a:prstGeom>
          </p:spPr>
          <p:txBody>
            <a:bodyPr>
              <a:normAutofit/>
            </a:bodyPr>
            <a:lstStyle/>
            <a:p>
              <a:pPr marL="288925" indent="-288925">
                <a:lnSpc>
                  <a:spcPct val="130000"/>
                </a:lnSpc>
                <a:spcBef>
                  <a:spcPct val="20000"/>
                </a:spcBef>
                <a:buClr>
                  <a:srgbClr val="236A8A"/>
                </a:buClr>
                <a:buSzPct val="100000"/>
                <a:buFont typeface="Arial" panose="020B0604020202020204" pitchFamily="34" charset="0"/>
                <a:buChar char="●"/>
              </a:pPr>
              <a:r>
                <a:rPr lang="zh-CN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ea"/>
                  <a:cs typeface="Arial" panose="020B0604020202020204" pitchFamily="34" charset="0"/>
                </a:rPr>
                <a:t>添加相关的文字内容</a:t>
              </a:r>
              <a:endPara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cs typeface="Arial" panose="020B0604020202020204" pitchFamily="34" charset="0"/>
              </a:endParaRPr>
            </a:p>
            <a:p>
              <a:pPr marL="288925" indent="-288925">
                <a:lnSpc>
                  <a:spcPct val="130000"/>
                </a:lnSpc>
                <a:spcBef>
                  <a:spcPct val="20000"/>
                </a:spcBef>
                <a:buClr>
                  <a:srgbClr val="236A8A"/>
                </a:buClr>
                <a:buSzPct val="100000"/>
                <a:buFont typeface="Arial" panose="020B0604020202020204" pitchFamily="34" charset="0"/>
                <a:buChar char="●"/>
              </a:pPr>
              <a:r>
                <a:rPr lang="zh-CN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ea"/>
                  <a:cs typeface="Arial" panose="020B0604020202020204" pitchFamily="34" charset="0"/>
                </a:rPr>
                <a:t>添加相关的文字内容</a:t>
              </a:r>
              <a:endPara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cs typeface="Arial" panose="020B0604020202020204" pitchFamily="34" charset="0"/>
              </a:endParaRPr>
            </a:p>
            <a:p>
              <a:pPr marL="288925" indent="-288925">
                <a:lnSpc>
                  <a:spcPct val="130000"/>
                </a:lnSpc>
                <a:spcBef>
                  <a:spcPct val="20000"/>
                </a:spcBef>
                <a:buClr>
                  <a:srgbClr val="236A8A"/>
                </a:buClr>
                <a:buSzPct val="100000"/>
                <a:buFont typeface="Arial" panose="020B0604020202020204" pitchFamily="34" charset="0"/>
                <a:buChar char="●"/>
              </a:pPr>
              <a:r>
                <a:rPr lang="zh-CN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ea"/>
                  <a:cs typeface="Arial" panose="020B0604020202020204" pitchFamily="34" charset="0"/>
                </a:rPr>
                <a:t>添加相关的文字内容</a:t>
              </a:r>
              <a:endPara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cs typeface="Arial" panose="020B0604020202020204" pitchFamily="34" charset="0"/>
              </a:endParaRPr>
            </a:p>
            <a:p>
              <a:pPr marL="288925" indent="-288925">
                <a:lnSpc>
                  <a:spcPct val="130000"/>
                </a:lnSpc>
                <a:spcBef>
                  <a:spcPct val="20000"/>
                </a:spcBef>
                <a:buClr>
                  <a:srgbClr val="236A8A"/>
                </a:buClr>
                <a:buSzPct val="100000"/>
                <a:buFont typeface="Arial" panose="020B0604020202020204" pitchFamily="34" charset="0"/>
                <a:buChar char="●"/>
              </a:pPr>
              <a:r>
                <a:rPr lang="zh-CN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ea"/>
                  <a:cs typeface="Arial" panose="020B0604020202020204" pitchFamily="34" charset="0"/>
                </a:rPr>
                <a:t>添加相关的文字内容</a:t>
              </a:r>
              <a:endPara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cs typeface="Arial" panose="020B0604020202020204" pitchFamily="34" charset="0"/>
              </a:endParaRPr>
            </a:p>
            <a:p>
              <a:pPr marL="288925" indent="-288925">
                <a:lnSpc>
                  <a:spcPct val="130000"/>
                </a:lnSpc>
                <a:spcBef>
                  <a:spcPct val="20000"/>
                </a:spcBef>
                <a:buClr>
                  <a:srgbClr val="236A8A"/>
                </a:buClr>
                <a:buSzPct val="100000"/>
                <a:buFont typeface="Arial" panose="020B0604020202020204" pitchFamily="34" charset="0"/>
                <a:buChar char="●"/>
              </a:pPr>
              <a:r>
                <a:rPr lang="zh-CN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ea"/>
                  <a:cs typeface="Arial" panose="020B0604020202020204" pitchFamily="34" charset="0"/>
                </a:rPr>
                <a:t>添加相关的文字内容</a:t>
              </a:r>
              <a:endPara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cs typeface="Arial" panose="020B0604020202020204" pitchFamily="34" charset="0"/>
              </a:endParaRPr>
            </a:p>
            <a:p>
              <a:pPr marL="288925" indent="-288925">
                <a:lnSpc>
                  <a:spcPct val="130000"/>
                </a:lnSpc>
                <a:spcBef>
                  <a:spcPct val="20000"/>
                </a:spcBef>
                <a:buClr>
                  <a:srgbClr val="236A8A"/>
                </a:buClr>
                <a:buSzPct val="100000"/>
                <a:buFont typeface="Arial" panose="020B0604020202020204" pitchFamily="34" charset="0"/>
                <a:buChar char="●"/>
              </a:pPr>
              <a:r>
                <a:rPr lang="zh-CN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ea"/>
                  <a:cs typeface="Arial" panose="020B0604020202020204" pitchFamily="34" charset="0"/>
                </a:rPr>
                <a:t>添加相关的文字内容</a:t>
              </a:r>
              <a:endPara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cs typeface="Arial" panose="020B0604020202020204" pitchFamily="34" charset="0"/>
              </a:endParaRPr>
            </a:p>
            <a:p>
              <a:pPr marL="285750" indent="-285750">
                <a:lnSpc>
                  <a:spcPct val="130000"/>
                </a:lnSpc>
                <a:spcBef>
                  <a:spcPct val="20000"/>
                </a:spcBef>
                <a:buClr>
                  <a:srgbClr val="236A8A"/>
                </a:buClr>
                <a:buSzPct val="100000"/>
                <a:buFont typeface="Arial" panose="020B0604020202020204" pitchFamily="34" charset="0"/>
                <a:buChar char="•"/>
              </a:pPr>
              <a:endPara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cs typeface="Arial" panose="020B0604020202020204" pitchFamily="34" charset="0"/>
              </a:endParaRPr>
            </a:p>
          </p:txBody>
        </p:sp>
        <p:grpSp>
          <p:nvGrpSpPr>
            <p:cNvPr id="44" name="Group 35"/>
            <p:cNvGrpSpPr/>
            <p:nvPr/>
          </p:nvGrpSpPr>
          <p:grpSpPr>
            <a:xfrm>
              <a:off x="4461592" y="2520359"/>
              <a:ext cx="3215436" cy="739279"/>
              <a:chOff x="2116976" y="1572064"/>
              <a:chExt cx="3215436" cy="739279"/>
            </a:xfrm>
            <a:solidFill>
              <a:srgbClr val="236A8A"/>
            </a:solidFill>
          </p:grpSpPr>
          <p:sp>
            <p:nvSpPr>
              <p:cNvPr id="45" name="Isosceles Triangle 36"/>
              <p:cNvSpPr/>
              <p:nvPr/>
            </p:nvSpPr>
            <p:spPr>
              <a:xfrm rot="12041857">
                <a:off x="2116976" y="1652937"/>
                <a:ext cx="493805" cy="65840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white"/>
                  </a:solidFill>
                  <a:latin typeface="+mn-ea"/>
                </a:endParaRPr>
              </a:p>
            </p:txBody>
          </p:sp>
          <p:sp>
            <p:nvSpPr>
              <p:cNvPr id="46" name="Rectangle 37"/>
              <p:cNvSpPr/>
              <p:nvPr/>
            </p:nvSpPr>
            <p:spPr>
              <a:xfrm>
                <a:off x="2250416" y="1572064"/>
                <a:ext cx="3081996" cy="5334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4320" rtlCol="0" anchor="ctr"/>
              <a:lstStyle/>
              <a:p>
                <a:r>
                  <a:rPr lang="zh-CN" altLang="en-US" sz="1600" dirty="0">
                    <a:solidFill>
                      <a:prstClr val="white"/>
                    </a:solidFill>
                    <a:latin typeface="+mn-ea"/>
                    <a:cs typeface="Arial" panose="020B0604020202020204" pitchFamily="34" charset="0"/>
                  </a:rPr>
                  <a:t>请在此处添加标题文字</a:t>
                </a:r>
                <a:endParaRPr lang="en-US" altLang="zh-CN" sz="1600" dirty="0">
                  <a:solidFill>
                    <a:prstClr val="white"/>
                  </a:solidFill>
                  <a:latin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7943346" y="2520359"/>
            <a:ext cx="3410454" cy="3310596"/>
            <a:chOff x="7943346" y="2520359"/>
            <a:chExt cx="3410454" cy="3310596"/>
          </a:xfrm>
        </p:grpSpPr>
        <p:sp>
          <p:nvSpPr>
            <p:cNvPr id="48" name="Content Placeholder 10"/>
            <p:cNvSpPr txBox="1"/>
            <p:nvPr/>
          </p:nvSpPr>
          <p:spPr>
            <a:xfrm>
              <a:off x="7950174" y="3392555"/>
              <a:ext cx="3403626" cy="2438400"/>
            </a:xfrm>
            <a:prstGeom prst="rect">
              <a:avLst/>
            </a:prstGeom>
          </p:spPr>
          <p:txBody>
            <a:bodyPr>
              <a:normAutofit/>
            </a:bodyPr>
            <a:lstStyle/>
            <a:p>
              <a:pPr marL="288925" indent="-288925">
                <a:lnSpc>
                  <a:spcPct val="130000"/>
                </a:lnSpc>
                <a:spcBef>
                  <a:spcPct val="20000"/>
                </a:spcBef>
                <a:buClr>
                  <a:srgbClr val="B01E51"/>
                </a:buClr>
                <a:buSzPct val="100000"/>
                <a:buFont typeface="Arial" panose="020B0604020202020204" pitchFamily="34" charset="0"/>
                <a:buChar char="●"/>
              </a:pPr>
              <a:r>
                <a:rPr lang="zh-CN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ea"/>
                  <a:cs typeface="Arial" panose="020B0604020202020204" pitchFamily="34" charset="0"/>
                </a:rPr>
                <a:t>添加相关的文字内容</a:t>
              </a:r>
              <a:endPara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cs typeface="Arial" panose="020B0604020202020204" pitchFamily="34" charset="0"/>
              </a:endParaRPr>
            </a:p>
            <a:p>
              <a:pPr marL="288925" indent="-288925">
                <a:lnSpc>
                  <a:spcPct val="130000"/>
                </a:lnSpc>
                <a:spcBef>
                  <a:spcPct val="20000"/>
                </a:spcBef>
                <a:buClr>
                  <a:srgbClr val="B01E51"/>
                </a:buClr>
                <a:buSzPct val="100000"/>
                <a:buFont typeface="Arial" panose="020B0604020202020204" pitchFamily="34" charset="0"/>
                <a:buChar char="●"/>
              </a:pPr>
              <a:r>
                <a:rPr lang="zh-CN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ea"/>
                  <a:cs typeface="Arial" panose="020B0604020202020204" pitchFamily="34" charset="0"/>
                </a:rPr>
                <a:t>添加相关的文字内容</a:t>
              </a:r>
              <a:endPara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cs typeface="Arial" panose="020B0604020202020204" pitchFamily="34" charset="0"/>
              </a:endParaRPr>
            </a:p>
            <a:p>
              <a:pPr marL="288925" indent="-288925">
                <a:lnSpc>
                  <a:spcPct val="130000"/>
                </a:lnSpc>
                <a:spcBef>
                  <a:spcPct val="20000"/>
                </a:spcBef>
                <a:buClr>
                  <a:srgbClr val="B01E51"/>
                </a:buClr>
                <a:buSzPct val="100000"/>
                <a:buFont typeface="Arial" panose="020B0604020202020204" pitchFamily="34" charset="0"/>
                <a:buChar char="●"/>
              </a:pPr>
              <a:r>
                <a:rPr lang="zh-CN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ea"/>
                  <a:cs typeface="Arial" panose="020B0604020202020204" pitchFamily="34" charset="0"/>
                </a:rPr>
                <a:t>添加相关的文字内容</a:t>
              </a:r>
              <a:endPara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cs typeface="Arial" panose="020B0604020202020204" pitchFamily="34" charset="0"/>
              </a:endParaRPr>
            </a:p>
            <a:p>
              <a:pPr marL="288925" indent="-288925">
                <a:lnSpc>
                  <a:spcPct val="130000"/>
                </a:lnSpc>
                <a:spcBef>
                  <a:spcPct val="20000"/>
                </a:spcBef>
                <a:buClr>
                  <a:srgbClr val="B01E51"/>
                </a:buClr>
                <a:buSzPct val="100000"/>
                <a:buFont typeface="Arial" panose="020B0604020202020204" pitchFamily="34" charset="0"/>
                <a:buChar char="●"/>
              </a:pPr>
              <a:r>
                <a:rPr lang="zh-CN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ea"/>
                  <a:cs typeface="Arial" panose="020B0604020202020204" pitchFamily="34" charset="0"/>
                </a:rPr>
                <a:t>添加相关的文字内容</a:t>
              </a:r>
              <a:endPara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cs typeface="Arial" panose="020B0604020202020204" pitchFamily="34" charset="0"/>
              </a:endParaRPr>
            </a:p>
            <a:p>
              <a:pPr marL="288925" indent="-288925">
                <a:lnSpc>
                  <a:spcPct val="130000"/>
                </a:lnSpc>
                <a:spcBef>
                  <a:spcPct val="20000"/>
                </a:spcBef>
                <a:buClr>
                  <a:srgbClr val="B01E51"/>
                </a:buClr>
                <a:buSzPct val="100000"/>
                <a:buFont typeface="Arial" panose="020B0604020202020204" pitchFamily="34" charset="0"/>
                <a:buChar char="●"/>
              </a:pPr>
              <a:r>
                <a:rPr lang="zh-CN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ea"/>
                  <a:cs typeface="Arial" panose="020B0604020202020204" pitchFamily="34" charset="0"/>
                </a:rPr>
                <a:t>添加相关的文字内容</a:t>
              </a:r>
              <a:endPara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cs typeface="Arial" panose="020B0604020202020204" pitchFamily="34" charset="0"/>
              </a:endParaRPr>
            </a:p>
            <a:p>
              <a:pPr marL="288925" indent="-288925">
                <a:lnSpc>
                  <a:spcPct val="130000"/>
                </a:lnSpc>
                <a:spcBef>
                  <a:spcPct val="20000"/>
                </a:spcBef>
                <a:buClr>
                  <a:srgbClr val="B01E51"/>
                </a:buClr>
                <a:buSzPct val="100000"/>
                <a:buFont typeface="Arial" panose="020B0604020202020204" pitchFamily="34" charset="0"/>
                <a:buChar char="●"/>
              </a:pPr>
              <a:r>
                <a:rPr lang="zh-CN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ea"/>
                  <a:cs typeface="Arial" panose="020B0604020202020204" pitchFamily="34" charset="0"/>
                </a:rPr>
                <a:t>添加相关的文字内容</a:t>
              </a:r>
              <a:endPara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cs typeface="Arial" panose="020B0604020202020204" pitchFamily="34" charset="0"/>
              </a:endParaRPr>
            </a:p>
          </p:txBody>
        </p:sp>
        <p:grpSp>
          <p:nvGrpSpPr>
            <p:cNvPr id="49" name="Group 47"/>
            <p:cNvGrpSpPr/>
            <p:nvPr/>
          </p:nvGrpSpPr>
          <p:grpSpPr>
            <a:xfrm>
              <a:off x="7943346" y="2520359"/>
              <a:ext cx="3215436" cy="739279"/>
              <a:chOff x="2116976" y="1572064"/>
              <a:chExt cx="3215436" cy="739279"/>
            </a:xfrm>
            <a:solidFill>
              <a:srgbClr val="B01E51"/>
            </a:solidFill>
          </p:grpSpPr>
          <p:sp>
            <p:nvSpPr>
              <p:cNvPr id="50" name="Isosceles Triangle 48"/>
              <p:cNvSpPr/>
              <p:nvPr/>
            </p:nvSpPr>
            <p:spPr>
              <a:xfrm rot="12041857">
                <a:off x="2116976" y="1652937"/>
                <a:ext cx="493805" cy="65840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white"/>
                  </a:solidFill>
                  <a:latin typeface="+mn-ea"/>
                </a:endParaRPr>
              </a:p>
            </p:txBody>
          </p:sp>
          <p:sp>
            <p:nvSpPr>
              <p:cNvPr id="51" name="Rectangle 49"/>
              <p:cNvSpPr/>
              <p:nvPr/>
            </p:nvSpPr>
            <p:spPr>
              <a:xfrm>
                <a:off x="2250416" y="1572064"/>
                <a:ext cx="3081996" cy="5334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4320" rtlCol="0" anchor="ctr"/>
              <a:lstStyle/>
              <a:p>
                <a:r>
                  <a:rPr lang="zh-CN" altLang="en-US" sz="1600" dirty="0">
                    <a:solidFill>
                      <a:prstClr val="white"/>
                    </a:solidFill>
                    <a:latin typeface="+mn-ea"/>
                    <a:cs typeface="Arial" panose="020B0604020202020204" pitchFamily="34" charset="0"/>
                  </a:rPr>
                  <a:t>请在此处添加标题文字</a:t>
                </a:r>
                <a:endParaRPr lang="en-US" altLang="zh-CN" sz="1600" dirty="0">
                  <a:solidFill>
                    <a:prstClr val="white"/>
                  </a:solidFill>
                  <a:latin typeface="+mn-ea"/>
                  <a:cs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5">
        <p14:gallery dir="l"/>
      </p:transition>
    </mc:Choice>
    <mc:Fallback>
      <p:transition spd="slow" advTm="300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307975" y="292735"/>
            <a:ext cx="850900" cy="666750"/>
          </a:xfrm>
          <a:prstGeom prst="ellipse">
            <a:avLst/>
          </a:prstGeom>
          <a:noFill/>
          <a:ln>
            <a:gradFill>
              <a:gsLst>
                <a:gs pos="0">
                  <a:srgbClr val="B01E51"/>
                </a:gs>
                <a:gs pos="53000">
                  <a:srgbClr val="236A8A"/>
                </a:gs>
                <a:gs pos="100000">
                  <a:srgbClr val="1FB2C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altLang="zh-CN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</a:rPr>
              <a:t>01</a:t>
            </a:r>
            <a:endParaRPr lang="zh-CN" altLang="en-US" sz="2600" dirty="0">
              <a:solidFill>
                <a:schemeClr val="tx1">
                  <a:lumMod val="85000"/>
                  <a:lumOff val="15000"/>
                </a:schemeClr>
              </a:solidFill>
              <a:latin typeface="Agency FB" panose="020B050302020202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865377" y="379899"/>
            <a:ext cx="8461247" cy="492443"/>
            <a:chOff x="1859026" y="1765872"/>
            <a:chExt cx="8461247" cy="492443"/>
          </a:xfrm>
        </p:grpSpPr>
        <p:sp>
          <p:nvSpPr>
            <p:cNvPr id="6" name="文本框 5"/>
            <p:cNvSpPr txBox="1"/>
            <p:nvPr/>
          </p:nvSpPr>
          <p:spPr>
            <a:xfrm>
              <a:off x="4163481" y="1765872"/>
              <a:ext cx="385233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600" dirty="0"/>
                <a:t>请输入当前标题文字内容</a:t>
              </a:r>
              <a:endParaRPr lang="zh-CN" altLang="en-US" sz="2600" dirty="0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1859026" y="2012093"/>
              <a:ext cx="8461247" cy="0"/>
              <a:chOff x="1810512" y="3598121"/>
              <a:chExt cx="8461247" cy="0"/>
            </a:xfrm>
          </p:grpSpPr>
          <p:cxnSp>
            <p:nvCxnSpPr>
              <p:cNvPr id="8" name="直接连接符 7"/>
              <p:cNvCxnSpPr/>
              <p:nvPr/>
            </p:nvCxnSpPr>
            <p:spPr>
              <a:xfrm>
                <a:off x="1810512" y="3598121"/>
                <a:ext cx="1626082" cy="0"/>
              </a:xfrm>
              <a:prstGeom prst="line">
                <a:avLst/>
              </a:prstGeom>
              <a:ln w="12700">
                <a:gradFill>
                  <a:gsLst>
                    <a:gs pos="0">
                      <a:srgbClr val="1FB2C2"/>
                    </a:gs>
                    <a:gs pos="52000">
                      <a:srgbClr val="236A8A"/>
                    </a:gs>
                    <a:gs pos="100000">
                      <a:srgbClr val="B01E51"/>
                    </a:gs>
                  </a:gsLst>
                  <a:lin ang="5400000" scaled="1"/>
                </a:gradFill>
                <a:head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 flipH="1">
                <a:off x="8645677" y="3598121"/>
                <a:ext cx="1626082" cy="0"/>
              </a:xfrm>
              <a:prstGeom prst="line">
                <a:avLst/>
              </a:prstGeom>
              <a:ln w="12700">
                <a:gradFill>
                  <a:gsLst>
                    <a:gs pos="0">
                      <a:srgbClr val="1FB2C2"/>
                    </a:gs>
                    <a:gs pos="52000">
                      <a:srgbClr val="236A8A"/>
                    </a:gs>
                    <a:gs pos="100000">
                      <a:srgbClr val="B01E51"/>
                    </a:gs>
                  </a:gsLst>
                  <a:lin ang="5400000" scaled="1"/>
                </a:gradFill>
                <a:head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6" name="Oval 30"/>
          <p:cNvSpPr/>
          <p:nvPr/>
        </p:nvSpPr>
        <p:spPr>
          <a:xfrm>
            <a:off x="1158367" y="2337527"/>
            <a:ext cx="548497" cy="548497"/>
          </a:xfrm>
          <a:prstGeom prst="ellipse">
            <a:avLst/>
          </a:prstGeom>
          <a:noFill/>
          <a:ln w="38100">
            <a:gradFill>
              <a:gsLst>
                <a:gs pos="0">
                  <a:srgbClr val="1B9BA9"/>
                </a:gs>
                <a:gs pos="58000">
                  <a:srgbClr val="236A8A"/>
                </a:gs>
                <a:gs pos="100000">
                  <a:srgbClr val="B01E51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1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val 31"/>
          <p:cNvSpPr/>
          <p:nvPr/>
        </p:nvSpPr>
        <p:spPr>
          <a:xfrm>
            <a:off x="1158367" y="3694705"/>
            <a:ext cx="548497" cy="548497"/>
          </a:xfrm>
          <a:prstGeom prst="ellipse">
            <a:avLst/>
          </a:prstGeom>
          <a:noFill/>
          <a:ln w="38100">
            <a:gradFill>
              <a:gsLst>
                <a:gs pos="0">
                  <a:srgbClr val="1B9BA9"/>
                </a:gs>
                <a:gs pos="58000">
                  <a:srgbClr val="236A8A"/>
                </a:gs>
                <a:gs pos="100000">
                  <a:srgbClr val="B01E51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2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val 32"/>
          <p:cNvSpPr/>
          <p:nvPr/>
        </p:nvSpPr>
        <p:spPr>
          <a:xfrm>
            <a:off x="1158367" y="5005369"/>
            <a:ext cx="548497" cy="548497"/>
          </a:xfrm>
          <a:prstGeom prst="ellipse">
            <a:avLst/>
          </a:prstGeom>
          <a:noFill/>
          <a:ln w="38100">
            <a:gradFill>
              <a:gsLst>
                <a:gs pos="0">
                  <a:srgbClr val="1B9BA9"/>
                </a:gs>
                <a:gs pos="58000">
                  <a:srgbClr val="236A8A"/>
                </a:gs>
                <a:gs pos="100000">
                  <a:srgbClr val="B01E51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3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5036735" y="2395127"/>
            <a:ext cx="7153679" cy="3569586"/>
            <a:chOff x="5036735" y="2395127"/>
            <a:chExt cx="7153679" cy="3569586"/>
          </a:xfrm>
        </p:grpSpPr>
        <p:sp>
          <p:nvSpPr>
            <p:cNvPr id="11" name="Rectangle 12"/>
            <p:cNvSpPr/>
            <p:nvPr/>
          </p:nvSpPr>
          <p:spPr>
            <a:xfrm>
              <a:off x="8707890" y="4619591"/>
              <a:ext cx="3482523" cy="1033149"/>
            </a:xfrm>
            <a:prstGeom prst="rect">
              <a:avLst/>
            </a:prstGeom>
            <a:solidFill>
              <a:srgbClr val="B01E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2" name="Rectangle 13"/>
            <p:cNvSpPr/>
            <p:nvPr/>
          </p:nvSpPr>
          <p:spPr>
            <a:xfrm>
              <a:off x="8707891" y="3664799"/>
              <a:ext cx="3482523" cy="972204"/>
            </a:xfrm>
            <a:prstGeom prst="rect">
              <a:avLst/>
            </a:prstGeom>
            <a:solidFill>
              <a:srgbClr val="236A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3" name="Flowchart: Manual Input 10"/>
            <p:cNvSpPr/>
            <p:nvPr/>
          </p:nvSpPr>
          <p:spPr>
            <a:xfrm flipH="1" flipV="1">
              <a:off x="8214532" y="4368556"/>
              <a:ext cx="493358" cy="1596156"/>
            </a:xfrm>
            <a:prstGeom prst="flowChartManualInput">
              <a:avLst/>
            </a:prstGeom>
            <a:solidFill>
              <a:srgbClr val="961A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en-US" sz="1200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14" name="Flowchart: Manual Input 9"/>
            <p:cNvSpPr/>
            <p:nvPr/>
          </p:nvSpPr>
          <p:spPr>
            <a:xfrm flipH="1">
              <a:off x="8214533" y="2395127"/>
              <a:ext cx="493358" cy="1596156"/>
            </a:xfrm>
            <a:prstGeom prst="flowChartManualInput">
              <a:avLst/>
            </a:prstGeom>
            <a:solidFill>
              <a:srgbClr val="1B9B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en-US" sz="1200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15" name="Rectangle 1"/>
            <p:cNvSpPr/>
            <p:nvPr/>
          </p:nvSpPr>
          <p:spPr>
            <a:xfrm>
              <a:off x="6110513" y="2395127"/>
              <a:ext cx="2104024" cy="1189862"/>
            </a:xfrm>
            <a:prstGeom prst="rect">
              <a:avLst/>
            </a:prstGeom>
            <a:solidFill>
              <a:srgbClr val="1FB2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en-US" sz="1600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16" name="Rectangle 2"/>
            <p:cNvSpPr/>
            <p:nvPr/>
          </p:nvSpPr>
          <p:spPr>
            <a:xfrm>
              <a:off x="6110513" y="3584989"/>
              <a:ext cx="2104024" cy="1189862"/>
            </a:xfrm>
            <a:prstGeom prst="rect">
              <a:avLst/>
            </a:prstGeom>
            <a:solidFill>
              <a:srgbClr val="236A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en-US" sz="1600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17" name="Rectangle 3"/>
            <p:cNvSpPr/>
            <p:nvPr/>
          </p:nvSpPr>
          <p:spPr>
            <a:xfrm>
              <a:off x="6110512" y="4774851"/>
              <a:ext cx="2104024" cy="1189862"/>
            </a:xfrm>
            <a:prstGeom prst="rect">
              <a:avLst/>
            </a:prstGeom>
            <a:solidFill>
              <a:srgbClr val="B01E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en-US" sz="1600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18" name="Flowchart: Delay 4"/>
            <p:cNvSpPr/>
            <p:nvPr/>
          </p:nvSpPr>
          <p:spPr>
            <a:xfrm flipH="1">
              <a:off x="5036736" y="2395127"/>
              <a:ext cx="1073777" cy="1189862"/>
            </a:xfrm>
            <a:prstGeom prst="flowChartDelay">
              <a:avLst/>
            </a:prstGeom>
            <a:solidFill>
              <a:srgbClr val="1FB2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en-US" sz="1200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19" name="Flowchart: Delay 5"/>
            <p:cNvSpPr/>
            <p:nvPr/>
          </p:nvSpPr>
          <p:spPr>
            <a:xfrm flipH="1">
              <a:off x="5036735" y="3584989"/>
              <a:ext cx="1073777" cy="1189862"/>
            </a:xfrm>
            <a:prstGeom prst="flowChartDelay">
              <a:avLst/>
            </a:prstGeom>
            <a:solidFill>
              <a:srgbClr val="236A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en-US" sz="1200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20" name="Flowchart: Delay 6"/>
            <p:cNvSpPr/>
            <p:nvPr/>
          </p:nvSpPr>
          <p:spPr>
            <a:xfrm flipH="1">
              <a:off x="5036735" y="4774851"/>
              <a:ext cx="1073777" cy="1189862"/>
            </a:xfrm>
            <a:prstGeom prst="flowChartDelay">
              <a:avLst/>
            </a:prstGeom>
            <a:solidFill>
              <a:srgbClr val="B01E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en-US" sz="1200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21" name="Trapezoid 7"/>
            <p:cNvSpPr/>
            <p:nvPr/>
          </p:nvSpPr>
          <p:spPr>
            <a:xfrm rot="5400000">
              <a:off x="7866284" y="3933243"/>
              <a:ext cx="1189860" cy="493356"/>
            </a:xfrm>
            <a:prstGeom prst="trapezoid">
              <a:avLst/>
            </a:prstGeom>
            <a:solidFill>
              <a:srgbClr val="1D57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en-US" sz="1200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22" name="Rectangle 11"/>
            <p:cNvSpPr/>
            <p:nvPr/>
          </p:nvSpPr>
          <p:spPr>
            <a:xfrm>
              <a:off x="8707891" y="2714358"/>
              <a:ext cx="3482523" cy="1005578"/>
            </a:xfrm>
            <a:prstGeom prst="rect">
              <a:avLst/>
            </a:prstGeom>
            <a:solidFill>
              <a:srgbClr val="1FB2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4" name="Oval 15"/>
            <p:cNvSpPr/>
            <p:nvPr/>
          </p:nvSpPr>
          <p:spPr>
            <a:xfrm>
              <a:off x="5174585" y="3739527"/>
              <a:ext cx="822746" cy="82274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en-US" sz="1200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25" name="Oval 16"/>
            <p:cNvSpPr/>
            <p:nvPr/>
          </p:nvSpPr>
          <p:spPr>
            <a:xfrm>
              <a:off x="5162248" y="4955145"/>
              <a:ext cx="822746" cy="82274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en-US" sz="1200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26" name="Oval 17"/>
            <p:cNvSpPr/>
            <p:nvPr/>
          </p:nvSpPr>
          <p:spPr>
            <a:xfrm>
              <a:off x="5174585" y="3768547"/>
              <a:ext cx="822746" cy="82274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en-US" sz="1200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27" name="Rectangle 18"/>
            <p:cNvSpPr/>
            <p:nvPr/>
          </p:nvSpPr>
          <p:spPr>
            <a:xfrm>
              <a:off x="8987915" y="3038218"/>
              <a:ext cx="292247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3765"/>
              <a:r>
                <a:rPr lang="zh-CN" altLang="en-US" sz="1200" dirty="0">
                  <a:solidFill>
                    <a:prstClr val="white"/>
                  </a:solidFill>
                  <a:latin typeface="+mn-ea"/>
                  <a:cs typeface="Arial" panose="020B0604020202020204" pitchFamily="34" charset="0"/>
                </a:rPr>
                <a:t>请在此处输入相关文字描述，简要概况重点内容即可，</a:t>
              </a:r>
              <a:endParaRPr lang="en-US" sz="1200" dirty="0">
                <a:solidFill>
                  <a:prstClr val="white"/>
                </a:solidFill>
                <a:latin typeface="+mn-ea"/>
                <a:cs typeface="Arial" panose="020B0604020202020204" pitchFamily="34" charset="0"/>
              </a:endParaRPr>
            </a:p>
          </p:txBody>
        </p:sp>
        <p:sp>
          <p:nvSpPr>
            <p:cNvPr id="28" name="Rectangle 19"/>
            <p:cNvSpPr/>
            <p:nvPr/>
          </p:nvSpPr>
          <p:spPr>
            <a:xfrm>
              <a:off x="8987915" y="3954779"/>
              <a:ext cx="292247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3765"/>
              <a:r>
                <a:rPr lang="zh-CN" altLang="en-US" sz="1200" dirty="0">
                  <a:solidFill>
                    <a:prstClr val="white"/>
                  </a:solidFill>
                  <a:latin typeface="+mn-ea"/>
                  <a:cs typeface="Arial" panose="020B0604020202020204" pitchFamily="34" charset="0"/>
                </a:rPr>
                <a:t>请在此处输入相关文字描述，简要概况重点内容即可，</a:t>
              </a:r>
              <a:endParaRPr lang="en-US" altLang="zh-CN" sz="1200" dirty="0">
                <a:solidFill>
                  <a:prstClr val="white"/>
                </a:solidFill>
                <a:latin typeface="+mn-ea"/>
                <a:cs typeface="Arial" panose="020B0604020202020204" pitchFamily="34" charset="0"/>
              </a:endParaRPr>
            </a:p>
          </p:txBody>
        </p:sp>
        <p:sp>
          <p:nvSpPr>
            <p:cNvPr id="29" name="Rectangle 20"/>
            <p:cNvSpPr/>
            <p:nvPr/>
          </p:nvSpPr>
          <p:spPr>
            <a:xfrm>
              <a:off x="8987915" y="4943228"/>
              <a:ext cx="292247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3765"/>
              <a:r>
                <a:rPr lang="zh-CN" altLang="en-US" sz="1200" dirty="0">
                  <a:solidFill>
                    <a:prstClr val="white"/>
                  </a:solidFill>
                  <a:latin typeface="+mn-ea"/>
                  <a:cs typeface="Arial" panose="020B0604020202020204" pitchFamily="34" charset="0"/>
                </a:rPr>
                <a:t>请在此处输入相关文字描述，简要概况重点内容即可，</a:t>
              </a:r>
              <a:endParaRPr lang="en-US" altLang="zh-CN" sz="1200" dirty="0">
                <a:solidFill>
                  <a:prstClr val="white"/>
                </a:solidFill>
                <a:latin typeface="+mn-ea"/>
                <a:cs typeface="Arial" panose="020B0604020202020204" pitchFamily="34" charset="0"/>
              </a:endParaRPr>
            </a:p>
          </p:txBody>
        </p:sp>
        <p:sp>
          <p:nvSpPr>
            <p:cNvPr id="30" name="Rectangle 21"/>
            <p:cNvSpPr/>
            <p:nvPr/>
          </p:nvSpPr>
          <p:spPr>
            <a:xfrm>
              <a:off x="6211040" y="2832647"/>
              <a:ext cx="155774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3765"/>
              <a:r>
                <a:rPr lang="zh-CN" altLang="en-US" sz="1600" dirty="0">
                  <a:solidFill>
                    <a:prstClr val="white"/>
                  </a:solidFill>
                  <a:latin typeface="+mn-ea"/>
                  <a:cs typeface="Arial" panose="020B0604020202020204" pitchFamily="34" charset="0"/>
                </a:rPr>
                <a:t>标题文字内容</a:t>
              </a:r>
              <a:endParaRPr lang="en-US" sz="1600" dirty="0">
                <a:solidFill>
                  <a:prstClr val="white"/>
                </a:solidFill>
                <a:latin typeface="+mn-ea"/>
                <a:cs typeface="Arial" panose="020B0604020202020204" pitchFamily="34" charset="0"/>
              </a:endParaRPr>
            </a:p>
          </p:txBody>
        </p:sp>
        <p:sp>
          <p:nvSpPr>
            <p:cNvPr id="31" name="Rectangle 22"/>
            <p:cNvSpPr/>
            <p:nvPr/>
          </p:nvSpPr>
          <p:spPr>
            <a:xfrm>
              <a:off x="6248362" y="3985932"/>
              <a:ext cx="155774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3765"/>
              <a:r>
                <a:rPr lang="zh-CN" altLang="en-US" sz="1600" dirty="0">
                  <a:solidFill>
                    <a:prstClr val="white"/>
                  </a:solidFill>
                  <a:latin typeface="+mn-ea"/>
                  <a:cs typeface="Arial" panose="020B0604020202020204" pitchFamily="34" charset="0"/>
                </a:rPr>
                <a:t>标题文字内容</a:t>
              </a:r>
              <a:endParaRPr lang="en-US" sz="1600" dirty="0">
                <a:solidFill>
                  <a:prstClr val="white"/>
                </a:solidFill>
                <a:latin typeface="+mn-ea"/>
                <a:cs typeface="Arial" panose="020B0604020202020204" pitchFamily="34" charset="0"/>
              </a:endParaRPr>
            </a:p>
          </p:txBody>
        </p:sp>
        <p:sp>
          <p:nvSpPr>
            <p:cNvPr id="32" name="Rectangle 23"/>
            <p:cNvSpPr/>
            <p:nvPr/>
          </p:nvSpPr>
          <p:spPr>
            <a:xfrm>
              <a:off x="6310730" y="5212104"/>
              <a:ext cx="155774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3765"/>
              <a:r>
                <a:rPr lang="zh-CN" altLang="en-US" sz="1600" dirty="0">
                  <a:solidFill>
                    <a:prstClr val="white"/>
                  </a:solidFill>
                  <a:latin typeface="+mn-ea"/>
                  <a:cs typeface="Arial" panose="020B0604020202020204" pitchFamily="34" charset="0"/>
                </a:rPr>
                <a:t>标题文字内容</a:t>
              </a:r>
              <a:endParaRPr lang="en-US" sz="1600" dirty="0">
                <a:solidFill>
                  <a:prstClr val="white"/>
                </a:solidFill>
                <a:latin typeface="+mn-ea"/>
                <a:cs typeface="Arial" panose="020B0604020202020204" pitchFamily="34" charset="0"/>
              </a:endParaRPr>
            </a:p>
          </p:txBody>
        </p:sp>
        <p:sp>
          <p:nvSpPr>
            <p:cNvPr id="23" name="Oval 14"/>
            <p:cNvSpPr/>
            <p:nvPr/>
          </p:nvSpPr>
          <p:spPr>
            <a:xfrm>
              <a:off x="5174585" y="2581949"/>
              <a:ext cx="822746" cy="82274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en-US" sz="1200">
                <a:solidFill>
                  <a:prstClr val="white"/>
                </a:solidFill>
                <a:latin typeface="+mn-ea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5341547" y="2741770"/>
              <a:ext cx="488823" cy="503107"/>
              <a:chOff x="5341547" y="2741770"/>
              <a:chExt cx="488823" cy="503107"/>
            </a:xfrm>
            <a:solidFill>
              <a:srgbClr val="1FB2C2"/>
            </a:solidFill>
          </p:grpSpPr>
          <p:sp>
            <p:nvSpPr>
              <p:cNvPr id="40" name="Freeform 6"/>
              <p:cNvSpPr>
                <a:spLocks noEditPoints="1"/>
              </p:cNvSpPr>
              <p:nvPr/>
            </p:nvSpPr>
            <p:spPr bwMode="auto">
              <a:xfrm>
                <a:off x="5455817" y="2838582"/>
                <a:ext cx="261869" cy="406295"/>
              </a:xfrm>
              <a:custGeom>
                <a:avLst/>
                <a:gdLst>
                  <a:gd name="T0" fmla="*/ 659 w 1813"/>
                  <a:gd name="T1" fmla="*/ 1252 h 2816"/>
                  <a:gd name="T2" fmla="*/ 673 w 1813"/>
                  <a:gd name="T3" fmla="*/ 1286 h 2816"/>
                  <a:gd name="T4" fmla="*/ 744 w 1813"/>
                  <a:gd name="T5" fmla="*/ 1803 h 2816"/>
                  <a:gd name="T6" fmla="*/ 774 w 1813"/>
                  <a:gd name="T7" fmla="*/ 1819 h 2816"/>
                  <a:gd name="T8" fmla="*/ 1243 w 1813"/>
                  <a:gd name="T9" fmla="*/ 1159 h 2816"/>
                  <a:gd name="T10" fmla="*/ 957 w 1813"/>
                  <a:gd name="T11" fmla="*/ 1137 h 2816"/>
                  <a:gd name="T12" fmla="*/ 1250 w 1813"/>
                  <a:gd name="T13" fmla="*/ 585 h 2816"/>
                  <a:gd name="T14" fmla="*/ 907 w 1813"/>
                  <a:gd name="T15" fmla="*/ 0 h 2816"/>
                  <a:gd name="T16" fmla="*/ 1276 w 1813"/>
                  <a:gd name="T17" fmla="*/ 79 h 2816"/>
                  <a:gd name="T18" fmla="*/ 1573 w 1813"/>
                  <a:gd name="T19" fmla="*/ 294 h 2816"/>
                  <a:gd name="T20" fmla="*/ 1762 w 1813"/>
                  <a:gd name="T21" fmla="*/ 608 h 2816"/>
                  <a:gd name="T22" fmla="*/ 1809 w 1813"/>
                  <a:gd name="T23" fmla="*/ 989 h 2816"/>
                  <a:gd name="T24" fmla="*/ 1720 w 1813"/>
                  <a:gd name="T25" fmla="*/ 1356 h 2816"/>
                  <a:gd name="T26" fmla="*/ 1558 w 1813"/>
                  <a:gd name="T27" fmla="*/ 1672 h 2816"/>
                  <a:gd name="T28" fmla="*/ 1411 w 1813"/>
                  <a:gd name="T29" fmla="*/ 1914 h 2816"/>
                  <a:gd name="T30" fmla="*/ 1326 w 1813"/>
                  <a:gd name="T31" fmla="*/ 2101 h 2816"/>
                  <a:gd name="T32" fmla="*/ 1320 w 1813"/>
                  <a:gd name="T33" fmla="*/ 2311 h 2816"/>
                  <a:gd name="T34" fmla="*/ 1277 w 1813"/>
                  <a:gd name="T35" fmla="*/ 2372 h 2816"/>
                  <a:gd name="T36" fmla="*/ 1127 w 1813"/>
                  <a:gd name="T37" fmla="*/ 2401 h 2816"/>
                  <a:gd name="T38" fmla="*/ 946 w 1813"/>
                  <a:gd name="T39" fmla="*/ 2415 h 2816"/>
                  <a:gd name="T40" fmla="*/ 812 w 1813"/>
                  <a:gd name="T41" fmla="*/ 2418 h 2816"/>
                  <a:gd name="T42" fmla="*/ 797 w 1813"/>
                  <a:gd name="T43" fmla="*/ 2418 h 2816"/>
                  <a:gd name="T44" fmla="*/ 917 w 1813"/>
                  <a:gd name="T45" fmla="*/ 2421 h 2816"/>
                  <a:gd name="T46" fmla="*/ 1101 w 1813"/>
                  <a:gd name="T47" fmla="*/ 2434 h 2816"/>
                  <a:gd name="T48" fmla="*/ 1278 w 1813"/>
                  <a:gd name="T49" fmla="*/ 2462 h 2816"/>
                  <a:gd name="T50" fmla="*/ 1375 w 1813"/>
                  <a:gd name="T51" fmla="*/ 2512 h 2816"/>
                  <a:gd name="T52" fmla="*/ 1333 w 1813"/>
                  <a:gd name="T53" fmla="*/ 2573 h 2816"/>
                  <a:gd name="T54" fmla="*/ 1186 w 1813"/>
                  <a:gd name="T55" fmla="*/ 2609 h 2816"/>
                  <a:gd name="T56" fmla="*/ 1005 w 1813"/>
                  <a:gd name="T57" fmla="*/ 2628 h 2816"/>
                  <a:gd name="T58" fmla="*/ 969 w 1813"/>
                  <a:gd name="T59" fmla="*/ 2632 h 2816"/>
                  <a:gd name="T60" fmla="*/ 1139 w 1813"/>
                  <a:gd name="T61" fmla="*/ 2642 h 2816"/>
                  <a:gd name="T62" fmla="*/ 1279 w 1813"/>
                  <a:gd name="T63" fmla="*/ 2673 h 2816"/>
                  <a:gd name="T64" fmla="*/ 1321 w 1813"/>
                  <a:gd name="T65" fmla="*/ 2742 h 2816"/>
                  <a:gd name="T66" fmla="*/ 1251 w 1813"/>
                  <a:gd name="T67" fmla="*/ 2813 h 2816"/>
                  <a:gd name="T68" fmla="*/ 524 w 1813"/>
                  <a:gd name="T69" fmla="*/ 2795 h 2816"/>
                  <a:gd name="T70" fmla="*/ 491 w 1813"/>
                  <a:gd name="T71" fmla="*/ 2707 h 2816"/>
                  <a:gd name="T72" fmla="*/ 534 w 1813"/>
                  <a:gd name="T73" fmla="*/ 2657 h 2816"/>
                  <a:gd name="T74" fmla="*/ 524 w 1813"/>
                  <a:gd name="T75" fmla="*/ 2608 h 2816"/>
                  <a:gd name="T76" fmla="*/ 454 w 1813"/>
                  <a:gd name="T77" fmla="*/ 2565 h 2816"/>
                  <a:gd name="T78" fmla="*/ 443 w 1813"/>
                  <a:gd name="T79" fmla="*/ 2497 h 2816"/>
                  <a:gd name="T80" fmla="*/ 506 w 1813"/>
                  <a:gd name="T81" fmla="*/ 2450 h 2816"/>
                  <a:gd name="T82" fmla="*/ 536 w 1813"/>
                  <a:gd name="T83" fmla="*/ 2406 h 2816"/>
                  <a:gd name="T84" fmla="*/ 496 w 1813"/>
                  <a:gd name="T85" fmla="*/ 2358 h 2816"/>
                  <a:gd name="T86" fmla="*/ 501 w 1813"/>
                  <a:gd name="T87" fmla="*/ 2281 h 2816"/>
                  <a:gd name="T88" fmla="*/ 459 w 1813"/>
                  <a:gd name="T89" fmla="*/ 2027 h 2816"/>
                  <a:gd name="T90" fmla="*/ 345 w 1813"/>
                  <a:gd name="T91" fmla="*/ 1817 h 2816"/>
                  <a:gd name="T92" fmla="*/ 184 w 1813"/>
                  <a:gd name="T93" fmla="*/ 1538 h 2816"/>
                  <a:gd name="T94" fmla="*/ 43 w 1813"/>
                  <a:gd name="T95" fmla="*/ 1205 h 2816"/>
                  <a:gd name="T96" fmla="*/ 3 w 1813"/>
                  <a:gd name="T97" fmla="*/ 831 h 2816"/>
                  <a:gd name="T98" fmla="*/ 111 w 1813"/>
                  <a:gd name="T99" fmla="*/ 473 h 2816"/>
                  <a:gd name="T100" fmla="*/ 348 w 1813"/>
                  <a:gd name="T101" fmla="*/ 194 h 2816"/>
                  <a:gd name="T102" fmla="*/ 677 w 1813"/>
                  <a:gd name="T103" fmla="*/ 30 h 28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813" h="2816">
                    <a:moveTo>
                      <a:pt x="989" y="580"/>
                    </a:moveTo>
                    <a:lnTo>
                      <a:pt x="979" y="581"/>
                    </a:lnTo>
                    <a:lnTo>
                      <a:pt x="972" y="586"/>
                    </a:lnTo>
                    <a:lnTo>
                      <a:pt x="966" y="594"/>
                    </a:lnTo>
                    <a:lnTo>
                      <a:pt x="659" y="1252"/>
                    </a:lnTo>
                    <a:lnTo>
                      <a:pt x="657" y="1259"/>
                    </a:lnTo>
                    <a:lnTo>
                      <a:pt x="657" y="1268"/>
                    </a:lnTo>
                    <a:lnTo>
                      <a:pt x="660" y="1275"/>
                    </a:lnTo>
                    <a:lnTo>
                      <a:pt x="667" y="1282"/>
                    </a:lnTo>
                    <a:lnTo>
                      <a:pt x="673" y="1286"/>
                    </a:lnTo>
                    <a:lnTo>
                      <a:pt x="681" y="1287"/>
                    </a:lnTo>
                    <a:lnTo>
                      <a:pt x="947" y="1288"/>
                    </a:lnTo>
                    <a:lnTo>
                      <a:pt x="744" y="1786"/>
                    </a:lnTo>
                    <a:lnTo>
                      <a:pt x="743" y="1795"/>
                    </a:lnTo>
                    <a:lnTo>
                      <a:pt x="744" y="1803"/>
                    </a:lnTo>
                    <a:lnTo>
                      <a:pt x="748" y="1812"/>
                    </a:lnTo>
                    <a:lnTo>
                      <a:pt x="755" y="1817"/>
                    </a:lnTo>
                    <a:lnTo>
                      <a:pt x="761" y="1819"/>
                    </a:lnTo>
                    <a:lnTo>
                      <a:pt x="767" y="1820"/>
                    </a:lnTo>
                    <a:lnTo>
                      <a:pt x="774" y="1819"/>
                    </a:lnTo>
                    <a:lnTo>
                      <a:pt x="781" y="1815"/>
                    </a:lnTo>
                    <a:lnTo>
                      <a:pt x="786" y="1809"/>
                    </a:lnTo>
                    <a:lnTo>
                      <a:pt x="1238" y="1176"/>
                    </a:lnTo>
                    <a:lnTo>
                      <a:pt x="1242" y="1168"/>
                    </a:lnTo>
                    <a:lnTo>
                      <a:pt x="1243" y="1159"/>
                    </a:lnTo>
                    <a:lnTo>
                      <a:pt x="1240" y="1150"/>
                    </a:lnTo>
                    <a:lnTo>
                      <a:pt x="1235" y="1144"/>
                    </a:lnTo>
                    <a:lnTo>
                      <a:pt x="1227" y="1138"/>
                    </a:lnTo>
                    <a:lnTo>
                      <a:pt x="1219" y="1137"/>
                    </a:lnTo>
                    <a:lnTo>
                      <a:pt x="957" y="1137"/>
                    </a:lnTo>
                    <a:lnTo>
                      <a:pt x="1255" y="616"/>
                    </a:lnTo>
                    <a:lnTo>
                      <a:pt x="1258" y="608"/>
                    </a:lnTo>
                    <a:lnTo>
                      <a:pt x="1258" y="600"/>
                    </a:lnTo>
                    <a:lnTo>
                      <a:pt x="1255" y="591"/>
                    </a:lnTo>
                    <a:lnTo>
                      <a:pt x="1250" y="585"/>
                    </a:lnTo>
                    <a:lnTo>
                      <a:pt x="1242" y="581"/>
                    </a:lnTo>
                    <a:lnTo>
                      <a:pt x="1234" y="580"/>
                    </a:lnTo>
                    <a:lnTo>
                      <a:pt x="989" y="580"/>
                    </a:lnTo>
                    <a:close/>
                    <a:moveTo>
                      <a:pt x="905" y="0"/>
                    </a:moveTo>
                    <a:lnTo>
                      <a:pt x="907" y="0"/>
                    </a:lnTo>
                    <a:lnTo>
                      <a:pt x="985" y="4"/>
                    </a:lnTo>
                    <a:lnTo>
                      <a:pt x="1062" y="14"/>
                    </a:lnTo>
                    <a:lnTo>
                      <a:pt x="1135" y="30"/>
                    </a:lnTo>
                    <a:lnTo>
                      <a:pt x="1207" y="52"/>
                    </a:lnTo>
                    <a:lnTo>
                      <a:pt x="1276" y="79"/>
                    </a:lnTo>
                    <a:lnTo>
                      <a:pt x="1343" y="112"/>
                    </a:lnTo>
                    <a:lnTo>
                      <a:pt x="1405" y="151"/>
                    </a:lnTo>
                    <a:lnTo>
                      <a:pt x="1465" y="194"/>
                    </a:lnTo>
                    <a:lnTo>
                      <a:pt x="1521" y="242"/>
                    </a:lnTo>
                    <a:lnTo>
                      <a:pt x="1573" y="294"/>
                    </a:lnTo>
                    <a:lnTo>
                      <a:pt x="1620" y="350"/>
                    </a:lnTo>
                    <a:lnTo>
                      <a:pt x="1663" y="409"/>
                    </a:lnTo>
                    <a:lnTo>
                      <a:pt x="1701" y="473"/>
                    </a:lnTo>
                    <a:lnTo>
                      <a:pt x="1734" y="538"/>
                    </a:lnTo>
                    <a:lnTo>
                      <a:pt x="1762" y="608"/>
                    </a:lnTo>
                    <a:lnTo>
                      <a:pt x="1783" y="681"/>
                    </a:lnTo>
                    <a:lnTo>
                      <a:pt x="1800" y="755"/>
                    </a:lnTo>
                    <a:lnTo>
                      <a:pt x="1809" y="831"/>
                    </a:lnTo>
                    <a:lnTo>
                      <a:pt x="1813" y="909"/>
                    </a:lnTo>
                    <a:lnTo>
                      <a:pt x="1809" y="989"/>
                    </a:lnTo>
                    <a:lnTo>
                      <a:pt x="1801" y="1066"/>
                    </a:lnTo>
                    <a:lnTo>
                      <a:pt x="1786" y="1142"/>
                    </a:lnTo>
                    <a:lnTo>
                      <a:pt x="1768" y="1215"/>
                    </a:lnTo>
                    <a:lnTo>
                      <a:pt x="1745" y="1286"/>
                    </a:lnTo>
                    <a:lnTo>
                      <a:pt x="1720" y="1356"/>
                    </a:lnTo>
                    <a:lnTo>
                      <a:pt x="1690" y="1423"/>
                    </a:lnTo>
                    <a:lnTo>
                      <a:pt x="1659" y="1488"/>
                    </a:lnTo>
                    <a:lnTo>
                      <a:pt x="1627" y="1551"/>
                    </a:lnTo>
                    <a:lnTo>
                      <a:pt x="1593" y="1612"/>
                    </a:lnTo>
                    <a:lnTo>
                      <a:pt x="1558" y="1672"/>
                    </a:lnTo>
                    <a:lnTo>
                      <a:pt x="1524" y="1729"/>
                    </a:lnTo>
                    <a:lnTo>
                      <a:pt x="1490" y="1784"/>
                    </a:lnTo>
                    <a:lnTo>
                      <a:pt x="1463" y="1828"/>
                    </a:lnTo>
                    <a:lnTo>
                      <a:pt x="1437" y="1872"/>
                    </a:lnTo>
                    <a:lnTo>
                      <a:pt x="1411" y="1914"/>
                    </a:lnTo>
                    <a:lnTo>
                      <a:pt x="1389" y="1956"/>
                    </a:lnTo>
                    <a:lnTo>
                      <a:pt x="1368" y="1995"/>
                    </a:lnTo>
                    <a:lnTo>
                      <a:pt x="1351" y="2032"/>
                    </a:lnTo>
                    <a:lnTo>
                      <a:pt x="1336" y="2067"/>
                    </a:lnTo>
                    <a:lnTo>
                      <a:pt x="1326" y="2101"/>
                    </a:lnTo>
                    <a:lnTo>
                      <a:pt x="1318" y="2132"/>
                    </a:lnTo>
                    <a:lnTo>
                      <a:pt x="1316" y="2161"/>
                    </a:lnTo>
                    <a:lnTo>
                      <a:pt x="1312" y="2281"/>
                    </a:lnTo>
                    <a:lnTo>
                      <a:pt x="1312" y="2289"/>
                    </a:lnTo>
                    <a:lnTo>
                      <a:pt x="1320" y="2311"/>
                    </a:lnTo>
                    <a:lnTo>
                      <a:pt x="1323" y="2334"/>
                    </a:lnTo>
                    <a:lnTo>
                      <a:pt x="1320" y="2346"/>
                    </a:lnTo>
                    <a:lnTo>
                      <a:pt x="1311" y="2355"/>
                    </a:lnTo>
                    <a:lnTo>
                      <a:pt x="1296" y="2365"/>
                    </a:lnTo>
                    <a:lnTo>
                      <a:pt x="1277" y="2372"/>
                    </a:lnTo>
                    <a:lnTo>
                      <a:pt x="1253" y="2380"/>
                    </a:lnTo>
                    <a:lnTo>
                      <a:pt x="1225" y="2386"/>
                    </a:lnTo>
                    <a:lnTo>
                      <a:pt x="1195" y="2392"/>
                    </a:lnTo>
                    <a:lnTo>
                      <a:pt x="1162" y="2397"/>
                    </a:lnTo>
                    <a:lnTo>
                      <a:pt x="1127" y="2401"/>
                    </a:lnTo>
                    <a:lnTo>
                      <a:pt x="1091" y="2405"/>
                    </a:lnTo>
                    <a:lnTo>
                      <a:pt x="1054" y="2408"/>
                    </a:lnTo>
                    <a:lnTo>
                      <a:pt x="1017" y="2410"/>
                    </a:lnTo>
                    <a:lnTo>
                      <a:pt x="981" y="2413"/>
                    </a:lnTo>
                    <a:lnTo>
                      <a:pt x="946" y="2415"/>
                    </a:lnTo>
                    <a:lnTo>
                      <a:pt x="914" y="2416"/>
                    </a:lnTo>
                    <a:lnTo>
                      <a:pt x="883" y="2417"/>
                    </a:lnTo>
                    <a:lnTo>
                      <a:pt x="856" y="2417"/>
                    </a:lnTo>
                    <a:lnTo>
                      <a:pt x="832" y="2418"/>
                    </a:lnTo>
                    <a:lnTo>
                      <a:pt x="812" y="2418"/>
                    </a:lnTo>
                    <a:lnTo>
                      <a:pt x="797" y="2418"/>
                    </a:lnTo>
                    <a:lnTo>
                      <a:pt x="788" y="2418"/>
                    </a:lnTo>
                    <a:lnTo>
                      <a:pt x="785" y="2418"/>
                    </a:lnTo>
                    <a:lnTo>
                      <a:pt x="788" y="2418"/>
                    </a:lnTo>
                    <a:lnTo>
                      <a:pt x="797" y="2418"/>
                    </a:lnTo>
                    <a:lnTo>
                      <a:pt x="812" y="2418"/>
                    </a:lnTo>
                    <a:lnTo>
                      <a:pt x="832" y="2419"/>
                    </a:lnTo>
                    <a:lnTo>
                      <a:pt x="857" y="2419"/>
                    </a:lnTo>
                    <a:lnTo>
                      <a:pt x="885" y="2420"/>
                    </a:lnTo>
                    <a:lnTo>
                      <a:pt x="917" y="2421"/>
                    </a:lnTo>
                    <a:lnTo>
                      <a:pt x="951" y="2423"/>
                    </a:lnTo>
                    <a:lnTo>
                      <a:pt x="987" y="2424"/>
                    </a:lnTo>
                    <a:lnTo>
                      <a:pt x="1024" y="2427"/>
                    </a:lnTo>
                    <a:lnTo>
                      <a:pt x="1063" y="2431"/>
                    </a:lnTo>
                    <a:lnTo>
                      <a:pt x="1101" y="2434"/>
                    </a:lnTo>
                    <a:lnTo>
                      <a:pt x="1140" y="2438"/>
                    </a:lnTo>
                    <a:lnTo>
                      <a:pt x="1177" y="2443"/>
                    </a:lnTo>
                    <a:lnTo>
                      <a:pt x="1213" y="2449"/>
                    </a:lnTo>
                    <a:lnTo>
                      <a:pt x="1246" y="2455"/>
                    </a:lnTo>
                    <a:lnTo>
                      <a:pt x="1278" y="2462"/>
                    </a:lnTo>
                    <a:lnTo>
                      <a:pt x="1307" y="2470"/>
                    </a:lnTo>
                    <a:lnTo>
                      <a:pt x="1331" y="2479"/>
                    </a:lnTo>
                    <a:lnTo>
                      <a:pt x="1351" y="2489"/>
                    </a:lnTo>
                    <a:lnTo>
                      <a:pt x="1366" y="2501"/>
                    </a:lnTo>
                    <a:lnTo>
                      <a:pt x="1375" y="2512"/>
                    </a:lnTo>
                    <a:lnTo>
                      <a:pt x="1378" y="2526"/>
                    </a:lnTo>
                    <a:lnTo>
                      <a:pt x="1375" y="2539"/>
                    </a:lnTo>
                    <a:lnTo>
                      <a:pt x="1366" y="2551"/>
                    </a:lnTo>
                    <a:lnTo>
                      <a:pt x="1352" y="2563"/>
                    </a:lnTo>
                    <a:lnTo>
                      <a:pt x="1333" y="2573"/>
                    </a:lnTo>
                    <a:lnTo>
                      <a:pt x="1310" y="2582"/>
                    </a:lnTo>
                    <a:lnTo>
                      <a:pt x="1282" y="2590"/>
                    </a:lnTo>
                    <a:lnTo>
                      <a:pt x="1253" y="2597"/>
                    </a:lnTo>
                    <a:lnTo>
                      <a:pt x="1220" y="2603"/>
                    </a:lnTo>
                    <a:lnTo>
                      <a:pt x="1186" y="2609"/>
                    </a:lnTo>
                    <a:lnTo>
                      <a:pt x="1150" y="2614"/>
                    </a:lnTo>
                    <a:lnTo>
                      <a:pt x="1114" y="2618"/>
                    </a:lnTo>
                    <a:lnTo>
                      <a:pt x="1077" y="2621"/>
                    </a:lnTo>
                    <a:lnTo>
                      <a:pt x="1040" y="2625"/>
                    </a:lnTo>
                    <a:lnTo>
                      <a:pt x="1005" y="2628"/>
                    </a:lnTo>
                    <a:lnTo>
                      <a:pt x="971" y="2629"/>
                    </a:lnTo>
                    <a:lnTo>
                      <a:pt x="939" y="2631"/>
                    </a:lnTo>
                    <a:lnTo>
                      <a:pt x="908" y="2632"/>
                    </a:lnTo>
                    <a:lnTo>
                      <a:pt x="938" y="2632"/>
                    </a:lnTo>
                    <a:lnTo>
                      <a:pt x="969" y="2632"/>
                    </a:lnTo>
                    <a:lnTo>
                      <a:pt x="1001" y="2633"/>
                    </a:lnTo>
                    <a:lnTo>
                      <a:pt x="1035" y="2634"/>
                    </a:lnTo>
                    <a:lnTo>
                      <a:pt x="1070" y="2636"/>
                    </a:lnTo>
                    <a:lnTo>
                      <a:pt x="1105" y="2638"/>
                    </a:lnTo>
                    <a:lnTo>
                      <a:pt x="1139" y="2642"/>
                    </a:lnTo>
                    <a:lnTo>
                      <a:pt x="1171" y="2646"/>
                    </a:lnTo>
                    <a:lnTo>
                      <a:pt x="1202" y="2651"/>
                    </a:lnTo>
                    <a:lnTo>
                      <a:pt x="1232" y="2657"/>
                    </a:lnTo>
                    <a:lnTo>
                      <a:pt x="1257" y="2665"/>
                    </a:lnTo>
                    <a:lnTo>
                      <a:pt x="1279" y="2673"/>
                    </a:lnTo>
                    <a:lnTo>
                      <a:pt x="1298" y="2683"/>
                    </a:lnTo>
                    <a:lnTo>
                      <a:pt x="1312" y="2693"/>
                    </a:lnTo>
                    <a:lnTo>
                      <a:pt x="1320" y="2706"/>
                    </a:lnTo>
                    <a:lnTo>
                      <a:pt x="1323" y="2721"/>
                    </a:lnTo>
                    <a:lnTo>
                      <a:pt x="1321" y="2742"/>
                    </a:lnTo>
                    <a:lnTo>
                      <a:pt x="1314" y="2762"/>
                    </a:lnTo>
                    <a:lnTo>
                      <a:pt x="1302" y="2780"/>
                    </a:lnTo>
                    <a:lnTo>
                      <a:pt x="1288" y="2795"/>
                    </a:lnTo>
                    <a:lnTo>
                      <a:pt x="1271" y="2807"/>
                    </a:lnTo>
                    <a:lnTo>
                      <a:pt x="1251" y="2813"/>
                    </a:lnTo>
                    <a:lnTo>
                      <a:pt x="1228" y="2816"/>
                    </a:lnTo>
                    <a:lnTo>
                      <a:pt x="584" y="2816"/>
                    </a:lnTo>
                    <a:lnTo>
                      <a:pt x="562" y="2813"/>
                    </a:lnTo>
                    <a:lnTo>
                      <a:pt x="542" y="2807"/>
                    </a:lnTo>
                    <a:lnTo>
                      <a:pt x="524" y="2795"/>
                    </a:lnTo>
                    <a:lnTo>
                      <a:pt x="509" y="2780"/>
                    </a:lnTo>
                    <a:lnTo>
                      <a:pt x="499" y="2762"/>
                    </a:lnTo>
                    <a:lnTo>
                      <a:pt x="491" y="2742"/>
                    </a:lnTo>
                    <a:lnTo>
                      <a:pt x="489" y="2721"/>
                    </a:lnTo>
                    <a:lnTo>
                      <a:pt x="491" y="2707"/>
                    </a:lnTo>
                    <a:lnTo>
                      <a:pt x="498" y="2696"/>
                    </a:lnTo>
                    <a:lnTo>
                      <a:pt x="506" y="2686"/>
                    </a:lnTo>
                    <a:lnTo>
                      <a:pt x="515" y="2676"/>
                    </a:lnTo>
                    <a:lnTo>
                      <a:pt x="526" y="2667"/>
                    </a:lnTo>
                    <a:lnTo>
                      <a:pt x="534" y="2657"/>
                    </a:lnTo>
                    <a:lnTo>
                      <a:pt x="541" y="2647"/>
                    </a:lnTo>
                    <a:lnTo>
                      <a:pt x="543" y="2634"/>
                    </a:lnTo>
                    <a:lnTo>
                      <a:pt x="541" y="2625"/>
                    </a:lnTo>
                    <a:lnTo>
                      <a:pt x="533" y="2616"/>
                    </a:lnTo>
                    <a:lnTo>
                      <a:pt x="524" y="2608"/>
                    </a:lnTo>
                    <a:lnTo>
                      <a:pt x="510" y="2600"/>
                    </a:lnTo>
                    <a:lnTo>
                      <a:pt x="496" y="2593"/>
                    </a:lnTo>
                    <a:lnTo>
                      <a:pt x="482" y="2584"/>
                    </a:lnTo>
                    <a:lnTo>
                      <a:pt x="467" y="2576"/>
                    </a:lnTo>
                    <a:lnTo>
                      <a:pt x="454" y="2565"/>
                    </a:lnTo>
                    <a:lnTo>
                      <a:pt x="444" y="2555"/>
                    </a:lnTo>
                    <a:lnTo>
                      <a:pt x="436" y="2541"/>
                    </a:lnTo>
                    <a:lnTo>
                      <a:pt x="434" y="2526"/>
                    </a:lnTo>
                    <a:lnTo>
                      <a:pt x="436" y="2511"/>
                    </a:lnTo>
                    <a:lnTo>
                      <a:pt x="443" y="2497"/>
                    </a:lnTo>
                    <a:lnTo>
                      <a:pt x="453" y="2486"/>
                    </a:lnTo>
                    <a:lnTo>
                      <a:pt x="465" y="2476"/>
                    </a:lnTo>
                    <a:lnTo>
                      <a:pt x="478" y="2467"/>
                    </a:lnTo>
                    <a:lnTo>
                      <a:pt x="492" y="2458"/>
                    </a:lnTo>
                    <a:lnTo>
                      <a:pt x="506" y="2450"/>
                    </a:lnTo>
                    <a:lnTo>
                      <a:pt x="518" y="2442"/>
                    </a:lnTo>
                    <a:lnTo>
                      <a:pt x="528" y="2435"/>
                    </a:lnTo>
                    <a:lnTo>
                      <a:pt x="534" y="2426"/>
                    </a:lnTo>
                    <a:lnTo>
                      <a:pt x="538" y="2418"/>
                    </a:lnTo>
                    <a:lnTo>
                      <a:pt x="536" y="2406"/>
                    </a:lnTo>
                    <a:lnTo>
                      <a:pt x="530" y="2397"/>
                    </a:lnTo>
                    <a:lnTo>
                      <a:pt x="523" y="2387"/>
                    </a:lnTo>
                    <a:lnTo>
                      <a:pt x="513" y="2378"/>
                    </a:lnTo>
                    <a:lnTo>
                      <a:pt x="504" y="2368"/>
                    </a:lnTo>
                    <a:lnTo>
                      <a:pt x="496" y="2358"/>
                    </a:lnTo>
                    <a:lnTo>
                      <a:pt x="491" y="2347"/>
                    </a:lnTo>
                    <a:lnTo>
                      <a:pt x="489" y="2334"/>
                    </a:lnTo>
                    <a:lnTo>
                      <a:pt x="491" y="2311"/>
                    </a:lnTo>
                    <a:lnTo>
                      <a:pt x="501" y="2289"/>
                    </a:lnTo>
                    <a:lnTo>
                      <a:pt x="501" y="2281"/>
                    </a:lnTo>
                    <a:lnTo>
                      <a:pt x="495" y="2161"/>
                    </a:lnTo>
                    <a:lnTo>
                      <a:pt x="493" y="2132"/>
                    </a:lnTo>
                    <a:lnTo>
                      <a:pt x="486" y="2099"/>
                    </a:lnTo>
                    <a:lnTo>
                      <a:pt x="474" y="2064"/>
                    </a:lnTo>
                    <a:lnTo>
                      <a:pt x="459" y="2027"/>
                    </a:lnTo>
                    <a:lnTo>
                      <a:pt x="442" y="1987"/>
                    </a:lnTo>
                    <a:lnTo>
                      <a:pt x="420" y="1946"/>
                    </a:lnTo>
                    <a:lnTo>
                      <a:pt x="397" y="1904"/>
                    </a:lnTo>
                    <a:lnTo>
                      <a:pt x="372" y="1860"/>
                    </a:lnTo>
                    <a:lnTo>
                      <a:pt x="345" y="1817"/>
                    </a:lnTo>
                    <a:lnTo>
                      <a:pt x="318" y="1771"/>
                    </a:lnTo>
                    <a:lnTo>
                      <a:pt x="285" y="1716"/>
                    </a:lnTo>
                    <a:lnTo>
                      <a:pt x="251" y="1659"/>
                    </a:lnTo>
                    <a:lnTo>
                      <a:pt x="217" y="1600"/>
                    </a:lnTo>
                    <a:lnTo>
                      <a:pt x="184" y="1538"/>
                    </a:lnTo>
                    <a:lnTo>
                      <a:pt x="151" y="1474"/>
                    </a:lnTo>
                    <a:lnTo>
                      <a:pt x="120" y="1410"/>
                    </a:lnTo>
                    <a:lnTo>
                      <a:pt x="92" y="1343"/>
                    </a:lnTo>
                    <a:lnTo>
                      <a:pt x="66" y="1275"/>
                    </a:lnTo>
                    <a:lnTo>
                      <a:pt x="43" y="1205"/>
                    </a:lnTo>
                    <a:lnTo>
                      <a:pt x="25" y="1133"/>
                    </a:lnTo>
                    <a:lnTo>
                      <a:pt x="12" y="1060"/>
                    </a:lnTo>
                    <a:lnTo>
                      <a:pt x="2" y="986"/>
                    </a:lnTo>
                    <a:lnTo>
                      <a:pt x="0" y="909"/>
                    </a:lnTo>
                    <a:lnTo>
                      <a:pt x="3" y="831"/>
                    </a:lnTo>
                    <a:lnTo>
                      <a:pt x="13" y="755"/>
                    </a:lnTo>
                    <a:lnTo>
                      <a:pt x="29" y="681"/>
                    </a:lnTo>
                    <a:lnTo>
                      <a:pt x="51" y="608"/>
                    </a:lnTo>
                    <a:lnTo>
                      <a:pt x="78" y="538"/>
                    </a:lnTo>
                    <a:lnTo>
                      <a:pt x="111" y="473"/>
                    </a:lnTo>
                    <a:lnTo>
                      <a:pt x="149" y="409"/>
                    </a:lnTo>
                    <a:lnTo>
                      <a:pt x="192" y="350"/>
                    </a:lnTo>
                    <a:lnTo>
                      <a:pt x="240" y="294"/>
                    </a:lnTo>
                    <a:lnTo>
                      <a:pt x="292" y="242"/>
                    </a:lnTo>
                    <a:lnTo>
                      <a:pt x="348" y="194"/>
                    </a:lnTo>
                    <a:lnTo>
                      <a:pt x="407" y="151"/>
                    </a:lnTo>
                    <a:lnTo>
                      <a:pt x="470" y="112"/>
                    </a:lnTo>
                    <a:lnTo>
                      <a:pt x="536" y="79"/>
                    </a:lnTo>
                    <a:lnTo>
                      <a:pt x="605" y="52"/>
                    </a:lnTo>
                    <a:lnTo>
                      <a:pt x="677" y="30"/>
                    </a:lnTo>
                    <a:lnTo>
                      <a:pt x="751" y="14"/>
                    </a:lnTo>
                    <a:lnTo>
                      <a:pt x="827" y="4"/>
                    </a:lnTo>
                    <a:lnTo>
                      <a:pt x="90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16" tIns="45708" rIns="91416" bIns="45708" numCol="1" anchor="t" anchorCtr="0" compatLnSpc="1"/>
              <a:lstStyle/>
              <a:p>
                <a:pPr defTabSz="913765"/>
                <a:endParaRPr lang="en-US" sz="1200" dirty="0">
                  <a:solidFill>
                    <a:prstClr val="black"/>
                  </a:solidFill>
                  <a:latin typeface="+mn-ea"/>
                </a:endParaRPr>
              </a:p>
            </p:txBody>
          </p:sp>
          <p:sp>
            <p:nvSpPr>
              <p:cNvPr id="41" name="Freeform 7"/>
              <p:cNvSpPr/>
              <p:nvPr/>
            </p:nvSpPr>
            <p:spPr bwMode="auto">
              <a:xfrm>
                <a:off x="5649442" y="2741770"/>
                <a:ext cx="63484" cy="92051"/>
              </a:xfrm>
              <a:custGeom>
                <a:avLst/>
                <a:gdLst>
                  <a:gd name="T0" fmla="*/ 318 w 442"/>
                  <a:gd name="T1" fmla="*/ 0 h 640"/>
                  <a:gd name="T2" fmla="*/ 344 w 442"/>
                  <a:gd name="T3" fmla="*/ 4 h 640"/>
                  <a:gd name="T4" fmla="*/ 369 w 442"/>
                  <a:gd name="T5" fmla="*/ 13 h 640"/>
                  <a:gd name="T6" fmla="*/ 391 w 442"/>
                  <a:gd name="T7" fmla="*/ 27 h 640"/>
                  <a:gd name="T8" fmla="*/ 409 w 442"/>
                  <a:gd name="T9" fmla="*/ 45 h 640"/>
                  <a:gd name="T10" fmla="*/ 424 w 442"/>
                  <a:gd name="T11" fmla="*/ 65 h 640"/>
                  <a:gd name="T12" fmla="*/ 435 w 442"/>
                  <a:gd name="T13" fmla="*/ 87 h 640"/>
                  <a:gd name="T14" fmla="*/ 441 w 442"/>
                  <a:gd name="T15" fmla="*/ 111 h 640"/>
                  <a:gd name="T16" fmla="*/ 442 w 442"/>
                  <a:gd name="T17" fmla="*/ 137 h 640"/>
                  <a:gd name="T18" fmla="*/ 438 w 442"/>
                  <a:gd name="T19" fmla="*/ 162 h 640"/>
                  <a:gd name="T20" fmla="*/ 429 w 442"/>
                  <a:gd name="T21" fmla="*/ 187 h 640"/>
                  <a:gd name="T22" fmla="*/ 246 w 442"/>
                  <a:gd name="T23" fmla="*/ 566 h 640"/>
                  <a:gd name="T24" fmla="*/ 233 w 442"/>
                  <a:gd name="T25" fmla="*/ 588 h 640"/>
                  <a:gd name="T26" fmla="*/ 216 w 442"/>
                  <a:gd name="T27" fmla="*/ 607 h 640"/>
                  <a:gd name="T28" fmla="*/ 197 w 442"/>
                  <a:gd name="T29" fmla="*/ 620 h 640"/>
                  <a:gd name="T30" fmla="*/ 176 w 442"/>
                  <a:gd name="T31" fmla="*/ 631 h 640"/>
                  <a:gd name="T32" fmla="*/ 153 w 442"/>
                  <a:gd name="T33" fmla="*/ 637 h 640"/>
                  <a:gd name="T34" fmla="*/ 129 w 442"/>
                  <a:gd name="T35" fmla="*/ 640 h 640"/>
                  <a:gd name="T36" fmla="*/ 101 w 442"/>
                  <a:gd name="T37" fmla="*/ 636 h 640"/>
                  <a:gd name="T38" fmla="*/ 73 w 442"/>
                  <a:gd name="T39" fmla="*/ 627 h 640"/>
                  <a:gd name="T40" fmla="*/ 50 w 442"/>
                  <a:gd name="T41" fmla="*/ 613 h 640"/>
                  <a:gd name="T42" fmla="*/ 32 w 442"/>
                  <a:gd name="T43" fmla="*/ 596 h 640"/>
                  <a:gd name="T44" fmla="*/ 17 w 442"/>
                  <a:gd name="T45" fmla="*/ 576 h 640"/>
                  <a:gd name="T46" fmla="*/ 7 w 442"/>
                  <a:gd name="T47" fmla="*/ 552 h 640"/>
                  <a:gd name="T48" fmla="*/ 2 w 442"/>
                  <a:gd name="T49" fmla="*/ 528 h 640"/>
                  <a:gd name="T50" fmla="*/ 0 w 442"/>
                  <a:gd name="T51" fmla="*/ 504 h 640"/>
                  <a:gd name="T52" fmla="*/ 4 w 442"/>
                  <a:gd name="T53" fmla="*/ 478 h 640"/>
                  <a:gd name="T54" fmla="*/ 13 w 442"/>
                  <a:gd name="T55" fmla="*/ 454 h 640"/>
                  <a:gd name="T56" fmla="*/ 196 w 442"/>
                  <a:gd name="T57" fmla="*/ 73 h 640"/>
                  <a:gd name="T58" fmla="*/ 210 w 442"/>
                  <a:gd name="T59" fmla="*/ 51 h 640"/>
                  <a:gd name="T60" fmla="*/ 227 w 442"/>
                  <a:gd name="T61" fmla="*/ 32 h 640"/>
                  <a:gd name="T62" fmla="*/ 248 w 442"/>
                  <a:gd name="T63" fmla="*/ 18 h 640"/>
                  <a:gd name="T64" fmla="*/ 270 w 442"/>
                  <a:gd name="T65" fmla="*/ 8 h 640"/>
                  <a:gd name="T66" fmla="*/ 294 w 442"/>
                  <a:gd name="T67" fmla="*/ 1 h 640"/>
                  <a:gd name="T68" fmla="*/ 318 w 442"/>
                  <a:gd name="T69" fmla="*/ 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42" h="640">
                    <a:moveTo>
                      <a:pt x="318" y="0"/>
                    </a:moveTo>
                    <a:lnTo>
                      <a:pt x="344" y="4"/>
                    </a:lnTo>
                    <a:lnTo>
                      <a:pt x="369" y="13"/>
                    </a:lnTo>
                    <a:lnTo>
                      <a:pt x="391" y="27"/>
                    </a:lnTo>
                    <a:lnTo>
                      <a:pt x="409" y="45"/>
                    </a:lnTo>
                    <a:lnTo>
                      <a:pt x="424" y="65"/>
                    </a:lnTo>
                    <a:lnTo>
                      <a:pt x="435" y="87"/>
                    </a:lnTo>
                    <a:lnTo>
                      <a:pt x="441" y="111"/>
                    </a:lnTo>
                    <a:lnTo>
                      <a:pt x="442" y="137"/>
                    </a:lnTo>
                    <a:lnTo>
                      <a:pt x="438" y="162"/>
                    </a:lnTo>
                    <a:lnTo>
                      <a:pt x="429" y="187"/>
                    </a:lnTo>
                    <a:lnTo>
                      <a:pt x="246" y="566"/>
                    </a:lnTo>
                    <a:lnTo>
                      <a:pt x="233" y="588"/>
                    </a:lnTo>
                    <a:lnTo>
                      <a:pt x="216" y="607"/>
                    </a:lnTo>
                    <a:lnTo>
                      <a:pt x="197" y="620"/>
                    </a:lnTo>
                    <a:lnTo>
                      <a:pt x="176" y="631"/>
                    </a:lnTo>
                    <a:lnTo>
                      <a:pt x="153" y="637"/>
                    </a:lnTo>
                    <a:lnTo>
                      <a:pt x="129" y="640"/>
                    </a:lnTo>
                    <a:lnTo>
                      <a:pt x="101" y="636"/>
                    </a:lnTo>
                    <a:lnTo>
                      <a:pt x="73" y="627"/>
                    </a:lnTo>
                    <a:lnTo>
                      <a:pt x="50" y="613"/>
                    </a:lnTo>
                    <a:lnTo>
                      <a:pt x="32" y="596"/>
                    </a:lnTo>
                    <a:lnTo>
                      <a:pt x="17" y="576"/>
                    </a:lnTo>
                    <a:lnTo>
                      <a:pt x="7" y="552"/>
                    </a:lnTo>
                    <a:lnTo>
                      <a:pt x="2" y="528"/>
                    </a:lnTo>
                    <a:lnTo>
                      <a:pt x="0" y="504"/>
                    </a:lnTo>
                    <a:lnTo>
                      <a:pt x="4" y="478"/>
                    </a:lnTo>
                    <a:lnTo>
                      <a:pt x="13" y="454"/>
                    </a:lnTo>
                    <a:lnTo>
                      <a:pt x="196" y="73"/>
                    </a:lnTo>
                    <a:lnTo>
                      <a:pt x="210" y="51"/>
                    </a:lnTo>
                    <a:lnTo>
                      <a:pt x="227" y="32"/>
                    </a:lnTo>
                    <a:lnTo>
                      <a:pt x="248" y="18"/>
                    </a:lnTo>
                    <a:lnTo>
                      <a:pt x="270" y="8"/>
                    </a:lnTo>
                    <a:lnTo>
                      <a:pt x="294" y="1"/>
                    </a:lnTo>
                    <a:lnTo>
                      <a:pt x="3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16" tIns="45708" rIns="91416" bIns="45708" numCol="1" anchor="t" anchorCtr="0" compatLnSpc="1"/>
              <a:lstStyle/>
              <a:p>
                <a:pPr defTabSz="913765"/>
                <a:endParaRPr lang="en-US" sz="1200">
                  <a:solidFill>
                    <a:prstClr val="black"/>
                  </a:solidFill>
                  <a:latin typeface="+mn-ea"/>
                </a:endParaRPr>
              </a:p>
            </p:txBody>
          </p:sp>
          <p:sp>
            <p:nvSpPr>
              <p:cNvPr id="42" name="Freeform 8"/>
              <p:cNvSpPr/>
              <p:nvPr/>
            </p:nvSpPr>
            <p:spPr bwMode="auto">
              <a:xfrm>
                <a:off x="5458991" y="2741770"/>
                <a:ext cx="63484" cy="92051"/>
              </a:xfrm>
              <a:custGeom>
                <a:avLst/>
                <a:gdLst>
                  <a:gd name="T0" fmla="*/ 123 w 442"/>
                  <a:gd name="T1" fmla="*/ 0 h 640"/>
                  <a:gd name="T2" fmla="*/ 148 w 442"/>
                  <a:gd name="T3" fmla="*/ 1 h 640"/>
                  <a:gd name="T4" fmla="*/ 173 w 442"/>
                  <a:gd name="T5" fmla="*/ 8 h 640"/>
                  <a:gd name="T6" fmla="*/ 195 w 442"/>
                  <a:gd name="T7" fmla="*/ 18 h 640"/>
                  <a:gd name="T8" fmla="*/ 215 w 442"/>
                  <a:gd name="T9" fmla="*/ 32 h 640"/>
                  <a:gd name="T10" fmla="*/ 233 w 442"/>
                  <a:gd name="T11" fmla="*/ 51 h 640"/>
                  <a:gd name="T12" fmla="*/ 247 w 442"/>
                  <a:gd name="T13" fmla="*/ 73 h 640"/>
                  <a:gd name="T14" fmla="*/ 429 w 442"/>
                  <a:gd name="T15" fmla="*/ 454 h 640"/>
                  <a:gd name="T16" fmla="*/ 439 w 442"/>
                  <a:gd name="T17" fmla="*/ 478 h 640"/>
                  <a:gd name="T18" fmla="*/ 442 w 442"/>
                  <a:gd name="T19" fmla="*/ 504 h 640"/>
                  <a:gd name="T20" fmla="*/ 441 w 442"/>
                  <a:gd name="T21" fmla="*/ 528 h 640"/>
                  <a:gd name="T22" fmla="*/ 436 w 442"/>
                  <a:gd name="T23" fmla="*/ 552 h 640"/>
                  <a:gd name="T24" fmla="*/ 425 w 442"/>
                  <a:gd name="T25" fmla="*/ 576 h 640"/>
                  <a:gd name="T26" fmla="*/ 410 w 442"/>
                  <a:gd name="T27" fmla="*/ 596 h 640"/>
                  <a:gd name="T28" fmla="*/ 391 w 442"/>
                  <a:gd name="T29" fmla="*/ 613 h 640"/>
                  <a:gd name="T30" fmla="*/ 369 w 442"/>
                  <a:gd name="T31" fmla="*/ 627 h 640"/>
                  <a:gd name="T32" fmla="*/ 351 w 442"/>
                  <a:gd name="T33" fmla="*/ 634 h 640"/>
                  <a:gd name="T34" fmla="*/ 332 w 442"/>
                  <a:gd name="T35" fmla="*/ 638 h 640"/>
                  <a:gd name="T36" fmla="*/ 313 w 442"/>
                  <a:gd name="T37" fmla="*/ 640 h 640"/>
                  <a:gd name="T38" fmla="*/ 289 w 442"/>
                  <a:gd name="T39" fmla="*/ 637 h 640"/>
                  <a:gd name="T40" fmla="*/ 267 w 442"/>
                  <a:gd name="T41" fmla="*/ 631 h 640"/>
                  <a:gd name="T42" fmla="*/ 244 w 442"/>
                  <a:gd name="T43" fmla="*/ 620 h 640"/>
                  <a:gd name="T44" fmla="*/ 225 w 442"/>
                  <a:gd name="T45" fmla="*/ 607 h 640"/>
                  <a:gd name="T46" fmla="*/ 210 w 442"/>
                  <a:gd name="T47" fmla="*/ 588 h 640"/>
                  <a:gd name="T48" fmla="*/ 196 w 442"/>
                  <a:gd name="T49" fmla="*/ 566 h 640"/>
                  <a:gd name="T50" fmla="*/ 13 w 442"/>
                  <a:gd name="T51" fmla="*/ 187 h 640"/>
                  <a:gd name="T52" fmla="*/ 5 w 442"/>
                  <a:gd name="T53" fmla="*/ 162 h 640"/>
                  <a:gd name="T54" fmla="*/ 0 w 442"/>
                  <a:gd name="T55" fmla="*/ 137 h 640"/>
                  <a:gd name="T56" fmla="*/ 2 w 442"/>
                  <a:gd name="T57" fmla="*/ 111 h 640"/>
                  <a:gd name="T58" fmla="*/ 8 w 442"/>
                  <a:gd name="T59" fmla="*/ 87 h 640"/>
                  <a:gd name="T60" fmla="*/ 17 w 442"/>
                  <a:gd name="T61" fmla="*/ 65 h 640"/>
                  <a:gd name="T62" fmla="*/ 32 w 442"/>
                  <a:gd name="T63" fmla="*/ 45 h 640"/>
                  <a:gd name="T64" fmla="*/ 51 w 442"/>
                  <a:gd name="T65" fmla="*/ 27 h 640"/>
                  <a:gd name="T66" fmla="*/ 73 w 442"/>
                  <a:gd name="T67" fmla="*/ 13 h 640"/>
                  <a:gd name="T68" fmla="*/ 98 w 442"/>
                  <a:gd name="T69" fmla="*/ 4 h 640"/>
                  <a:gd name="T70" fmla="*/ 123 w 442"/>
                  <a:gd name="T71" fmla="*/ 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42" h="640">
                    <a:moveTo>
                      <a:pt x="123" y="0"/>
                    </a:moveTo>
                    <a:lnTo>
                      <a:pt x="148" y="1"/>
                    </a:lnTo>
                    <a:lnTo>
                      <a:pt x="173" y="8"/>
                    </a:lnTo>
                    <a:lnTo>
                      <a:pt x="195" y="18"/>
                    </a:lnTo>
                    <a:lnTo>
                      <a:pt x="215" y="32"/>
                    </a:lnTo>
                    <a:lnTo>
                      <a:pt x="233" y="51"/>
                    </a:lnTo>
                    <a:lnTo>
                      <a:pt x="247" y="73"/>
                    </a:lnTo>
                    <a:lnTo>
                      <a:pt x="429" y="454"/>
                    </a:lnTo>
                    <a:lnTo>
                      <a:pt x="439" y="478"/>
                    </a:lnTo>
                    <a:lnTo>
                      <a:pt x="442" y="504"/>
                    </a:lnTo>
                    <a:lnTo>
                      <a:pt x="441" y="528"/>
                    </a:lnTo>
                    <a:lnTo>
                      <a:pt x="436" y="552"/>
                    </a:lnTo>
                    <a:lnTo>
                      <a:pt x="425" y="576"/>
                    </a:lnTo>
                    <a:lnTo>
                      <a:pt x="410" y="596"/>
                    </a:lnTo>
                    <a:lnTo>
                      <a:pt x="391" y="613"/>
                    </a:lnTo>
                    <a:lnTo>
                      <a:pt x="369" y="627"/>
                    </a:lnTo>
                    <a:lnTo>
                      <a:pt x="351" y="634"/>
                    </a:lnTo>
                    <a:lnTo>
                      <a:pt x="332" y="638"/>
                    </a:lnTo>
                    <a:lnTo>
                      <a:pt x="313" y="640"/>
                    </a:lnTo>
                    <a:lnTo>
                      <a:pt x="289" y="637"/>
                    </a:lnTo>
                    <a:lnTo>
                      <a:pt x="267" y="631"/>
                    </a:lnTo>
                    <a:lnTo>
                      <a:pt x="244" y="620"/>
                    </a:lnTo>
                    <a:lnTo>
                      <a:pt x="225" y="607"/>
                    </a:lnTo>
                    <a:lnTo>
                      <a:pt x="210" y="588"/>
                    </a:lnTo>
                    <a:lnTo>
                      <a:pt x="196" y="566"/>
                    </a:lnTo>
                    <a:lnTo>
                      <a:pt x="13" y="187"/>
                    </a:lnTo>
                    <a:lnTo>
                      <a:pt x="5" y="162"/>
                    </a:lnTo>
                    <a:lnTo>
                      <a:pt x="0" y="137"/>
                    </a:lnTo>
                    <a:lnTo>
                      <a:pt x="2" y="111"/>
                    </a:lnTo>
                    <a:lnTo>
                      <a:pt x="8" y="87"/>
                    </a:lnTo>
                    <a:lnTo>
                      <a:pt x="17" y="65"/>
                    </a:lnTo>
                    <a:lnTo>
                      <a:pt x="32" y="45"/>
                    </a:lnTo>
                    <a:lnTo>
                      <a:pt x="51" y="27"/>
                    </a:lnTo>
                    <a:lnTo>
                      <a:pt x="73" y="13"/>
                    </a:lnTo>
                    <a:lnTo>
                      <a:pt x="98" y="4"/>
                    </a:lnTo>
                    <a:lnTo>
                      <a:pt x="12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16" tIns="45708" rIns="91416" bIns="45708" numCol="1" anchor="t" anchorCtr="0" compatLnSpc="1"/>
              <a:lstStyle/>
              <a:p>
                <a:pPr defTabSz="913765"/>
                <a:endParaRPr lang="en-US" sz="1200">
                  <a:solidFill>
                    <a:prstClr val="black"/>
                  </a:solidFill>
                  <a:latin typeface="+mn-ea"/>
                </a:endParaRPr>
              </a:p>
            </p:txBody>
          </p:sp>
          <p:sp>
            <p:nvSpPr>
              <p:cNvPr id="43" name="Freeform 9"/>
              <p:cNvSpPr/>
              <p:nvPr/>
            </p:nvSpPr>
            <p:spPr bwMode="auto">
              <a:xfrm>
                <a:off x="5736732" y="2917937"/>
                <a:ext cx="93638" cy="57135"/>
              </a:xfrm>
              <a:custGeom>
                <a:avLst/>
                <a:gdLst>
                  <a:gd name="T0" fmla="*/ 534 w 656"/>
                  <a:gd name="T1" fmla="*/ 0 h 398"/>
                  <a:gd name="T2" fmla="*/ 558 w 656"/>
                  <a:gd name="T3" fmla="*/ 3 h 398"/>
                  <a:gd name="T4" fmla="*/ 583 w 656"/>
                  <a:gd name="T5" fmla="*/ 13 h 398"/>
                  <a:gd name="T6" fmla="*/ 604 w 656"/>
                  <a:gd name="T7" fmla="*/ 26 h 398"/>
                  <a:gd name="T8" fmla="*/ 622 w 656"/>
                  <a:gd name="T9" fmla="*/ 43 h 398"/>
                  <a:gd name="T10" fmla="*/ 637 w 656"/>
                  <a:gd name="T11" fmla="*/ 63 h 398"/>
                  <a:gd name="T12" fmla="*/ 648 w 656"/>
                  <a:gd name="T13" fmla="*/ 87 h 398"/>
                  <a:gd name="T14" fmla="*/ 654 w 656"/>
                  <a:gd name="T15" fmla="*/ 112 h 398"/>
                  <a:gd name="T16" fmla="*/ 656 w 656"/>
                  <a:gd name="T17" fmla="*/ 138 h 398"/>
                  <a:gd name="T18" fmla="*/ 651 w 656"/>
                  <a:gd name="T19" fmla="*/ 162 h 398"/>
                  <a:gd name="T20" fmla="*/ 642 w 656"/>
                  <a:gd name="T21" fmla="*/ 186 h 398"/>
                  <a:gd name="T22" fmla="*/ 629 w 656"/>
                  <a:gd name="T23" fmla="*/ 207 h 398"/>
                  <a:gd name="T24" fmla="*/ 612 w 656"/>
                  <a:gd name="T25" fmla="*/ 226 h 398"/>
                  <a:gd name="T26" fmla="*/ 592 w 656"/>
                  <a:gd name="T27" fmla="*/ 241 h 398"/>
                  <a:gd name="T28" fmla="*/ 568 w 656"/>
                  <a:gd name="T29" fmla="*/ 252 h 398"/>
                  <a:gd name="T30" fmla="*/ 171 w 656"/>
                  <a:gd name="T31" fmla="*/ 391 h 398"/>
                  <a:gd name="T32" fmla="*/ 150 w 656"/>
                  <a:gd name="T33" fmla="*/ 397 h 398"/>
                  <a:gd name="T34" fmla="*/ 128 w 656"/>
                  <a:gd name="T35" fmla="*/ 398 h 398"/>
                  <a:gd name="T36" fmla="*/ 106 w 656"/>
                  <a:gd name="T37" fmla="*/ 397 h 398"/>
                  <a:gd name="T38" fmla="*/ 84 w 656"/>
                  <a:gd name="T39" fmla="*/ 390 h 398"/>
                  <a:gd name="T40" fmla="*/ 64 w 656"/>
                  <a:gd name="T41" fmla="*/ 381 h 398"/>
                  <a:gd name="T42" fmla="*/ 45 w 656"/>
                  <a:gd name="T43" fmla="*/ 368 h 398"/>
                  <a:gd name="T44" fmla="*/ 29 w 656"/>
                  <a:gd name="T45" fmla="*/ 352 h 398"/>
                  <a:gd name="T46" fmla="*/ 17 w 656"/>
                  <a:gd name="T47" fmla="*/ 333 h 398"/>
                  <a:gd name="T48" fmla="*/ 6 w 656"/>
                  <a:gd name="T49" fmla="*/ 311 h 398"/>
                  <a:gd name="T50" fmla="*/ 1 w 656"/>
                  <a:gd name="T51" fmla="*/ 285 h 398"/>
                  <a:gd name="T52" fmla="*/ 0 w 656"/>
                  <a:gd name="T53" fmla="*/ 260 h 398"/>
                  <a:gd name="T54" fmla="*/ 4 w 656"/>
                  <a:gd name="T55" fmla="*/ 234 h 398"/>
                  <a:gd name="T56" fmla="*/ 12 w 656"/>
                  <a:gd name="T57" fmla="*/ 211 h 398"/>
                  <a:gd name="T58" fmla="*/ 25 w 656"/>
                  <a:gd name="T59" fmla="*/ 190 h 398"/>
                  <a:gd name="T60" fmla="*/ 42 w 656"/>
                  <a:gd name="T61" fmla="*/ 172 h 398"/>
                  <a:gd name="T62" fmla="*/ 62 w 656"/>
                  <a:gd name="T63" fmla="*/ 156 h 398"/>
                  <a:gd name="T64" fmla="*/ 86 w 656"/>
                  <a:gd name="T65" fmla="*/ 145 h 398"/>
                  <a:gd name="T66" fmla="*/ 483 w 656"/>
                  <a:gd name="T67" fmla="*/ 6 h 398"/>
                  <a:gd name="T68" fmla="*/ 509 w 656"/>
                  <a:gd name="T69" fmla="*/ 0 h 398"/>
                  <a:gd name="T70" fmla="*/ 534 w 656"/>
                  <a:gd name="T71" fmla="*/ 0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56" h="398">
                    <a:moveTo>
                      <a:pt x="534" y="0"/>
                    </a:moveTo>
                    <a:lnTo>
                      <a:pt x="558" y="3"/>
                    </a:lnTo>
                    <a:lnTo>
                      <a:pt x="583" y="13"/>
                    </a:lnTo>
                    <a:lnTo>
                      <a:pt x="604" y="26"/>
                    </a:lnTo>
                    <a:lnTo>
                      <a:pt x="622" y="43"/>
                    </a:lnTo>
                    <a:lnTo>
                      <a:pt x="637" y="63"/>
                    </a:lnTo>
                    <a:lnTo>
                      <a:pt x="648" y="87"/>
                    </a:lnTo>
                    <a:lnTo>
                      <a:pt x="654" y="112"/>
                    </a:lnTo>
                    <a:lnTo>
                      <a:pt x="656" y="138"/>
                    </a:lnTo>
                    <a:lnTo>
                      <a:pt x="651" y="162"/>
                    </a:lnTo>
                    <a:lnTo>
                      <a:pt x="642" y="186"/>
                    </a:lnTo>
                    <a:lnTo>
                      <a:pt x="629" y="207"/>
                    </a:lnTo>
                    <a:lnTo>
                      <a:pt x="612" y="226"/>
                    </a:lnTo>
                    <a:lnTo>
                      <a:pt x="592" y="241"/>
                    </a:lnTo>
                    <a:lnTo>
                      <a:pt x="568" y="252"/>
                    </a:lnTo>
                    <a:lnTo>
                      <a:pt x="171" y="391"/>
                    </a:lnTo>
                    <a:lnTo>
                      <a:pt x="150" y="397"/>
                    </a:lnTo>
                    <a:lnTo>
                      <a:pt x="128" y="398"/>
                    </a:lnTo>
                    <a:lnTo>
                      <a:pt x="106" y="397"/>
                    </a:lnTo>
                    <a:lnTo>
                      <a:pt x="84" y="390"/>
                    </a:lnTo>
                    <a:lnTo>
                      <a:pt x="64" y="381"/>
                    </a:lnTo>
                    <a:lnTo>
                      <a:pt x="45" y="368"/>
                    </a:lnTo>
                    <a:lnTo>
                      <a:pt x="29" y="352"/>
                    </a:lnTo>
                    <a:lnTo>
                      <a:pt x="17" y="333"/>
                    </a:lnTo>
                    <a:lnTo>
                      <a:pt x="6" y="311"/>
                    </a:lnTo>
                    <a:lnTo>
                      <a:pt x="1" y="285"/>
                    </a:lnTo>
                    <a:lnTo>
                      <a:pt x="0" y="260"/>
                    </a:lnTo>
                    <a:lnTo>
                      <a:pt x="4" y="234"/>
                    </a:lnTo>
                    <a:lnTo>
                      <a:pt x="12" y="211"/>
                    </a:lnTo>
                    <a:lnTo>
                      <a:pt x="25" y="190"/>
                    </a:lnTo>
                    <a:lnTo>
                      <a:pt x="42" y="172"/>
                    </a:lnTo>
                    <a:lnTo>
                      <a:pt x="62" y="156"/>
                    </a:lnTo>
                    <a:lnTo>
                      <a:pt x="86" y="145"/>
                    </a:lnTo>
                    <a:lnTo>
                      <a:pt x="483" y="6"/>
                    </a:lnTo>
                    <a:lnTo>
                      <a:pt x="509" y="0"/>
                    </a:lnTo>
                    <a:lnTo>
                      <a:pt x="5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16" tIns="45708" rIns="91416" bIns="45708" numCol="1" anchor="t" anchorCtr="0" compatLnSpc="1"/>
              <a:lstStyle/>
              <a:p>
                <a:pPr defTabSz="913765"/>
                <a:endParaRPr lang="en-US" sz="1200">
                  <a:solidFill>
                    <a:prstClr val="black"/>
                  </a:solidFill>
                  <a:latin typeface="+mn-ea"/>
                </a:endParaRPr>
              </a:p>
            </p:txBody>
          </p:sp>
          <p:sp>
            <p:nvSpPr>
              <p:cNvPr id="44" name="Freeform 10"/>
              <p:cNvSpPr/>
              <p:nvPr/>
            </p:nvSpPr>
            <p:spPr bwMode="auto">
              <a:xfrm>
                <a:off x="5341547" y="2917937"/>
                <a:ext cx="95225" cy="57135"/>
              </a:xfrm>
              <a:custGeom>
                <a:avLst/>
                <a:gdLst>
                  <a:gd name="T0" fmla="*/ 121 w 656"/>
                  <a:gd name="T1" fmla="*/ 0 h 398"/>
                  <a:gd name="T2" fmla="*/ 147 w 656"/>
                  <a:gd name="T3" fmla="*/ 0 h 398"/>
                  <a:gd name="T4" fmla="*/ 172 w 656"/>
                  <a:gd name="T5" fmla="*/ 6 h 398"/>
                  <a:gd name="T6" fmla="*/ 569 w 656"/>
                  <a:gd name="T7" fmla="*/ 145 h 398"/>
                  <a:gd name="T8" fmla="*/ 593 w 656"/>
                  <a:gd name="T9" fmla="*/ 156 h 398"/>
                  <a:gd name="T10" fmla="*/ 614 w 656"/>
                  <a:gd name="T11" fmla="*/ 172 h 398"/>
                  <a:gd name="T12" fmla="*/ 631 w 656"/>
                  <a:gd name="T13" fmla="*/ 190 h 398"/>
                  <a:gd name="T14" fmla="*/ 643 w 656"/>
                  <a:gd name="T15" fmla="*/ 211 h 398"/>
                  <a:gd name="T16" fmla="*/ 652 w 656"/>
                  <a:gd name="T17" fmla="*/ 234 h 398"/>
                  <a:gd name="T18" fmla="*/ 656 w 656"/>
                  <a:gd name="T19" fmla="*/ 260 h 398"/>
                  <a:gd name="T20" fmla="*/ 655 w 656"/>
                  <a:gd name="T21" fmla="*/ 285 h 398"/>
                  <a:gd name="T22" fmla="*/ 649 w 656"/>
                  <a:gd name="T23" fmla="*/ 311 h 398"/>
                  <a:gd name="T24" fmla="*/ 639 w 656"/>
                  <a:gd name="T25" fmla="*/ 333 h 398"/>
                  <a:gd name="T26" fmla="*/ 625 w 656"/>
                  <a:gd name="T27" fmla="*/ 351 h 398"/>
                  <a:gd name="T28" fmla="*/ 609 w 656"/>
                  <a:gd name="T29" fmla="*/ 368 h 398"/>
                  <a:gd name="T30" fmla="*/ 591 w 656"/>
                  <a:gd name="T31" fmla="*/ 381 h 398"/>
                  <a:gd name="T32" fmla="*/ 571 w 656"/>
                  <a:gd name="T33" fmla="*/ 390 h 398"/>
                  <a:gd name="T34" fmla="*/ 549 w 656"/>
                  <a:gd name="T35" fmla="*/ 397 h 398"/>
                  <a:gd name="T36" fmla="*/ 526 w 656"/>
                  <a:gd name="T37" fmla="*/ 398 h 398"/>
                  <a:gd name="T38" fmla="*/ 505 w 656"/>
                  <a:gd name="T39" fmla="*/ 397 h 398"/>
                  <a:gd name="T40" fmla="*/ 484 w 656"/>
                  <a:gd name="T41" fmla="*/ 391 h 398"/>
                  <a:gd name="T42" fmla="*/ 87 w 656"/>
                  <a:gd name="T43" fmla="*/ 252 h 398"/>
                  <a:gd name="T44" fmla="*/ 63 w 656"/>
                  <a:gd name="T45" fmla="*/ 241 h 398"/>
                  <a:gd name="T46" fmla="*/ 42 w 656"/>
                  <a:gd name="T47" fmla="*/ 226 h 398"/>
                  <a:gd name="T48" fmla="*/ 25 w 656"/>
                  <a:gd name="T49" fmla="*/ 207 h 398"/>
                  <a:gd name="T50" fmla="*/ 13 w 656"/>
                  <a:gd name="T51" fmla="*/ 186 h 398"/>
                  <a:gd name="T52" fmla="*/ 4 w 656"/>
                  <a:gd name="T53" fmla="*/ 162 h 398"/>
                  <a:gd name="T54" fmla="*/ 0 w 656"/>
                  <a:gd name="T55" fmla="*/ 138 h 398"/>
                  <a:gd name="T56" fmla="*/ 1 w 656"/>
                  <a:gd name="T57" fmla="*/ 112 h 398"/>
                  <a:gd name="T58" fmla="*/ 7 w 656"/>
                  <a:gd name="T59" fmla="*/ 87 h 398"/>
                  <a:gd name="T60" fmla="*/ 18 w 656"/>
                  <a:gd name="T61" fmla="*/ 63 h 398"/>
                  <a:gd name="T62" fmla="*/ 33 w 656"/>
                  <a:gd name="T63" fmla="*/ 43 h 398"/>
                  <a:gd name="T64" fmla="*/ 52 w 656"/>
                  <a:gd name="T65" fmla="*/ 26 h 398"/>
                  <a:gd name="T66" fmla="*/ 73 w 656"/>
                  <a:gd name="T67" fmla="*/ 13 h 398"/>
                  <a:gd name="T68" fmla="*/ 96 w 656"/>
                  <a:gd name="T69" fmla="*/ 3 h 398"/>
                  <a:gd name="T70" fmla="*/ 121 w 656"/>
                  <a:gd name="T71" fmla="*/ 0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56" h="398">
                    <a:moveTo>
                      <a:pt x="121" y="0"/>
                    </a:moveTo>
                    <a:lnTo>
                      <a:pt x="147" y="0"/>
                    </a:lnTo>
                    <a:lnTo>
                      <a:pt x="172" y="6"/>
                    </a:lnTo>
                    <a:lnTo>
                      <a:pt x="569" y="145"/>
                    </a:lnTo>
                    <a:lnTo>
                      <a:pt x="593" y="156"/>
                    </a:lnTo>
                    <a:lnTo>
                      <a:pt x="614" y="172"/>
                    </a:lnTo>
                    <a:lnTo>
                      <a:pt x="631" y="190"/>
                    </a:lnTo>
                    <a:lnTo>
                      <a:pt x="643" y="211"/>
                    </a:lnTo>
                    <a:lnTo>
                      <a:pt x="652" y="234"/>
                    </a:lnTo>
                    <a:lnTo>
                      <a:pt x="656" y="260"/>
                    </a:lnTo>
                    <a:lnTo>
                      <a:pt x="655" y="285"/>
                    </a:lnTo>
                    <a:lnTo>
                      <a:pt x="649" y="311"/>
                    </a:lnTo>
                    <a:lnTo>
                      <a:pt x="639" y="333"/>
                    </a:lnTo>
                    <a:lnTo>
                      <a:pt x="625" y="351"/>
                    </a:lnTo>
                    <a:lnTo>
                      <a:pt x="609" y="368"/>
                    </a:lnTo>
                    <a:lnTo>
                      <a:pt x="591" y="381"/>
                    </a:lnTo>
                    <a:lnTo>
                      <a:pt x="571" y="390"/>
                    </a:lnTo>
                    <a:lnTo>
                      <a:pt x="549" y="397"/>
                    </a:lnTo>
                    <a:lnTo>
                      <a:pt x="526" y="398"/>
                    </a:lnTo>
                    <a:lnTo>
                      <a:pt x="505" y="397"/>
                    </a:lnTo>
                    <a:lnTo>
                      <a:pt x="484" y="391"/>
                    </a:lnTo>
                    <a:lnTo>
                      <a:pt x="87" y="252"/>
                    </a:lnTo>
                    <a:lnTo>
                      <a:pt x="63" y="241"/>
                    </a:lnTo>
                    <a:lnTo>
                      <a:pt x="42" y="226"/>
                    </a:lnTo>
                    <a:lnTo>
                      <a:pt x="25" y="207"/>
                    </a:lnTo>
                    <a:lnTo>
                      <a:pt x="13" y="186"/>
                    </a:lnTo>
                    <a:lnTo>
                      <a:pt x="4" y="162"/>
                    </a:lnTo>
                    <a:lnTo>
                      <a:pt x="0" y="138"/>
                    </a:lnTo>
                    <a:lnTo>
                      <a:pt x="1" y="112"/>
                    </a:lnTo>
                    <a:lnTo>
                      <a:pt x="7" y="87"/>
                    </a:lnTo>
                    <a:lnTo>
                      <a:pt x="18" y="63"/>
                    </a:lnTo>
                    <a:lnTo>
                      <a:pt x="33" y="43"/>
                    </a:lnTo>
                    <a:lnTo>
                      <a:pt x="52" y="26"/>
                    </a:lnTo>
                    <a:lnTo>
                      <a:pt x="73" y="13"/>
                    </a:lnTo>
                    <a:lnTo>
                      <a:pt x="96" y="3"/>
                    </a:lnTo>
                    <a:lnTo>
                      <a:pt x="12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16" tIns="45708" rIns="91416" bIns="45708" numCol="1" anchor="t" anchorCtr="0" compatLnSpc="1"/>
              <a:lstStyle/>
              <a:p>
                <a:pPr defTabSz="913765"/>
                <a:endParaRPr lang="en-US" sz="1200">
                  <a:solidFill>
                    <a:prstClr val="black"/>
                  </a:solidFill>
                  <a:latin typeface="+mn-ea"/>
                </a:endParaRPr>
              </a:p>
            </p:txBody>
          </p:sp>
        </p:grpSp>
        <p:grpSp>
          <p:nvGrpSpPr>
            <p:cNvPr id="56" name="组合 55"/>
            <p:cNvGrpSpPr/>
            <p:nvPr/>
          </p:nvGrpSpPr>
          <p:grpSpPr>
            <a:xfrm>
              <a:off x="5441509" y="3966231"/>
              <a:ext cx="288900" cy="427381"/>
              <a:chOff x="5441509" y="3966231"/>
              <a:chExt cx="288900" cy="427381"/>
            </a:xfrm>
            <a:solidFill>
              <a:srgbClr val="236A8A"/>
            </a:solidFill>
          </p:grpSpPr>
          <p:sp>
            <p:nvSpPr>
              <p:cNvPr id="46" name="Freeform 15"/>
              <p:cNvSpPr/>
              <p:nvPr/>
            </p:nvSpPr>
            <p:spPr bwMode="auto">
              <a:xfrm>
                <a:off x="5441509" y="3966231"/>
                <a:ext cx="288900" cy="74016"/>
              </a:xfrm>
              <a:custGeom>
                <a:avLst/>
                <a:gdLst>
                  <a:gd name="T0" fmla="*/ 442 w 2419"/>
                  <a:gd name="T1" fmla="*/ 0 h 615"/>
                  <a:gd name="T2" fmla="*/ 1977 w 2419"/>
                  <a:gd name="T3" fmla="*/ 0 h 615"/>
                  <a:gd name="T4" fmla="*/ 2011 w 2419"/>
                  <a:gd name="T5" fmla="*/ 4 h 615"/>
                  <a:gd name="T6" fmla="*/ 2043 w 2419"/>
                  <a:gd name="T7" fmla="*/ 12 h 615"/>
                  <a:gd name="T8" fmla="*/ 2072 w 2419"/>
                  <a:gd name="T9" fmla="*/ 26 h 615"/>
                  <a:gd name="T10" fmla="*/ 2098 w 2419"/>
                  <a:gd name="T11" fmla="*/ 45 h 615"/>
                  <a:gd name="T12" fmla="*/ 2121 w 2419"/>
                  <a:gd name="T13" fmla="*/ 68 h 615"/>
                  <a:gd name="T14" fmla="*/ 2140 w 2419"/>
                  <a:gd name="T15" fmla="*/ 94 h 615"/>
                  <a:gd name="T16" fmla="*/ 2154 w 2419"/>
                  <a:gd name="T17" fmla="*/ 123 h 615"/>
                  <a:gd name="T18" fmla="*/ 2163 w 2419"/>
                  <a:gd name="T19" fmla="*/ 155 h 615"/>
                  <a:gd name="T20" fmla="*/ 2166 w 2419"/>
                  <a:gd name="T21" fmla="*/ 190 h 615"/>
                  <a:gd name="T22" fmla="*/ 2166 w 2419"/>
                  <a:gd name="T23" fmla="*/ 277 h 615"/>
                  <a:gd name="T24" fmla="*/ 2294 w 2419"/>
                  <a:gd name="T25" fmla="*/ 277 h 615"/>
                  <a:gd name="T26" fmla="*/ 2323 w 2419"/>
                  <a:gd name="T27" fmla="*/ 280 h 615"/>
                  <a:gd name="T28" fmla="*/ 2349 w 2419"/>
                  <a:gd name="T29" fmla="*/ 290 h 615"/>
                  <a:gd name="T30" fmla="*/ 2372 w 2419"/>
                  <a:gd name="T31" fmla="*/ 305 h 615"/>
                  <a:gd name="T32" fmla="*/ 2392 w 2419"/>
                  <a:gd name="T33" fmla="*/ 323 h 615"/>
                  <a:gd name="T34" fmla="*/ 2407 w 2419"/>
                  <a:gd name="T35" fmla="*/ 347 h 615"/>
                  <a:gd name="T36" fmla="*/ 2416 w 2419"/>
                  <a:gd name="T37" fmla="*/ 373 h 615"/>
                  <a:gd name="T38" fmla="*/ 2419 w 2419"/>
                  <a:gd name="T39" fmla="*/ 402 h 615"/>
                  <a:gd name="T40" fmla="*/ 2419 w 2419"/>
                  <a:gd name="T41" fmla="*/ 568 h 615"/>
                  <a:gd name="T42" fmla="*/ 2417 w 2419"/>
                  <a:gd name="T43" fmla="*/ 583 h 615"/>
                  <a:gd name="T44" fmla="*/ 2410 w 2419"/>
                  <a:gd name="T45" fmla="*/ 596 h 615"/>
                  <a:gd name="T46" fmla="*/ 2400 w 2419"/>
                  <a:gd name="T47" fmla="*/ 606 h 615"/>
                  <a:gd name="T48" fmla="*/ 2387 w 2419"/>
                  <a:gd name="T49" fmla="*/ 613 h 615"/>
                  <a:gd name="T50" fmla="*/ 2372 w 2419"/>
                  <a:gd name="T51" fmla="*/ 615 h 615"/>
                  <a:gd name="T52" fmla="*/ 47 w 2419"/>
                  <a:gd name="T53" fmla="*/ 615 h 615"/>
                  <a:gd name="T54" fmla="*/ 31 w 2419"/>
                  <a:gd name="T55" fmla="*/ 613 h 615"/>
                  <a:gd name="T56" fmla="*/ 20 w 2419"/>
                  <a:gd name="T57" fmla="*/ 606 h 615"/>
                  <a:gd name="T58" fmla="*/ 9 w 2419"/>
                  <a:gd name="T59" fmla="*/ 596 h 615"/>
                  <a:gd name="T60" fmla="*/ 2 w 2419"/>
                  <a:gd name="T61" fmla="*/ 583 h 615"/>
                  <a:gd name="T62" fmla="*/ 0 w 2419"/>
                  <a:gd name="T63" fmla="*/ 568 h 615"/>
                  <a:gd name="T64" fmla="*/ 0 w 2419"/>
                  <a:gd name="T65" fmla="*/ 402 h 615"/>
                  <a:gd name="T66" fmla="*/ 3 w 2419"/>
                  <a:gd name="T67" fmla="*/ 373 h 615"/>
                  <a:gd name="T68" fmla="*/ 13 w 2419"/>
                  <a:gd name="T69" fmla="*/ 347 h 615"/>
                  <a:gd name="T70" fmla="*/ 27 w 2419"/>
                  <a:gd name="T71" fmla="*/ 323 h 615"/>
                  <a:gd name="T72" fmla="*/ 47 w 2419"/>
                  <a:gd name="T73" fmla="*/ 305 h 615"/>
                  <a:gd name="T74" fmla="*/ 70 w 2419"/>
                  <a:gd name="T75" fmla="*/ 290 h 615"/>
                  <a:gd name="T76" fmla="*/ 97 w 2419"/>
                  <a:gd name="T77" fmla="*/ 280 h 615"/>
                  <a:gd name="T78" fmla="*/ 125 w 2419"/>
                  <a:gd name="T79" fmla="*/ 277 h 615"/>
                  <a:gd name="T80" fmla="*/ 253 w 2419"/>
                  <a:gd name="T81" fmla="*/ 277 h 615"/>
                  <a:gd name="T82" fmla="*/ 253 w 2419"/>
                  <a:gd name="T83" fmla="*/ 190 h 615"/>
                  <a:gd name="T84" fmla="*/ 256 w 2419"/>
                  <a:gd name="T85" fmla="*/ 155 h 615"/>
                  <a:gd name="T86" fmla="*/ 265 w 2419"/>
                  <a:gd name="T87" fmla="*/ 123 h 615"/>
                  <a:gd name="T88" fmla="*/ 279 w 2419"/>
                  <a:gd name="T89" fmla="*/ 94 h 615"/>
                  <a:gd name="T90" fmla="*/ 298 w 2419"/>
                  <a:gd name="T91" fmla="*/ 68 h 615"/>
                  <a:gd name="T92" fmla="*/ 320 w 2419"/>
                  <a:gd name="T93" fmla="*/ 45 h 615"/>
                  <a:gd name="T94" fmla="*/ 346 w 2419"/>
                  <a:gd name="T95" fmla="*/ 26 h 615"/>
                  <a:gd name="T96" fmla="*/ 376 w 2419"/>
                  <a:gd name="T97" fmla="*/ 12 h 615"/>
                  <a:gd name="T98" fmla="*/ 408 w 2419"/>
                  <a:gd name="T99" fmla="*/ 4 h 615"/>
                  <a:gd name="T100" fmla="*/ 442 w 2419"/>
                  <a:gd name="T101" fmla="*/ 0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19" h="615">
                    <a:moveTo>
                      <a:pt x="442" y="0"/>
                    </a:moveTo>
                    <a:lnTo>
                      <a:pt x="1977" y="0"/>
                    </a:lnTo>
                    <a:lnTo>
                      <a:pt x="2011" y="4"/>
                    </a:lnTo>
                    <a:lnTo>
                      <a:pt x="2043" y="12"/>
                    </a:lnTo>
                    <a:lnTo>
                      <a:pt x="2072" y="26"/>
                    </a:lnTo>
                    <a:lnTo>
                      <a:pt x="2098" y="45"/>
                    </a:lnTo>
                    <a:lnTo>
                      <a:pt x="2121" y="68"/>
                    </a:lnTo>
                    <a:lnTo>
                      <a:pt x="2140" y="94"/>
                    </a:lnTo>
                    <a:lnTo>
                      <a:pt x="2154" y="123"/>
                    </a:lnTo>
                    <a:lnTo>
                      <a:pt x="2163" y="155"/>
                    </a:lnTo>
                    <a:lnTo>
                      <a:pt x="2166" y="190"/>
                    </a:lnTo>
                    <a:lnTo>
                      <a:pt x="2166" y="277"/>
                    </a:lnTo>
                    <a:lnTo>
                      <a:pt x="2294" y="277"/>
                    </a:lnTo>
                    <a:lnTo>
                      <a:pt x="2323" y="280"/>
                    </a:lnTo>
                    <a:lnTo>
                      <a:pt x="2349" y="290"/>
                    </a:lnTo>
                    <a:lnTo>
                      <a:pt x="2372" y="305"/>
                    </a:lnTo>
                    <a:lnTo>
                      <a:pt x="2392" y="323"/>
                    </a:lnTo>
                    <a:lnTo>
                      <a:pt x="2407" y="347"/>
                    </a:lnTo>
                    <a:lnTo>
                      <a:pt x="2416" y="373"/>
                    </a:lnTo>
                    <a:lnTo>
                      <a:pt x="2419" y="402"/>
                    </a:lnTo>
                    <a:lnTo>
                      <a:pt x="2419" y="568"/>
                    </a:lnTo>
                    <a:lnTo>
                      <a:pt x="2417" y="583"/>
                    </a:lnTo>
                    <a:lnTo>
                      <a:pt x="2410" y="596"/>
                    </a:lnTo>
                    <a:lnTo>
                      <a:pt x="2400" y="606"/>
                    </a:lnTo>
                    <a:lnTo>
                      <a:pt x="2387" y="613"/>
                    </a:lnTo>
                    <a:lnTo>
                      <a:pt x="2372" y="615"/>
                    </a:lnTo>
                    <a:lnTo>
                      <a:pt x="47" y="615"/>
                    </a:lnTo>
                    <a:lnTo>
                      <a:pt x="31" y="613"/>
                    </a:lnTo>
                    <a:lnTo>
                      <a:pt x="20" y="606"/>
                    </a:lnTo>
                    <a:lnTo>
                      <a:pt x="9" y="596"/>
                    </a:lnTo>
                    <a:lnTo>
                      <a:pt x="2" y="583"/>
                    </a:lnTo>
                    <a:lnTo>
                      <a:pt x="0" y="568"/>
                    </a:lnTo>
                    <a:lnTo>
                      <a:pt x="0" y="402"/>
                    </a:lnTo>
                    <a:lnTo>
                      <a:pt x="3" y="373"/>
                    </a:lnTo>
                    <a:lnTo>
                      <a:pt x="13" y="347"/>
                    </a:lnTo>
                    <a:lnTo>
                      <a:pt x="27" y="323"/>
                    </a:lnTo>
                    <a:lnTo>
                      <a:pt x="47" y="305"/>
                    </a:lnTo>
                    <a:lnTo>
                      <a:pt x="70" y="290"/>
                    </a:lnTo>
                    <a:lnTo>
                      <a:pt x="97" y="280"/>
                    </a:lnTo>
                    <a:lnTo>
                      <a:pt x="125" y="277"/>
                    </a:lnTo>
                    <a:lnTo>
                      <a:pt x="253" y="277"/>
                    </a:lnTo>
                    <a:lnTo>
                      <a:pt x="253" y="190"/>
                    </a:lnTo>
                    <a:lnTo>
                      <a:pt x="256" y="155"/>
                    </a:lnTo>
                    <a:lnTo>
                      <a:pt x="265" y="123"/>
                    </a:lnTo>
                    <a:lnTo>
                      <a:pt x="279" y="94"/>
                    </a:lnTo>
                    <a:lnTo>
                      <a:pt x="298" y="68"/>
                    </a:lnTo>
                    <a:lnTo>
                      <a:pt x="320" y="45"/>
                    </a:lnTo>
                    <a:lnTo>
                      <a:pt x="346" y="26"/>
                    </a:lnTo>
                    <a:lnTo>
                      <a:pt x="376" y="12"/>
                    </a:lnTo>
                    <a:lnTo>
                      <a:pt x="408" y="4"/>
                    </a:lnTo>
                    <a:lnTo>
                      <a:pt x="44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16" tIns="45708" rIns="91416" bIns="45708" numCol="1" anchor="t" anchorCtr="0" compatLnSpc="1"/>
              <a:lstStyle/>
              <a:p>
                <a:pPr defTabSz="913765"/>
                <a:endParaRPr lang="en-US" sz="1200">
                  <a:solidFill>
                    <a:prstClr val="black"/>
                  </a:solidFill>
                  <a:latin typeface="+mn-ea"/>
                </a:endParaRPr>
              </a:p>
            </p:txBody>
          </p:sp>
          <p:sp>
            <p:nvSpPr>
              <p:cNvPr id="47" name="Freeform 16"/>
              <p:cNvSpPr/>
              <p:nvPr/>
            </p:nvSpPr>
            <p:spPr bwMode="auto">
              <a:xfrm>
                <a:off x="5484486" y="4284976"/>
                <a:ext cx="202946" cy="108636"/>
              </a:xfrm>
              <a:custGeom>
                <a:avLst/>
                <a:gdLst>
                  <a:gd name="T0" fmla="*/ 0 w 1699"/>
                  <a:gd name="T1" fmla="*/ 0 h 909"/>
                  <a:gd name="T2" fmla="*/ 23 w 1699"/>
                  <a:gd name="T3" fmla="*/ 6 h 909"/>
                  <a:gd name="T4" fmla="*/ 48 w 1699"/>
                  <a:gd name="T5" fmla="*/ 11 h 909"/>
                  <a:gd name="T6" fmla="*/ 73 w 1699"/>
                  <a:gd name="T7" fmla="*/ 12 h 909"/>
                  <a:gd name="T8" fmla="*/ 240 w 1699"/>
                  <a:gd name="T9" fmla="*/ 12 h 909"/>
                  <a:gd name="T10" fmla="*/ 294 w 1699"/>
                  <a:gd name="T11" fmla="*/ 637 h 909"/>
                  <a:gd name="T12" fmla="*/ 298 w 1699"/>
                  <a:gd name="T13" fmla="*/ 650 h 909"/>
                  <a:gd name="T14" fmla="*/ 306 w 1699"/>
                  <a:gd name="T15" fmla="*/ 661 h 909"/>
                  <a:gd name="T16" fmla="*/ 318 w 1699"/>
                  <a:gd name="T17" fmla="*/ 668 h 909"/>
                  <a:gd name="T18" fmla="*/ 331 w 1699"/>
                  <a:gd name="T19" fmla="*/ 671 h 909"/>
                  <a:gd name="T20" fmla="*/ 1368 w 1699"/>
                  <a:gd name="T21" fmla="*/ 671 h 909"/>
                  <a:gd name="T22" fmla="*/ 1382 w 1699"/>
                  <a:gd name="T23" fmla="*/ 668 h 909"/>
                  <a:gd name="T24" fmla="*/ 1393 w 1699"/>
                  <a:gd name="T25" fmla="*/ 661 h 909"/>
                  <a:gd name="T26" fmla="*/ 1402 w 1699"/>
                  <a:gd name="T27" fmla="*/ 650 h 909"/>
                  <a:gd name="T28" fmla="*/ 1405 w 1699"/>
                  <a:gd name="T29" fmla="*/ 637 h 909"/>
                  <a:gd name="T30" fmla="*/ 1460 w 1699"/>
                  <a:gd name="T31" fmla="*/ 12 h 909"/>
                  <a:gd name="T32" fmla="*/ 1627 w 1699"/>
                  <a:gd name="T33" fmla="*/ 12 h 909"/>
                  <a:gd name="T34" fmla="*/ 1652 w 1699"/>
                  <a:gd name="T35" fmla="*/ 11 h 909"/>
                  <a:gd name="T36" fmla="*/ 1675 w 1699"/>
                  <a:gd name="T37" fmla="*/ 6 h 909"/>
                  <a:gd name="T38" fmla="*/ 1699 w 1699"/>
                  <a:gd name="T39" fmla="*/ 0 h 909"/>
                  <a:gd name="T40" fmla="*/ 1642 w 1699"/>
                  <a:gd name="T41" fmla="*/ 658 h 909"/>
                  <a:gd name="T42" fmla="*/ 1635 w 1699"/>
                  <a:gd name="T43" fmla="*/ 699 h 909"/>
                  <a:gd name="T44" fmla="*/ 1622 w 1699"/>
                  <a:gd name="T45" fmla="*/ 739 h 909"/>
                  <a:gd name="T46" fmla="*/ 1605 w 1699"/>
                  <a:gd name="T47" fmla="*/ 775 h 909"/>
                  <a:gd name="T48" fmla="*/ 1581 w 1699"/>
                  <a:gd name="T49" fmla="*/ 808 h 909"/>
                  <a:gd name="T50" fmla="*/ 1554 w 1699"/>
                  <a:gd name="T51" fmla="*/ 836 h 909"/>
                  <a:gd name="T52" fmla="*/ 1522 w 1699"/>
                  <a:gd name="T53" fmla="*/ 861 h 909"/>
                  <a:gd name="T54" fmla="*/ 1489 w 1699"/>
                  <a:gd name="T55" fmla="*/ 882 h 909"/>
                  <a:gd name="T56" fmla="*/ 1451 w 1699"/>
                  <a:gd name="T57" fmla="*/ 896 h 909"/>
                  <a:gd name="T58" fmla="*/ 1410 w 1699"/>
                  <a:gd name="T59" fmla="*/ 906 h 909"/>
                  <a:gd name="T60" fmla="*/ 1368 w 1699"/>
                  <a:gd name="T61" fmla="*/ 909 h 909"/>
                  <a:gd name="T62" fmla="*/ 331 w 1699"/>
                  <a:gd name="T63" fmla="*/ 909 h 909"/>
                  <a:gd name="T64" fmla="*/ 288 w 1699"/>
                  <a:gd name="T65" fmla="*/ 906 h 909"/>
                  <a:gd name="T66" fmla="*/ 248 w 1699"/>
                  <a:gd name="T67" fmla="*/ 896 h 909"/>
                  <a:gd name="T68" fmla="*/ 211 w 1699"/>
                  <a:gd name="T69" fmla="*/ 882 h 909"/>
                  <a:gd name="T70" fmla="*/ 177 w 1699"/>
                  <a:gd name="T71" fmla="*/ 861 h 909"/>
                  <a:gd name="T72" fmla="*/ 145 w 1699"/>
                  <a:gd name="T73" fmla="*/ 836 h 909"/>
                  <a:gd name="T74" fmla="*/ 118 w 1699"/>
                  <a:gd name="T75" fmla="*/ 808 h 909"/>
                  <a:gd name="T76" fmla="*/ 95 w 1699"/>
                  <a:gd name="T77" fmla="*/ 775 h 909"/>
                  <a:gd name="T78" fmla="*/ 77 w 1699"/>
                  <a:gd name="T79" fmla="*/ 739 h 909"/>
                  <a:gd name="T80" fmla="*/ 65 w 1699"/>
                  <a:gd name="T81" fmla="*/ 699 h 909"/>
                  <a:gd name="T82" fmla="*/ 57 w 1699"/>
                  <a:gd name="T83" fmla="*/ 658 h 909"/>
                  <a:gd name="T84" fmla="*/ 0 w 1699"/>
                  <a:gd name="T85" fmla="*/ 0 h 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699" h="909">
                    <a:moveTo>
                      <a:pt x="0" y="0"/>
                    </a:moveTo>
                    <a:lnTo>
                      <a:pt x="23" y="6"/>
                    </a:lnTo>
                    <a:lnTo>
                      <a:pt x="48" y="11"/>
                    </a:lnTo>
                    <a:lnTo>
                      <a:pt x="73" y="12"/>
                    </a:lnTo>
                    <a:lnTo>
                      <a:pt x="240" y="12"/>
                    </a:lnTo>
                    <a:lnTo>
                      <a:pt x="294" y="637"/>
                    </a:lnTo>
                    <a:lnTo>
                      <a:pt x="298" y="650"/>
                    </a:lnTo>
                    <a:lnTo>
                      <a:pt x="306" y="661"/>
                    </a:lnTo>
                    <a:lnTo>
                      <a:pt x="318" y="668"/>
                    </a:lnTo>
                    <a:lnTo>
                      <a:pt x="331" y="671"/>
                    </a:lnTo>
                    <a:lnTo>
                      <a:pt x="1368" y="671"/>
                    </a:lnTo>
                    <a:lnTo>
                      <a:pt x="1382" y="668"/>
                    </a:lnTo>
                    <a:lnTo>
                      <a:pt x="1393" y="661"/>
                    </a:lnTo>
                    <a:lnTo>
                      <a:pt x="1402" y="650"/>
                    </a:lnTo>
                    <a:lnTo>
                      <a:pt x="1405" y="637"/>
                    </a:lnTo>
                    <a:lnTo>
                      <a:pt x="1460" y="12"/>
                    </a:lnTo>
                    <a:lnTo>
                      <a:pt x="1627" y="12"/>
                    </a:lnTo>
                    <a:lnTo>
                      <a:pt x="1652" y="11"/>
                    </a:lnTo>
                    <a:lnTo>
                      <a:pt x="1675" y="6"/>
                    </a:lnTo>
                    <a:lnTo>
                      <a:pt x="1699" y="0"/>
                    </a:lnTo>
                    <a:lnTo>
                      <a:pt x="1642" y="658"/>
                    </a:lnTo>
                    <a:lnTo>
                      <a:pt x="1635" y="699"/>
                    </a:lnTo>
                    <a:lnTo>
                      <a:pt x="1622" y="739"/>
                    </a:lnTo>
                    <a:lnTo>
                      <a:pt x="1605" y="775"/>
                    </a:lnTo>
                    <a:lnTo>
                      <a:pt x="1581" y="808"/>
                    </a:lnTo>
                    <a:lnTo>
                      <a:pt x="1554" y="836"/>
                    </a:lnTo>
                    <a:lnTo>
                      <a:pt x="1522" y="861"/>
                    </a:lnTo>
                    <a:lnTo>
                      <a:pt x="1489" y="882"/>
                    </a:lnTo>
                    <a:lnTo>
                      <a:pt x="1451" y="896"/>
                    </a:lnTo>
                    <a:lnTo>
                      <a:pt x="1410" y="906"/>
                    </a:lnTo>
                    <a:lnTo>
                      <a:pt x="1368" y="909"/>
                    </a:lnTo>
                    <a:lnTo>
                      <a:pt x="331" y="909"/>
                    </a:lnTo>
                    <a:lnTo>
                      <a:pt x="288" y="906"/>
                    </a:lnTo>
                    <a:lnTo>
                      <a:pt x="248" y="896"/>
                    </a:lnTo>
                    <a:lnTo>
                      <a:pt x="211" y="882"/>
                    </a:lnTo>
                    <a:lnTo>
                      <a:pt x="177" y="861"/>
                    </a:lnTo>
                    <a:lnTo>
                      <a:pt x="145" y="836"/>
                    </a:lnTo>
                    <a:lnTo>
                      <a:pt x="118" y="808"/>
                    </a:lnTo>
                    <a:lnTo>
                      <a:pt x="95" y="775"/>
                    </a:lnTo>
                    <a:lnTo>
                      <a:pt x="77" y="739"/>
                    </a:lnTo>
                    <a:lnTo>
                      <a:pt x="65" y="699"/>
                    </a:lnTo>
                    <a:lnTo>
                      <a:pt x="57" y="65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16" tIns="45708" rIns="91416" bIns="45708" numCol="1" anchor="t" anchorCtr="0" compatLnSpc="1"/>
              <a:lstStyle/>
              <a:p>
                <a:pPr defTabSz="913765"/>
                <a:endParaRPr lang="en-US" sz="1200">
                  <a:solidFill>
                    <a:prstClr val="black"/>
                  </a:solidFill>
                  <a:latin typeface="+mn-ea"/>
                </a:endParaRPr>
              </a:p>
            </p:txBody>
          </p:sp>
          <p:sp>
            <p:nvSpPr>
              <p:cNvPr id="48" name="Freeform 17"/>
              <p:cNvSpPr/>
              <p:nvPr/>
            </p:nvSpPr>
            <p:spPr bwMode="auto">
              <a:xfrm>
                <a:off x="5464191" y="4056960"/>
                <a:ext cx="243536" cy="82372"/>
              </a:xfrm>
              <a:custGeom>
                <a:avLst/>
                <a:gdLst>
                  <a:gd name="T0" fmla="*/ 0 w 2035"/>
                  <a:gd name="T1" fmla="*/ 0 h 687"/>
                  <a:gd name="T2" fmla="*/ 2035 w 2035"/>
                  <a:gd name="T3" fmla="*/ 0 h 687"/>
                  <a:gd name="T4" fmla="*/ 1975 w 2035"/>
                  <a:gd name="T5" fmla="*/ 687 h 687"/>
                  <a:gd name="T6" fmla="*/ 1943 w 2035"/>
                  <a:gd name="T7" fmla="*/ 676 h 687"/>
                  <a:gd name="T8" fmla="*/ 1910 w 2035"/>
                  <a:gd name="T9" fmla="*/ 669 h 687"/>
                  <a:gd name="T10" fmla="*/ 1876 w 2035"/>
                  <a:gd name="T11" fmla="*/ 667 h 687"/>
                  <a:gd name="T12" fmla="*/ 1738 w 2035"/>
                  <a:gd name="T13" fmla="*/ 667 h 687"/>
                  <a:gd name="T14" fmla="*/ 1776 w 2035"/>
                  <a:gd name="T15" fmla="*/ 238 h 687"/>
                  <a:gd name="T16" fmla="*/ 260 w 2035"/>
                  <a:gd name="T17" fmla="*/ 238 h 687"/>
                  <a:gd name="T18" fmla="*/ 297 w 2035"/>
                  <a:gd name="T19" fmla="*/ 667 h 687"/>
                  <a:gd name="T20" fmla="*/ 161 w 2035"/>
                  <a:gd name="T21" fmla="*/ 667 h 687"/>
                  <a:gd name="T22" fmla="*/ 126 w 2035"/>
                  <a:gd name="T23" fmla="*/ 669 h 687"/>
                  <a:gd name="T24" fmla="*/ 93 w 2035"/>
                  <a:gd name="T25" fmla="*/ 676 h 687"/>
                  <a:gd name="T26" fmla="*/ 60 w 2035"/>
                  <a:gd name="T27" fmla="*/ 687 h 687"/>
                  <a:gd name="T28" fmla="*/ 0 w 2035"/>
                  <a:gd name="T29" fmla="*/ 0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35" h="687">
                    <a:moveTo>
                      <a:pt x="0" y="0"/>
                    </a:moveTo>
                    <a:lnTo>
                      <a:pt x="2035" y="0"/>
                    </a:lnTo>
                    <a:lnTo>
                      <a:pt x="1975" y="687"/>
                    </a:lnTo>
                    <a:lnTo>
                      <a:pt x="1943" y="676"/>
                    </a:lnTo>
                    <a:lnTo>
                      <a:pt x="1910" y="669"/>
                    </a:lnTo>
                    <a:lnTo>
                      <a:pt x="1876" y="667"/>
                    </a:lnTo>
                    <a:lnTo>
                      <a:pt x="1738" y="667"/>
                    </a:lnTo>
                    <a:lnTo>
                      <a:pt x="1776" y="238"/>
                    </a:lnTo>
                    <a:lnTo>
                      <a:pt x="260" y="238"/>
                    </a:lnTo>
                    <a:lnTo>
                      <a:pt x="297" y="667"/>
                    </a:lnTo>
                    <a:lnTo>
                      <a:pt x="161" y="667"/>
                    </a:lnTo>
                    <a:lnTo>
                      <a:pt x="126" y="669"/>
                    </a:lnTo>
                    <a:lnTo>
                      <a:pt x="93" y="676"/>
                    </a:lnTo>
                    <a:lnTo>
                      <a:pt x="60" y="68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16" tIns="45708" rIns="91416" bIns="45708" numCol="1" anchor="t" anchorCtr="0" compatLnSpc="1"/>
              <a:lstStyle/>
              <a:p>
                <a:pPr defTabSz="913765"/>
                <a:endParaRPr lang="en-US" sz="1200">
                  <a:solidFill>
                    <a:prstClr val="black"/>
                  </a:solidFill>
                  <a:latin typeface="+mn-ea"/>
                </a:endParaRPr>
              </a:p>
            </p:txBody>
          </p:sp>
          <p:sp>
            <p:nvSpPr>
              <p:cNvPr id="49" name="Freeform 18"/>
              <p:cNvSpPr>
                <a:spLocks noEditPoints="1"/>
              </p:cNvSpPr>
              <p:nvPr/>
            </p:nvSpPr>
            <p:spPr bwMode="auto">
              <a:xfrm>
                <a:off x="5473742" y="4158433"/>
                <a:ext cx="224435" cy="107442"/>
              </a:xfrm>
              <a:custGeom>
                <a:avLst/>
                <a:gdLst>
                  <a:gd name="T0" fmla="*/ 1010 w 1873"/>
                  <a:gd name="T1" fmla="*/ 86 h 896"/>
                  <a:gd name="T2" fmla="*/ 932 w 1873"/>
                  <a:gd name="T3" fmla="*/ 99 h 896"/>
                  <a:gd name="T4" fmla="*/ 852 w 1873"/>
                  <a:gd name="T5" fmla="*/ 129 h 896"/>
                  <a:gd name="T6" fmla="*/ 774 w 1873"/>
                  <a:gd name="T7" fmla="*/ 175 h 896"/>
                  <a:gd name="T8" fmla="*/ 701 w 1873"/>
                  <a:gd name="T9" fmla="*/ 237 h 896"/>
                  <a:gd name="T10" fmla="*/ 638 w 1873"/>
                  <a:gd name="T11" fmla="*/ 311 h 896"/>
                  <a:gd name="T12" fmla="*/ 593 w 1873"/>
                  <a:gd name="T13" fmla="*/ 389 h 896"/>
                  <a:gd name="T14" fmla="*/ 562 w 1873"/>
                  <a:gd name="T15" fmla="*/ 469 h 896"/>
                  <a:gd name="T16" fmla="*/ 549 w 1873"/>
                  <a:gd name="T17" fmla="*/ 547 h 896"/>
                  <a:gd name="T18" fmla="*/ 554 w 1873"/>
                  <a:gd name="T19" fmla="*/ 621 h 896"/>
                  <a:gd name="T20" fmla="*/ 575 w 1873"/>
                  <a:gd name="T21" fmla="*/ 688 h 896"/>
                  <a:gd name="T22" fmla="*/ 617 w 1873"/>
                  <a:gd name="T23" fmla="*/ 744 h 896"/>
                  <a:gd name="T24" fmla="*/ 672 w 1873"/>
                  <a:gd name="T25" fmla="*/ 784 h 896"/>
                  <a:gd name="T26" fmla="*/ 738 w 1873"/>
                  <a:gd name="T27" fmla="*/ 806 h 896"/>
                  <a:gd name="T28" fmla="*/ 813 w 1873"/>
                  <a:gd name="T29" fmla="*/ 810 h 896"/>
                  <a:gd name="T30" fmla="*/ 891 w 1873"/>
                  <a:gd name="T31" fmla="*/ 797 h 896"/>
                  <a:gd name="T32" fmla="*/ 971 w 1873"/>
                  <a:gd name="T33" fmla="*/ 767 h 896"/>
                  <a:gd name="T34" fmla="*/ 1048 w 1873"/>
                  <a:gd name="T35" fmla="*/ 721 h 896"/>
                  <a:gd name="T36" fmla="*/ 1122 w 1873"/>
                  <a:gd name="T37" fmla="*/ 659 h 896"/>
                  <a:gd name="T38" fmla="*/ 1184 w 1873"/>
                  <a:gd name="T39" fmla="*/ 585 h 896"/>
                  <a:gd name="T40" fmla="*/ 1230 w 1873"/>
                  <a:gd name="T41" fmla="*/ 508 h 896"/>
                  <a:gd name="T42" fmla="*/ 1260 w 1873"/>
                  <a:gd name="T43" fmla="*/ 428 h 896"/>
                  <a:gd name="T44" fmla="*/ 1273 w 1873"/>
                  <a:gd name="T45" fmla="*/ 349 h 896"/>
                  <a:gd name="T46" fmla="*/ 1268 w 1873"/>
                  <a:gd name="T47" fmla="*/ 275 h 896"/>
                  <a:gd name="T48" fmla="*/ 1247 w 1873"/>
                  <a:gd name="T49" fmla="*/ 209 h 896"/>
                  <a:gd name="T50" fmla="*/ 1206 w 1873"/>
                  <a:gd name="T51" fmla="*/ 153 h 896"/>
                  <a:gd name="T52" fmla="*/ 1150 w 1873"/>
                  <a:gd name="T53" fmla="*/ 112 h 896"/>
                  <a:gd name="T54" fmla="*/ 1084 w 1873"/>
                  <a:gd name="T55" fmla="*/ 90 h 896"/>
                  <a:gd name="T56" fmla="*/ 80 w 1873"/>
                  <a:gd name="T57" fmla="*/ 0 h 896"/>
                  <a:gd name="T58" fmla="*/ 1811 w 1873"/>
                  <a:gd name="T59" fmla="*/ 2 h 896"/>
                  <a:gd name="T60" fmla="*/ 1842 w 1873"/>
                  <a:gd name="T61" fmla="*/ 15 h 896"/>
                  <a:gd name="T62" fmla="*/ 1865 w 1873"/>
                  <a:gd name="T63" fmla="*/ 41 h 896"/>
                  <a:gd name="T64" fmla="*/ 1873 w 1873"/>
                  <a:gd name="T65" fmla="*/ 76 h 896"/>
                  <a:gd name="T66" fmla="*/ 1793 w 1873"/>
                  <a:gd name="T67" fmla="*/ 825 h 896"/>
                  <a:gd name="T68" fmla="*/ 1780 w 1873"/>
                  <a:gd name="T69" fmla="*/ 862 h 896"/>
                  <a:gd name="T70" fmla="*/ 1752 w 1873"/>
                  <a:gd name="T71" fmla="*/ 887 h 896"/>
                  <a:gd name="T72" fmla="*/ 1714 w 1873"/>
                  <a:gd name="T73" fmla="*/ 896 h 896"/>
                  <a:gd name="T74" fmla="*/ 141 w 1873"/>
                  <a:gd name="T75" fmla="*/ 894 h 896"/>
                  <a:gd name="T76" fmla="*/ 107 w 1873"/>
                  <a:gd name="T77" fmla="*/ 876 h 896"/>
                  <a:gd name="T78" fmla="*/ 85 w 1873"/>
                  <a:gd name="T79" fmla="*/ 844 h 896"/>
                  <a:gd name="T80" fmla="*/ 7 w 1873"/>
                  <a:gd name="T81" fmla="*/ 157 h 896"/>
                  <a:gd name="T82" fmla="*/ 0 w 1873"/>
                  <a:gd name="T83" fmla="*/ 87 h 896"/>
                  <a:gd name="T84" fmla="*/ 1 w 1873"/>
                  <a:gd name="T85" fmla="*/ 82 h 896"/>
                  <a:gd name="T86" fmla="*/ 8 w 1873"/>
                  <a:gd name="T87" fmla="*/ 43 h 896"/>
                  <a:gd name="T88" fmla="*/ 32 w 1873"/>
                  <a:gd name="T89" fmla="*/ 15 h 896"/>
                  <a:gd name="T90" fmla="*/ 63 w 1873"/>
                  <a:gd name="T91" fmla="*/ 2 h 8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73" h="896">
                    <a:moveTo>
                      <a:pt x="1048" y="86"/>
                    </a:moveTo>
                    <a:lnTo>
                      <a:pt x="1010" y="86"/>
                    </a:lnTo>
                    <a:lnTo>
                      <a:pt x="971" y="90"/>
                    </a:lnTo>
                    <a:lnTo>
                      <a:pt x="932" y="99"/>
                    </a:lnTo>
                    <a:lnTo>
                      <a:pt x="891" y="112"/>
                    </a:lnTo>
                    <a:lnTo>
                      <a:pt x="852" y="129"/>
                    </a:lnTo>
                    <a:lnTo>
                      <a:pt x="812" y="150"/>
                    </a:lnTo>
                    <a:lnTo>
                      <a:pt x="774" y="175"/>
                    </a:lnTo>
                    <a:lnTo>
                      <a:pt x="737" y="204"/>
                    </a:lnTo>
                    <a:lnTo>
                      <a:pt x="701" y="237"/>
                    </a:lnTo>
                    <a:lnTo>
                      <a:pt x="668" y="273"/>
                    </a:lnTo>
                    <a:lnTo>
                      <a:pt x="638" y="311"/>
                    </a:lnTo>
                    <a:lnTo>
                      <a:pt x="613" y="349"/>
                    </a:lnTo>
                    <a:lnTo>
                      <a:pt x="593" y="389"/>
                    </a:lnTo>
                    <a:lnTo>
                      <a:pt x="575" y="429"/>
                    </a:lnTo>
                    <a:lnTo>
                      <a:pt x="562" y="469"/>
                    </a:lnTo>
                    <a:lnTo>
                      <a:pt x="554" y="508"/>
                    </a:lnTo>
                    <a:lnTo>
                      <a:pt x="549" y="547"/>
                    </a:lnTo>
                    <a:lnTo>
                      <a:pt x="549" y="584"/>
                    </a:lnTo>
                    <a:lnTo>
                      <a:pt x="554" y="621"/>
                    </a:lnTo>
                    <a:lnTo>
                      <a:pt x="562" y="655"/>
                    </a:lnTo>
                    <a:lnTo>
                      <a:pt x="575" y="688"/>
                    </a:lnTo>
                    <a:lnTo>
                      <a:pt x="594" y="717"/>
                    </a:lnTo>
                    <a:lnTo>
                      <a:pt x="617" y="744"/>
                    </a:lnTo>
                    <a:lnTo>
                      <a:pt x="643" y="766"/>
                    </a:lnTo>
                    <a:lnTo>
                      <a:pt x="672" y="784"/>
                    </a:lnTo>
                    <a:lnTo>
                      <a:pt x="705" y="797"/>
                    </a:lnTo>
                    <a:lnTo>
                      <a:pt x="738" y="806"/>
                    </a:lnTo>
                    <a:lnTo>
                      <a:pt x="775" y="810"/>
                    </a:lnTo>
                    <a:lnTo>
                      <a:pt x="813" y="810"/>
                    </a:lnTo>
                    <a:lnTo>
                      <a:pt x="851" y="806"/>
                    </a:lnTo>
                    <a:lnTo>
                      <a:pt x="891" y="797"/>
                    </a:lnTo>
                    <a:lnTo>
                      <a:pt x="930" y="784"/>
                    </a:lnTo>
                    <a:lnTo>
                      <a:pt x="971" y="767"/>
                    </a:lnTo>
                    <a:lnTo>
                      <a:pt x="1010" y="746"/>
                    </a:lnTo>
                    <a:lnTo>
                      <a:pt x="1048" y="721"/>
                    </a:lnTo>
                    <a:lnTo>
                      <a:pt x="1086" y="692"/>
                    </a:lnTo>
                    <a:lnTo>
                      <a:pt x="1122" y="659"/>
                    </a:lnTo>
                    <a:lnTo>
                      <a:pt x="1154" y="623"/>
                    </a:lnTo>
                    <a:lnTo>
                      <a:pt x="1184" y="585"/>
                    </a:lnTo>
                    <a:lnTo>
                      <a:pt x="1209" y="547"/>
                    </a:lnTo>
                    <a:lnTo>
                      <a:pt x="1230" y="508"/>
                    </a:lnTo>
                    <a:lnTo>
                      <a:pt x="1247" y="468"/>
                    </a:lnTo>
                    <a:lnTo>
                      <a:pt x="1260" y="428"/>
                    </a:lnTo>
                    <a:lnTo>
                      <a:pt x="1268" y="388"/>
                    </a:lnTo>
                    <a:lnTo>
                      <a:pt x="1273" y="349"/>
                    </a:lnTo>
                    <a:lnTo>
                      <a:pt x="1273" y="312"/>
                    </a:lnTo>
                    <a:lnTo>
                      <a:pt x="1268" y="275"/>
                    </a:lnTo>
                    <a:lnTo>
                      <a:pt x="1260" y="241"/>
                    </a:lnTo>
                    <a:lnTo>
                      <a:pt x="1247" y="209"/>
                    </a:lnTo>
                    <a:lnTo>
                      <a:pt x="1228" y="179"/>
                    </a:lnTo>
                    <a:lnTo>
                      <a:pt x="1206" y="153"/>
                    </a:lnTo>
                    <a:lnTo>
                      <a:pt x="1179" y="131"/>
                    </a:lnTo>
                    <a:lnTo>
                      <a:pt x="1150" y="112"/>
                    </a:lnTo>
                    <a:lnTo>
                      <a:pt x="1118" y="99"/>
                    </a:lnTo>
                    <a:lnTo>
                      <a:pt x="1084" y="90"/>
                    </a:lnTo>
                    <a:lnTo>
                      <a:pt x="1048" y="86"/>
                    </a:lnTo>
                    <a:close/>
                    <a:moveTo>
                      <a:pt x="80" y="0"/>
                    </a:moveTo>
                    <a:lnTo>
                      <a:pt x="1795" y="0"/>
                    </a:lnTo>
                    <a:lnTo>
                      <a:pt x="1811" y="2"/>
                    </a:lnTo>
                    <a:lnTo>
                      <a:pt x="1828" y="8"/>
                    </a:lnTo>
                    <a:lnTo>
                      <a:pt x="1842" y="15"/>
                    </a:lnTo>
                    <a:lnTo>
                      <a:pt x="1855" y="27"/>
                    </a:lnTo>
                    <a:lnTo>
                      <a:pt x="1865" y="41"/>
                    </a:lnTo>
                    <a:lnTo>
                      <a:pt x="1871" y="59"/>
                    </a:lnTo>
                    <a:lnTo>
                      <a:pt x="1873" y="76"/>
                    </a:lnTo>
                    <a:lnTo>
                      <a:pt x="1862" y="200"/>
                    </a:lnTo>
                    <a:lnTo>
                      <a:pt x="1793" y="825"/>
                    </a:lnTo>
                    <a:lnTo>
                      <a:pt x="1789" y="844"/>
                    </a:lnTo>
                    <a:lnTo>
                      <a:pt x="1780" y="862"/>
                    </a:lnTo>
                    <a:lnTo>
                      <a:pt x="1767" y="876"/>
                    </a:lnTo>
                    <a:lnTo>
                      <a:pt x="1752" y="887"/>
                    </a:lnTo>
                    <a:lnTo>
                      <a:pt x="1733" y="894"/>
                    </a:lnTo>
                    <a:lnTo>
                      <a:pt x="1714" y="896"/>
                    </a:lnTo>
                    <a:lnTo>
                      <a:pt x="160" y="896"/>
                    </a:lnTo>
                    <a:lnTo>
                      <a:pt x="141" y="894"/>
                    </a:lnTo>
                    <a:lnTo>
                      <a:pt x="122" y="887"/>
                    </a:lnTo>
                    <a:lnTo>
                      <a:pt x="107" y="876"/>
                    </a:lnTo>
                    <a:lnTo>
                      <a:pt x="94" y="862"/>
                    </a:lnTo>
                    <a:lnTo>
                      <a:pt x="85" y="844"/>
                    </a:lnTo>
                    <a:lnTo>
                      <a:pt x="81" y="825"/>
                    </a:lnTo>
                    <a:lnTo>
                      <a:pt x="7" y="157"/>
                    </a:lnTo>
                    <a:lnTo>
                      <a:pt x="0" y="89"/>
                    </a:lnTo>
                    <a:lnTo>
                      <a:pt x="0" y="87"/>
                    </a:lnTo>
                    <a:lnTo>
                      <a:pt x="1" y="84"/>
                    </a:lnTo>
                    <a:lnTo>
                      <a:pt x="1" y="82"/>
                    </a:lnTo>
                    <a:lnTo>
                      <a:pt x="3" y="62"/>
                    </a:lnTo>
                    <a:lnTo>
                      <a:pt x="8" y="43"/>
                    </a:lnTo>
                    <a:lnTo>
                      <a:pt x="19" y="27"/>
                    </a:lnTo>
                    <a:lnTo>
                      <a:pt x="32" y="15"/>
                    </a:lnTo>
                    <a:lnTo>
                      <a:pt x="46" y="8"/>
                    </a:lnTo>
                    <a:lnTo>
                      <a:pt x="63" y="2"/>
                    </a:lnTo>
                    <a:lnTo>
                      <a:pt x="8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16" tIns="45708" rIns="91416" bIns="45708" numCol="1" anchor="t" anchorCtr="0" compatLnSpc="1"/>
              <a:lstStyle/>
              <a:p>
                <a:pPr defTabSz="913765"/>
                <a:endParaRPr lang="en-US" sz="1200">
                  <a:solidFill>
                    <a:prstClr val="black"/>
                  </a:solidFill>
                  <a:latin typeface="+mn-ea"/>
                </a:endParaRPr>
              </a:p>
            </p:txBody>
          </p:sp>
          <p:sp>
            <p:nvSpPr>
              <p:cNvPr id="50" name="Freeform 19"/>
              <p:cNvSpPr/>
              <p:nvPr/>
            </p:nvSpPr>
            <p:spPr bwMode="auto">
              <a:xfrm>
                <a:off x="5551339" y="4179921"/>
                <a:ext cx="63271" cy="63271"/>
              </a:xfrm>
              <a:custGeom>
                <a:avLst/>
                <a:gdLst>
                  <a:gd name="T0" fmla="*/ 470 w 530"/>
                  <a:gd name="T1" fmla="*/ 0 h 531"/>
                  <a:gd name="T2" fmla="*/ 486 w 530"/>
                  <a:gd name="T3" fmla="*/ 2 h 531"/>
                  <a:gd name="T4" fmla="*/ 500 w 530"/>
                  <a:gd name="T5" fmla="*/ 7 h 531"/>
                  <a:gd name="T6" fmla="*/ 512 w 530"/>
                  <a:gd name="T7" fmla="*/ 17 h 531"/>
                  <a:gd name="T8" fmla="*/ 521 w 530"/>
                  <a:gd name="T9" fmla="*/ 29 h 531"/>
                  <a:gd name="T10" fmla="*/ 528 w 530"/>
                  <a:gd name="T11" fmla="*/ 43 h 531"/>
                  <a:gd name="T12" fmla="*/ 530 w 530"/>
                  <a:gd name="T13" fmla="*/ 59 h 531"/>
                  <a:gd name="T14" fmla="*/ 528 w 530"/>
                  <a:gd name="T15" fmla="*/ 75 h 531"/>
                  <a:gd name="T16" fmla="*/ 522 w 530"/>
                  <a:gd name="T17" fmla="*/ 89 h 531"/>
                  <a:gd name="T18" fmla="*/ 514 w 530"/>
                  <a:gd name="T19" fmla="*/ 101 h 531"/>
                  <a:gd name="T20" fmla="*/ 501 w 530"/>
                  <a:gd name="T21" fmla="*/ 111 h 531"/>
                  <a:gd name="T22" fmla="*/ 487 w 530"/>
                  <a:gd name="T23" fmla="*/ 117 h 531"/>
                  <a:gd name="T24" fmla="*/ 451 w 530"/>
                  <a:gd name="T25" fmla="*/ 130 h 531"/>
                  <a:gd name="T26" fmla="*/ 417 w 530"/>
                  <a:gd name="T27" fmla="*/ 149 h 531"/>
                  <a:gd name="T28" fmla="*/ 387 w 530"/>
                  <a:gd name="T29" fmla="*/ 172 h 531"/>
                  <a:gd name="T30" fmla="*/ 360 w 530"/>
                  <a:gd name="T31" fmla="*/ 199 h 531"/>
                  <a:gd name="T32" fmla="*/ 338 w 530"/>
                  <a:gd name="T33" fmla="*/ 229 h 531"/>
                  <a:gd name="T34" fmla="*/ 319 w 530"/>
                  <a:gd name="T35" fmla="*/ 263 h 531"/>
                  <a:gd name="T36" fmla="*/ 306 w 530"/>
                  <a:gd name="T37" fmla="*/ 300 h 531"/>
                  <a:gd name="T38" fmla="*/ 294 w 530"/>
                  <a:gd name="T39" fmla="*/ 336 h 531"/>
                  <a:gd name="T40" fmla="*/ 278 w 530"/>
                  <a:gd name="T41" fmla="*/ 370 h 531"/>
                  <a:gd name="T42" fmla="*/ 257 w 530"/>
                  <a:gd name="T43" fmla="*/ 401 h 531"/>
                  <a:gd name="T44" fmla="*/ 232 w 530"/>
                  <a:gd name="T45" fmla="*/ 429 h 531"/>
                  <a:gd name="T46" fmla="*/ 204 w 530"/>
                  <a:gd name="T47" fmla="*/ 454 h 531"/>
                  <a:gd name="T48" fmla="*/ 173 w 530"/>
                  <a:gd name="T49" fmla="*/ 475 h 531"/>
                  <a:gd name="T50" fmla="*/ 89 w 530"/>
                  <a:gd name="T51" fmla="*/ 523 h 531"/>
                  <a:gd name="T52" fmla="*/ 75 w 530"/>
                  <a:gd name="T53" fmla="*/ 528 h 531"/>
                  <a:gd name="T54" fmla="*/ 60 w 530"/>
                  <a:gd name="T55" fmla="*/ 531 h 531"/>
                  <a:gd name="T56" fmla="*/ 45 w 530"/>
                  <a:gd name="T57" fmla="*/ 528 h 531"/>
                  <a:gd name="T58" fmla="*/ 30 w 530"/>
                  <a:gd name="T59" fmla="*/ 523 h 531"/>
                  <a:gd name="T60" fmla="*/ 18 w 530"/>
                  <a:gd name="T61" fmla="*/ 513 h 531"/>
                  <a:gd name="T62" fmla="*/ 8 w 530"/>
                  <a:gd name="T63" fmla="*/ 500 h 531"/>
                  <a:gd name="T64" fmla="*/ 2 w 530"/>
                  <a:gd name="T65" fmla="*/ 486 h 531"/>
                  <a:gd name="T66" fmla="*/ 0 w 530"/>
                  <a:gd name="T67" fmla="*/ 471 h 531"/>
                  <a:gd name="T68" fmla="*/ 2 w 530"/>
                  <a:gd name="T69" fmla="*/ 455 h 531"/>
                  <a:gd name="T70" fmla="*/ 9 w 530"/>
                  <a:gd name="T71" fmla="*/ 441 h 531"/>
                  <a:gd name="T72" fmla="*/ 17 w 530"/>
                  <a:gd name="T73" fmla="*/ 429 h 531"/>
                  <a:gd name="T74" fmla="*/ 30 w 530"/>
                  <a:gd name="T75" fmla="*/ 420 h 531"/>
                  <a:gd name="T76" fmla="*/ 114 w 530"/>
                  <a:gd name="T77" fmla="*/ 372 h 531"/>
                  <a:gd name="T78" fmla="*/ 136 w 530"/>
                  <a:gd name="T79" fmla="*/ 356 h 531"/>
                  <a:gd name="T80" fmla="*/ 154 w 530"/>
                  <a:gd name="T81" fmla="*/ 338 h 531"/>
                  <a:gd name="T82" fmla="*/ 171 w 530"/>
                  <a:gd name="T83" fmla="*/ 317 h 531"/>
                  <a:gd name="T84" fmla="*/ 184 w 530"/>
                  <a:gd name="T85" fmla="*/ 294 h 531"/>
                  <a:gd name="T86" fmla="*/ 192 w 530"/>
                  <a:gd name="T87" fmla="*/ 269 h 531"/>
                  <a:gd name="T88" fmla="*/ 205 w 530"/>
                  <a:gd name="T89" fmla="*/ 228 h 531"/>
                  <a:gd name="T90" fmla="*/ 224 w 530"/>
                  <a:gd name="T91" fmla="*/ 188 h 531"/>
                  <a:gd name="T92" fmla="*/ 247 w 530"/>
                  <a:gd name="T93" fmla="*/ 151 h 531"/>
                  <a:gd name="T94" fmla="*/ 274 w 530"/>
                  <a:gd name="T95" fmla="*/ 117 h 531"/>
                  <a:gd name="T96" fmla="*/ 303 w 530"/>
                  <a:gd name="T97" fmla="*/ 86 h 531"/>
                  <a:gd name="T98" fmla="*/ 337 w 530"/>
                  <a:gd name="T99" fmla="*/ 58 h 531"/>
                  <a:gd name="T100" fmla="*/ 374 w 530"/>
                  <a:gd name="T101" fmla="*/ 36 h 531"/>
                  <a:gd name="T102" fmla="*/ 413 w 530"/>
                  <a:gd name="T103" fmla="*/ 17 h 531"/>
                  <a:gd name="T104" fmla="*/ 454 w 530"/>
                  <a:gd name="T105" fmla="*/ 2 h 531"/>
                  <a:gd name="T106" fmla="*/ 470 w 530"/>
                  <a:gd name="T107" fmla="*/ 0 h 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30" h="531">
                    <a:moveTo>
                      <a:pt x="470" y="0"/>
                    </a:moveTo>
                    <a:lnTo>
                      <a:pt x="486" y="2"/>
                    </a:lnTo>
                    <a:lnTo>
                      <a:pt x="500" y="7"/>
                    </a:lnTo>
                    <a:lnTo>
                      <a:pt x="512" y="17"/>
                    </a:lnTo>
                    <a:lnTo>
                      <a:pt x="521" y="29"/>
                    </a:lnTo>
                    <a:lnTo>
                      <a:pt x="528" y="43"/>
                    </a:lnTo>
                    <a:lnTo>
                      <a:pt x="530" y="59"/>
                    </a:lnTo>
                    <a:lnTo>
                      <a:pt x="528" y="75"/>
                    </a:lnTo>
                    <a:lnTo>
                      <a:pt x="522" y="89"/>
                    </a:lnTo>
                    <a:lnTo>
                      <a:pt x="514" y="101"/>
                    </a:lnTo>
                    <a:lnTo>
                      <a:pt x="501" y="111"/>
                    </a:lnTo>
                    <a:lnTo>
                      <a:pt x="487" y="117"/>
                    </a:lnTo>
                    <a:lnTo>
                      <a:pt x="451" y="130"/>
                    </a:lnTo>
                    <a:lnTo>
                      <a:pt x="417" y="149"/>
                    </a:lnTo>
                    <a:lnTo>
                      <a:pt x="387" y="172"/>
                    </a:lnTo>
                    <a:lnTo>
                      <a:pt x="360" y="199"/>
                    </a:lnTo>
                    <a:lnTo>
                      <a:pt x="338" y="229"/>
                    </a:lnTo>
                    <a:lnTo>
                      <a:pt x="319" y="263"/>
                    </a:lnTo>
                    <a:lnTo>
                      <a:pt x="306" y="300"/>
                    </a:lnTo>
                    <a:lnTo>
                      <a:pt x="294" y="336"/>
                    </a:lnTo>
                    <a:lnTo>
                      <a:pt x="278" y="370"/>
                    </a:lnTo>
                    <a:lnTo>
                      <a:pt x="257" y="401"/>
                    </a:lnTo>
                    <a:lnTo>
                      <a:pt x="232" y="429"/>
                    </a:lnTo>
                    <a:lnTo>
                      <a:pt x="204" y="454"/>
                    </a:lnTo>
                    <a:lnTo>
                      <a:pt x="173" y="475"/>
                    </a:lnTo>
                    <a:lnTo>
                      <a:pt x="89" y="523"/>
                    </a:lnTo>
                    <a:lnTo>
                      <a:pt x="75" y="528"/>
                    </a:lnTo>
                    <a:lnTo>
                      <a:pt x="60" y="531"/>
                    </a:lnTo>
                    <a:lnTo>
                      <a:pt x="45" y="528"/>
                    </a:lnTo>
                    <a:lnTo>
                      <a:pt x="30" y="523"/>
                    </a:lnTo>
                    <a:lnTo>
                      <a:pt x="18" y="513"/>
                    </a:lnTo>
                    <a:lnTo>
                      <a:pt x="8" y="500"/>
                    </a:lnTo>
                    <a:lnTo>
                      <a:pt x="2" y="486"/>
                    </a:lnTo>
                    <a:lnTo>
                      <a:pt x="0" y="471"/>
                    </a:lnTo>
                    <a:lnTo>
                      <a:pt x="2" y="455"/>
                    </a:lnTo>
                    <a:lnTo>
                      <a:pt x="9" y="441"/>
                    </a:lnTo>
                    <a:lnTo>
                      <a:pt x="17" y="429"/>
                    </a:lnTo>
                    <a:lnTo>
                      <a:pt x="30" y="420"/>
                    </a:lnTo>
                    <a:lnTo>
                      <a:pt x="114" y="372"/>
                    </a:lnTo>
                    <a:lnTo>
                      <a:pt x="136" y="356"/>
                    </a:lnTo>
                    <a:lnTo>
                      <a:pt x="154" y="338"/>
                    </a:lnTo>
                    <a:lnTo>
                      <a:pt x="171" y="317"/>
                    </a:lnTo>
                    <a:lnTo>
                      <a:pt x="184" y="294"/>
                    </a:lnTo>
                    <a:lnTo>
                      <a:pt x="192" y="269"/>
                    </a:lnTo>
                    <a:lnTo>
                      <a:pt x="205" y="228"/>
                    </a:lnTo>
                    <a:lnTo>
                      <a:pt x="224" y="188"/>
                    </a:lnTo>
                    <a:lnTo>
                      <a:pt x="247" y="151"/>
                    </a:lnTo>
                    <a:lnTo>
                      <a:pt x="274" y="117"/>
                    </a:lnTo>
                    <a:lnTo>
                      <a:pt x="303" y="86"/>
                    </a:lnTo>
                    <a:lnTo>
                      <a:pt x="337" y="58"/>
                    </a:lnTo>
                    <a:lnTo>
                      <a:pt x="374" y="36"/>
                    </a:lnTo>
                    <a:lnTo>
                      <a:pt x="413" y="17"/>
                    </a:lnTo>
                    <a:lnTo>
                      <a:pt x="454" y="2"/>
                    </a:lnTo>
                    <a:lnTo>
                      <a:pt x="47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16" tIns="45708" rIns="91416" bIns="45708" numCol="1" anchor="t" anchorCtr="0" compatLnSpc="1"/>
              <a:lstStyle/>
              <a:p>
                <a:pPr defTabSz="913765"/>
                <a:endParaRPr lang="en-US" sz="1200">
                  <a:solidFill>
                    <a:prstClr val="black"/>
                  </a:solidFill>
                  <a:latin typeface="+mn-ea"/>
                </a:endParaRPr>
              </a:p>
            </p:txBody>
          </p:sp>
        </p:grpSp>
        <p:grpSp>
          <p:nvGrpSpPr>
            <p:cNvPr id="57" name="组合 56"/>
            <p:cNvGrpSpPr/>
            <p:nvPr/>
          </p:nvGrpSpPr>
          <p:grpSpPr>
            <a:xfrm>
              <a:off x="5397626" y="5187673"/>
              <a:ext cx="341677" cy="341083"/>
              <a:chOff x="5397626" y="5187673"/>
              <a:chExt cx="341677" cy="341083"/>
            </a:xfrm>
            <a:solidFill>
              <a:srgbClr val="B01E51"/>
            </a:solidFill>
          </p:grpSpPr>
          <p:sp>
            <p:nvSpPr>
              <p:cNvPr id="52" name="Freeform 24"/>
              <p:cNvSpPr/>
              <p:nvPr/>
            </p:nvSpPr>
            <p:spPr bwMode="auto">
              <a:xfrm>
                <a:off x="5397626" y="5415391"/>
                <a:ext cx="113563" cy="113365"/>
              </a:xfrm>
              <a:custGeom>
                <a:avLst/>
                <a:gdLst>
                  <a:gd name="T0" fmla="*/ 822 w 1147"/>
                  <a:gd name="T1" fmla="*/ 0 h 1145"/>
                  <a:gd name="T2" fmla="*/ 1147 w 1147"/>
                  <a:gd name="T3" fmla="*/ 323 h 1145"/>
                  <a:gd name="T4" fmla="*/ 391 w 1147"/>
                  <a:gd name="T5" fmla="*/ 1078 h 1145"/>
                  <a:gd name="T6" fmla="*/ 367 w 1147"/>
                  <a:gd name="T7" fmla="*/ 1098 h 1145"/>
                  <a:gd name="T8" fmla="*/ 342 w 1147"/>
                  <a:gd name="T9" fmla="*/ 1115 h 1145"/>
                  <a:gd name="T10" fmla="*/ 316 w 1147"/>
                  <a:gd name="T11" fmla="*/ 1128 h 1145"/>
                  <a:gd name="T12" fmla="*/ 287 w 1147"/>
                  <a:gd name="T13" fmla="*/ 1138 h 1145"/>
                  <a:gd name="T14" fmla="*/ 259 w 1147"/>
                  <a:gd name="T15" fmla="*/ 1143 h 1145"/>
                  <a:gd name="T16" fmla="*/ 229 w 1147"/>
                  <a:gd name="T17" fmla="*/ 1145 h 1145"/>
                  <a:gd name="T18" fmla="*/ 200 w 1147"/>
                  <a:gd name="T19" fmla="*/ 1143 h 1145"/>
                  <a:gd name="T20" fmla="*/ 170 w 1147"/>
                  <a:gd name="T21" fmla="*/ 1138 h 1145"/>
                  <a:gd name="T22" fmla="*/ 143 w 1147"/>
                  <a:gd name="T23" fmla="*/ 1128 h 1145"/>
                  <a:gd name="T24" fmla="*/ 116 w 1147"/>
                  <a:gd name="T25" fmla="*/ 1115 h 1145"/>
                  <a:gd name="T26" fmla="*/ 91 w 1147"/>
                  <a:gd name="T27" fmla="*/ 1098 h 1145"/>
                  <a:gd name="T28" fmla="*/ 66 w 1147"/>
                  <a:gd name="T29" fmla="*/ 1078 h 1145"/>
                  <a:gd name="T30" fmla="*/ 44 w 1147"/>
                  <a:gd name="T31" fmla="*/ 1052 h 1145"/>
                  <a:gd name="T32" fmla="*/ 26 w 1147"/>
                  <a:gd name="T33" fmla="*/ 1024 h 1145"/>
                  <a:gd name="T34" fmla="*/ 14 w 1147"/>
                  <a:gd name="T35" fmla="*/ 995 h 1145"/>
                  <a:gd name="T36" fmla="*/ 4 w 1147"/>
                  <a:gd name="T37" fmla="*/ 963 h 1145"/>
                  <a:gd name="T38" fmla="*/ 0 w 1147"/>
                  <a:gd name="T39" fmla="*/ 932 h 1145"/>
                  <a:gd name="T40" fmla="*/ 0 w 1147"/>
                  <a:gd name="T41" fmla="*/ 900 h 1145"/>
                  <a:gd name="T42" fmla="*/ 4 w 1147"/>
                  <a:gd name="T43" fmla="*/ 868 h 1145"/>
                  <a:gd name="T44" fmla="*/ 14 w 1147"/>
                  <a:gd name="T45" fmla="*/ 837 h 1145"/>
                  <a:gd name="T46" fmla="*/ 26 w 1147"/>
                  <a:gd name="T47" fmla="*/ 808 h 1145"/>
                  <a:gd name="T48" fmla="*/ 44 w 1147"/>
                  <a:gd name="T49" fmla="*/ 780 h 1145"/>
                  <a:gd name="T50" fmla="*/ 66 w 1147"/>
                  <a:gd name="T51" fmla="*/ 754 h 1145"/>
                  <a:gd name="T52" fmla="*/ 822 w 1147"/>
                  <a:gd name="T53" fmla="*/ 0 h 1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47" h="1145">
                    <a:moveTo>
                      <a:pt x="822" y="0"/>
                    </a:moveTo>
                    <a:lnTo>
                      <a:pt x="1147" y="323"/>
                    </a:lnTo>
                    <a:lnTo>
                      <a:pt x="391" y="1078"/>
                    </a:lnTo>
                    <a:lnTo>
                      <a:pt x="367" y="1098"/>
                    </a:lnTo>
                    <a:lnTo>
                      <a:pt x="342" y="1115"/>
                    </a:lnTo>
                    <a:lnTo>
                      <a:pt x="316" y="1128"/>
                    </a:lnTo>
                    <a:lnTo>
                      <a:pt x="287" y="1138"/>
                    </a:lnTo>
                    <a:lnTo>
                      <a:pt x="259" y="1143"/>
                    </a:lnTo>
                    <a:lnTo>
                      <a:pt x="229" y="1145"/>
                    </a:lnTo>
                    <a:lnTo>
                      <a:pt x="200" y="1143"/>
                    </a:lnTo>
                    <a:lnTo>
                      <a:pt x="170" y="1138"/>
                    </a:lnTo>
                    <a:lnTo>
                      <a:pt x="143" y="1128"/>
                    </a:lnTo>
                    <a:lnTo>
                      <a:pt x="116" y="1115"/>
                    </a:lnTo>
                    <a:lnTo>
                      <a:pt x="91" y="1098"/>
                    </a:lnTo>
                    <a:lnTo>
                      <a:pt x="66" y="1078"/>
                    </a:lnTo>
                    <a:lnTo>
                      <a:pt x="44" y="1052"/>
                    </a:lnTo>
                    <a:lnTo>
                      <a:pt x="26" y="1024"/>
                    </a:lnTo>
                    <a:lnTo>
                      <a:pt x="14" y="995"/>
                    </a:lnTo>
                    <a:lnTo>
                      <a:pt x="4" y="963"/>
                    </a:lnTo>
                    <a:lnTo>
                      <a:pt x="0" y="932"/>
                    </a:lnTo>
                    <a:lnTo>
                      <a:pt x="0" y="900"/>
                    </a:lnTo>
                    <a:lnTo>
                      <a:pt x="4" y="868"/>
                    </a:lnTo>
                    <a:lnTo>
                      <a:pt x="14" y="837"/>
                    </a:lnTo>
                    <a:lnTo>
                      <a:pt x="26" y="808"/>
                    </a:lnTo>
                    <a:lnTo>
                      <a:pt x="44" y="780"/>
                    </a:lnTo>
                    <a:lnTo>
                      <a:pt x="66" y="754"/>
                    </a:lnTo>
                    <a:lnTo>
                      <a:pt x="8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16" tIns="45708" rIns="91416" bIns="45708" numCol="1" anchor="t" anchorCtr="0" compatLnSpc="1"/>
              <a:lstStyle/>
              <a:p>
                <a:pPr defTabSz="913765"/>
                <a:endParaRPr lang="en-US" sz="1200">
                  <a:solidFill>
                    <a:prstClr val="black"/>
                  </a:solidFill>
                  <a:latin typeface="+mn-ea"/>
                </a:endParaRPr>
              </a:p>
            </p:txBody>
          </p:sp>
          <p:sp>
            <p:nvSpPr>
              <p:cNvPr id="53" name="Freeform 25"/>
              <p:cNvSpPr>
                <a:spLocks noEditPoints="1"/>
              </p:cNvSpPr>
              <p:nvPr/>
            </p:nvSpPr>
            <p:spPr bwMode="auto">
              <a:xfrm>
                <a:off x="5459947" y="5187673"/>
                <a:ext cx="279356" cy="278762"/>
              </a:xfrm>
              <a:custGeom>
                <a:avLst/>
                <a:gdLst>
                  <a:gd name="T0" fmla="*/ 1999 w 2826"/>
                  <a:gd name="T1" fmla="*/ 229 h 2819"/>
                  <a:gd name="T2" fmla="*/ 1966 w 2826"/>
                  <a:gd name="T3" fmla="*/ 247 h 2819"/>
                  <a:gd name="T4" fmla="*/ 2098 w 2826"/>
                  <a:gd name="T5" fmla="*/ 1333 h 2819"/>
                  <a:gd name="T6" fmla="*/ 2587 w 2826"/>
                  <a:gd name="T7" fmla="*/ 840 h 2819"/>
                  <a:gd name="T8" fmla="*/ 2597 w 2826"/>
                  <a:gd name="T9" fmla="*/ 804 h 2819"/>
                  <a:gd name="T10" fmla="*/ 2587 w 2826"/>
                  <a:gd name="T11" fmla="*/ 768 h 2819"/>
                  <a:gd name="T12" fmla="*/ 2069 w 2826"/>
                  <a:gd name="T13" fmla="*/ 247 h 2819"/>
                  <a:gd name="T14" fmla="*/ 2037 w 2826"/>
                  <a:gd name="T15" fmla="*/ 229 h 2819"/>
                  <a:gd name="T16" fmla="*/ 2018 w 2826"/>
                  <a:gd name="T17" fmla="*/ 0 h 2819"/>
                  <a:gd name="T18" fmla="*/ 2057 w 2826"/>
                  <a:gd name="T19" fmla="*/ 2 h 2819"/>
                  <a:gd name="T20" fmla="*/ 2132 w 2826"/>
                  <a:gd name="T21" fmla="*/ 21 h 2819"/>
                  <a:gd name="T22" fmla="*/ 2202 w 2826"/>
                  <a:gd name="T23" fmla="*/ 59 h 2819"/>
                  <a:gd name="T24" fmla="*/ 2738 w 2826"/>
                  <a:gd name="T25" fmla="*/ 591 h 2819"/>
                  <a:gd name="T26" fmla="*/ 2786 w 2826"/>
                  <a:gd name="T27" fmla="*/ 654 h 2819"/>
                  <a:gd name="T28" fmla="*/ 2815 w 2826"/>
                  <a:gd name="T29" fmla="*/ 725 h 2819"/>
                  <a:gd name="T30" fmla="*/ 2826 w 2826"/>
                  <a:gd name="T31" fmla="*/ 804 h 2819"/>
                  <a:gd name="T32" fmla="*/ 2815 w 2826"/>
                  <a:gd name="T33" fmla="*/ 883 h 2819"/>
                  <a:gd name="T34" fmla="*/ 2786 w 2826"/>
                  <a:gd name="T35" fmla="*/ 954 h 2819"/>
                  <a:gd name="T36" fmla="*/ 2738 w 2826"/>
                  <a:gd name="T37" fmla="*/ 1017 h 2819"/>
                  <a:gd name="T38" fmla="*/ 2278 w 2826"/>
                  <a:gd name="T39" fmla="*/ 1517 h 2819"/>
                  <a:gd name="T40" fmla="*/ 2302 w 2826"/>
                  <a:gd name="T41" fmla="*/ 1567 h 2819"/>
                  <a:gd name="T42" fmla="*/ 2310 w 2826"/>
                  <a:gd name="T43" fmla="*/ 1623 h 2819"/>
                  <a:gd name="T44" fmla="*/ 2301 w 2826"/>
                  <a:gd name="T45" fmla="*/ 1681 h 2819"/>
                  <a:gd name="T46" fmla="*/ 2275 w 2826"/>
                  <a:gd name="T47" fmla="*/ 1732 h 2819"/>
                  <a:gd name="T48" fmla="*/ 1245 w 2826"/>
                  <a:gd name="T49" fmla="*/ 2764 h 2819"/>
                  <a:gd name="T50" fmla="*/ 1196 w 2826"/>
                  <a:gd name="T51" fmla="*/ 2799 h 2819"/>
                  <a:gd name="T52" fmla="*/ 1141 w 2826"/>
                  <a:gd name="T53" fmla="*/ 2817 h 2819"/>
                  <a:gd name="T54" fmla="*/ 1083 w 2826"/>
                  <a:gd name="T55" fmla="*/ 2817 h 2819"/>
                  <a:gd name="T56" fmla="*/ 1028 w 2826"/>
                  <a:gd name="T57" fmla="*/ 2799 h 2819"/>
                  <a:gd name="T58" fmla="*/ 980 w 2826"/>
                  <a:gd name="T59" fmla="*/ 2764 h 2819"/>
                  <a:gd name="T60" fmla="*/ 36 w 2826"/>
                  <a:gd name="T61" fmla="*/ 1818 h 2819"/>
                  <a:gd name="T62" fmla="*/ 10 w 2826"/>
                  <a:gd name="T63" fmla="*/ 1767 h 2819"/>
                  <a:gd name="T64" fmla="*/ 0 w 2826"/>
                  <a:gd name="T65" fmla="*/ 1709 h 2819"/>
                  <a:gd name="T66" fmla="*/ 10 w 2826"/>
                  <a:gd name="T67" fmla="*/ 1651 h 2819"/>
                  <a:gd name="T68" fmla="*/ 36 w 2826"/>
                  <a:gd name="T69" fmla="*/ 1599 h 2819"/>
                  <a:gd name="T70" fmla="*/ 1066 w 2826"/>
                  <a:gd name="T71" fmla="*/ 567 h 2819"/>
                  <a:gd name="T72" fmla="*/ 1115 w 2826"/>
                  <a:gd name="T73" fmla="*/ 532 h 2819"/>
                  <a:gd name="T74" fmla="*/ 1170 w 2826"/>
                  <a:gd name="T75" fmla="*/ 514 h 2819"/>
                  <a:gd name="T76" fmla="*/ 1226 w 2826"/>
                  <a:gd name="T77" fmla="*/ 514 h 2819"/>
                  <a:gd name="T78" fmla="*/ 1279 w 2826"/>
                  <a:gd name="T79" fmla="*/ 531 h 2819"/>
                  <a:gd name="T80" fmla="*/ 1326 w 2826"/>
                  <a:gd name="T81" fmla="*/ 562 h 2819"/>
                  <a:gd name="T82" fmla="*/ 1835 w 2826"/>
                  <a:gd name="T83" fmla="*/ 59 h 2819"/>
                  <a:gd name="T84" fmla="*/ 1903 w 2826"/>
                  <a:gd name="T85" fmla="*/ 21 h 2819"/>
                  <a:gd name="T86" fmla="*/ 1979 w 2826"/>
                  <a:gd name="T87" fmla="*/ 2 h 28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826" h="2819">
                    <a:moveTo>
                      <a:pt x="2018" y="227"/>
                    </a:moveTo>
                    <a:lnTo>
                      <a:pt x="1999" y="229"/>
                    </a:lnTo>
                    <a:lnTo>
                      <a:pt x="1982" y="237"/>
                    </a:lnTo>
                    <a:lnTo>
                      <a:pt x="1966" y="247"/>
                    </a:lnTo>
                    <a:lnTo>
                      <a:pt x="1488" y="724"/>
                    </a:lnTo>
                    <a:lnTo>
                      <a:pt x="2098" y="1333"/>
                    </a:lnTo>
                    <a:lnTo>
                      <a:pt x="2575" y="856"/>
                    </a:lnTo>
                    <a:lnTo>
                      <a:pt x="2587" y="840"/>
                    </a:lnTo>
                    <a:lnTo>
                      <a:pt x="2594" y="823"/>
                    </a:lnTo>
                    <a:lnTo>
                      <a:pt x="2597" y="804"/>
                    </a:lnTo>
                    <a:lnTo>
                      <a:pt x="2594" y="785"/>
                    </a:lnTo>
                    <a:lnTo>
                      <a:pt x="2587" y="768"/>
                    </a:lnTo>
                    <a:lnTo>
                      <a:pt x="2575" y="753"/>
                    </a:lnTo>
                    <a:lnTo>
                      <a:pt x="2069" y="247"/>
                    </a:lnTo>
                    <a:lnTo>
                      <a:pt x="2055" y="237"/>
                    </a:lnTo>
                    <a:lnTo>
                      <a:pt x="2037" y="229"/>
                    </a:lnTo>
                    <a:lnTo>
                      <a:pt x="2018" y="227"/>
                    </a:lnTo>
                    <a:close/>
                    <a:moveTo>
                      <a:pt x="2018" y="0"/>
                    </a:moveTo>
                    <a:lnTo>
                      <a:pt x="2018" y="0"/>
                    </a:lnTo>
                    <a:lnTo>
                      <a:pt x="2057" y="2"/>
                    </a:lnTo>
                    <a:lnTo>
                      <a:pt x="2096" y="10"/>
                    </a:lnTo>
                    <a:lnTo>
                      <a:pt x="2132" y="21"/>
                    </a:lnTo>
                    <a:lnTo>
                      <a:pt x="2168" y="38"/>
                    </a:lnTo>
                    <a:lnTo>
                      <a:pt x="2202" y="59"/>
                    </a:lnTo>
                    <a:lnTo>
                      <a:pt x="2231" y="85"/>
                    </a:lnTo>
                    <a:lnTo>
                      <a:pt x="2738" y="591"/>
                    </a:lnTo>
                    <a:lnTo>
                      <a:pt x="2764" y="620"/>
                    </a:lnTo>
                    <a:lnTo>
                      <a:pt x="2786" y="654"/>
                    </a:lnTo>
                    <a:lnTo>
                      <a:pt x="2803" y="689"/>
                    </a:lnTo>
                    <a:lnTo>
                      <a:pt x="2815" y="725"/>
                    </a:lnTo>
                    <a:lnTo>
                      <a:pt x="2824" y="764"/>
                    </a:lnTo>
                    <a:lnTo>
                      <a:pt x="2826" y="804"/>
                    </a:lnTo>
                    <a:lnTo>
                      <a:pt x="2824" y="844"/>
                    </a:lnTo>
                    <a:lnTo>
                      <a:pt x="2815" y="883"/>
                    </a:lnTo>
                    <a:lnTo>
                      <a:pt x="2803" y="920"/>
                    </a:lnTo>
                    <a:lnTo>
                      <a:pt x="2786" y="954"/>
                    </a:lnTo>
                    <a:lnTo>
                      <a:pt x="2764" y="988"/>
                    </a:lnTo>
                    <a:lnTo>
                      <a:pt x="2738" y="1017"/>
                    </a:lnTo>
                    <a:lnTo>
                      <a:pt x="2260" y="1495"/>
                    </a:lnTo>
                    <a:lnTo>
                      <a:pt x="2278" y="1517"/>
                    </a:lnTo>
                    <a:lnTo>
                      <a:pt x="2291" y="1541"/>
                    </a:lnTo>
                    <a:lnTo>
                      <a:pt x="2302" y="1567"/>
                    </a:lnTo>
                    <a:lnTo>
                      <a:pt x="2308" y="1594"/>
                    </a:lnTo>
                    <a:lnTo>
                      <a:pt x="2310" y="1623"/>
                    </a:lnTo>
                    <a:lnTo>
                      <a:pt x="2308" y="1652"/>
                    </a:lnTo>
                    <a:lnTo>
                      <a:pt x="2301" y="1681"/>
                    </a:lnTo>
                    <a:lnTo>
                      <a:pt x="2290" y="1707"/>
                    </a:lnTo>
                    <a:lnTo>
                      <a:pt x="2275" y="1732"/>
                    </a:lnTo>
                    <a:lnTo>
                      <a:pt x="2256" y="1755"/>
                    </a:lnTo>
                    <a:lnTo>
                      <a:pt x="1245" y="2764"/>
                    </a:lnTo>
                    <a:lnTo>
                      <a:pt x="1222" y="2784"/>
                    </a:lnTo>
                    <a:lnTo>
                      <a:pt x="1196" y="2799"/>
                    </a:lnTo>
                    <a:lnTo>
                      <a:pt x="1170" y="2810"/>
                    </a:lnTo>
                    <a:lnTo>
                      <a:pt x="1141" y="2817"/>
                    </a:lnTo>
                    <a:lnTo>
                      <a:pt x="1113" y="2819"/>
                    </a:lnTo>
                    <a:lnTo>
                      <a:pt x="1083" y="2817"/>
                    </a:lnTo>
                    <a:lnTo>
                      <a:pt x="1056" y="2810"/>
                    </a:lnTo>
                    <a:lnTo>
                      <a:pt x="1028" y="2799"/>
                    </a:lnTo>
                    <a:lnTo>
                      <a:pt x="1003" y="2784"/>
                    </a:lnTo>
                    <a:lnTo>
                      <a:pt x="980" y="2764"/>
                    </a:lnTo>
                    <a:lnTo>
                      <a:pt x="55" y="1841"/>
                    </a:lnTo>
                    <a:lnTo>
                      <a:pt x="36" y="1818"/>
                    </a:lnTo>
                    <a:lnTo>
                      <a:pt x="21" y="1794"/>
                    </a:lnTo>
                    <a:lnTo>
                      <a:pt x="10" y="1767"/>
                    </a:lnTo>
                    <a:lnTo>
                      <a:pt x="2" y="1738"/>
                    </a:lnTo>
                    <a:lnTo>
                      <a:pt x="0" y="1709"/>
                    </a:lnTo>
                    <a:lnTo>
                      <a:pt x="2" y="1680"/>
                    </a:lnTo>
                    <a:lnTo>
                      <a:pt x="10" y="1651"/>
                    </a:lnTo>
                    <a:lnTo>
                      <a:pt x="21" y="1624"/>
                    </a:lnTo>
                    <a:lnTo>
                      <a:pt x="36" y="1599"/>
                    </a:lnTo>
                    <a:lnTo>
                      <a:pt x="55" y="1577"/>
                    </a:lnTo>
                    <a:lnTo>
                      <a:pt x="1066" y="567"/>
                    </a:lnTo>
                    <a:lnTo>
                      <a:pt x="1090" y="548"/>
                    </a:lnTo>
                    <a:lnTo>
                      <a:pt x="1115" y="532"/>
                    </a:lnTo>
                    <a:lnTo>
                      <a:pt x="1142" y="521"/>
                    </a:lnTo>
                    <a:lnTo>
                      <a:pt x="1170" y="514"/>
                    </a:lnTo>
                    <a:lnTo>
                      <a:pt x="1199" y="512"/>
                    </a:lnTo>
                    <a:lnTo>
                      <a:pt x="1226" y="514"/>
                    </a:lnTo>
                    <a:lnTo>
                      <a:pt x="1253" y="520"/>
                    </a:lnTo>
                    <a:lnTo>
                      <a:pt x="1279" y="531"/>
                    </a:lnTo>
                    <a:lnTo>
                      <a:pt x="1303" y="545"/>
                    </a:lnTo>
                    <a:lnTo>
                      <a:pt x="1326" y="562"/>
                    </a:lnTo>
                    <a:lnTo>
                      <a:pt x="1804" y="85"/>
                    </a:lnTo>
                    <a:lnTo>
                      <a:pt x="1835" y="59"/>
                    </a:lnTo>
                    <a:lnTo>
                      <a:pt x="1867" y="38"/>
                    </a:lnTo>
                    <a:lnTo>
                      <a:pt x="1903" y="21"/>
                    </a:lnTo>
                    <a:lnTo>
                      <a:pt x="1940" y="10"/>
                    </a:lnTo>
                    <a:lnTo>
                      <a:pt x="1979" y="2"/>
                    </a:lnTo>
                    <a:lnTo>
                      <a:pt x="20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16" tIns="45708" rIns="91416" bIns="45708" numCol="1" anchor="t" anchorCtr="0" compatLnSpc="1"/>
              <a:lstStyle/>
              <a:p>
                <a:pPr defTabSz="913765"/>
                <a:endParaRPr lang="en-US" sz="1200">
                  <a:solidFill>
                    <a:prstClr val="black"/>
                  </a:solidFill>
                  <a:latin typeface="+mn-ea"/>
                </a:endParaRPr>
              </a:p>
            </p:txBody>
          </p:sp>
          <p:sp>
            <p:nvSpPr>
              <p:cNvPr id="54" name="Freeform 26"/>
              <p:cNvSpPr/>
              <p:nvPr/>
            </p:nvSpPr>
            <p:spPr bwMode="auto">
              <a:xfrm>
                <a:off x="5634248" y="5238717"/>
                <a:ext cx="25522" cy="25522"/>
              </a:xfrm>
              <a:custGeom>
                <a:avLst/>
                <a:gdLst>
                  <a:gd name="T0" fmla="*/ 129 w 259"/>
                  <a:gd name="T1" fmla="*/ 0 h 258"/>
                  <a:gd name="T2" fmla="*/ 154 w 259"/>
                  <a:gd name="T3" fmla="*/ 2 h 258"/>
                  <a:gd name="T4" fmla="*/ 178 w 259"/>
                  <a:gd name="T5" fmla="*/ 10 h 258"/>
                  <a:gd name="T6" fmla="*/ 200 w 259"/>
                  <a:gd name="T7" fmla="*/ 21 h 258"/>
                  <a:gd name="T8" fmla="*/ 221 w 259"/>
                  <a:gd name="T9" fmla="*/ 38 h 258"/>
                  <a:gd name="T10" fmla="*/ 237 w 259"/>
                  <a:gd name="T11" fmla="*/ 58 h 258"/>
                  <a:gd name="T12" fmla="*/ 249 w 259"/>
                  <a:gd name="T13" fmla="*/ 80 h 258"/>
                  <a:gd name="T14" fmla="*/ 256 w 259"/>
                  <a:gd name="T15" fmla="*/ 104 h 258"/>
                  <a:gd name="T16" fmla="*/ 259 w 259"/>
                  <a:gd name="T17" fmla="*/ 129 h 258"/>
                  <a:gd name="T18" fmla="*/ 256 w 259"/>
                  <a:gd name="T19" fmla="*/ 154 h 258"/>
                  <a:gd name="T20" fmla="*/ 249 w 259"/>
                  <a:gd name="T21" fmla="*/ 178 h 258"/>
                  <a:gd name="T22" fmla="*/ 237 w 259"/>
                  <a:gd name="T23" fmla="*/ 200 h 258"/>
                  <a:gd name="T24" fmla="*/ 221 w 259"/>
                  <a:gd name="T25" fmla="*/ 220 h 258"/>
                  <a:gd name="T26" fmla="*/ 200 w 259"/>
                  <a:gd name="T27" fmla="*/ 237 h 258"/>
                  <a:gd name="T28" fmla="*/ 178 w 259"/>
                  <a:gd name="T29" fmla="*/ 248 h 258"/>
                  <a:gd name="T30" fmla="*/ 154 w 259"/>
                  <a:gd name="T31" fmla="*/ 256 h 258"/>
                  <a:gd name="T32" fmla="*/ 129 w 259"/>
                  <a:gd name="T33" fmla="*/ 258 h 258"/>
                  <a:gd name="T34" fmla="*/ 104 w 259"/>
                  <a:gd name="T35" fmla="*/ 256 h 258"/>
                  <a:gd name="T36" fmla="*/ 81 w 259"/>
                  <a:gd name="T37" fmla="*/ 248 h 258"/>
                  <a:gd name="T38" fmla="*/ 58 w 259"/>
                  <a:gd name="T39" fmla="*/ 237 h 258"/>
                  <a:gd name="T40" fmla="*/ 38 w 259"/>
                  <a:gd name="T41" fmla="*/ 220 h 258"/>
                  <a:gd name="T42" fmla="*/ 21 w 259"/>
                  <a:gd name="T43" fmla="*/ 200 h 258"/>
                  <a:gd name="T44" fmla="*/ 10 w 259"/>
                  <a:gd name="T45" fmla="*/ 178 h 258"/>
                  <a:gd name="T46" fmla="*/ 2 w 259"/>
                  <a:gd name="T47" fmla="*/ 154 h 258"/>
                  <a:gd name="T48" fmla="*/ 0 w 259"/>
                  <a:gd name="T49" fmla="*/ 129 h 258"/>
                  <a:gd name="T50" fmla="*/ 2 w 259"/>
                  <a:gd name="T51" fmla="*/ 104 h 258"/>
                  <a:gd name="T52" fmla="*/ 10 w 259"/>
                  <a:gd name="T53" fmla="*/ 80 h 258"/>
                  <a:gd name="T54" fmla="*/ 21 w 259"/>
                  <a:gd name="T55" fmla="*/ 58 h 258"/>
                  <a:gd name="T56" fmla="*/ 38 w 259"/>
                  <a:gd name="T57" fmla="*/ 38 h 258"/>
                  <a:gd name="T58" fmla="*/ 58 w 259"/>
                  <a:gd name="T59" fmla="*/ 21 h 258"/>
                  <a:gd name="T60" fmla="*/ 81 w 259"/>
                  <a:gd name="T61" fmla="*/ 10 h 258"/>
                  <a:gd name="T62" fmla="*/ 104 w 259"/>
                  <a:gd name="T63" fmla="*/ 2 h 258"/>
                  <a:gd name="T64" fmla="*/ 129 w 259"/>
                  <a:gd name="T65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9" h="258">
                    <a:moveTo>
                      <a:pt x="129" y="0"/>
                    </a:moveTo>
                    <a:lnTo>
                      <a:pt x="154" y="2"/>
                    </a:lnTo>
                    <a:lnTo>
                      <a:pt x="178" y="10"/>
                    </a:lnTo>
                    <a:lnTo>
                      <a:pt x="200" y="21"/>
                    </a:lnTo>
                    <a:lnTo>
                      <a:pt x="221" y="38"/>
                    </a:lnTo>
                    <a:lnTo>
                      <a:pt x="237" y="58"/>
                    </a:lnTo>
                    <a:lnTo>
                      <a:pt x="249" y="80"/>
                    </a:lnTo>
                    <a:lnTo>
                      <a:pt x="256" y="104"/>
                    </a:lnTo>
                    <a:lnTo>
                      <a:pt x="259" y="129"/>
                    </a:lnTo>
                    <a:lnTo>
                      <a:pt x="256" y="154"/>
                    </a:lnTo>
                    <a:lnTo>
                      <a:pt x="249" y="178"/>
                    </a:lnTo>
                    <a:lnTo>
                      <a:pt x="237" y="200"/>
                    </a:lnTo>
                    <a:lnTo>
                      <a:pt x="221" y="220"/>
                    </a:lnTo>
                    <a:lnTo>
                      <a:pt x="200" y="237"/>
                    </a:lnTo>
                    <a:lnTo>
                      <a:pt x="178" y="248"/>
                    </a:lnTo>
                    <a:lnTo>
                      <a:pt x="154" y="256"/>
                    </a:lnTo>
                    <a:lnTo>
                      <a:pt x="129" y="258"/>
                    </a:lnTo>
                    <a:lnTo>
                      <a:pt x="104" y="256"/>
                    </a:lnTo>
                    <a:lnTo>
                      <a:pt x="81" y="248"/>
                    </a:lnTo>
                    <a:lnTo>
                      <a:pt x="58" y="237"/>
                    </a:lnTo>
                    <a:lnTo>
                      <a:pt x="38" y="220"/>
                    </a:lnTo>
                    <a:lnTo>
                      <a:pt x="21" y="200"/>
                    </a:lnTo>
                    <a:lnTo>
                      <a:pt x="10" y="178"/>
                    </a:lnTo>
                    <a:lnTo>
                      <a:pt x="2" y="154"/>
                    </a:lnTo>
                    <a:lnTo>
                      <a:pt x="0" y="129"/>
                    </a:lnTo>
                    <a:lnTo>
                      <a:pt x="2" y="104"/>
                    </a:lnTo>
                    <a:lnTo>
                      <a:pt x="10" y="80"/>
                    </a:lnTo>
                    <a:lnTo>
                      <a:pt x="21" y="58"/>
                    </a:lnTo>
                    <a:lnTo>
                      <a:pt x="38" y="38"/>
                    </a:lnTo>
                    <a:lnTo>
                      <a:pt x="58" y="21"/>
                    </a:lnTo>
                    <a:lnTo>
                      <a:pt x="81" y="10"/>
                    </a:lnTo>
                    <a:lnTo>
                      <a:pt x="104" y="2"/>
                    </a:lnTo>
                    <a:lnTo>
                      <a:pt x="12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16" tIns="45708" rIns="91416" bIns="45708" numCol="1" anchor="t" anchorCtr="0" compatLnSpc="1"/>
              <a:lstStyle/>
              <a:p>
                <a:pPr defTabSz="913765"/>
                <a:endParaRPr lang="en-US" sz="1200">
                  <a:solidFill>
                    <a:prstClr val="black"/>
                  </a:solidFill>
                  <a:latin typeface="+mn-ea"/>
                </a:endParaRPr>
              </a:p>
            </p:txBody>
          </p:sp>
          <p:sp>
            <p:nvSpPr>
              <p:cNvPr id="55" name="Freeform 27"/>
              <p:cNvSpPr/>
              <p:nvPr/>
            </p:nvSpPr>
            <p:spPr bwMode="auto">
              <a:xfrm>
                <a:off x="5660165" y="5264634"/>
                <a:ext cx="25522" cy="25522"/>
              </a:xfrm>
              <a:custGeom>
                <a:avLst/>
                <a:gdLst>
                  <a:gd name="T0" fmla="*/ 130 w 258"/>
                  <a:gd name="T1" fmla="*/ 0 h 257"/>
                  <a:gd name="T2" fmla="*/ 154 w 258"/>
                  <a:gd name="T3" fmla="*/ 2 h 257"/>
                  <a:gd name="T4" fmla="*/ 178 w 258"/>
                  <a:gd name="T5" fmla="*/ 9 h 257"/>
                  <a:gd name="T6" fmla="*/ 200 w 258"/>
                  <a:gd name="T7" fmla="*/ 21 h 257"/>
                  <a:gd name="T8" fmla="*/ 221 w 258"/>
                  <a:gd name="T9" fmla="*/ 38 h 257"/>
                  <a:gd name="T10" fmla="*/ 237 w 258"/>
                  <a:gd name="T11" fmla="*/ 58 h 257"/>
                  <a:gd name="T12" fmla="*/ 248 w 258"/>
                  <a:gd name="T13" fmla="*/ 80 h 257"/>
                  <a:gd name="T14" fmla="*/ 256 w 258"/>
                  <a:gd name="T15" fmla="*/ 104 h 257"/>
                  <a:gd name="T16" fmla="*/ 258 w 258"/>
                  <a:gd name="T17" fmla="*/ 129 h 257"/>
                  <a:gd name="T18" fmla="*/ 256 w 258"/>
                  <a:gd name="T19" fmla="*/ 153 h 257"/>
                  <a:gd name="T20" fmla="*/ 248 w 258"/>
                  <a:gd name="T21" fmla="*/ 177 h 257"/>
                  <a:gd name="T22" fmla="*/ 237 w 258"/>
                  <a:gd name="T23" fmla="*/ 200 h 257"/>
                  <a:gd name="T24" fmla="*/ 221 w 258"/>
                  <a:gd name="T25" fmla="*/ 220 h 257"/>
                  <a:gd name="T26" fmla="*/ 200 w 258"/>
                  <a:gd name="T27" fmla="*/ 236 h 257"/>
                  <a:gd name="T28" fmla="*/ 178 w 258"/>
                  <a:gd name="T29" fmla="*/ 248 h 257"/>
                  <a:gd name="T30" fmla="*/ 154 w 258"/>
                  <a:gd name="T31" fmla="*/ 255 h 257"/>
                  <a:gd name="T32" fmla="*/ 130 w 258"/>
                  <a:gd name="T33" fmla="*/ 257 h 257"/>
                  <a:gd name="T34" fmla="*/ 104 w 258"/>
                  <a:gd name="T35" fmla="*/ 255 h 257"/>
                  <a:gd name="T36" fmla="*/ 80 w 258"/>
                  <a:gd name="T37" fmla="*/ 248 h 257"/>
                  <a:gd name="T38" fmla="*/ 58 w 258"/>
                  <a:gd name="T39" fmla="*/ 236 h 257"/>
                  <a:gd name="T40" fmla="*/ 38 w 258"/>
                  <a:gd name="T41" fmla="*/ 220 h 257"/>
                  <a:gd name="T42" fmla="*/ 21 w 258"/>
                  <a:gd name="T43" fmla="*/ 200 h 257"/>
                  <a:gd name="T44" fmla="*/ 10 w 258"/>
                  <a:gd name="T45" fmla="*/ 177 h 257"/>
                  <a:gd name="T46" fmla="*/ 2 w 258"/>
                  <a:gd name="T47" fmla="*/ 153 h 257"/>
                  <a:gd name="T48" fmla="*/ 0 w 258"/>
                  <a:gd name="T49" fmla="*/ 129 h 257"/>
                  <a:gd name="T50" fmla="*/ 2 w 258"/>
                  <a:gd name="T51" fmla="*/ 104 h 257"/>
                  <a:gd name="T52" fmla="*/ 10 w 258"/>
                  <a:gd name="T53" fmla="*/ 80 h 257"/>
                  <a:gd name="T54" fmla="*/ 21 w 258"/>
                  <a:gd name="T55" fmla="*/ 58 h 257"/>
                  <a:gd name="T56" fmla="*/ 38 w 258"/>
                  <a:gd name="T57" fmla="*/ 38 h 257"/>
                  <a:gd name="T58" fmla="*/ 58 w 258"/>
                  <a:gd name="T59" fmla="*/ 21 h 257"/>
                  <a:gd name="T60" fmla="*/ 80 w 258"/>
                  <a:gd name="T61" fmla="*/ 9 h 257"/>
                  <a:gd name="T62" fmla="*/ 104 w 258"/>
                  <a:gd name="T63" fmla="*/ 2 h 257"/>
                  <a:gd name="T64" fmla="*/ 130 w 258"/>
                  <a:gd name="T65" fmla="*/ 0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8" h="257">
                    <a:moveTo>
                      <a:pt x="130" y="0"/>
                    </a:moveTo>
                    <a:lnTo>
                      <a:pt x="154" y="2"/>
                    </a:lnTo>
                    <a:lnTo>
                      <a:pt x="178" y="9"/>
                    </a:lnTo>
                    <a:lnTo>
                      <a:pt x="200" y="21"/>
                    </a:lnTo>
                    <a:lnTo>
                      <a:pt x="221" y="38"/>
                    </a:lnTo>
                    <a:lnTo>
                      <a:pt x="237" y="58"/>
                    </a:lnTo>
                    <a:lnTo>
                      <a:pt x="248" y="80"/>
                    </a:lnTo>
                    <a:lnTo>
                      <a:pt x="256" y="104"/>
                    </a:lnTo>
                    <a:lnTo>
                      <a:pt x="258" y="129"/>
                    </a:lnTo>
                    <a:lnTo>
                      <a:pt x="256" y="153"/>
                    </a:lnTo>
                    <a:lnTo>
                      <a:pt x="248" y="177"/>
                    </a:lnTo>
                    <a:lnTo>
                      <a:pt x="237" y="200"/>
                    </a:lnTo>
                    <a:lnTo>
                      <a:pt x="221" y="220"/>
                    </a:lnTo>
                    <a:lnTo>
                      <a:pt x="200" y="236"/>
                    </a:lnTo>
                    <a:lnTo>
                      <a:pt x="178" y="248"/>
                    </a:lnTo>
                    <a:lnTo>
                      <a:pt x="154" y="255"/>
                    </a:lnTo>
                    <a:lnTo>
                      <a:pt x="130" y="257"/>
                    </a:lnTo>
                    <a:lnTo>
                      <a:pt x="104" y="255"/>
                    </a:lnTo>
                    <a:lnTo>
                      <a:pt x="80" y="248"/>
                    </a:lnTo>
                    <a:lnTo>
                      <a:pt x="58" y="236"/>
                    </a:lnTo>
                    <a:lnTo>
                      <a:pt x="38" y="220"/>
                    </a:lnTo>
                    <a:lnTo>
                      <a:pt x="21" y="200"/>
                    </a:lnTo>
                    <a:lnTo>
                      <a:pt x="10" y="177"/>
                    </a:lnTo>
                    <a:lnTo>
                      <a:pt x="2" y="153"/>
                    </a:lnTo>
                    <a:lnTo>
                      <a:pt x="0" y="129"/>
                    </a:lnTo>
                    <a:lnTo>
                      <a:pt x="2" y="104"/>
                    </a:lnTo>
                    <a:lnTo>
                      <a:pt x="10" y="80"/>
                    </a:lnTo>
                    <a:lnTo>
                      <a:pt x="21" y="58"/>
                    </a:lnTo>
                    <a:lnTo>
                      <a:pt x="38" y="38"/>
                    </a:lnTo>
                    <a:lnTo>
                      <a:pt x="58" y="21"/>
                    </a:lnTo>
                    <a:lnTo>
                      <a:pt x="80" y="9"/>
                    </a:lnTo>
                    <a:lnTo>
                      <a:pt x="104" y="2"/>
                    </a:lnTo>
                    <a:lnTo>
                      <a:pt x="13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16" tIns="45708" rIns="91416" bIns="45708" numCol="1" anchor="t" anchorCtr="0" compatLnSpc="1"/>
              <a:lstStyle/>
              <a:p>
                <a:pPr defTabSz="913765"/>
                <a:endParaRPr lang="en-US" sz="1200">
                  <a:solidFill>
                    <a:prstClr val="black"/>
                  </a:solidFill>
                  <a:latin typeface="+mn-ea"/>
                </a:endParaRPr>
              </a:p>
            </p:txBody>
          </p:sp>
        </p:grpSp>
      </p:grpSp>
      <p:grpSp>
        <p:nvGrpSpPr>
          <p:cNvPr id="61" name="组合 60"/>
          <p:cNvGrpSpPr/>
          <p:nvPr/>
        </p:nvGrpSpPr>
        <p:grpSpPr>
          <a:xfrm>
            <a:off x="1840796" y="2330501"/>
            <a:ext cx="2897890" cy="675272"/>
            <a:chOff x="7892988" y="1782586"/>
            <a:chExt cx="2502129" cy="675272"/>
          </a:xfrm>
        </p:grpSpPr>
        <p:sp>
          <p:nvSpPr>
            <p:cNvPr id="62" name="文本框 61"/>
            <p:cNvSpPr txBox="1"/>
            <p:nvPr/>
          </p:nvSpPr>
          <p:spPr>
            <a:xfrm>
              <a:off x="7892988" y="2180859"/>
              <a:ext cx="25021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/>
                <a:t>请在此处输入相关的文字描述，简要概况重点内容即可。</a:t>
              </a:r>
              <a:endParaRPr lang="zh-CN" altLang="en-US" sz="1200" dirty="0"/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7892988" y="1782586"/>
              <a:ext cx="12104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/>
                <a:t>请输入标题文字内容</a:t>
              </a:r>
              <a:endParaRPr lang="zh-CN" altLang="en-US" sz="1600" dirty="0"/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1840796" y="3653063"/>
            <a:ext cx="2897890" cy="675272"/>
            <a:chOff x="7892988" y="1782586"/>
            <a:chExt cx="2502129" cy="675272"/>
          </a:xfrm>
        </p:grpSpPr>
        <p:sp>
          <p:nvSpPr>
            <p:cNvPr id="65" name="文本框 64"/>
            <p:cNvSpPr txBox="1"/>
            <p:nvPr/>
          </p:nvSpPr>
          <p:spPr>
            <a:xfrm>
              <a:off x="7892988" y="2180859"/>
              <a:ext cx="25021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/>
                <a:t>请在此处输入相关的文字描述，简要概况重点内容即可。</a:t>
              </a:r>
              <a:endParaRPr lang="zh-CN" altLang="en-US" sz="1200" dirty="0"/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7892988" y="1782586"/>
              <a:ext cx="12104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/>
                <a:t>请输入标题文字内容</a:t>
              </a:r>
              <a:endParaRPr lang="zh-CN" altLang="en-US" sz="1600" dirty="0"/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840796" y="4993267"/>
            <a:ext cx="2897890" cy="675272"/>
            <a:chOff x="7892988" y="1782586"/>
            <a:chExt cx="2502129" cy="675272"/>
          </a:xfrm>
        </p:grpSpPr>
        <p:sp>
          <p:nvSpPr>
            <p:cNvPr id="68" name="文本框 67"/>
            <p:cNvSpPr txBox="1"/>
            <p:nvPr/>
          </p:nvSpPr>
          <p:spPr>
            <a:xfrm>
              <a:off x="7892988" y="2180859"/>
              <a:ext cx="25021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/>
                <a:t>请在此处输入相关的文字描述，简要概况重点内容即可。</a:t>
              </a:r>
              <a:endParaRPr lang="zh-CN" altLang="en-US" sz="1200" dirty="0"/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7892988" y="1782586"/>
              <a:ext cx="12104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/>
                <a:t>请输入标题文字内容</a:t>
              </a:r>
              <a:endParaRPr lang="zh-CN" altLang="en-US" sz="1600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4964">
        <p14:gallery dir="l"/>
      </p:transition>
    </mc:Choice>
    <mc:Fallback>
      <p:transition spd="slow" advTm="496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36" grpId="0" animBg="1"/>
      <p:bldP spid="37" grpId="0" animBg="1"/>
      <p:bldP spid="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299720" y="292735"/>
            <a:ext cx="788670" cy="666750"/>
          </a:xfrm>
          <a:prstGeom prst="ellipse">
            <a:avLst/>
          </a:prstGeom>
          <a:noFill/>
          <a:ln>
            <a:gradFill>
              <a:gsLst>
                <a:gs pos="0">
                  <a:srgbClr val="B01E51"/>
                </a:gs>
                <a:gs pos="53000">
                  <a:srgbClr val="236A8A"/>
                </a:gs>
                <a:gs pos="100000">
                  <a:srgbClr val="1FB2C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altLang="zh-CN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</a:rPr>
              <a:t>01</a:t>
            </a:r>
            <a:endParaRPr lang="zh-CN" altLang="en-US" sz="2600" dirty="0">
              <a:solidFill>
                <a:schemeClr val="tx1">
                  <a:lumMod val="85000"/>
                  <a:lumOff val="15000"/>
                </a:schemeClr>
              </a:solidFill>
              <a:latin typeface="Agency FB" panose="020B050302020202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865377" y="379899"/>
            <a:ext cx="8461247" cy="492443"/>
            <a:chOff x="1859026" y="1765872"/>
            <a:chExt cx="8461247" cy="492443"/>
          </a:xfrm>
        </p:grpSpPr>
        <p:sp>
          <p:nvSpPr>
            <p:cNvPr id="6" name="文本框 5"/>
            <p:cNvSpPr txBox="1"/>
            <p:nvPr/>
          </p:nvSpPr>
          <p:spPr>
            <a:xfrm>
              <a:off x="4163481" y="1765872"/>
              <a:ext cx="385233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600" dirty="0"/>
                <a:t>请输入当前标题文字内容</a:t>
              </a:r>
              <a:endParaRPr lang="zh-CN" altLang="en-US" sz="2600" dirty="0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1859026" y="2012093"/>
              <a:ext cx="8461247" cy="0"/>
              <a:chOff x="1810512" y="3598121"/>
              <a:chExt cx="8461247" cy="0"/>
            </a:xfrm>
          </p:grpSpPr>
          <p:cxnSp>
            <p:nvCxnSpPr>
              <p:cNvPr id="8" name="直接连接符 7"/>
              <p:cNvCxnSpPr/>
              <p:nvPr/>
            </p:nvCxnSpPr>
            <p:spPr>
              <a:xfrm>
                <a:off x="1810512" y="3598121"/>
                <a:ext cx="1626082" cy="0"/>
              </a:xfrm>
              <a:prstGeom prst="line">
                <a:avLst/>
              </a:prstGeom>
              <a:ln w="12700">
                <a:gradFill>
                  <a:gsLst>
                    <a:gs pos="0">
                      <a:srgbClr val="1FB2C2"/>
                    </a:gs>
                    <a:gs pos="52000">
                      <a:srgbClr val="236A8A"/>
                    </a:gs>
                    <a:gs pos="100000">
                      <a:srgbClr val="B01E51"/>
                    </a:gs>
                  </a:gsLst>
                  <a:lin ang="5400000" scaled="1"/>
                </a:gradFill>
                <a:head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 flipH="1">
                <a:off x="8645677" y="3598121"/>
                <a:ext cx="1626082" cy="0"/>
              </a:xfrm>
              <a:prstGeom prst="line">
                <a:avLst/>
              </a:prstGeom>
              <a:ln w="12700">
                <a:gradFill>
                  <a:gsLst>
                    <a:gs pos="0">
                      <a:srgbClr val="1FB2C2"/>
                    </a:gs>
                    <a:gs pos="52000">
                      <a:srgbClr val="236A8A"/>
                    </a:gs>
                    <a:gs pos="100000">
                      <a:srgbClr val="B01E51"/>
                    </a:gs>
                  </a:gsLst>
                  <a:lin ang="5400000" scaled="1"/>
                </a:gradFill>
                <a:head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îṥḻide"/>
          <p:cNvGrpSpPr/>
          <p:nvPr/>
        </p:nvGrpSpPr>
        <p:grpSpPr>
          <a:xfrm>
            <a:off x="3868401" y="2619360"/>
            <a:ext cx="4476949" cy="1619283"/>
            <a:chOff x="3868401" y="2619360"/>
            <a:chExt cx="4476949" cy="1619283"/>
          </a:xfrm>
        </p:grpSpPr>
        <p:sp>
          <p:nvSpPr>
            <p:cNvPr id="23" name="ïṡ1íḍê"/>
            <p:cNvSpPr/>
            <p:nvPr/>
          </p:nvSpPr>
          <p:spPr>
            <a:xfrm>
              <a:off x="6147753" y="2619360"/>
              <a:ext cx="2197597" cy="1619283"/>
            </a:xfrm>
            <a:prstGeom prst="homePlate">
              <a:avLst/>
            </a:prstGeom>
            <a:solidFill>
              <a:srgbClr val="1B9BA9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 anchorCtr="0">
              <a:normAutofit/>
            </a:bodyPr>
            <a:lstStyle/>
            <a:p>
              <a:pPr lvl="0" algn="ctr" defTabSz="913765">
                <a:spcBef>
                  <a:spcPct val="0"/>
                </a:spcBef>
                <a:defRPr/>
              </a:pPr>
              <a:r>
                <a:rPr lang="zh-CN" altLang="en-US" sz="1600" dirty="0">
                  <a:solidFill>
                    <a:schemeClr val="bg1"/>
                  </a:solidFill>
                </a:rPr>
                <a:t>添加标题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24" name="ïṧlíḋe"/>
            <p:cNvSpPr/>
            <p:nvPr/>
          </p:nvSpPr>
          <p:spPr>
            <a:xfrm flipH="1">
              <a:off x="3868401" y="2619360"/>
              <a:ext cx="2197597" cy="1619283"/>
            </a:xfrm>
            <a:prstGeom prst="homePlate">
              <a:avLst/>
            </a:prstGeom>
            <a:solidFill>
              <a:srgbClr val="236A8A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40" tIns="45720" rIns="91440" bIns="45720" anchor="ctr" anchorCtr="0">
              <a:normAutofit/>
            </a:bodyPr>
            <a:lstStyle/>
            <a:p>
              <a:pPr lvl="0" algn="ctr" defTabSz="913765">
                <a:spcBef>
                  <a:spcPct val="0"/>
                </a:spcBef>
                <a:defRPr/>
              </a:pPr>
              <a:r>
                <a:rPr lang="zh-CN" altLang="en-US" sz="1600" dirty="0">
                  <a:solidFill>
                    <a:schemeClr val="bg1"/>
                  </a:solidFill>
                </a:rPr>
                <a:t>添加标题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îsľîḑe"/>
          <p:cNvGrpSpPr/>
          <p:nvPr/>
        </p:nvGrpSpPr>
        <p:grpSpPr>
          <a:xfrm>
            <a:off x="9365322" y="2264018"/>
            <a:ext cx="914400" cy="914400"/>
            <a:chOff x="9733216" y="2255959"/>
            <a:chExt cx="914400" cy="914400"/>
          </a:xfrm>
        </p:grpSpPr>
        <p:sp>
          <p:nvSpPr>
            <p:cNvPr id="21" name="ïṧḻîďé"/>
            <p:cNvSpPr/>
            <p:nvPr/>
          </p:nvSpPr>
          <p:spPr>
            <a:xfrm>
              <a:off x="9733216" y="2255959"/>
              <a:ext cx="914400" cy="914400"/>
            </a:xfrm>
            <a:prstGeom prst="ellipse">
              <a:avLst/>
            </a:prstGeom>
            <a:solidFill>
              <a:srgbClr val="B01E5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22" name="ïsḷíḓè"/>
            <p:cNvSpPr/>
            <p:nvPr/>
          </p:nvSpPr>
          <p:spPr bwMode="auto">
            <a:xfrm>
              <a:off x="9961207" y="2519461"/>
              <a:ext cx="458418" cy="387396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</p:grpSp>
      <p:grpSp>
        <p:nvGrpSpPr>
          <p:cNvPr id="14" name="íṥļîḍê"/>
          <p:cNvGrpSpPr/>
          <p:nvPr/>
        </p:nvGrpSpPr>
        <p:grpSpPr>
          <a:xfrm>
            <a:off x="1811962" y="2255959"/>
            <a:ext cx="914400" cy="914400"/>
            <a:chOff x="1970341" y="2255959"/>
            <a:chExt cx="914400" cy="914400"/>
          </a:xfrm>
        </p:grpSpPr>
        <p:sp>
          <p:nvSpPr>
            <p:cNvPr id="19" name="išliďe"/>
            <p:cNvSpPr/>
            <p:nvPr/>
          </p:nvSpPr>
          <p:spPr>
            <a:xfrm>
              <a:off x="1970341" y="2255959"/>
              <a:ext cx="914400" cy="914400"/>
            </a:xfrm>
            <a:prstGeom prst="ellipse">
              <a:avLst/>
            </a:prstGeom>
            <a:solidFill>
              <a:srgbClr val="B01E5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20" name="i$ľîḍè"/>
            <p:cNvSpPr/>
            <p:nvPr/>
          </p:nvSpPr>
          <p:spPr bwMode="auto">
            <a:xfrm>
              <a:off x="2216060" y="2473406"/>
              <a:ext cx="422961" cy="479506"/>
            </a:xfrm>
            <a:custGeom>
              <a:avLst/>
              <a:gdLst>
                <a:gd name="connsiteX0" fmla="*/ 99685 w 296863"/>
                <a:gd name="connsiteY0" fmla="*/ 290512 h 336550"/>
                <a:gd name="connsiteX1" fmla="*/ 90488 w 296863"/>
                <a:gd name="connsiteY1" fmla="*/ 299244 h 336550"/>
                <a:gd name="connsiteX2" fmla="*/ 99685 w 296863"/>
                <a:gd name="connsiteY2" fmla="*/ 307975 h 336550"/>
                <a:gd name="connsiteX3" fmla="*/ 119392 w 296863"/>
                <a:gd name="connsiteY3" fmla="*/ 307975 h 336550"/>
                <a:gd name="connsiteX4" fmla="*/ 128588 w 296863"/>
                <a:gd name="connsiteY4" fmla="*/ 299244 h 336550"/>
                <a:gd name="connsiteX5" fmla="*/ 119392 w 296863"/>
                <a:gd name="connsiteY5" fmla="*/ 290512 h 336550"/>
                <a:gd name="connsiteX6" fmla="*/ 99685 w 296863"/>
                <a:gd name="connsiteY6" fmla="*/ 290512 h 336550"/>
                <a:gd name="connsiteX7" fmla="*/ 0 w 296863"/>
                <a:gd name="connsiteY7" fmla="*/ 277812 h 336550"/>
                <a:gd name="connsiteX8" fmla="*/ 219075 w 296863"/>
                <a:gd name="connsiteY8" fmla="*/ 277812 h 336550"/>
                <a:gd name="connsiteX9" fmla="*/ 219075 w 296863"/>
                <a:gd name="connsiteY9" fmla="*/ 324803 h 336550"/>
                <a:gd name="connsiteX10" fmla="*/ 208517 w 296863"/>
                <a:gd name="connsiteY10" fmla="*/ 336550 h 336550"/>
                <a:gd name="connsiteX11" fmla="*/ 11877 w 296863"/>
                <a:gd name="connsiteY11" fmla="*/ 336550 h 336550"/>
                <a:gd name="connsiteX12" fmla="*/ 0 w 296863"/>
                <a:gd name="connsiteY12" fmla="*/ 324803 h 336550"/>
                <a:gd name="connsiteX13" fmla="*/ 0 w 296863"/>
                <a:gd name="connsiteY13" fmla="*/ 277812 h 336550"/>
                <a:gd name="connsiteX14" fmla="*/ 120721 w 296863"/>
                <a:gd name="connsiteY14" fmla="*/ 42862 h 336550"/>
                <a:gd name="connsiteX15" fmla="*/ 266630 w 296863"/>
                <a:gd name="connsiteY15" fmla="*/ 42862 h 336550"/>
                <a:gd name="connsiteX16" fmla="*/ 296863 w 296863"/>
                <a:gd name="connsiteY16" fmla="*/ 71747 h 336550"/>
                <a:gd name="connsiteX17" fmla="*/ 296863 w 296863"/>
                <a:gd name="connsiteY17" fmla="*/ 151838 h 336550"/>
                <a:gd name="connsiteX18" fmla="*/ 266630 w 296863"/>
                <a:gd name="connsiteY18" fmla="*/ 182037 h 336550"/>
                <a:gd name="connsiteX19" fmla="*/ 189075 w 296863"/>
                <a:gd name="connsiteY19" fmla="*/ 182037 h 336550"/>
                <a:gd name="connsiteX20" fmla="*/ 156213 w 296863"/>
                <a:gd name="connsiteY20" fmla="*/ 214861 h 336550"/>
                <a:gd name="connsiteX21" fmla="*/ 148326 w 296863"/>
                <a:gd name="connsiteY21" fmla="*/ 217487 h 336550"/>
                <a:gd name="connsiteX22" fmla="*/ 143068 w 296863"/>
                <a:gd name="connsiteY22" fmla="*/ 217487 h 336550"/>
                <a:gd name="connsiteX23" fmla="*/ 136495 w 296863"/>
                <a:gd name="connsiteY23" fmla="*/ 206983 h 336550"/>
                <a:gd name="connsiteX24" fmla="*/ 136495 w 296863"/>
                <a:gd name="connsiteY24" fmla="*/ 182037 h 336550"/>
                <a:gd name="connsiteX25" fmla="*/ 120721 w 296863"/>
                <a:gd name="connsiteY25" fmla="*/ 182037 h 336550"/>
                <a:gd name="connsiteX26" fmla="*/ 90488 w 296863"/>
                <a:gd name="connsiteY26" fmla="*/ 151838 h 336550"/>
                <a:gd name="connsiteX27" fmla="*/ 90488 w 296863"/>
                <a:gd name="connsiteY27" fmla="*/ 71747 h 336550"/>
                <a:gd name="connsiteX28" fmla="*/ 120721 w 296863"/>
                <a:gd name="connsiteY28" fmla="*/ 42862 h 336550"/>
                <a:gd name="connsiteX29" fmla="*/ 11877 w 296863"/>
                <a:gd name="connsiteY29" fmla="*/ 0 h 336550"/>
                <a:gd name="connsiteX30" fmla="*/ 208517 w 296863"/>
                <a:gd name="connsiteY30" fmla="*/ 0 h 336550"/>
                <a:gd name="connsiteX31" fmla="*/ 219075 w 296863"/>
                <a:gd name="connsiteY31" fmla="*/ 11821 h 336550"/>
                <a:gd name="connsiteX32" fmla="*/ 219075 w 296863"/>
                <a:gd name="connsiteY32" fmla="*/ 24957 h 336550"/>
                <a:gd name="connsiteX33" fmla="*/ 121415 w 296863"/>
                <a:gd name="connsiteY33" fmla="*/ 24957 h 336550"/>
                <a:gd name="connsiteX34" fmla="*/ 72585 w 296863"/>
                <a:gd name="connsiteY34" fmla="*/ 72243 h 336550"/>
                <a:gd name="connsiteX35" fmla="*/ 72585 w 296863"/>
                <a:gd name="connsiteY35" fmla="*/ 152368 h 336550"/>
                <a:gd name="connsiteX36" fmla="*/ 118776 w 296863"/>
                <a:gd name="connsiteY36" fmla="*/ 200968 h 336550"/>
                <a:gd name="connsiteX37" fmla="*/ 118776 w 296863"/>
                <a:gd name="connsiteY37" fmla="*/ 207536 h 336550"/>
                <a:gd name="connsiteX38" fmla="*/ 137252 w 296863"/>
                <a:gd name="connsiteY38" fmla="*/ 233806 h 336550"/>
                <a:gd name="connsiteX39" fmla="*/ 149130 w 296863"/>
                <a:gd name="connsiteY39" fmla="*/ 236433 h 336550"/>
                <a:gd name="connsiteX40" fmla="*/ 170245 w 296863"/>
                <a:gd name="connsiteY40" fmla="*/ 228552 h 336550"/>
                <a:gd name="connsiteX41" fmla="*/ 196640 w 296863"/>
                <a:gd name="connsiteY41" fmla="*/ 200968 h 336550"/>
                <a:gd name="connsiteX42" fmla="*/ 219075 w 296863"/>
                <a:gd name="connsiteY42" fmla="*/ 200968 h 336550"/>
                <a:gd name="connsiteX43" fmla="*/ 219075 w 296863"/>
                <a:gd name="connsiteY43" fmla="*/ 258763 h 336550"/>
                <a:gd name="connsiteX44" fmla="*/ 0 w 296863"/>
                <a:gd name="connsiteY44" fmla="*/ 258763 h 336550"/>
                <a:gd name="connsiteX45" fmla="*/ 0 w 296863"/>
                <a:gd name="connsiteY45" fmla="*/ 11821 h 336550"/>
                <a:gd name="connsiteX46" fmla="*/ 11877 w 296863"/>
                <a:gd name="connsiteY46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96863" h="336550">
                  <a:moveTo>
                    <a:pt x="99685" y="290512"/>
                  </a:moveTo>
                  <a:cubicBezTo>
                    <a:pt x="94430" y="290512"/>
                    <a:pt x="90488" y="294254"/>
                    <a:pt x="90488" y="299244"/>
                  </a:cubicBezTo>
                  <a:cubicBezTo>
                    <a:pt x="90488" y="304233"/>
                    <a:pt x="94430" y="307975"/>
                    <a:pt x="99685" y="307975"/>
                  </a:cubicBezTo>
                  <a:cubicBezTo>
                    <a:pt x="99685" y="307975"/>
                    <a:pt x="99685" y="307975"/>
                    <a:pt x="119392" y="307975"/>
                  </a:cubicBezTo>
                  <a:cubicBezTo>
                    <a:pt x="124647" y="307975"/>
                    <a:pt x="128588" y="304233"/>
                    <a:pt x="128588" y="299244"/>
                  </a:cubicBezTo>
                  <a:cubicBezTo>
                    <a:pt x="128588" y="294254"/>
                    <a:pt x="124647" y="290512"/>
                    <a:pt x="119392" y="290512"/>
                  </a:cubicBezTo>
                  <a:cubicBezTo>
                    <a:pt x="119392" y="290512"/>
                    <a:pt x="119392" y="290512"/>
                    <a:pt x="99685" y="290512"/>
                  </a:cubicBezTo>
                  <a:close/>
                  <a:moveTo>
                    <a:pt x="0" y="277812"/>
                  </a:moveTo>
                  <a:lnTo>
                    <a:pt x="219075" y="277812"/>
                  </a:lnTo>
                  <a:cubicBezTo>
                    <a:pt x="219075" y="277812"/>
                    <a:pt x="219075" y="277812"/>
                    <a:pt x="219075" y="324803"/>
                  </a:cubicBezTo>
                  <a:cubicBezTo>
                    <a:pt x="219075" y="331329"/>
                    <a:pt x="213796" y="336550"/>
                    <a:pt x="208517" y="336550"/>
                  </a:cubicBezTo>
                  <a:cubicBezTo>
                    <a:pt x="208517" y="336550"/>
                    <a:pt x="208517" y="336550"/>
                    <a:pt x="11877" y="336550"/>
                  </a:cubicBezTo>
                  <a:cubicBezTo>
                    <a:pt x="5279" y="336550"/>
                    <a:pt x="0" y="331329"/>
                    <a:pt x="0" y="324803"/>
                  </a:cubicBezTo>
                  <a:cubicBezTo>
                    <a:pt x="0" y="324803"/>
                    <a:pt x="0" y="324803"/>
                    <a:pt x="0" y="277812"/>
                  </a:cubicBezTo>
                  <a:close/>
                  <a:moveTo>
                    <a:pt x="120721" y="42862"/>
                  </a:moveTo>
                  <a:cubicBezTo>
                    <a:pt x="120721" y="42862"/>
                    <a:pt x="120721" y="42862"/>
                    <a:pt x="266630" y="42862"/>
                  </a:cubicBezTo>
                  <a:cubicBezTo>
                    <a:pt x="283718" y="42862"/>
                    <a:pt x="296863" y="55991"/>
                    <a:pt x="296863" y="71747"/>
                  </a:cubicBezTo>
                  <a:cubicBezTo>
                    <a:pt x="296863" y="71747"/>
                    <a:pt x="296863" y="71747"/>
                    <a:pt x="296863" y="151838"/>
                  </a:cubicBezTo>
                  <a:cubicBezTo>
                    <a:pt x="296863" y="168907"/>
                    <a:pt x="283718" y="182037"/>
                    <a:pt x="266630" y="182037"/>
                  </a:cubicBezTo>
                  <a:cubicBezTo>
                    <a:pt x="266630" y="182037"/>
                    <a:pt x="266630" y="182037"/>
                    <a:pt x="189075" y="182037"/>
                  </a:cubicBezTo>
                  <a:cubicBezTo>
                    <a:pt x="189075" y="182037"/>
                    <a:pt x="189075" y="182037"/>
                    <a:pt x="156213" y="214861"/>
                  </a:cubicBezTo>
                  <a:cubicBezTo>
                    <a:pt x="153584" y="216174"/>
                    <a:pt x="150955" y="217487"/>
                    <a:pt x="148326" y="217487"/>
                  </a:cubicBezTo>
                  <a:cubicBezTo>
                    <a:pt x="147011" y="217487"/>
                    <a:pt x="144382" y="217487"/>
                    <a:pt x="143068" y="217487"/>
                  </a:cubicBezTo>
                  <a:cubicBezTo>
                    <a:pt x="139124" y="214861"/>
                    <a:pt x="136495" y="210922"/>
                    <a:pt x="136495" y="206983"/>
                  </a:cubicBezTo>
                  <a:cubicBezTo>
                    <a:pt x="136495" y="206983"/>
                    <a:pt x="136495" y="206983"/>
                    <a:pt x="136495" y="182037"/>
                  </a:cubicBezTo>
                  <a:cubicBezTo>
                    <a:pt x="136495" y="182037"/>
                    <a:pt x="136495" y="182037"/>
                    <a:pt x="120721" y="182037"/>
                  </a:cubicBezTo>
                  <a:cubicBezTo>
                    <a:pt x="103633" y="182037"/>
                    <a:pt x="90488" y="168907"/>
                    <a:pt x="90488" y="151838"/>
                  </a:cubicBezTo>
                  <a:cubicBezTo>
                    <a:pt x="90488" y="151838"/>
                    <a:pt x="90488" y="151838"/>
                    <a:pt x="90488" y="71747"/>
                  </a:cubicBezTo>
                  <a:cubicBezTo>
                    <a:pt x="90488" y="55991"/>
                    <a:pt x="103633" y="42862"/>
                    <a:pt x="120721" y="42862"/>
                  </a:cubicBezTo>
                  <a:close/>
                  <a:moveTo>
                    <a:pt x="11877" y="0"/>
                  </a:moveTo>
                  <a:cubicBezTo>
                    <a:pt x="11877" y="0"/>
                    <a:pt x="11877" y="0"/>
                    <a:pt x="208517" y="0"/>
                  </a:cubicBezTo>
                  <a:cubicBezTo>
                    <a:pt x="213796" y="0"/>
                    <a:pt x="219075" y="5254"/>
                    <a:pt x="219075" y="11821"/>
                  </a:cubicBezTo>
                  <a:cubicBezTo>
                    <a:pt x="219075" y="11821"/>
                    <a:pt x="219075" y="11821"/>
                    <a:pt x="219075" y="24957"/>
                  </a:cubicBezTo>
                  <a:cubicBezTo>
                    <a:pt x="219075" y="24957"/>
                    <a:pt x="219075" y="24957"/>
                    <a:pt x="121415" y="24957"/>
                  </a:cubicBezTo>
                  <a:cubicBezTo>
                    <a:pt x="95021" y="24957"/>
                    <a:pt x="72585" y="45973"/>
                    <a:pt x="72585" y="72243"/>
                  </a:cubicBezTo>
                  <a:cubicBezTo>
                    <a:pt x="72585" y="72243"/>
                    <a:pt x="72585" y="72243"/>
                    <a:pt x="72585" y="152368"/>
                  </a:cubicBezTo>
                  <a:cubicBezTo>
                    <a:pt x="72585" y="178638"/>
                    <a:pt x="93701" y="199654"/>
                    <a:pt x="118776" y="200968"/>
                  </a:cubicBezTo>
                  <a:cubicBezTo>
                    <a:pt x="118776" y="200968"/>
                    <a:pt x="118776" y="200968"/>
                    <a:pt x="118776" y="207536"/>
                  </a:cubicBezTo>
                  <a:cubicBezTo>
                    <a:pt x="118776" y="219357"/>
                    <a:pt x="126694" y="229865"/>
                    <a:pt x="137252" y="233806"/>
                  </a:cubicBezTo>
                  <a:cubicBezTo>
                    <a:pt x="141211" y="236433"/>
                    <a:pt x="145170" y="236433"/>
                    <a:pt x="149130" y="236433"/>
                  </a:cubicBezTo>
                  <a:cubicBezTo>
                    <a:pt x="157048" y="236433"/>
                    <a:pt x="163647" y="233806"/>
                    <a:pt x="170245" y="228552"/>
                  </a:cubicBezTo>
                  <a:cubicBezTo>
                    <a:pt x="170245" y="228552"/>
                    <a:pt x="170245" y="228552"/>
                    <a:pt x="196640" y="200968"/>
                  </a:cubicBezTo>
                  <a:cubicBezTo>
                    <a:pt x="196640" y="200968"/>
                    <a:pt x="196640" y="200968"/>
                    <a:pt x="219075" y="200968"/>
                  </a:cubicBezTo>
                  <a:cubicBezTo>
                    <a:pt x="219075" y="200968"/>
                    <a:pt x="219075" y="200968"/>
                    <a:pt x="219075" y="258763"/>
                  </a:cubicBezTo>
                  <a:lnTo>
                    <a:pt x="0" y="258763"/>
                  </a:lnTo>
                  <a:cubicBezTo>
                    <a:pt x="0" y="258763"/>
                    <a:pt x="0" y="258763"/>
                    <a:pt x="0" y="11821"/>
                  </a:cubicBezTo>
                  <a:cubicBezTo>
                    <a:pt x="0" y="5254"/>
                    <a:pt x="5279" y="0"/>
                    <a:pt x="1187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69925" y="3387806"/>
            <a:ext cx="3198475" cy="2326792"/>
            <a:chOff x="669925" y="3387806"/>
            <a:chExt cx="3198475" cy="2326792"/>
          </a:xfrm>
        </p:grpSpPr>
        <p:sp>
          <p:nvSpPr>
            <p:cNvPr id="15" name="iṣ1íḍe"/>
            <p:cNvSpPr/>
            <p:nvPr/>
          </p:nvSpPr>
          <p:spPr bwMode="auto">
            <a:xfrm>
              <a:off x="669925" y="3829612"/>
              <a:ext cx="3198474" cy="1884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288925" indent="-288925" algn="ctr">
                <a:lnSpc>
                  <a:spcPct val="130000"/>
                </a:lnSpc>
                <a:spcBef>
                  <a:spcPct val="20000"/>
                </a:spcBef>
                <a:buClr>
                  <a:srgbClr val="B01E51"/>
                </a:buClr>
                <a:buSzPct val="100000"/>
                <a:buFont typeface="Arial" panose="020B0604020202020204" pitchFamily="34" charset="0"/>
                <a:buChar char="●"/>
              </a:pPr>
              <a:r>
                <a:rPr lang="zh-CN" altLang="en-US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ea"/>
                  <a:cs typeface="Arial" panose="020B0604020202020204" pitchFamily="34" charset="0"/>
                </a:rPr>
                <a:t>添加相关的文字内容</a:t>
              </a:r>
              <a:endPara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cs typeface="Arial" panose="020B0604020202020204" pitchFamily="34" charset="0"/>
              </a:endParaRPr>
            </a:p>
            <a:p>
              <a:pPr marL="288925" indent="-288925" algn="ctr">
                <a:lnSpc>
                  <a:spcPct val="130000"/>
                </a:lnSpc>
                <a:spcBef>
                  <a:spcPct val="20000"/>
                </a:spcBef>
                <a:buClr>
                  <a:srgbClr val="B01E51"/>
                </a:buClr>
                <a:buSzPct val="100000"/>
                <a:buFont typeface="Arial" panose="020B0604020202020204" pitchFamily="34" charset="0"/>
                <a:buChar char="●"/>
              </a:pPr>
              <a:r>
                <a:rPr lang="zh-CN" altLang="en-US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ea"/>
                  <a:cs typeface="Arial" panose="020B0604020202020204" pitchFamily="34" charset="0"/>
                </a:rPr>
                <a:t>添加相关的文字内容</a:t>
              </a:r>
              <a:endPara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cs typeface="Arial" panose="020B0604020202020204" pitchFamily="34" charset="0"/>
              </a:endParaRPr>
            </a:p>
            <a:p>
              <a:pPr marL="288925" indent="-288925" algn="ctr">
                <a:lnSpc>
                  <a:spcPct val="130000"/>
                </a:lnSpc>
                <a:spcBef>
                  <a:spcPct val="20000"/>
                </a:spcBef>
                <a:buClr>
                  <a:srgbClr val="B01E51"/>
                </a:buClr>
                <a:buSzPct val="100000"/>
                <a:buFont typeface="Arial" panose="020B0604020202020204" pitchFamily="34" charset="0"/>
                <a:buChar char="●"/>
              </a:pPr>
              <a:r>
                <a:rPr lang="zh-CN" altLang="en-US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ea"/>
                  <a:cs typeface="Arial" panose="020B0604020202020204" pitchFamily="34" charset="0"/>
                </a:rPr>
                <a:t>添加相关的文字内容</a:t>
              </a:r>
              <a:endPara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cs typeface="Arial" panose="020B0604020202020204" pitchFamily="34" charset="0"/>
              </a:endParaRPr>
            </a:p>
            <a:p>
              <a:pPr marL="288925" indent="-288925" algn="ctr">
                <a:lnSpc>
                  <a:spcPct val="130000"/>
                </a:lnSpc>
                <a:spcBef>
                  <a:spcPct val="20000"/>
                </a:spcBef>
                <a:buClr>
                  <a:srgbClr val="B01E51"/>
                </a:buClr>
                <a:buSzPct val="100000"/>
                <a:buFont typeface="Arial" panose="020B0604020202020204" pitchFamily="34" charset="0"/>
                <a:buChar char="●"/>
              </a:pPr>
              <a:r>
                <a:rPr lang="zh-CN" altLang="en-US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ea"/>
                  <a:cs typeface="Arial" panose="020B0604020202020204" pitchFamily="34" charset="0"/>
                </a:rPr>
                <a:t>添加相关的文字内容</a:t>
              </a:r>
              <a:endPara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cs typeface="Arial" panose="020B0604020202020204" pitchFamily="34" charset="0"/>
              </a:endParaRPr>
            </a:p>
            <a:p>
              <a:pPr marL="288925" indent="-288925" algn="ctr">
                <a:lnSpc>
                  <a:spcPct val="130000"/>
                </a:lnSpc>
                <a:spcBef>
                  <a:spcPct val="20000"/>
                </a:spcBef>
                <a:buClr>
                  <a:srgbClr val="B01E51"/>
                </a:buClr>
                <a:buSzPct val="100000"/>
                <a:buFont typeface="Arial" panose="020B0604020202020204" pitchFamily="34" charset="0"/>
                <a:buChar char="●"/>
              </a:pPr>
              <a:r>
                <a:rPr lang="zh-CN" altLang="en-US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ea"/>
                  <a:cs typeface="Arial" panose="020B0604020202020204" pitchFamily="34" charset="0"/>
                </a:rPr>
                <a:t>添加相关的文字内容</a:t>
              </a:r>
              <a:endPara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cs typeface="Arial" panose="020B0604020202020204" pitchFamily="34" charset="0"/>
              </a:endParaRPr>
            </a:p>
            <a:p>
              <a:pPr marL="288925" indent="-288925" algn="ctr">
                <a:lnSpc>
                  <a:spcPct val="130000"/>
                </a:lnSpc>
                <a:spcBef>
                  <a:spcPct val="20000"/>
                </a:spcBef>
                <a:buClr>
                  <a:srgbClr val="B01E51"/>
                </a:buClr>
                <a:buSzPct val="100000"/>
                <a:buFont typeface="Arial" panose="020B0604020202020204" pitchFamily="34" charset="0"/>
                <a:buChar char="●"/>
              </a:pPr>
              <a:r>
                <a:rPr lang="zh-CN" altLang="en-US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ea"/>
                  <a:cs typeface="Arial" panose="020B0604020202020204" pitchFamily="34" charset="0"/>
                </a:rPr>
                <a:t>添加相关的文字内容</a:t>
              </a:r>
              <a:endPara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cs typeface="Arial" panose="020B0604020202020204" pitchFamily="34" charset="0"/>
              </a:endParaRPr>
            </a:p>
          </p:txBody>
        </p:sp>
        <p:sp>
          <p:nvSpPr>
            <p:cNvPr id="16" name="ïŝlîdé"/>
            <p:cNvSpPr txBox="1"/>
            <p:nvPr/>
          </p:nvSpPr>
          <p:spPr bwMode="auto">
            <a:xfrm>
              <a:off x="669925" y="3387806"/>
              <a:ext cx="3198475" cy="43308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zh-CN" altLang="en-US" sz="1600" dirty="0"/>
                <a:t>在此处添加标题文字内容</a:t>
              </a:r>
              <a:endParaRPr lang="en-US" altLang="zh-CN" sz="1600" dirty="0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8223285" y="3381004"/>
            <a:ext cx="3198474" cy="2361686"/>
            <a:chOff x="8223285" y="3381004"/>
            <a:chExt cx="3198474" cy="2361686"/>
          </a:xfrm>
        </p:grpSpPr>
        <p:sp>
          <p:nvSpPr>
            <p:cNvPr id="18" name="îṥḷïḍé"/>
            <p:cNvSpPr txBox="1"/>
            <p:nvPr/>
          </p:nvSpPr>
          <p:spPr bwMode="auto">
            <a:xfrm>
              <a:off x="8234954" y="3381004"/>
              <a:ext cx="3175137" cy="43988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 sz="1600" dirty="0"/>
                <a:t>在此处添加标题文字内容</a:t>
              </a:r>
              <a:endParaRPr lang="en-US" altLang="zh-CN" sz="1600" dirty="0"/>
            </a:p>
          </p:txBody>
        </p:sp>
        <p:sp>
          <p:nvSpPr>
            <p:cNvPr id="25" name="iṣ1íḍe"/>
            <p:cNvSpPr/>
            <p:nvPr/>
          </p:nvSpPr>
          <p:spPr bwMode="auto">
            <a:xfrm>
              <a:off x="8223285" y="3857704"/>
              <a:ext cx="3198474" cy="1884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288925" indent="-288925" algn="ctr">
                <a:lnSpc>
                  <a:spcPct val="130000"/>
                </a:lnSpc>
                <a:spcBef>
                  <a:spcPct val="20000"/>
                </a:spcBef>
                <a:buClr>
                  <a:srgbClr val="B01E51"/>
                </a:buClr>
                <a:buSzPct val="100000"/>
                <a:buFont typeface="Arial" panose="020B0604020202020204" pitchFamily="34" charset="0"/>
                <a:buChar char="●"/>
              </a:pPr>
              <a:r>
                <a:rPr lang="zh-CN" altLang="en-US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ea"/>
                  <a:cs typeface="Arial" panose="020B0604020202020204" pitchFamily="34" charset="0"/>
                </a:rPr>
                <a:t>添加相关的文字内容</a:t>
              </a:r>
              <a:endPara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cs typeface="Arial" panose="020B0604020202020204" pitchFamily="34" charset="0"/>
              </a:endParaRPr>
            </a:p>
            <a:p>
              <a:pPr marL="288925" indent="-288925" algn="ctr">
                <a:lnSpc>
                  <a:spcPct val="130000"/>
                </a:lnSpc>
                <a:spcBef>
                  <a:spcPct val="20000"/>
                </a:spcBef>
                <a:buClr>
                  <a:srgbClr val="B01E51"/>
                </a:buClr>
                <a:buSzPct val="100000"/>
                <a:buFont typeface="Arial" panose="020B0604020202020204" pitchFamily="34" charset="0"/>
                <a:buChar char="●"/>
              </a:pPr>
              <a:r>
                <a:rPr lang="zh-CN" altLang="en-US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ea"/>
                  <a:cs typeface="Arial" panose="020B0604020202020204" pitchFamily="34" charset="0"/>
                </a:rPr>
                <a:t>添加相关的文字内容</a:t>
              </a:r>
              <a:endPara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cs typeface="Arial" panose="020B0604020202020204" pitchFamily="34" charset="0"/>
              </a:endParaRPr>
            </a:p>
            <a:p>
              <a:pPr marL="288925" indent="-288925" algn="ctr">
                <a:lnSpc>
                  <a:spcPct val="130000"/>
                </a:lnSpc>
                <a:spcBef>
                  <a:spcPct val="20000"/>
                </a:spcBef>
                <a:buClr>
                  <a:srgbClr val="B01E51"/>
                </a:buClr>
                <a:buSzPct val="100000"/>
                <a:buFont typeface="Arial" panose="020B0604020202020204" pitchFamily="34" charset="0"/>
                <a:buChar char="●"/>
              </a:pPr>
              <a:r>
                <a:rPr lang="zh-CN" altLang="en-US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ea"/>
                  <a:cs typeface="Arial" panose="020B0604020202020204" pitchFamily="34" charset="0"/>
                </a:rPr>
                <a:t>添加相关的文字内容</a:t>
              </a:r>
              <a:endPara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cs typeface="Arial" panose="020B0604020202020204" pitchFamily="34" charset="0"/>
              </a:endParaRPr>
            </a:p>
            <a:p>
              <a:pPr marL="288925" indent="-288925" algn="ctr">
                <a:lnSpc>
                  <a:spcPct val="130000"/>
                </a:lnSpc>
                <a:spcBef>
                  <a:spcPct val="20000"/>
                </a:spcBef>
                <a:buClr>
                  <a:srgbClr val="B01E51"/>
                </a:buClr>
                <a:buSzPct val="100000"/>
                <a:buFont typeface="Arial" panose="020B0604020202020204" pitchFamily="34" charset="0"/>
                <a:buChar char="●"/>
              </a:pPr>
              <a:r>
                <a:rPr lang="zh-CN" altLang="en-US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ea"/>
                  <a:cs typeface="Arial" panose="020B0604020202020204" pitchFamily="34" charset="0"/>
                </a:rPr>
                <a:t>添加相关的文字内容</a:t>
              </a:r>
              <a:endPara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cs typeface="Arial" panose="020B0604020202020204" pitchFamily="34" charset="0"/>
              </a:endParaRPr>
            </a:p>
            <a:p>
              <a:pPr marL="288925" indent="-288925" algn="ctr">
                <a:lnSpc>
                  <a:spcPct val="130000"/>
                </a:lnSpc>
                <a:spcBef>
                  <a:spcPct val="20000"/>
                </a:spcBef>
                <a:buClr>
                  <a:srgbClr val="B01E51"/>
                </a:buClr>
                <a:buSzPct val="100000"/>
                <a:buFont typeface="Arial" panose="020B0604020202020204" pitchFamily="34" charset="0"/>
                <a:buChar char="●"/>
              </a:pPr>
              <a:r>
                <a:rPr lang="zh-CN" altLang="en-US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ea"/>
                  <a:cs typeface="Arial" panose="020B0604020202020204" pitchFamily="34" charset="0"/>
                </a:rPr>
                <a:t>添加相关的文字内容</a:t>
              </a:r>
              <a:endPara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cs typeface="Arial" panose="020B0604020202020204" pitchFamily="34" charset="0"/>
              </a:endParaRPr>
            </a:p>
            <a:p>
              <a:pPr marL="288925" indent="-288925" algn="ctr">
                <a:lnSpc>
                  <a:spcPct val="130000"/>
                </a:lnSpc>
                <a:spcBef>
                  <a:spcPct val="20000"/>
                </a:spcBef>
                <a:buClr>
                  <a:srgbClr val="B01E51"/>
                </a:buClr>
                <a:buSzPct val="100000"/>
                <a:buFont typeface="Arial" panose="020B0604020202020204" pitchFamily="34" charset="0"/>
                <a:buChar char="●"/>
              </a:pPr>
              <a:r>
                <a:rPr lang="zh-CN" altLang="en-US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ea"/>
                  <a:cs typeface="Arial" panose="020B0604020202020204" pitchFamily="34" charset="0"/>
                </a:rPr>
                <a:t>添加相关的文字内容</a:t>
              </a:r>
              <a:endPara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4828">
        <p14:gallery dir="l"/>
      </p:transition>
    </mc:Choice>
    <mc:Fallback>
      <p:transition spd="slow" advTm="482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994095" y="2962930"/>
            <a:ext cx="4134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/>
              <a:t>请输入章节标题文字内容</a:t>
            </a:r>
            <a:endParaRPr lang="zh-CN" altLang="en-US" sz="2800" dirty="0"/>
          </a:p>
        </p:txBody>
      </p:sp>
      <p:grpSp>
        <p:nvGrpSpPr>
          <p:cNvPr id="11" name="组合 10"/>
          <p:cNvGrpSpPr/>
          <p:nvPr/>
        </p:nvGrpSpPr>
        <p:grpSpPr>
          <a:xfrm>
            <a:off x="4994095" y="3659930"/>
            <a:ext cx="4014972" cy="618787"/>
            <a:chOff x="5024563" y="3814503"/>
            <a:chExt cx="4014972" cy="618787"/>
          </a:xfrm>
        </p:grpSpPr>
        <p:grpSp>
          <p:nvGrpSpPr>
            <p:cNvPr id="7" name="组合 6"/>
            <p:cNvGrpSpPr/>
            <p:nvPr/>
          </p:nvGrpSpPr>
          <p:grpSpPr>
            <a:xfrm>
              <a:off x="5024563" y="3814503"/>
              <a:ext cx="4014972" cy="307891"/>
              <a:chOff x="5077601" y="3682915"/>
              <a:chExt cx="4014972" cy="307891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5077601" y="3683029"/>
                <a:ext cx="190949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Clr>
                    <a:srgbClr val="236A8A"/>
                  </a:buClr>
                  <a:buFont typeface="Arial" panose="020B0604020202020204" pitchFamily="34" charset="0"/>
                  <a:buChar char="•"/>
                </a:pPr>
                <a:r>
                  <a:rPr lang="zh-CN" altLang="en-US" sz="1400" dirty="0"/>
                  <a:t>分点概况描述本章</a:t>
                </a:r>
                <a:endParaRPr lang="zh-CN" altLang="en-US" sz="1400" dirty="0"/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7183076" y="3682915"/>
                <a:ext cx="190949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Clr>
                    <a:srgbClr val="236A8A"/>
                  </a:buClr>
                  <a:buFont typeface="Arial" panose="020B0604020202020204" pitchFamily="34" charset="0"/>
                  <a:buChar char="•"/>
                </a:pPr>
                <a:r>
                  <a:rPr lang="zh-CN" altLang="en-US" sz="1400" dirty="0"/>
                  <a:t>分点概况描述本章</a:t>
                </a:r>
                <a:endParaRPr lang="zh-CN" altLang="en-US" sz="1400" dirty="0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5024563" y="4125399"/>
              <a:ext cx="4014972" cy="307891"/>
              <a:chOff x="5077601" y="3682915"/>
              <a:chExt cx="4014972" cy="307891"/>
            </a:xfrm>
          </p:grpSpPr>
          <p:sp>
            <p:nvSpPr>
              <p:cNvPr id="9" name="文本框 8"/>
              <p:cNvSpPr txBox="1"/>
              <p:nvPr/>
            </p:nvSpPr>
            <p:spPr>
              <a:xfrm>
                <a:off x="5077601" y="3683029"/>
                <a:ext cx="190949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Clr>
                    <a:srgbClr val="236A8A"/>
                  </a:buClr>
                  <a:buFont typeface="Arial" panose="020B0604020202020204" pitchFamily="34" charset="0"/>
                  <a:buChar char="•"/>
                </a:pPr>
                <a:r>
                  <a:rPr lang="zh-CN" altLang="en-US" sz="1400" dirty="0"/>
                  <a:t>分点概况描述本章</a:t>
                </a:r>
                <a:endParaRPr lang="zh-CN" altLang="en-US" sz="1400" dirty="0"/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7183076" y="3682915"/>
                <a:ext cx="190949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Clr>
                    <a:srgbClr val="236A8A"/>
                  </a:buClr>
                  <a:buFont typeface="Arial" panose="020B0604020202020204" pitchFamily="34" charset="0"/>
                  <a:buChar char="•"/>
                </a:pPr>
                <a:r>
                  <a:rPr lang="zh-CN" altLang="en-US" sz="1400" dirty="0"/>
                  <a:t>分点概况描述本章</a:t>
                </a:r>
                <a:endParaRPr lang="zh-CN" altLang="en-US" sz="1400" dirty="0"/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1778635" y="2237740"/>
            <a:ext cx="2506345" cy="2553335"/>
          </a:xfrm>
          <a:prstGeom prst="rect">
            <a:avLst/>
          </a:prstGeom>
          <a:noFill/>
          <a:effectLst>
            <a:outerShdw blurRad="12700" dist="12700" dir="5400000" algn="ctr" rotWithShape="0">
              <a:schemeClr val="tx1">
                <a:lumMod val="75000"/>
                <a:lumOff val="2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0" dirty="0">
                <a:gradFill>
                  <a:gsLst>
                    <a:gs pos="27000">
                      <a:srgbClr val="B01E51"/>
                    </a:gs>
                    <a:gs pos="65000">
                      <a:srgbClr val="236A8A"/>
                    </a:gs>
                    <a:gs pos="100000">
                      <a:srgbClr val="1FB2C2"/>
                    </a:gs>
                  </a:gsLst>
                  <a:lin ang="5400000" scaled="1"/>
                </a:gradFill>
                <a:effectLst>
                  <a:outerShdw blurRad="12700" sx="102000" sy="102000" algn="ctr" rotWithShape="0">
                    <a:prstClr val="black">
                      <a:alpha val="40000"/>
                    </a:prstClr>
                  </a:outerShdw>
                </a:effectLst>
                <a:latin typeface="Agency FB" panose="020B0503020202020204" pitchFamily="34" charset="0"/>
              </a:rPr>
              <a:t>03</a:t>
            </a:r>
            <a:endParaRPr lang="zh-CN" altLang="en-US" sz="16000" dirty="0">
              <a:gradFill>
                <a:gsLst>
                  <a:gs pos="27000">
                    <a:srgbClr val="B01E51"/>
                  </a:gs>
                  <a:gs pos="65000">
                    <a:srgbClr val="236A8A"/>
                  </a:gs>
                  <a:gs pos="100000">
                    <a:srgbClr val="1FB2C2"/>
                  </a:gs>
                </a:gsLst>
                <a:lin ang="5400000" scaled="1"/>
              </a:gradFill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23" name="任意多边形: 形状 22"/>
          <p:cNvSpPr/>
          <p:nvPr/>
        </p:nvSpPr>
        <p:spPr>
          <a:xfrm>
            <a:off x="-95250" y="247226"/>
            <a:ext cx="4318985" cy="6363548"/>
          </a:xfrm>
          <a:custGeom>
            <a:avLst/>
            <a:gdLst>
              <a:gd name="connsiteX0" fmla="*/ 868690 w 3299177"/>
              <a:gd name="connsiteY0" fmla="*/ 0 h 4860974"/>
              <a:gd name="connsiteX1" fmla="*/ 3299177 w 3299177"/>
              <a:gd name="connsiteY1" fmla="*/ 2430487 h 4860974"/>
              <a:gd name="connsiteX2" fmla="*/ 868690 w 3299177"/>
              <a:gd name="connsiteY2" fmla="*/ 4860974 h 4860974"/>
              <a:gd name="connsiteX3" fmla="*/ 145937 w 3299177"/>
              <a:gd name="connsiteY3" fmla="*/ 4751704 h 4860974"/>
              <a:gd name="connsiteX4" fmla="*/ 0 w 3299177"/>
              <a:gd name="connsiteY4" fmla="*/ 4698290 h 4860974"/>
              <a:gd name="connsiteX5" fmla="*/ 0 w 3299177"/>
              <a:gd name="connsiteY5" fmla="*/ 162684 h 4860974"/>
              <a:gd name="connsiteX6" fmla="*/ 145937 w 3299177"/>
              <a:gd name="connsiteY6" fmla="*/ 109270 h 4860974"/>
              <a:gd name="connsiteX7" fmla="*/ 868690 w 3299177"/>
              <a:gd name="connsiteY7" fmla="*/ 0 h 4860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99177" h="4860974">
                <a:moveTo>
                  <a:pt x="868690" y="0"/>
                </a:moveTo>
                <a:cubicBezTo>
                  <a:pt x="2211011" y="0"/>
                  <a:pt x="3299177" y="1088166"/>
                  <a:pt x="3299177" y="2430487"/>
                </a:cubicBezTo>
                <a:cubicBezTo>
                  <a:pt x="3299177" y="3772808"/>
                  <a:pt x="2211011" y="4860974"/>
                  <a:pt x="868690" y="4860974"/>
                </a:cubicBezTo>
                <a:cubicBezTo>
                  <a:pt x="617005" y="4860974"/>
                  <a:pt x="374255" y="4822718"/>
                  <a:pt x="145937" y="4751704"/>
                </a:cubicBezTo>
                <a:lnTo>
                  <a:pt x="0" y="4698290"/>
                </a:lnTo>
                <a:lnTo>
                  <a:pt x="0" y="162684"/>
                </a:lnTo>
                <a:lnTo>
                  <a:pt x="145937" y="109270"/>
                </a:lnTo>
                <a:cubicBezTo>
                  <a:pt x="374255" y="38256"/>
                  <a:pt x="617005" y="0"/>
                  <a:pt x="868690" y="0"/>
                </a:cubicBezTo>
                <a:close/>
              </a:path>
            </a:pathLst>
          </a:custGeom>
          <a:noFill/>
          <a:ln w="63500">
            <a:gradFill>
              <a:gsLst>
                <a:gs pos="9000">
                  <a:srgbClr val="1FB2C2"/>
                </a:gs>
                <a:gs pos="54000">
                  <a:srgbClr val="236A8A"/>
                </a:gs>
                <a:gs pos="100000">
                  <a:srgbClr val="B01E5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152400" y="3688080"/>
            <a:ext cx="17145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000" dirty="0">
                <a:gradFill>
                  <a:gsLst>
                    <a:gs pos="99000">
                      <a:srgbClr val="1FB2C2"/>
                    </a:gs>
                    <a:gs pos="69000">
                      <a:srgbClr val="236A8A"/>
                    </a:gs>
                    <a:gs pos="22000">
                      <a:srgbClr val="B01E51"/>
                    </a:gs>
                  </a:gsLst>
                  <a:lin ang="5400000" scaled="1"/>
                </a:gradFill>
                <a:latin typeface="Agency FB" panose="020B0503020202020204" pitchFamily="34" charset="0"/>
              </a:rPr>
              <a:t>PART</a:t>
            </a:r>
            <a:endParaRPr lang="zh-CN" altLang="en-US" sz="4000" dirty="0">
              <a:gradFill>
                <a:gsLst>
                  <a:gs pos="99000">
                    <a:srgbClr val="1FB2C2"/>
                  </a:gs>
                  <a:gs pos="69000">
                    <a:srgbClr val="236A8A"/>
                  </a:gs>
                  <a:gs pos="22000">
                    <a:srgbClr val="B01E51"/>
                  </a:gs>
                </a:gsLst>
                <a:lin ang="5400000" scaled="1"/>
              </a:gradFill>
              <a:latin typeface="Agency FB" panose="020B05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3051">
        <p14:prism/>
      </p:transition>
    </mc:Choice>
    <mc:Fallback>
      <p:transition spd="slow" advTm="30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ldLvl="0" animBg="1"/>
      <p:bldP spid="23" grpId="0" animBg="1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307975" y="292735"/>
            <a:ext cx="810895" cy="666750"/>
          </a:xfrm>
          <a:prstGeom prst="ellipse">
            <a:avLst/>
          </a:prstGeom>
          <a:noFill/>
          <a:ln>
            <a:gradFill>
              <a:gsLst>
                <a:gs pos="0">
                  <a:srgbClr val="B01E51"/>
                </a:gs>
                <a:gs pos="53000">
                  <a:srgbClr val="236A8A"/>
                </a:gs>
                <a:gs pos="100000">
                  <a:srgbClr val="1FB2C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altLang="zh-CN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</a:rPr>
              <a:t>01</a:t>
            </a:r>
            <a:endParaRPr lang="zh-CN" altLang="en-US" sz="2600" dirty="0">
              <a:solidFill>
                <a:schemeClr val="tx1">
                  <a:lumMod val="85000"/>
                  <a:lumOff val="15000"/>
                </a:schemeClr>
              </a:solidFill>
              <a:latin typeface="Agency FB" panose="020B050302020202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865377" y="379899"/>
            <a:ext cx="8461247" cy="492443"/>
            <a:chOff x="1859026" y="1765872"/>
            <a:chExt cx="8461247" cy="492443"/>
          </a:xfrm>
        </p:grpSpPr>
        <p:sp>
          <p:nvSpPr>
            <p:cNvPr id="6" name="文本框 5"/>
            <p:cNvSpPr txBox="1"/>
            <p:nvPr/>
          </p:nvSpPr>
          <p:spPr>
            <a:xfrm>
              <a:off x="4163481" y="1765872"/>
              <a:ext cx="385233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600" dirty="0"/>
                <a:t>请输入当前标题文字内容</a:t>
              </a:r>
              <a:endParaRPr lang="zh-CN" altLang="en-US" sz="2600" dirty="0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1859026" y="2012093"/>
              <a:ext cx="8461247" cy="0"/>
              <a:chOff x="1810512" y="3598121"/>
              <a:chExt cx="8461247" cy="0"/>
            </a:xfrm>
          </p:grpSpPr>
          <p:cxnSp>
            <p:nvCxnSpPr>
              <p:cNvPr id="8" name="直接连接符 7"/>
              <p:cNvCxnSpPr/>
              <p:nvPr/>
            </p:nvCxnSpPr>
            <p:spPr>
              <a:xfrm>
                <a:off x="1810512" y="3598121"/>
                <a:ext cx="1626082" cy="0"/>
              </a:xfrm>
              <a:prstGeom prst="line">
                <a:avLst/>
              </a:prstGeom>
              <a:ln w="12700">
                <a:gradFill>
                  <a:gsLst>
                    <a:gs pos="0">
                      <a:srgbClr val="1FB2C2"/>
                    </a:gs>
                    <a:gs pos="52000">
                      <a:srgbClr val="236A8A"/>
                    </a:gs>
                    <a:gs pos="100000">
                      <a:srgbClr val="B01E51"/>
                    </a:gs>
                  </a:gsLst>
                  <a:lin ang="5400000" scaled="1"/>
                </a:gradFill>
                <a:head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 flipH="1">
                <a:off x="8645677" y="3598121"/>
                <a:ext cx="1626082" cy="0"/>
              </a:xfrm>
              <a:prstGeom prst="line">
                <a:avLst/>
              </a:prstGeom>
              <a:ln w="12700">
                <a:gradFill>
                  <a:gsLst>
                    <a:gs pos="0">
                      <a:srgbClr val="1FB2C2"/>
                    </a:gs>
                    <a:gs pos="52000">
                      <a:srgbClr val="236A8A"/>
                    </a:gs>
                    <a:gs pos="100000">
                      <a:srgbClr val="B01E51"/>
                    </a:gs>
                  </a:gsLst>
                  <a:lin ang="5400000" scaled="1"/>
                </a:gradFill>
                <a:head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12" name="Chart 4"/>
          <p:cNvGraphicFramePr/>
          <p:nvPr/>
        </p:nvGraphicFramePr>
        <p:xfrm>
          <a:off x="4773944" y="1969052"/>
          <a:ext cx="6881819" cy="3893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pSp>
        <p:nvGrpSpPr>
          <p:cNvPr id="13" name="Group 5"/>
          <p:cNvGrpSpPr/>
          <p:nvPr/>
        </p:nvGrpSpPr>
        <p:grpSpPr>
          <a:xfrm>
            <a:off x="6250762" y="2148000"/>
            <a:ext cx="365439" cy="575620"/>
            <a:chOff x="2901247" y="1807028"/>
            <a:chExt cx="262269" cy="430304"/>
          </a:xfrm>
        </p:grpSpPr>
        <p:grpSp>
          <p:nvGrpSpPr>
            <p:cNvPr id="14" name="Group 21"/>
            <p:cNvGrpSpPr/>
            <p:nvPr/>
          </p:nvGrpSpPr>
          <p:grpSpPr>
            <a:xfrm>
              <a:off x="2901247" y="1807028"/>
              <a:ext cx="262269" cy="430304"/>
              <a:chOff x="9072216" y="2009783"/>
              <a:chExt cx="430306" cy="718073"/>
            </a:xfrm>
            <a:solidFill>
              <a:schemeClr val="accent4">
                <a:lumMod val="50000"/>
              </a:schemeClr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6" name="Oval 23"/>
              <p:cNvSpPr/>
              <p:nvPr/>
            </p:nvSpPr>
            <p:spPr>
              <a:xfrm flipV="1">
                <a:off x="9072216" y="2009783"/>
                <a:ext cx="430306" cy="443753"/>
              </a:xfrm>
              <a:prstGeom prst="ellipse">
                <a:avLst/>
              </a:prstGeom>
              <a:solidFill>
                <a:srgbClr val="B01E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3765"/>
                <a:endParaRPr lang="en-US" sz="1800">
                  <a:solidFill>
                    <a:prstClr val="white"/>
                  </a:solidFill>
                  <a:latin typeface="Agency FB" panose="020B0503020202020204" pitchFamily="34" charset="0"/>
                </a:endParaRPr>
              </a:p>
            </p:txBody>
          </p:sp>
          <p:cxnSp>
            <p:nvCxnSpPr>
              <p:cNvPr id="17" name="Straight Arrow Connector 24"/>
              <p:cNvCxnSpPr>
                <a:stCxn id="16" idx="0"/>
              </p:cNvCxnSpPr>
              <p:nvPr/>
            </p:nvCxnSpPr>
            <p:spPr>
              <a:xfrm>
                <a:off x="9287369" y="2453536"/>
                <a:ext cx="0" cy="274320"/>
              </a:xfrm>
              <a:prstGeom prst="straightConnector1">
                <a:avLst/>
              </a:prstGeom>
              <a:grpFill/>
              <a:ln w="28575">
                <a:solidFill>
                  <a:srgbClr val="B01E5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Rectangle 22"/>
            <p:cNvSpPr/>
            <p:nvPr/>
          </p:nvSpPr>
          <p:spPr>
            <a:xfrm>
              <a:off x="2904872" y="1832904"/>
              <a:ext cx="219965" cy="2070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3765"/>
              <a:r>
                <a:rPr lang="en-US" sz="1200" dirty="0">
                  <a:ln w="3175">
                    <a:solidFill>
                      <a:prstClr val="white"/>
                    </a:solidFill>
                  </a:ln>
                  <a:solidFill>
                    <a:prstClr val="white"/>
                  </a:solidFill>
                  <a:latin typeface="Agency FB" panose="020B0503020202020204" pitchFamily="34" charset="0"/>
                  <a:cs typeface="Arial" panose="020B0604020202020204" pitchFamily="34" charset="0"/>
                </a:rPr>
                <a:t>25</a:t>
              </a:r>
              <a:endParaRPr lang="en-US" sz="12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18" name="Group 6"/>
          <p:cNvGrpSpPr/>
          <p:nvPr/>
        </p:nvGrpSpPr>
        <p:grpSpPr>
          <a:xfrm>
            <a:off x="7616491" y="2917303"/>
            <a:ext cx="365439" cy="575620"/>
            <a:chOff x="2901247" y="2307782"/>
            <a:chExt cx="262269" cy="430304"/>
          </a:xfrm>
        </p:grpSpPr>
        <p:grpSp>
          <p:nvGrpSpPr>
            <p:cNvPr id="19" name="Group 17"/>
            <p:cNvGrpSpPr/>
            <p:nvPr/>
          </p:nvGrpSpPr>
          <p:grpSpPr>
            <a:xfrm>
              <a:off x="2901247" y="2307782"/>
              <a:ext cx="262269" cy="430304"/>
              <a:chOff x="9072216" y="2009783"/>
              <a:chExt cx="430306" cy="718073"/>
            </a:xfrm>
            <a:solidFill>
              <a:schemeClr val="accent4">
                <a:lumMod val="50000"/>
              </a:schemeClr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1" name="Oval 19"/>
              <p:cNvSpPr/>
              <p:nvPr/>
            </p:nvSpPr>
            <p:spPr>
              <a:xfrm flipV="1">
                <a:off x="9072216" y="2009783"/>
                <a:ext cx="430306" cy="443753"/>
              </a:xfrm>
              <a:prstGeom prst="ellipse">
                <a:avLst/>
              </a:prstGeom>
              <a:solidFill>
                <a:srgbClr val="B01E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3765"/>
                <a:endParaRPr lang="en-US" sz="1800">
                  <a:solidFill>
                    <a:prstClr val="white"/>
                  </a:solidFill>
                  <a:latin typeface="Agency FB" panose="020B0503020202020204" pitchFamily="34" charset="0"/>
                </a:endParaRPr>
              </a:p>
            </p:txBody>
          </p:sp>
          <p:cxnSp>
            <p:nvCxnSpPr>
              <p:cNvPr id="22" name="Straight Arrow Connector 20"/>
              <p:cNvCxnSpPr>
                <a:stCxn id="21" idx="0"/>
              </p:cNvCxnSpPr>
              <p:nvPr/>
            </p:nvCxnSpPr>
            <p:spPr>
              <a:xfrm>
                <a:off x="9287369" y="2453536"/>
                <a:ext cx="0" cy="274320"/>
              </a:xfrm>
              <a:prstGeom prst="straightConnector1">
                <a:avLst/>
              </a:prstGeom>
              <a:grpFill/>
              <a:ln w="28575">
                <a:solidFill>
                  <a:srgbClr val="B01E5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Rectangle 18"/>
            <p:cNvSpPr/>
            <p:nvPr/>
          </p:nvSpPr>
          <p:spPr>
            <a:xfrm>
              <a:off x="2904872" y="2325745"/>
              <a:ext cx="225718" cy="2070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3765"/>
              <a:r>
                <a:rPr lang="en-US" sz="1200" dirty="0">
                  <a:ln w="3175">
                    <a:solidFill>
                      <a:prstClr val="white"/>
                    </a:solidFill>
                  </a:ln>
                  <a:solidFill>
                    <a:prstClr val="white"/>
                  </a:solidFill>
                  <a:latin typeface="Agency FB" panose="020B0503020202020204" pitchFamily="34" charset="0"/>
                  <a:cs typeface="Arial" panose="020B0604020202020204" pitchFamily="34" charset="0"/>
                </a:rPr>
                <a:t>50</a:t>
              </a:r>
              <a:endParaRPr lang="en-US" sz="12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23" name="Group 7"/>
          <p:cNvGrpSpPr/>
          <p:nvPr/>
        </p:nvGrpSpPr>
        <p:grpSpPr>
          <a:xfrm>
            <a:off x="8935208" y="3824334"/>
            <a:ext cx="365439" cy="575620"/>
            <a:chOff x="2901247" y="2808536"/>
            <a:chExt cx="262269" cy="430304"/>
          </a:xfrm>
        </p:grpSpPr>
        <p:grpSp>
          <p:nvGrpSpPr>
            <p:cNvPr id="24" name="Group 13"/>
            <p:cNvGrpSpPr/>
            <p:nvPr/>
          </p:nvGrpSpPr>
          <p:grpSpPr>
            <a:xfrm>
              <a:off x="2901247" y="2808536"/>
              <a:ext cx="262269" cy="430304"/>
              <a:chOff x="9072216" y="2009783"/>
              <a:chExt cx="430306" cy="718073"/>
            </a:xfrm>
            <a:solidFill>
              <a:schemeClr val="accent4">
                <a:lumMod val="50000"/>
              </a:schemeClr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6" name="Oval 15"/>
              <p:cNvSpPr/>
              <p:nvPr/>
            </p:nvSpPr>
            <p:spPr>
              <a:xfrm flipV="1">
                <a:off x="9072216" y="2009783"/>
                <a:ext cx="430306" cy="443753"/>
              </a:xfrm>
              <a:prstGeom prst="ellipse">
                <a:avLst/>
              </a:prstGeom>
              <a:solidFill>
                <a:srgbClr val="B01E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3765"/>
                <a:endParaRPr lang="en-US" sz="1800">
                  <a:solidFill>
                    <a:prstClr val="white"/>
                  </a:solidFill>
                  <a:latin typeface="Agency FB" panose="020B0503020202020204" pitchFamily="34" charset="0"/>
                </a:endParaRPr>
              </a:p>
            </p:txBody>
          </p:sp>
          <p:cxnSp>
            <p:nvCxnSpPr>
              <p:cNvPr id="27" name="Straight Arrow Connector 16"/>
              <p:cNvCxnSpPr>
                <a:stCxn id="26" idx="0"/>
              </p:cNvCxnSpPr>
              <p:nvPr/>
            </p:nvCxnSpPr>
            <p:spPr>
              <a:xfrm>
                <a:off x="9287369" y="2453536"/>
                <a:ext cx="0" cy="274320"/>
              </a:xfrm>
              <a:prstGeom prst="straightConnector1">
                <a:avLst/>
              </a:prstGeom>
              <a:grpFill/>
              <a:ln w="28575">
                <a:solidFill>
                  <a:srgbClr val="B01E5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Rectangle 14"/>
            <p:cNvSpPr/>
            <p:nvPr/>
          </p:nvSpPr>
          <p:spPr>
            <a:xfrm>
              <a:off x="2904872" y="2836128"/>
              <a:ext cx="217664" cy="2070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3765"/>
              <a:r>
                <a:rPr lang="en-US" sz="1200" dirty="0">
                  <a:ln w="3175">
                    <a:solidFill>
                      <a:prstClr val="white"/>
                    </a:solidFill>
                  </a:ln>
                  <a:solidFill>
                    <a:prstClr val="white"/>
                  </a:solidFill>
                  <a:latin typeface="Agency FB" panose="020B0503020202020204" pitchFamily="34" charset="0"/>
                  <a:cs typeface="Arial" panose="020B0604020202020204" pitchFamily="34" charset="0"/>
                </a:rPr>
                <a:t>75</a:t>
              </a:r>
              <a:endParaRPr lang="en-US" sz="12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28" name="Group 8"/>
          <p:cNvGrpSpPr/>
          <p:nvPr/>
        </p:nvGrpSpPr>
        <p:grpSpPr>
          <a:xfrm>
            <a:off x="10284928" y="4665289"/>
            <a:ext cx="405060" cy="575620"/>
            <a:chOff x="2872812" y="3309290"/>
            <a:chExt cx="290704" cy="430304"/>
          </a:xfrm>
        </p:grpSpPr>
        <p:grpSp>
          <p:nvGrpSpPr>
            <p:cNvPr id="29" name="Group 9"/>
            <p:cNvGrpSpPr/>
            <p:nvPr/>
          </p:nvGrpSpPr>
          <p:grpSpPr>
            <a:xfrm>
              <a:off x="2901247" y="3309290"/>
              <a:ext cx="262269" cy="430304"/>
              <a:chOff x="9072216" y="2009783"/>
              <a:chExt cx="430306" cy="718073"/>
            </a:xfrm>
            <a:solidFill>
              <a:schemeClr val="accent4">
                <a:lumMod val="50000"/>
              </a:schemeClr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1" name="Oval 11"/>
              <p:cNvSpPr/>
              <p:nvPr/>
            </p:nvSpPr>
            <p:spPr>
              <a:xfrm flipV="1">
                <a:off x="9072216" y="2009783"/>
                <a:ext cx="430306" cy="443753"/>
              </a:xfrm>
              <a:prstGeom prst="ellipse">
                <a:avLst/>
              </a:prstGeom>
              <a:solidFill>
                <a:srgbClr val="B01E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3765"/>
                <a:endParaRPr lang="en-US" sz="1800">
                  <a:solidFill>
                    <a:prstClr val="white"/>
                  </a:solidFill>
                  <a:latin typeface="Agency FB" panose="020B0503020202020204" pitchFamily="34" charset="0"/>
                </a:endParaRPr>
              </a:p>
            </p:txBody>
          </p:sp>
          <p:cxnSp>
            <p:nvCxnSpPr>
              <p:cNvPr id="32" name="Straight Arrow Connector 12"/>
              <p:cNvCxnSpPr>
                <a:stCxn id="31" idx="0"/>
              </p:cNvCxnSpPr>
              <p:nvPr/>
            </p:nvCxnSpPr>
            <p:spPr>
              <a:xfrm>
                <a:off x="9287369" y="2453536"/>
                <a:ext cx="0" cy="274320"/>
              </a:xfrm>
              <a:prstGeom prst="straightConnector1">
                <a:avLst/>
              </a:prstGeom>
              <a:solidFill>
                <a:srgbClr val="B01E51"/>
              </a:solidFill>
              <a:ln w="28575">
                <a:solidFill>
                  <a:srgbClr val="B01E5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Rectangle 10"/>
            <p:cNvSpPr/>
            <p:nvPr/>
          </p:nvSpPr>
          <p:spPr>
            <a:xfrm>
              <a:off x="2872812" y="3324901"/>
              <a:ext cx="252178" cy="2070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3765"/>
              <a:r>
                <a:rPr lang="en-US" sz="1200" dirty="0">
                  <a:ln w="3175">
                    <a:solidFill>
                      <a:prstClr val="white"/>
                    </a:solidFill>
                  </a:ln>
                  <a:solidFill>
                    <a:prstClr val="white"/>
                  </a:solidFill>
                  <a:latin typeface="Agency FB" panose="020B0503020202020204" pitchFamily="34" charset="0"/>
                  <a:cs typeface="Arial" panose="020B0604020202020204" pitchFamily="34" charset="0"/>
                </a:rPr>
                <a:t>100</a:t>
              </a:r>
              <a:endParaRPr lang="en-US" sz="12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Agency FB" panose="020B0503020202020204" pitchFamily="34" charset="0"/>
              </a:endParaRPr>
            </a:p>
          </p:txBody>
        </p:sp>
      </p:grpSp>
      <p:sp>
        <p:nvSpPr>
          <p:cNvPr id="33" name="Oval 30"/>
          <p:cNvSpPr/>
          <p:nvPr/>
        </p:nvSpPr>
        <p:spPr>
          <a:xfrm>
            <a:off x="1118611" y="2754966"/>
            <a:ext cx="548497" cy="548497"/>
          </a:xfrm>
          <a:prstGeom prst="ellipse">
            <a:avLst/>
          </a:prstGeom>
          <a:noFill/>
          <a:ln w="38100">
            <a:gradFill>
              <a:gsLst>
                <a:gs pos="0">
                  <a:srgbClr val="1B9BA9"/>
                </a:gs>
                <a:gs pos="58000">
                  <a:srgbClr val="236A8A"/>
                </a:gs>
                <a:gs pos="100000">
                  <a:srgbClr val="B01E51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1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val 31"/>
          <p:cNvSpPr/>
          <p:nvPr/>
        </p:nvSpPr>
        <p:spPr>
          <a:xfrm>
            <a:off x="1118611" y="4112144"/>
            <a:ext cx="548497" cy="548497"/>
          </a:xfrm>
          <a:prstGeom prst="ellipse">
            <a:avLst/>
          </a:prstGeom>
          <a:noFill/>
          <a:ln w="38100">
            <a:gradFill>
              <a:gsLst>
                <a:gs pos="0">
                  <a:srgbClr val="1B9BA9"/>
                </a:gs>
                <a:gs pos="58000">
                  <a:srgbClr val="236A8A"/>
                </a:gs>
                <a:gs pos="100000">
                  <a:srgbClr val="B01E51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2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1849828" y="2748026"/>
            <a:ext cx="2280248" cy="675272"/>
            <a:chOff x="7892988" y="1782586"/>
            <a:chExt cx="2502129" cy="675272"/>
          </a:xfrm>
        </p:grpSpPr>
        <p:sp>
          <p:nvSpPr>
            <p:cNvPr id="36" name="文本框 35"/>
            <p:cNvSpPr txBox="1"/>
            <p:nvPr/>
          </p:nvSpPr>
          <p:spPr>
            <a:xfrm>
              <a:off x="7892988" y="2180859"/>
              <a:ext cx="25021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/>
                <a:t>请在此处输入相关的文字描述，简要概况重点内容即可。</a:t>
              </a:r>
              <a:endParaRPr lang="zh-CN" altLang="en-US" sz="1200" dirty="0"/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7892988" y="1782586"/>
              <a:ext cx="12104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/>
                <a:t>请输入标题文字内容</a:t>
              </a:r>
              <a:endParaRPr lang="zh-CN" altLang="en-US" sz="1600" dirty="0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825621" y="4129225"/>
            <a:ext cx="2280248" cy="675272"/>
            <a:chOff x="7892988" y="1782586"/>
            <a:chExt cx="2502129" cy="675272"/>
          </a:xfrm>
        </p:grpSpPr>
        <p:sp>
          <p:nvSpPr>
            <p:cNvPr id="39" name="文本框 38"/>
            <p:cNvSpPr txBox="1"/>
            <p:nvPr/>
          </p:nvSpPr>
          <p:spPr>
            <a:xfrm>
              <a:off x="7892988" y="2180859"/>
              <a:ext cx="25021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/>
                <a:t>请在此处输入相关的文字描述，简要概况重点内容即可。</a:t>
              </a:r>
              <a:endParaRPr lang="zh-CN" altLang="en-US" sz="1200" dirty="0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7892988" y="1782586"/>
              <a:ext cx="12104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/>
                <a:t>请输入标题文字内容</a:t>
              </a:r>
              <a:endParaRPr lang="zh-CN" altLang="en-US" sz="1600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6119">
        <p14:gallery dir="l"/>
      </p:transition>
    </mc:Choice>
    <mc:Fallback>
      <p:transition spd="slow" advTm="61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Graphic spid="12" grpId="0">
        <p:bldAsOne/>
      </p:bldGraphic>
      <p:bldP spid="33" grpId="0" animBg="1"/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307975" y="292735"/>
            <a:ext cx="838200" cy="666750"/>
          </a:xfrm>
          <a:prstGeom prst="ellipse">
            <a:avLst/>
          </a:prstGeom>
          <a:noFill/>
          <a:ln>
            <a:gradFill>
              <a:gsLst>
                <a:gs pos="0">
                  <a:srgbClr val="B01E51"/>
                </a:gs>
                <a:gs pos="53000">
                  <a:srgbClr val="236A8A"/>
                </a:gs>
                <a:gs pos="100000">
                  <a:srgbClr val="1FB2C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altLang="zh-CN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</a:rPr>
              <a:t>01</a:t>
            </a:r>
            <a:endParaRPr lang="zh-CN" altLang="en-US" sz="2600" dirty="0">
              <a:solidFill>
                <a:schemeClr val="tx1">
                  <a:lumMod val="85000"/>
                  <a:lumOff val="15000"/>
                </a:schemeClr>
              </a:solidFill>
              <a:latin typeface="Agency FB" panose="020B050302020202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865377" y="379899"/>
            <a:ext cx="8461247" cy="492443"/>
            <a:chOff x="1859026" y="1765872"/>
            <a:chExt cx="8461247" cy="492443"/>
          </a:xfrm>
        </p:grpSpPr>
        <p:sp>
          <p:nvSpPr>
            <p:cNvPr id="6" name="文本框 5"/>
            <p:cNvSpPr txBox="1"/>
            <p:nvPr/>
          </p:nvSpPr>
          <p:spPr>
            <a:xfrm>
              <a:off x="4163481" y="1765872"/>
              <a:ext cx="385233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600" dirty="0"/>
                <a:t>请输入当前标题文字内容</a:t>
              </a:r>
              <a:endParaRPr lang="zh-CN" altLang="en-US" sz="2600" dirty="0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1859026" y="2012093"/>
              <a:ext cx="8461247" cy="0"/>
              <a:chOff x="1810512" y="3598121"/>
              <a:chExt cx="8461247" cy="0"/>
            </a:xfrm>
          </p:grpSpPr>
          <p:cxnSp>
            <p:nvCxnSpPr>
              <p:cNvPr id="8" name="直接连接符 7"/>
              <p:cNvCxnSpPr/>
              <p:nvPr/>
            </p:nvCxnSpPr>
            <p:spPr>
              <a:xfrm>
                <a:off x="1810512" y="3598121"/>
                <a:ext cx="1626082" cy="0"/>
              </a:xfrm>
              <a:prstGeom prst="line">
                <a:avLst/>
              </a:prstGeom>
              <a:ln w="12700">
                <a:gradFill>
                  <a:gsLst>
                    <a:gs pos="0">
                      <a:srgbClr val="1FB2C2"/>
                    </a:gs>
                    <a:gs pos="52000">
                      <a:srgbClr val="236A8A"/>
                    </a:gs>
                    <a:gs pos="100000">
                      <a:srgbClr val="B01E51"/>
                    </a:gs>
                  </a:gsLst>
                  <a:lin ang="5400000" scaled="1"/>
                </a:gradFill>
                <a:head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 flipH="1">
                <a:off x="8645677" y="3598121"/>
                <a:ext cx="1626082" cy="0"/>
              </a:xfrm>
              <a:prstGeom prst="line">
                <a:avLst/>
              </a:prstGeom>
              <a:ln w="12700">
                <a:gradFill>
                  <a:gsLst>
                    <a:gs pos="0">
                      <a:srgbClr val="1FB2C2"/>
                    </a:gs>
                    <a:gs pos="52000">
                      <a:srgbClr val="236A8A"/>
                    </a:gs>
                    <a:gs pos="100000">
                      <a:srgbClr val="B01E51"/>
                    </a:gs>
                  </a:gsLst>
                  <a:lin ang="5400000" scaled="1"/>
                </a:gradFill>
                <a:head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11" name="Chart 1"/>
          <p:cNvGraphicFramePr/>
          <p:nvPr/>
        </p:nvGraphicFramePr>
        <p:xfrm>
          <a:off x="1050378" y="2133958"/>
          <a:ext cx="4882162" cy="3710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pSp>
        <p:nvGrpSpPr>
          <p:cNvPr id="13" name="Group 11"/>
          <p:cNvGrpSpPr>
            <a:grpSpLocks noChangeAspect="1"/>
          </p:cNvGrpSpPr>
          <p:nvPr/>
        </p:nvGrpSpPr>
        <p:grpSpPr bwMode="auto">
          <a:xfrm>
            <a:off x="6554954" y="2119333"/>
            <a:ext cx="640080" cy="637453"/>
            <a:chOff x="2520" y="1732"/>
            <a:chExt cx="731" cy="728"/>
          </a:xfrm>
          <a:solidFill>
            <a:schemeClr val="accent1"/>
          </a:solidFill>
        </p:grpSpPr>
        <p:sp>
          <p:nvSpPr>
            <p:cNvPr id="15" name="Freeform 13"/>
            <p:cNvSpPr>
              <a:spLocks noEditPoints="1"/>
            </p:cNvSpPr>
            <p:nvPr/>
          </p:nvSpPr>
          <p:spPr bwMode="auto">
            <a:xfrm>
              <a:off x="2520" y="1732"/>
              <a:ext cx="731" cy="728"/>
            </a:xfrm>
            <a:custGeom>
              <a:avLst/>
              <a:gdLst>
                <a:gd name="T0" fmla="*/ 1498 w 3657"/>
                <a:gd name="T1" fmla="*/ 156 h 3636"/>
                <a:gd name="T2" fmla="*/ 1093 w 3657"/>
                <a:gd name="T3" fmla="*/ 289 h 3636"/>
                <a:gd name="T4" fmla="*/ 739 w 3657"/>
                <a:gd name="T5" fmla="*/ 515 h 3636"/>
                <a:gd name="T6" fmla="*/ 453 w 3657"/>
                <a:gd name="T7" fmla="*/ 818 h 3636"/>
                <a:gd name="T8" fmla="*/ 248 w 3657"/>
                <a:gd name="T9" fmla="*/ 1184 h 3636"/>
                <a:gd name="T10" fmla="*/ 138 w 3657"/>
                <a:gd name="T11" fmla="*/ 1597 h 3636"/>
                <a:gd name="T12" fmla="*/ 138 w 3657"/>
                <a:gd name="T13" fmla="*/ 2038 h 3636"/>
                <a:gd name="T14" fmla="*/ 248 w 3657"/>
                <a:gd name="T15" fmla="*/ 2453 h 3636"/>
                <a:gd name="T16" fmla="*/ 453 w 3657"/>
                <a:gd name="T17" fmla="*/ 2818 h 3636"/>
                <a:gd name="T18" fmla="*/ 739 w 3657"/>
                <a:gd name="T19" fmla="*/ 3121 h 3636"/>
                <a:gd name="T20" fmla="*/ 1093 w 3657"/>
                <a:gd name="T21" fmla="*/ 3346 h 3636"/>
                <a:gd name="T22" fmla="*/ 1498 w 3657"/>
                <a:gd name="T23" fmla="*/ 3480 h 3636"/>
                <a:gd name="T24" fmla="*/ 1940 w 3657"/>
                <a:gd name="T25" fmla="*/ 3509 h 3636"/>
                <a:gd name="T26" fmla="*/ 2366 w 3657"/>
                <a:gd name="T27" fmla="*/ 3426 h 3636"/>
                <a:gd name="T28" fmla="*/ 2748 w 3657"/>
                <a:gd name="T29" fmla="*/ 3244 h 3636"/>
                <a:gd name="T30" fmla="*/ 3070 w 3657"/>
                <a:gd name="T31" fmla="*/ 2978 h 3636"/>
                <a:gd name="T32" fmla="*/ 3318 w 3657"/>
                <a:gd name="T33" fmla="*/ 2642 h 3636"/>
                <a:gd name="T34" fmla="*/ 3477 w 3657"/>
                <a:gd name="T35" fmla="*/ 2250 h 3636"/>
                <a:gd name="T36" fmla="*/ 3533 w 3657"/>
                <a:gd name="T37" fmla="*/ 1818 h 3636"/>
                <a:gd name="T38" fmla="*/ 3477 w 3657"/>
                <a:gd name="T39" fmla="*/ 1385 h 3636"/>
                <a:gd name="T40" fmla="*/ 3318 w 3657"/>
                <a:gd name="T41" fmla="*/ 994 h 3636"/>
                <a:gd name="T42" fmla="*/ 3070 w 3657"/>
                <a:gd name="T43" fmla="*/ 658 h 3636"/>
                <a:gd name="T44" fmla="*/ 2748 w 3657"/>
                <a:gd name="T45" fmla="*/ 392 h 3636"/>
                <a:gd name="T46" fmla="*/ 2366 w 3657"/>
                <a:gd name="T47" fmla="*/ 211 h 3636"/>
                <a:gd name="T48" fmla="*/ 1940 w 3657"/>
                <a:gd name="T49" fmla="*/ 128 h 3636"/>
                <a:gd name="T50" fmla="*/ 2058 w 3657"/>
                <a:gd name="T51" fmla="*/ 15 h 3636"/>
                <a:gd name="T52" fmla="*/ 2489 w 3657"/>
                <a:gd name="T53" fmla="*/ 123 h 3636"/>
                <a:gd name="T54" fmla="*/ 2873 w 3657"/>
                <a:gd name="T55" fmla="*/ 327 h 3636"/>
                <a:gd name="T56" fmla="*/ 3195 w 3657"/>
                <a:gd name="T57" fmla="*/ 612 h 3636"/>
                <a:gd name="T58" fmla="*/ 3443 w 3657"/>
                <a:gd name="T59" fmla="*/ 964 h 3636"/>
                <a:gd name="T60" fmla="*/ 3602 w 3657"/>
                <a:gd name="T61" fmla="*/ 1372 h 3636"/>
                <a:gd name="T62" fmla="*/ 3657 w 3657"/>
                <a:gd name="T63" fmla="*/ 1818 h 3636"/>
                <a:gd name="T64" fmla="*/ 3602 w 3657"/>
                <a:gd name="T65" fmla="*/ 2265 h 3636"/>
                <a:gd name="T66" fmla="*/ 3443 w 3657"/>
                <a:gd name="T67" fmla="*/ 2672 h 3636"/>
                <a:gd name="T68" fmla="*/ 3195 w 3657"/>
                <a:gd name="T69" fmla="*/ 3024 h 3636"/>
                <a:gd name="T70" fmla="*/ 2873 w 3657"/>
                <a:gd name="T71" fmla="*/ 3310 h 3636"/>
                <a:gd name="T72" fmla="*/ 2489 w 3657"/>
                <a:gd name="T73" fmla="*/ 3513 h 3636"/>
                <a:gd name="T74" fmla="*/ 2058 w 3657"/>
                <a:gd name="T75" fmla="*/ 3622 h 3636"/>
                <a:gd name="T76" fmla="*/ 1599 w 3657"/>
                <a:gd name="T77" fmla="*/ 3622 h 3636"/>
                <a:gd name="T78" fmla="*/ 1168 w 3657"/>
                <a:gd name="T79" fmla="*/ 3513 h 3636"/>
                <a:gd name="T80" fmla="*/ 785 w 3657"/>
                <a:gd name="T81" fmla="*/ 3310 h 3636"/>
                <a:gd name="T82" fmla="*/ 461 w 3657"/>
                <a:gd name="T83" fmla="*/ 3024 h 3636"/>
                <a:gd name="T84" fmla="*/ 214 w 3657"/>
                <a:gd name="T85" fmla="*/ 2672 h 3636"/>
                <a:gd name="T86" fmla="*/ 56 w 3657"/>
                <a:gd name="T87" fmla="*/ 2265 h 3636"/>
                <a:gd name="T88" fmla="*/ 0 w 3657"/>
                <a:gd name="T89" fmla="*/ 1818 h 3636"/>
                <a:gd name="T90" fmla="*/ 56 w 3657"/>
                <a:gd name="T91" fmla="*/ 1372 h 3636"/>
                <a:gd name="T92" fmla="*/ 214 w 3657"/>
                <a:gd name="T93" fmla="*/ 964 h 3636"/>
                <a:gd name="T94" fmla="*/ 461 w 3657"/>
                <a:gd name="T95" fmla="*/ 612 h 3636"/>
                <a:gd name="T96" fmla="*/ 785 w 3657"/>
                <a:gd name="T97" fmla="*/ 327 h 3636"/>
                <a:gd name="T98" fmla="*/ 1168 w 3657"/>
                <a:gd name="T99" fmla="*/ 123 h 3636"/>
                <a:gd name="T100" fmla="*/ 1599 w 3657"/>
                <a:gd name="T101" fmla="*/ 15 h 3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657" h="3636">
                  <a:moveTo>
                    <a:pt x="1829" y="123"/>
                  </a:moveTo>
                  <a:lnTo>
                    <a:pt x="1716" y="128"/>
                  </a:lnTo>
                  <a:lnTo>
                    <a:pt x="1606" y="138"/>
                  </a:lnTo>
                  <a:lnTo>
                    <a:pt x="1498" y="156"/>
                  </a:lnTo>
                  <a:lnTo>
                    <a:pt x="1393" y="180"/>
                  </a:lnTo>
                  <a:lnTo>
                    <a:pt x="1290" y="211"/>
                  </a:lnTo>
                  <a:lnTo>
                    <a:pt x="1190" y="247"/>
                  </a:lnTo>
                  <a:lnTo>
                    <a:pt x="1093" y="289"/>
                  </a:lnTo>
                  <a:lnTo>
                    <a:pt x="999" y="338"/>
                  </a:lnTo>
                  <a:lnTo>
                    <a:pt x="909" y="392"/>
                  </a:lnTo>
                  <a:lnTo>
                    <a:pt x="823" y="452"/>
                  </a:lnTo>
                  <a:lnTo>
                    <a:pt x="739" y="515"/>
                  </a:lnTo>
                  <a:lnTo>
                    <a:pt x="661" y="584"/>
                  </a:lnTo>
                  <a:lnTo>
                    <a:pt x="588" y="658"/>
                  </a:lnTo>
                  <a:lnTo>
                    <a:pt x="518" y="736"/>
                  </a:lnTo>
                  <a:lnTo>
                    <a:pt x="453" y="818"/>
                  </a:lnTo>
                  <a:lnTo>
                    <a:pt x="393" y="904"/>
                  </a:lnTo>
                  <a:lnTo>
                    <a:pt x="340" y="994"/>
                  </a:lnTo>
                  <a:lnTo>
                    <a:pt x="291" y="1087"/>
                  </a:lnTo>
                  <a:lnTo>
                    <a:pt x="248" y="1184"/>
                  </a:lnTo>
                  <a:lnTo>
                    <a:pt x="211" y="1283"/>
                  </a:lnTo>
                  <a:lnTo>
                    <a:pt x="180" y="1385"/>
                  </a:lnTo>
                  <a:lnTo>
                    <a:pt x="155" y="1490"/>
                  </a:lnTo>
                  <a:lnTo>
                    <a:pt x="138" y="1597"/>
                  </a:lnTo>
                  <a:lnTo>
                    <a:pt x="127" y="1707"/>
                  </a:lnTo>
                  <a:lnTo>
                    <a:pt x="124" y="1818"/>
                  </a:lnTo>
                  <a:lnTo>
                    <a:pt x="127" y="1929"/>
                  </a:lnTo>
                  <a:lnTo>
                    <a:pt x="138" y="2038"/>
                  </a:lnTo>
                  <a:lnTo>
                    <a:pt x="155" y="2145"/>
                  </a:lnTo>
                  <a:lnTo>
                    <a:pt x="180" y="2250"/>
                  </a:lnTo>
                  <a:lnTo>
                    <a:pt x="211" y="2353"/>
                  </a:lnTo>
                  <a:lnTo>
                    <a:pt x="248" y="2453"/>
                  </a:lnTo>
                  <a:lnTo>
                    <a:pt x="291" y="2548"/>
                  </a:lnTo>
                  <a:lnTo>
                    <a:pt x="340" y="2642"/>
                  </a:lnTo>
                  <a:lnTo>
                    <a:pt x="393" y="2732"/>
                  </a:lnTo>
                  <a:lnTo>
                    <a:pt x="453" y="2818"/>
                  </a:lnTo>
                  <a:lnTo>
                    <a:pt x="518" y="2900"/>
                  </a:lnTo>
                  <a:lnTo>
                    <a:pt x="588" y="2978"/>
                  </a:lnTo>
                  <a:lnTo>
                    <a:pt x="661" y="3052"/>
                  </a:lnTo>
                  <a:lnTo>
                    <a:pt x="739" y="3121"/>
                  </a:lnTo>
                  <a:lnTo>
                    <a:pt x="823" y="3185"/>
                  </a:lnTo>
                  <a:lnTo>
                    <a:pt x="909" y="3244"/>
                  </a:lnTo>
                  <a:lnTo>
                    <a:pt x="999" y="3298"/>
                  </a:lnTo>
                  <a:lnTo>
                    <a:pt x="1093" y="3346"/>
                  </a:lnTo>
                  <a:lnTo>
                    <a:pt x="1190" y="3389"/>
                  </a:lnTo>
                  <a:lnTo>
                    <a:pt x="1290" y="3426"/>
                  </a:lnTo>
                  <a:lnTo>
                    <a:pt x="1393" y="3456"/>
                  </a:lnTo>
                  <a:lnTo>
                    <a:pt x="1498" y="3480"/>
                  </a:lnTo>
                  <a:lnTo>
                    <a:pt x="1606" y="3497"/>
                  </a:lnTo>
                  <a:lnTo>
                    <a:pt x="1716" y="3509"/>
                  </a:lnTo>
                  <a:lnTo>
                    <a:pt x="1829" y="3512"/>
                  </a:lnTo>
                  <a:lnTo>
                    <a:pt x="1940" y="3509"/>
                  </a:lnTo>
                  <a:lnTo>
                    <a:pt x="2050" y="3497"/>
                  </a:lnTo>
                  <a:lnTo>
                    <a:pt x="2158" y="3480"/>
                  </a:lnTo>
                  <a:lnTo>
                    <a:pt x="2263" y="3456"/>
                  </a:lnTo>
                  <a:lnTo>
                    <a:pt x="2366" y="3426"/>
                  </a:lnTo>
                  <a:lnTo>
                    <a:pt x="2467" y="3389"/>
                  </a:lnTo>
                  <a:lnTo>
                    <a:pt x="2563" y="3346"/>
                  </a:lnTo>
                  <a:lnTo>
                    <a:pt x="2657" y="3298"/>
                  </a:lnTo>
                  <a:lnTo>
                    <a:pt x="2748" y="3244"/>
                  </a:lnTo>
                  <a:lnTo>
                    <a:pt x="2835" y="3185"/>
                  </a:lnTo>
                  <a:lnTo>
                    <a:pt x="2917" y="3121"/>
                  </a:lnTo>
                  <a:lnTo>
                    <a:pt x="2996" y="3052"/>
                  </a:lnTo>
                  <a:lnTo>
                    <a:pt x="3070" y="2978"/>
                  </a:lnTo>
                  <a:lnTo>
                    <a:pt x="3139" y="2900"/>
                  </a:lnTo>
                  <a:lnTo>
                    <a:pt x="3204" y="2818"/>
                  </a:lnTo>
                  <a:lnTo>
                    <a:pt x="3263" y="2732"/>
                  </a:lnTo>
                  <a:lnTo>
                    <a:pt x="3318" y="2642"/>
                  </a:lnTo>
                  <a:lnTo>
                    <a:pt x="3367" y="2548"/>
                  </a:lnTo>
                  <a:lnTo>
                    <a:pt x="3409" y="2453"/>
                  </a:lnTo>
                  <a:lnTo>
                    <a:pt x="3447" y="2353"/>
                  </a:lnTo>
                  <a:lnTo>
                    <a:pt x="3477" y="2250"/>
                  </a:lnTo>
                  <a:lnTo>
                    <a:pt x="3501" y="2145"/>
                  </a:lnTo>
                  <a:lnTo>
                    <a:pt x="3520" y="2038"/>
                  </a:lnTo>
                  <a:lnTo>
                    <a:pt x="3530" y="1929"/>
                  </a:lnTo>
                  <a:lnTo>
                    <a:pt x="3533" y="1818"/>
                  </a:lnTo>
                  <a:lnTo>
                    <a:pt x="3530" y="1707"/>
                  </a:lnTo>
                  <a:lnTo>
                    <a:pt x="3520" y="1597"/>
                  </a:lnTo>
                  <a:lnTo>
                    <a:pt x="3501" y="1490"/>
                  </a:lnTo>
                  <a:lnTo>
                    <a:pt x="3477" y="1385"/>
                  </a:lnTo>
                  <a:lnTo>
                    <a:pt x="3447" y="1283"/>
                  </a:lnTo>
                  <a:lnTo>
                    <a:pt x="3409" y="1184"/>
                  </a:lnTo>
                  <a:lnTo>
                    <a:pt x="3367" y="1087"/>
                  </a:lnTo>
                  <a:lnTo>
                    <a:pt x="3318" y="994"/>
                  </a:lnTo>
                  <a:lnTo>
                    <a:pt x="3263" y="904"/>
                  </a:lnTo>
                  <a:lnTo>
                    <a:pt x="3204" y="818"/>
                  </a:lnTo>
                  <a:lnTo>
                    <a:pt x="3139" y="736"/>
                  </a:lnTo>
                  <a:lnTo>
                    <a:pt x="3070" y="658"/>
                  </a:lnTo>
                  <a:lnTo>
                    <a:pt x="2996" y="584"/>
                  </a:lnTo>
                  <a:lnTo>
                    <a:pt x="2917" y="515"/>
                  </a:lnTo>
                  <a:lnTo>
                    <a:pt x="2835" y="452"/>
                  </a:lnTo>
                  <a:lnTo>
                    <a:pt x="2748" y="392"/>
                  </a:lnTo>
                  <a:lnTo>
                    <a:pt x="2657" y="338"/>
                  </a:lnTo>
                  <a:lnTo>
                    <a:pt x="2563" y="289"/>
                  </a:lnTo>
                  <a:lnTo>
                    <a:pt x="2467" y="247"/>
                  </a:lnTo>
                  <a:lnTo>
                    <a:pt x="2366" y="211"/>
                  </a:lnTo>
                  <a:lnTo>
                    <a:pt x="2263" y="180"/>
                  </a:lnTo>
                  <a:lnTo>
                    <a:pt x="2158" y="156"/>
                  </a:lnTo>
                  <a:lnTo>
                    <a:pt x="2050" y="138"/>
                  </a:lnTo>
                  <a:lnTo>
                    <a:pt x="1940" y="128"/>
                  </a:lnTo>
                  <a:lnTo>
                    <a:pt x="1829" y="123"/>
                  </a:lnTo>
                  <a:close/>
                  <a:moveTo>
                    <a:pt x="1829" y="0"/>
                  </a:moveTo>
                  <a:lnTo>
                    <a:pt x="1943" y="5"/>
                  </a:lnTo>
                  <a:lnTo>
                    <a:pt x="2058" y="15"/>
                  </a:lnTo>
                  <a:lnTo>
                    <a:pt x="2169" y="32"/>
                  </a:lnTo>
                  <a:lnTo>
                    <a:pt x="2278" y="57"/>
                  </a:lnTo>
                  <a:lnTo>
                    <a:pt x="2385" y="87"/>
                  </a:lnTo>
                  <a:lnTo>
                    <a:pt x="2489" y="123"/>
                  </a:lnTo>
                  <a:lnTo>
                    <a:pt x="2590" y="166"/>
                  </a:lnTo>
                  <a:lnTo>
                    <a:pt x="2687" y="214"/>
                  </a:lnTo>
                  <a:lnTo>
                    <a:pt x="2782" y="267"/>
                  </a:lnTo>
                  <a:lnTo>
                    <a:pt x="2873" y="327"/>
                  </a:lnTo>
                  <a:lnTo>
                    <a:pt x="2960" y="391"/>
                  </a:lnTo>
                  <a:lnTo>
                    <a:pt x="3042" y="460"/>
                  </a:lnTo>
                  <a:lnTo>
                    <a:pt x="3121" y="533"/>
                  </a:lnTo>
                  <a:lnTo>
                    <a:pt x="3195" y="612"/>
                  </a:lnTo>
                  <a:lnTo>
                    <a:pt x="3265" y="695"/>
                  </a:lnTo>
                  <a:lnTo>
                    <a:pt x="3329" y="781"/>
                  </a:lnTo>
                  <a:lnTo>
                    <a:pt x="3389" y="871"/>
                  </a:lnTo>
                  <a:lnTo>
                    <a:pt x="3443" y="964"/>
                  </a:lnTo>
                  <a:lnTo>
                    <a:pt x="3492" y="1062"/>
                  </a:lnTo>
                  <a:lnTo>
                    <a:pt x="3535" y="1162"/>
                  </a:lnTo>
                  <a:lnTo>
                    <a:pt x="3571" y="1266"/>
                  </a:lnTo>
                  <a:lnTo>
                    <a:pt x="3602" y="1372"/>
                  </a:lnTo>
                  <a:lnTo>
                    <a:pt x="3626" y="1480"/>
                  </a:lnTo>
                  <a:lnTo>
                    <a:pt x="3644" y="1590"/>
                  </a:lnTo>
                  <a:lnTo>
                    <a:pt x="3654" y="1703"/>
                  </a:lnTo>
                  <a:lnTo>
                    <a:pt x="3657" y="1818"/>
                  </a:lnTo>
                  <a:lnTo>
                    <a:pt x="3654" y="1932"/>
                  </a:lnTo>
                  <a:lnTo>
                    <a:pt x="3644" y="2045"/>
                  </a:lnTo>
                  <a:lnTo>
                    <a:pt x="3626" y="2157"/>
                  </a:lnTo>
                  <a:lnTo>
                    <a:pt x="3602" y="2265"/>
                  </a:lnTo>
                  <a:lnTo>
                    <a:pt x="3571" y="2371"/>
                  </a:lnTo>
                  <a:lnTo>
                    <a:pt x="3535" y="2475"/>
                  </a:lnTo>
                  <a:lnTo>
                    <a:pt x="3492" y="2575"/>
                  </a:lnTo>
                  <a:lnTo>
                    <a:pt x="3443" y="2672"/>
                  </a:lnTo>
                  <a:lnTo>
                    <a:pt x="3389" y="2766"/>
                  </a:lnTo>
                  <a:lnTo>
                    <a:pt x="3329" y="2856"/>
                  </a:lnTo>
                  <a:lnTo>
                    <a:pt x="3265" y="2942"/>
                  </a:lnTo>
                  <a:lnTo>
                    <a:pt x="3195" y="3024"/>
                  </a:lnTo>
                  <a:lnTo>
                    <a:pt x="3121" y="3102"/>
                  </a:lnTo>
                  <a:lnTo>
                    <a:pt x="3042" y="3176"/>
                  </a:lnTo>
                  <a:lnTo>
                    <a:pt x="2960" y="3245"/>
                  </a:lnTo>
                  <a:lnTo>
                    <a:pt x="2873" y="3310"/>
                  </a:lnTo>
                  <a:lnTo>
                    <a:pt x="2782" y="3368"/>
                  </a:lnTo>
                  <a:lnTo>
                    <a:pt x="2687" y="3422"/>
                  </a:lnTo>
                  <a:lnTo>
                    <a:pt x="2590" y="3471"/>
                  </a:lnTo>
                  <a:lnTo>
                    <a:pt x="2489" y="3513"/>
                  </a:lnTo>
                  <a:lnTo>
                    <a:pt x="2385" y="3549"/>
                  </a:lnTo>
                  <a:lnTo>
                    <a:pt x="2278" y="3580"/>
                  </a:lnTo>
                  <a:lnTo>
                    <a:pt x="2169" y="3604"/>
                  </a:lnTo>
                  <a:lnTo>
                    <a:pt x="2058" y="3622"/>
                  </a:lnTo>
                  <a:lnTo>
                    <a:pt x="1943" y="3632"/>
                  </a:lnTo>
                  <a:lnTo>
                    <a:pt x="1829" y="3636"/>
                  </a:lnTo>
                  <a:lnTo>
                    <a:pt x="1713" y="3632"/>
                  </a:lnTo>
                  <a:lnTo>
                    <a:pt x="1599" y="3622"/>
                  </a:lnTo>
                  <a:lnTo>
                    <a:pt x="1488" y="3604"/>
                  </a:lnTo>
                  <a:lnTo>
                    <a:pt x="1379" y="3580"/>
                  </a:lnTo>
                  <a:lnTo>
                    <a:pt x="1272" y="3549"/>
                  </a:lnTo>
                  <a:lnTo>
                    <a:pt x="1168" y="3513"/>
                  </a:lnTo>
                  <a:lnTo>
                    <a:pt x="1067" y="3471"/>
                  </a:lnTo>
                  <a:lnTo>
                    <a:pt x="969" y="3422"/>
                  </a:lnTo>
                  <a:lnTo>
                    <a:pt x="875" y="3368"/>
                  </a:lnTo>
                  <a:lnTo>
                    <a:pt x="785" y="3310"/>
                  </a:lnTo>
                  <a:lnTo>
                    <a:pt x="698" y="3245"/>
                  </a:lnTo>
                  <a:lnTo>
                    <a:pt x="614" y="3176"/>
                  </a:lnTo>
                  <a:lnTo>
                    <a:pt x="535" y="3102"/>
                  </a:lnTo>
                  <a:lnTo>
                    <a:pt x="461" y="3024"/>
                  </a:lnTo>
                  <a:lnTo>
                    <a:pt x="392" y="2942"/>
                  </a:lnTo>
                  <a:lnTo>
                    <a:pt x="328" y="2856"/>
                  </a:lnTo>
                  <a:lnTo>
                    <a:pt x="268" y="2766"/>
                  </a:lnTo>
                  <a:lnTo>
                    <a:pt x="214" y="2672"/>
                  </a:lnTo>
                  <a:lnTo>
                    <a:pt x="166" y="2575"/>
                  </a:lnTo>
                  <a:lnTo>
                    <a:pt x="123" y="2475"/>
                  </a:lnTo>
                  <a:lnTo>
                    <a:pt x="86" y="2371"/>
                  </a:lnTo>
                  <a:lnTo>
                    <a:pt x="56" y="2265"/>
                  </a:lnTo>
                  <a:lnTo>
                    <a:pt x="31" y="2157"/>
                  </a:lnTo>
                  <a:lnTo>
                    <a:pt x="14" y="2045"/>
                  </a:lnTo>
                  <a:lnTo>
                    <a:pt x="3" y="1932"/>
                  </a:lnTo>
                  <a:lnTo>
                    <a:pt x="0" y="1818"/>
                  </a:lnTo>
                  <a:lnTo>
                    <a:pt x="3" y="1703"/>
                  </a:lnTo>
                  <a:lnTo>
                    <a:pt x="14" y="1590"/>
                  </a:lnTo>
                  <a:lnTo>
                    <a:pt x="31" y="1480"/>
                  </a:lnTo>
                  <a:lnTo>
                    <a:pt x="56" y="1372"/>
                  </a:lnTo>
                  <a:lnTo>
                    <a:pt x="86" y="1266"/>
                  </a:lnTo>
                  <a:lnTo>
                    <a:pt x="123" y="1162"/>
                  </a:lnTo>
                  <a:lnTo>
                    <a:pt x="166" y="1062"/>
                  </a:lnTo>
                  <a:lnTo>
                    <a:pt x="214" y="964"/>
                  </a:lnTo>
                  <a:lnTo>
                    <a:pt x="268" y="871"/>
                  </a:lnTo>
                  <a:lnTo>
                    <a:pt x="328" y="781"/>
                  </a:lnTo>
                  <a:lnTo>
                    <a:pt x="392" y="695"/>
                  </a:lnTo>
                  <a:lnTo>
                    <a:pt x="461" y="612"/>
                  </a:lnTo>
                  <a:lnTo>
                    <a:pt x="535" y="533"/>
                  </a:lnTo>
                  <a:lnTo>
                    <a:pt x="614" y="460"/>
                  </a:lnTo>
                  <a:lnTo>
                    <a:pt x="698" y="391"/>
                  </a:lnTo>
                  <a:lnTo>
                    <a:pt x="785" y="327"/>
                  </a:lnTo>
                  <a:lnTo>
                    <a:pt x="875" y="267"/>
                  </a:lnTo>
                  <a:lnTo>
                    <a:pt x="969" y="214"/>
                  </a:lnTo>
                  <a:lnTo>
                    <a:pt x="1067" y="166"/>
                  </a:lnTo>
                  <a:lnTo>
                    <a:pt x="1168" y="123"/>
                  </a:lnTo>
                  <a:lnTo>
                    <a:pt x="1272" y="87"/>
                  </a:lnTo>
                  <a:lnTo>
                    <a:pt x="1379" y="57"/>
                  </a:lnTo>
                  <a:lnTo>
                    <a:pt x="1488" y="32"/>
                  </a:lnTo>
                  <a:lnTo>
                    <a:pt x="1599" y="15"/>
                  </a:lnTo>
                  <a:lnTo>
                    <a:pt x="1713" y="5"/>
                  </a:lnTo>
                  <a:lnTo>
                    <a:pt x="1829" y="0"/>
                  </a:lnTo>
                  <a:close/>
                </a:path>
              </a:pathLst>
            </a:custGeom>
            <a:grpFill/>
            <a:ln w="19050">
              <a:solidFill>
                <a:srgbClr val="1FB2C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" name="Freeform 14"/>
            <p:cNvSpPr/>
            <p:nvPr/>
          </p:nvSpPr>
          <p:spPr bwMode="auto">
            <a:xfrm>
              <a:off x="2873" y="1933"/>
              <a:ext cx="25" cy="216"/>
            </a:xfrm>
            <a:custGeom>
              <a:avLst/>
              <a:gdLst>
                <a:gd name="T0" fmla="*/ 63 w 124"/>
                <a:gd name="T1" fmla="*/ 0 h 1079"/>
                <a:gd name="T2" fmla="*/ 82 w 124"/>
                <a:gd name="T3" fmla="*/ 4 h 1079"/>
                <a:gd name="T4" fmla="*/ 99 w 124"/>
                <a:gd name="T5" fmla="*/ 12 h 1079"/>
                <a:gd name="T6" fmla="*/ 113 w 124"/>
                <a:gd name="T7" fmla="*/ 25 h 1079"/>
                <a:gd name="T8" fmla="*/ 122 w 124"/>
                <a:gd name="T9" fmla="*/ 43 h 1079"/>
                <a:gd name="T10" fmla="*/ 124 w 124"/>
                <a:gd name="T11" fmla="*/ 61 h 1079"/>
                <a:gd name="T12" fmla="*/ 124 w 124"/>
                <a:gd name="T13" fmla="*/ 1017 h 1079"/>
                <a:gd name="T14" fmla="*/ 122 w 124"/>
                <a:gd name="T15" fmla="*/ 1037 h 1079"/>
                <a:gd name="T16" fmla="*/ 113 w 124"/>
                <a:gd name="T17" fmla="*/ 1054 h 1079"/>
                <a:gd name="T18" fmla="*/ 99 w 124"/>
                <a:gd name="T19" fmla="*/ 1066 h 1079"/>
                <a:gd name="T20" fmla="*/ 82 w 124"/>
                <a:gd name="T21" fmla="*/ 1076 h 1079"/>
                <a:gd name="T22" fmla="*/ 63 w 124"/>
                <a:gd name="T23" fmla="*/ 1079 h 1079"/>
                <a:gd name="T24" fmla="*/ 43 w 124"/>
                <a:gd name="T25" fmla="*/ 1076 h 1079"/>
                <a:gd name="T26" fmla="*/ 26 w 124"/>
                <a:gd name="T27" fmla="*/ 1066 h 1079"/>
                <a:gd name="T28" fmla="*/ 13 w 124"/>
                <a:gd name="T29" fmla="*/ 1054 h 1079"/>
                <a:gd name="T30" fmla="*/ 4 w 124"/>
                <a:gd name="T31" fmla="*/ 1037 h 1079"/>
                <a:gd name="T32" fmla="*/ 0 w 124"/>
                <a:gd name="T33" fmla="*/ 1017 h 1079"/>
                <a:gd name="T34" fmla="*/ 0 w 124"/>
                <a:gd name="T35" fmla="*/ 61 h 1079"/>
                <a:gd name="T36" fmla="*/ 4 w 124"/>
                <a:gd name="T37" fmla="*/ 43 h 1079"/>
                <a:gd name="T38" fmla="*/ 13 w 124"/>
                <a:gd name="T39" fmla="*/ 25 h 1079"/>
                <a:gd name="T40" fmla="*/ 26 w 124"/>
                <a:gd name="T41" fmla="*/ 12 h 1079"/>
                <a:gd name="T42" fmla="*/ 43 w 124"/>
                <a:gd name="T43" fmla="*/ 4 h 1079"/>
                <a:gd name="T44" fmla="*/ 63 w 124"/>
                <a:gd name="T45" fmla="*/ 0 h 10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4" h="1079">
                  <a:moveTo>
                    <a:pt x="63" y="0"/>
                  </a:moveTo>
                  <a:lnTo>
                    <a:pt x="82" y="4"/>
                  </a:lnTo>
                  <a:lnTo>
                    <a:pt x="99" y="12"/>
                  </a:lnTo>
                  <a:lnTo>
                    <a:pt x="113" y="25"/>
                  </a:lnTo>
                  <a:lnTo>
                    <a:pt x="122" y="43"/>
                  </a:lnTo>
                  <a:lnTo>
                    <a:pt x="124" y="61"/>
                  </a:lnTo>
                  <a:lnTo>
                    <a:pt x="124" y="1017"/>
                  </a:lnTo>
                  <a:lnTo>
                    <a:pt x="122" y="1037"/>
                  </a:lnTo>
                  <a:lnTo>
                    <a:pt x="113" y="1054"/>
                  </a:lnTo>
                  <a:lnTo>
                    <a:pt x="99" y="1066"/>
                  </a:lnTo>
                  <a:lnTo>
                    <a:pt x="82" y="1076"/>
                  </a:lnTo>
                  <a:lnTo>
                    <a:pt x="63" y="1079"/>
                  </a:lnTo>
                  <a:lnTo>
                    <a:pt x="43" y="1076"/>
                  </a:lnTo>
                  <a:lnTo>
                    <a:pt x="26" y="1066"/>
                  </a:lnTo>
                  <a:lnTo>
                    <a:pt x="13" y="1054"/>
                  </a:lnTo>
                  <a:lnTo>
                    <a:pt x="4" y="1037"/>
                  </a:lnTo>
                  <a:lnTo>
                    <a:pt x="0" y="1017"/>
                  </a:lnTo>
                  <a:lnTo>
                    <a:pt x="0" y="61"/>
                  </a:lnTo>
                  <a:lnTo>
                    <a:pt x="4" y="43"/>
                  </a:lnTo>
                  <a:lnTo>
                    <a:pt x="13" y="25"/>
                  </a:lnTo>
                  <a:lnTo>
                    <a:pt x="26" y="12"/>
                  </a:lnTo>
                  <a:lnTo>
                    <a:pt x="43" y="4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19050">
              <a:solidFill>
                <a:srgbClr val="1FB2C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" name="Freeform 15"/>
            <p:cNvSpPr/>
            <p:nvPr/>
          </p:nvSpPr>
          <p:spPr bwMode="auto">
            <a:xfrm>
              <a:off x="2719" y="2204"/>
              <a:ext cx="333" cy="24"/>
            </a:xfrm>
            <a:custGeom>
              <a:avLst/>
              <a:gdLst>
                <a:gd name="T0" fmla="*/ 61 w 1664"/>
                <a:gd name="T1" fmla="*/ 0 h 123"/>
                <a:gd name="T2" fmla="*/ 1602 w 1664"/>
                <a:gd name="T3" fmla="*/ 0 h 123"/>
                <a:gd name="T4" fmla="*/ 1621 w 1664"/>
                <a:gd name="T5" fmla="*/ 2 h 123"/>
                <a:gd name="T6" fmla="*/ 1638 w 1664"/>
                <a:gd name="T7" fmla="*/ 12 h 123"/>
                <a:gd name="T8" fmla="*/ 1652 w 1664"/>
                <a:gd name="T9" fmla="*/ 26 h 123"/>
                <a:gd name="T10" fmla="*/ 1660 w 1664"/>
                <a:gd name="T11" fmla="*/ 42 h 123"/>
                <a:gd name="T12" fmla="*/ 1664 w 1664"/>
                <a:gd name="T13" fmla="*/ 61 h 123"/>
                <a:gd name="T14" fmla="*/ 1660 w 1664"/>
                <a:gd name="T15" fmla="*/ 81 h 123"/>
                <a:gd name="T16" fmla="*/ 1652 w 1664"/>
                <a:gd name="T17" fmla="*/ 98 h 123"/>
                <a:gd name="T18" fmla="*/ 1638 w 1664"/>
                <a:gd name="T19" fmla="*/ 112 h 123"/>
                <a:gd name="T20" fmla="*/ 1621 w 1664"/>
                <a:gd name="T21" fmla="*/ 120 h 123"/>
                <a:gd name="T22" fmla="*/ 1602 w 1664"/>
                <a:gd name="T23" fmla="*/ 123 h 123"/>
                <a:gd name="T24" fmla="*/ 61 w 1664"/>
                <a:gd name="T25" fmla="*/ 123 h 123"/>
                <a:gd name="T26" fmla="*/ 41 w 1664"/>
                <a:gd name="T27" fmla="*/ 120 h 123"/>
                <a:gd name="T28" fmla="*/ 25 w 1664"/>
                <a:gd name="T29" fmla="*/ 112 h 123"/>
                <a:gd name="T30" fmla="*/ 11 w 1664"/>
                <a:gd name="T31" fmla="*/ 98 h 123"/>
                <a:gd name="T32" fmla="*/ 3 w 1664"/>
                <a:gd name="T33" fmla="*/ 81 h 123"/>
                <a:gd name="T34" fmla="*/ 0 w 1664"/>
                <a:gd name="T35" fmla="*/ 61 h 123"/>
                <a:gd name="T36" fmla="*/ 3 w 1664"/>
                <a:gd name="T37" fmla="*/ 42 h 123"/>
                <a:gd name="T38" fmla="*/ 11 w 1664"/>
                <a:gd name="T39" fmla="*/ 26 h 123"/>
                <a:gd name="T40" fmla="*/ 25 w 1664"/>
                <a:gd name="T41" fmla="*/ 12 h 123"/>
                <a:gd name="T42" fmla="*/ 41 w 1664"/>
                <a:gd name="T43" fmla="*/ 2 h 123"/>
                <a:gd name="T44" fmla="*/ 61 w 1664"/>
                <a:gd name="T4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64" h="123">
                  <a:moveTo>
                    <a:pt x="61" y="0"/>
                  </a:moveTo>
                  <a:lnTo>
                    <a:pt x="1602" y="0"/>
                  </a:lnTo>
                  <a:lnTo>
                    <a:pt x="1621" y="2"/>
                  </a:lnTo>
                  <a:lnTo>
                    <a:pt x="1638" y="12"/>
                  </a:lnTo>
                  <a:lnTo>
                    <a:pt x="1652" y="26"/>
                  </a:lnTo>
                  <a:lnTo>
                    <a:pt x="1660" y="42"/>
                  </a:lnTo>
                  <a:lnTo>
                    <a:pt x="1664" y="61"/>
                  </a:lnTo>
                  <a:lnTo>
                    <a:pt x="1660" y="81"/>
                  </a:lnTo>
                  <a:lnTo>
                    <a:pt x="1652" y="98"/>
                  </a:lnTo>
                  <a:lnTo>
                    <a:pt x="1638" y="112"/>
                  </a:lnTo>
                  <a:lnTo>
                    <a:pt x="1621" y="120"/>
                  </a:lnTo>
                  <a:lnTo>
                    <a:pt x="1602" y="123"/>
                  </a:lnTo>
                  <a:lnTo>
                    <a:pt x="61" y="123"/>
                  </a:lnTo>
                  <a:lnTo>
                    <a:pt x="41" y="120"/>
                  </a:lnTo>
                  <a:lnTo>
                    <a:pt x="25" y="112"/>
                  </a:lnTo>
                  <a:lnTo>
                    <a:pt x="11" y="98"/>
                  </a:lnTo>
                  <a:lnTo>
                    <a:pt x="3" y="81"/>
                  </a:lnTo>
                  <a:lnTo>
                    <a:pt x="0" y="61"/>
                  </a:lnTo>
                  <a:lnTo>
                    <a:pt x="3" y="42"/>
                  </a:lnTo>
                  <a:lnTo>
                    <a:pt x="11" y="26"/>
                  </a:lnTo>
                  <a:lnTo>
                    <a:pt x="25" y="12"/>
                  </a:lnTo>
                  <a:lnTo>
                    <a:pt x="41" y="2"/>
                  </a:lnTo>
                  <a:lnTo>
                    <a:pt x="61" y="0"/>
                  </a:lnTo>
                  <a:close/>
                </a:path>
              </a:pathLst>
            </a:custGeom>
            <a:grpFill/>
            <a:ln w="19050">
              <a:solidFill>
                <a:srgbClr val="1FB2C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16"/>
            <p:cNvSpPr/>
            <p:nvPr/>
          </p:nvSpPr>
          <p:spPr bwMode="auto">
            <a:xfrm>
              <a:off x="2818" y="2069"/>
              <a:ext cx="80" cy="80"/>
            </a:xfrm>
            <a:custGeom>
              <a:avLst/>
              <a:gdLst>
                <a:gd name="T0" fmla="*/ 62 w 399"/>
                <a:gd name="T1" fmla="*/ 0 h 397"/>
                <a:gd name="T2" fmla="*/ 78 w 399"/>
                <a:gd name="T3" fmla="*/ 2 h 397"/>
                <a:gd name="T4" fmla="*/ 92 w 399"/>
                <a:gd name="T5" fmla="*/ 8 h 397"/>
                <a:gd name="T6" fmla="*/ 106 w 399"/>
                <a:gd name="T7" fmla="*/ 18 h 397"/>
                <a:gd name="T8" fmla="*/ 382 w 399"/>
                <a:gd name="T9" fmla="*/ 291 h 397"/>
                <a:gd name="T10" fmla="*/ 391 w 399"/>
                <a:gd name="T11" fmla="*/ 305 h 397"/>
                <a:gd name="T12" fmla="*/ 398 w 399"/>
                <a:gd name="T13" fmla="*/ 320 h 397"/>
                <a:gd name="T14" fmla="*/ 399 w 399"/>
                <a:gd name="T15" fmla="*/ 335 h 397"/>
                <a:gd name="T16" fmla="*/ 398 w 399"/>
                <a:gd name="T17" fmla="*/ 351 h 397"/>
                <a:gd name="T18" fmla="*/ 391 w 399"/>
                <a:gd name="T19" fmla="*/ 366 h 397"/>
                <a:gd name="T20" fmla="*/ 382 w 399"/>
                <a:gd name="T21" fmla="*/ 379 h 397"/>
                <a:gd name="T22" fmla="*/ 368 w 399"/>
                <a:gd name="T23" fmla="*/ 389 h 397"/>
                <a:gd name="T24" fmla="*/ 353 w 399"/>
                <a:gd name="T25" fmla="*/ 395 h 397"/>
                <a:gd name="T26" fmla="*/ 338 w 399"/>
                <a:gd name="T27" fmla="*/ 397 h 397"/>
                <a:gd name="T28" fmla="*/ 321 w 399"/>
                <a:gd name="T29" fmla="*/ 395 h 397"/>
                <a:gd name="T30" fmla="*/ 306 w 399"/>
                <a:gd name="T31" fmla="*/ 389 h 397"/>
                <a:gd name="T32" fmla="*/ 294 w 399"/>
                <a:gd name="T33" fmla="*/ 379 h 397"/>
                <a:gd name="T34" fmla="*/ 18 w 399"/>
                <a:gd name="T35" fmla="*/ 106 h 397"/>
                <a:gd name="T36" fmla="*/ 9 w 399"/>
                <a:gd name="T37" fmla="*/ 92 h 397"/>
                <a:gd name="T38" fmla="*/ 2 w 399"/>
                <a:gd name="T39" fmla="*/ 77 h 397"/>
                <a:gd name="T40" fmla="*/ 0 w 399"/>
                <a:gd name="T41" fmla="*/ 62 h 397"/>
                <a:gd name="T42" fmla="*/ 2 w 399"/>
                <a:gd name="T43" fmla="*/ 46 h 397"/>
                <a:gd name="T44" fmla="*/ 7 w 399"/>
                <a:gd name="T45" fmla="*/ 32 h 397"/>
                <a:gd name="T46" fmla="*/ 18 w 399"/>
                <a:gd name="T47" fmla="*/ 18 h 397"/>
                <a:gd name="T48" fmla="*/ 31 w 399"/>
                <a:gd name="T49" fmla="*/ 8 h 397"/>
                <a:gd name="T50" fmla="*/ 46 w 399"/>
                <a:gd name="T51" fmla="*/ 2 h 397"/>
                <a:gd name="T52" fmla="*/ 62 w 399"/>
                <a:gd name="T53" fmla="*/ 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99" h="397">
                  <a:moveTo>
                    <a:pt x="62" y="0"/>
                  </a:moveTo>
                  <a:lnTo>
                    <a:pt x="78" y="2"/>
                  </a:lnTo>
                  <a:lnTo>
                    <a:pt x="92" y="8"/>
                  </a:lnTo>
                  <a:lnTo>
                    <a:pt x="106" y="18"/>
                  </a:lnTo>
                  <a:lnTo>
                    <a:pt x="382" y="291"/>
                  </a:lnTo>
                  <a:lnTo>
                    <a:pt x="391" y="305"/>
                  </a:lnTo>
                  <a:lnTo>
                    <a:pt x="398" y="320"/>
                  </a:lnTo>
                  <a:lnTo>
                    <a:pt x="399" y="335"/>
                  </a:lnTo>
                  <a:lnTo>
                    <a:pt x="398" y="351"/>
                  </a:lnTo>
                  <a:lnTo>
                    <a:pt x="391" y="366"/>
                  </a:lnTo>
                  <a:lnTo>
                    <a:pt x="382" y="379"/>
                  </a:lnTo>
                  <a:lnTo>
                    <a:pt x="368" y="389"/>
                  </a:lnTo>
                  <a:lnTo>
                    <a:pt x="353" y="395"/>
                  </a:lnTo>
                  <a:lnTo>
                    <a:pt x="338" y="397"/>
                  </a:lnTo>
                  <a:lnTo>
                    <a:pt x="321" y="395"/>
                  </a:lnTo>
                  <a:lnTo>
                    <a:pt x="306" y="389"/>
                  </a:lnTo>
                  <a:lnTo>
                    <a:pt x="294" y="379"/>
                  </a:lnTo>
                  <a:lnTo>
                    <a:pt x="18" y="106"/>
                  </a:lnTo>
                  <a:lnTo>
                    <a:pt x="9" y="92"/>
                  </a:lnTo>
                  <a:lnTo>
                    <a:pt x="2" y="77"/>
                  </a:lnTo>
                  <a:lnTo>
                    <a:pt x="0" y="62"/>
                  </a:lnTo>
                  <a:lnTo>
                    <a:pt x="2" y="46"/>
                  </a:lnTo>
                  <a:lnTo>
                    <a:pt x="7" y="32"/>
                  </a:lnTo>
                  <a:lnTo>
                    <a:pt x="18" y="18"/>
                  </a:lnTo>
                  <a:lnTo>
                    <a:pt x="31" y="8"/>
                  </a:lnTo>
                  <a:lnTo>
                    <a:pt x="46" y="2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19050">
              <a:solidFill>
                <a:srgbClr val="1FB2C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17"/>
            <p:cNvSpPr/>
            <p:nvPr/>
          </p:nvSpPr>
          <p:spPr bwMode="auto">
            <a:xfrm>
              <a:off x="2873" y="2069"/>
              <a:ext cx="80" cy="80"/>
            </a:xfrm>
            <a:custGeom>
              <a:avLst/>
              <a:gdLst>
                <a:gd name="T0" fmla="*/ 339 w 400"/>
                <a:gd name="T1" fmla="*/ 0 h 397"/>
                <a:gd name="T2" fmla="*/ 354 w 400"/>
                <a:gd name="T3" fmla="*/ 2 h 397"/>
                <a:gd name="T4" fmla="*/ 369 w 400"/>
                <a:gd name="T5" fmla="*/ 8 h 397"/>
                <a:gd name="T6" fmla="*/ 383 w 400"/>
                <a:gd name="T7" fmla="*/ 18 h 397"/>
                <a:gd name="T8" fmla="*/ 392 w 400"/>
                <a:gd name="T9" fmla="*/ 32 h 397"/>
                <a:gd name="T10" fmla="*/ 399 w 400"/>
                <a:gd name="T11" fmla="*/ 46 h 397"/>
                <a:gd name="T12" fmla="*/ 400 w 400"/>
                <a:gd name="T13" fmla="*/ 62 h 397"/>
                <a:gd name="T14" fmla="*/ 399 w 400"/>
                <a:gd name="T15" fmla="*/ 77 h 397"/>
                <a:gd name="T16" fmla="*/ 392 w 400"/>
                <a:gd name="T17" fmla="*/ 92 h 397"/>
                <a:gd name="T18" fmla="*/ 381 w 400"/>
                <a:gd name="T19" fmla="*/ 106 h 397"/>
                <a:gd name="T20" fmla="*/ 107 w 400"/>
                <a:gd name="T21" fmla="*/ 379 h 397"/>
                <a:gd name="T22" fmla="*/ 93 w 400"/>
                <a:gd name="T23" fmla="*/ 389 h 397"/>
                <a:gd name="T24" fmla="*/ 78 w 400"/>
                <a:gd name="T25" fmla="*/ 395 h 397"/>
                <a:gd name="T26" fmla="*/ 63 w 400"/>
                <a:gd name="T27" fmla="*/ 397 h 397"/>
                <a:gd name="T28" fmla="*/ 46 w 400"/>
                <a:gd name="T29" fmla="*/ 395 h 397"/>
                <a:gd name="T30" fmla="*/ 31 w 400"/>
                <a:gd name="T31" fmla="*/ 389 h 397"/>
                <a:gd name="T32" fmla="*/ 19 w 400"/>
                <a:gd name="T33" fmla="*/ 379 h 397"/>
                <a:gd name="T34" fmla="*/ 8 w 400"/>
                <a:gd name="T35" fmla="*/ 366 h 397"/>
                <a:gd name="T36" fmla="*/ 2 w 400"/>
                <a:gd name="T37" fmla="*/ 351 h 397"/>
                <a:gd name="T38" fmla="*/ 0 w 400"/>
                <a:gd name="T39" fmla="*/ 335 h 397"/>
                <a:gd name="T40" fmla="*/ 2 w 400"/>
                <a:gd name="T41" fmla="*/ 320 h 397"/>
                <a:gd name="T42" fmla="*/ 8 w 400"/>
                <a:gd name="T43" fmla="*/ 305 h 397"/>
                <a:gd name="T44" fmla="*/ 19 w 400"/>
                <a:gd name="T45" fmla="*/ 291 h 397"/>
                <a:gd name="T46" fmla="*/ 294 w 400"/>
                <a:gd name="T47" fmla="*/ 18 h 397"/>
                <a:gd name="T48" fmla="*/ 307 w 400"/>
                <a:gd name="T49" fmla="*/ 8 h 397"/>
                <a:gd name="T50" fmla="*/ 322 w 400"/>
                <a:gd name="T51" fmla="*/ 2 h 397"/>
                <a:gd name="T52" fmla="*/ 339 w 400"/>
                <a:gd name="T53" fmla="*/ 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00" h="397">
                  <a:moveTo>
                    <a:pt x="339" y="0"/>
                  </a:moveTo>
                  <a:lnTo>
                    <a:pt x="354" y="2"/>
                  </a:lnTo>
                  <a:lnTo>
                    <a:pt x="369" y="8"/>
                  </a:lnTo>
                  <a:lnTo>
                    <a:pt x="383" y="18"/>
                  </a:lnTo>
                  <a:lnTo>
                    <a:pt x="392" y="32"/>
                  </a:lnTo>
                  <a:lnTo>
                    <a:pt x="399" y="46"/>
                  </a:lnTo>
                  <a:lnTo>
                    <a:pt x="400" y="62"/>
                  </a:lnTo>
                  <a:lnTo>
                    <a:pt x="399" y="77"/>
                  </a:lnTo>
                  <a:lnTo>
                    <a:pt x="392" y="92"/>
                  </a:lnTo>
                  <a:lnTo>
                    <a:pt x="381" y="106"/>
                  </a:lnTo>
                  <a:lnTo>
                    <a:pt x="107" y="379"/>
                  </a:lnTo>
                  <a:lnTo>
                    <a:pt x="93" y="389"/>
                  </a:lnTo>
                  <a:lnTo>
                    <a:pt x="78" y="395"/>
                  </a:lnTo>
                  <a:lnTo>
                    <a:pt x="63" y="397"/>
                  </a:lnTo>
                  <a:lnTo>
                    <a:pt x="46" y="395"/>
                  </a:lnTo>
                  <a:lnTo>
                    <a:pt x="31" y="389"/>
                  </a:lnTo>
                  <a:lnTo>
                    <a:pt x="19" y="379"/>
                  </a:lnTo>
                  <a:lnTo>
                    <a:pt x="8" y="366"/>
                  </a:lnTo>
                  <a:lnTo>
                    <a:pt x="2" y="351"/>
                  </a:lnTo>
                  <a:lnTo>
                    <a:pt x="0" y="335"/>
                  </a:lnTo>
                  <a:lnTo>
                    <a:pt x="2" y="320"/>
                  </a:lnTo>
                  <a:lnTo>
                    <a:pt x="8" y="305"/>
                  </a:lnTo>
                  <a:lnTo>
                    <a:pt x="19" y="291"/>
                  </a:lnTo>
                  <a:lnTo>
                    <a:pt x="294" y="18"/>
                  </a:lnTo>
                  <a:lnTo>
                    <a:pt x="307" y="8"/>
                  </a:lnTo>
                  <a:lnTo>
                    <a:pt x="322" y="2"/>
                  </a:lnTo>
                  <a:lnTo>
                    <a:pt x="339" y="0"/>
                  </a:lnTo>
                  <a:close/>
                </a:path>
              </a:pathLst>
            </a:custGeom>
            <a:grpFill/>
            <a:ln w="19050">
              <a:solidFill>
                <a:srgbClr val="1FB2C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1" name="Group 20"/>
          <p:cNvGrpSpPr>
            <a:grpSpLocks noChangeAspect="1"/>
          </p:cNvGrpSpPr>
          <p:nvPr/>
        </p:nvGrpSpPr>
        <p:grpSpPr bwMode="auto">
          <a:xfrm>
            <a:off x="6554954" y="3403603"/>
            <a:ext cx="640080" cy="635460"/>
            <a:chOff x="3696" y="1034"/>
            <a:chExt cx="1247" cy="1238"/>
          </a:xfrm>
          <a:solidFill>
            <a:schemeClr val="accent2"/>
          </a:solidFill>
        </p:grpSpPr>
        <p:sp>
          <p:nvSpPr>
            <p:cNvPr id="23" name="Freeform 22"/>
            <p:cNvSpPr>
              <a:spLocks noEditPoints="1"/>
            </p:cNvSpPr>
            <p:nvPr/>
          </p:nvSpPr>
          <p:spPr bwMode="auto">
            <a:xfrm>
              <a:off x="3696" y="1034"/>
              <a:ext cx="1247" cy="1238"/>
            </a:xfrm>
            <a:custGeom>
              <a:avLst/>
              <a:gdLst>
                <a:gd name="T0" fmla="*/ 1532 w 3740"/>
                <a:gd name="T1" fmla="*/ 158 h 3713"/>
                <a:gd name="T2" fmla="*/ 1117 w 3740"/>
                <a:gd name="T3" fmla="*/ 296 h 3713"/>
                <a:gd name="T4" fmla="*/ 756 w 3740"/>
                <a:gd name="T5" fmla="*/ 525 h 3713"/>
                <a:gd name="T6" fmla="*/ 463 w 3740"/>
                <a:gd name="T7" fmla="*/ 835 h 3713"/>
                <a:gd name="T8" fmla="*/ 254 w 3740"/>
                <a:gd name="T9" fmla="*/ 1209 h 3713"/>
                <a:gd name="T10" fmla="*/ 141 w 3740"/>
                <a:gd name="T11" fmla="*/ 1631 h 3713"/>
                <a:gd name="T12" fmla="*/ 141 w 3740"/>
                <a:gd name="T13" fmla="*/ 2082 h 3713"/>
                <a:gd name="T14" fmla="*/ 254 w 3740"/>
                <a:gd name="T15" fmla="*/ 2505 h 3713"/>
                <a:gd name="T16" fmla="*/ 463 w 3740"/>
                <a:gd name="T17" fmla="*/ 2878 h 3713"/>
                <a:gd name="T18" fmla="*/ 756 w 3740"/>
                <a:gd name="T19" fmla="*/ 3187 h 3713"/>
                <a:gd name="T20" fmla="*/ 1117 w 3740"/>
                <a:gd name="T21" fmla="*/ 3418 h 3713"/>
                <a:gd name="T22" fmla="*/ 1532 w 3740"/>
                <a:gd name="T23" fmla="*/ 3554 h 3713"/>
                <a:gd name="T24" fmla="*/ 1984 w 3740"/>
                <a:gd name="T25" fmla="*/ 3584 h 3713"/>
                <a:gd name="T26" fmla="*/ 2420 w 3740"/>
                <a:gd name="T27" fmla="*/ 3499 h 3713"/>
                <a:gd name="T28" fmla="*/ 2810 w 3740"/>
                <a:gd name="T29" fmla="*/ 3313 h 3713"/>
                <a:gd name="T30" fmla="*/ 3139 w 3740"/>
                <a:gd name="T31" fmla="*/ 3042 h 3713"/>
                <a:gd name="T32" fmla="*/ 3393 w 3740"/>
                <a:gd name="T33" fmla="*/ 2698 h 3713"/>
                <a:gd name="T34" fmla="*/ 3555 w 3740"/>
                <a:gd name="T35" fmla="*/ 2298 h 3713"/>
                <a:gd name="T36" fmla="*/ 3613 w 3740"/>
                <a:gd name="T37" fmla="*/ 1857 h 3713"/>
                <a:gd name="T38" fmla="*/ 3555 w 3740"/>
                <a:gd name="T39" fmla="*/ 1415 h 3713"/>
                <a:gd name="T40" fmla="*/ 3393 w 3740"/>
                <a:gd name="T41" fmla="*/ 1015 h 3713"/>
                <a:gd name="T42" fmla="*/ 3139 w 3740"/>
                <a:gd name="T43" fmla="*/ 671 h 3713"/>
                <a:gd name="T44" fmla="*/ 2810 w 3740"/>
                <a:gd name="T45" fmla="*/ 399 h 3713"/>
                <a:gd name="T46" fmla="*/ 2420 w 3740"/>
                <a:gd name="T47" fmla="*/ 215 h 3713"/>
                <a:gd name="T48" fmla="*/ 1984 w 3740"/>
                <a:gd name="T49" fmla="*/ 130 h 3713"/>
                <a:gd name="T50" fmla="*/ 1987 w 3740"/>
                <a:gd name="T51" fmla="*/ 4 h 3713"/>
                <a:gd name="T52" fmla="*/ 2439 w 3740"/>
                <a:gd name="T53" fmla="*/ 88 h 3713"/>
                <a:gd name="T54" fmla="*/ 2845 w 3740"/>
                <a:gd name="T55" fmla="*/ 272 h 3713"/>
                <a:gd name="T56" fmla="*/ 3191 w 3740"/>
                <a:gd name="T57" fmla="*/ 544 h 3713"/>
                <a:gd name="T58" fmla="*/ 3465 w 3740"/>
                <a:gd name="T59" fmla="*/ 889 h 3713"/>
                <a:gd name="T60" fmla="*/ 3651 w 3740"/>
                <a:gd name="T61" fmla="*/ 1291 h 3713"/>
                <a:gd name="T62" fmla="*/ 3736 w 3740"/>
                <a:gd name="T63" fmla="*/ 1739 h 3713"/>
                <a:gd name="T64" fmla="*/ 3708 w 3740"/>
                <a:gd name="T65" fmla="*/ 2203 h 3713"/>
                <a:gd name="T66" fmla="*/ 3571 w 3740"/>
                <a:gd name="T67" fmla="*/ 2630 h 3713"/>
                <a:gd name="T68" fmla="*/ 3338 w 3740"/>
                <a:gd name="T69" fmla="*/ 3005 h 3713"/>
                <a:gd name="T70" fmla="*/ 3027 w 3740"/>
                <a:gd name="T71" fmla="*/ 3315 h 3713"/>
                <a:gd name="T72" fmla="*/ 2649 w 3740"/>
                <a:gd name="T73" fmla="*/ 3545 h 3713"/>
                <a:gd name="T74" fmla="*/ 2218 w 3740"/>
                <a:gd name="T75" fmla="*/ 3680 h 3713"/>
                <a:gd name="T76" fmla="*/ 1751 w 3740"/>
                <a:gd name="T77" fmla="*/ 3710 h 3713"/>
                <a:gd name="T78" fmla="*/ 1301 w 3740"/>
                <a:gd name="T79" fmla="*/ 3625 h 3713"/>
                <a:gd name="T80" fmla="*/ 895 w 3740"/>
                <a:gd name="T81" fmla="*/ 3440 h 3713"/>
                <a:gd name="T82" fmla="*/ 547 w 3740"/>
                <a:gd name="T83" fmla="*/ 3169 h 3713"/>
                <a:gd name="T84" fmla="*/ 274 w 3740"/>
                <a:gd name="T85" fmla="*/ 2824 h 3713"/>
                <a:gd name="T86" fmla="*/ 88 w 3740"/>
                <a:gd name="T87" fmla="*/ 2422 h 3713"/>
                <a:gd name="T88" fmla="*/ 4 w 3740"/>
                <a:gd name="T89" fmla="*/ 1973 h 3713"/>
                <a:gd name="T90" fmla="*/ 32 w 3740"/>
                <a:gd name="T91" fmla="*/ 1511 h 3713"/>
                <a:gd name="T92" fmla="*/ 169 w 3740"/>
                <a:gd name="T93" fmla="*/ 1084 h 3713"/>
                <a:gd name="T94" fmla="*/ 401 w 3740"/>
                <a:gd name="T95" fmla="*/ 709 h 3713"/>
                <a:gd name="T96" fmla="*/ 713 w 3740"/>
                <a:gd name="T97" fmla="*/ 398 h 3713"/>
                <a:gd name="T98" fmla="*/ 1091 w 3740"/>
                <a:gd name="T99" fmla="*/ 169 h 3713"/>
                <a:gd name="T100" fmla="*/ 1522 w 3740"/>
                <a:gd name="T101" fmla="*/ 32 h 3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740" h="3713">
                  <a:moveTo>
                    <a:pt x="1870" y="125"/>
                  </a:moveTo>
                  <a:lnTo>
                    <a:pt x="1755" y="130"/>
                  </a:lnTo>
                  <a:lnTo>
                    <a:pt x="1642" y="141"/>
                  </a:lnTo>
                  <a:lnTo>
                    <a:pt x="1532" y="158"/>
                  </a:lnTo>
                  <a:lnTo>
                    <a:pt x="1424" y="183"/>
                  </a:lnTo>
                  <a:lnTo>
                    <a:pt x="1319" y="215"/>
                  </a:lnTo>
                  <a:lnTo>
                    <a:pt x="1217" y="251"/>
                  </a:lnTo>
                  <a:lnTo>
                    <a:pt x="1117" y="296"/>
                  </a:lnTo>
                  <a:lnTo>
                    <a:pt x="1022" y="345"/>
                  </a:lnTo>
                  <a:lnTo>
                    <a:pt x="929" y="399"/>
                  </a:lnTo>
                  <a:lnTo>
                    <a:pt x="840" y="461"/>
                  </a:lnTo>
                  <a:lnTo>
                    <a:pt x="756" y="525"/>
                  </a:lnTo>
                  <a:lnTo>
                    <a:pt x="675" y="596"/>
                  </a:lnTo>
                  <a:lnTo>
                    <a:pt x="600" y="671"/>
                  </a:lnTo>
                  <a:lnTo>
                    <a:pt x="529" y="751"/>
                  </a:lnTo>
                  <a:lnTo>
                    <a:pt x="463" y="835"/>
                  </a:lnTo>
                  <a:lnTo>
                    <a:pt x="402" y="923"/>
                  </a:lnTo>
                  <a:lnTo>
                    <a:pt x="347" y="1015"/>
                  </a:lnTo>
                  <a:lnTo>
                    <a:pt x="297" y="1110"/>
                  </a:lnTo>
                  <a:lnTo>
                    <a:pt x="254" y="1209"/>
                  </a:lnTo>
                  <a:lnTo>
                    <a:pt x="216" y="1310"/>
                  </a:lnTo>
                  <a:lnTo>
                    <a:pt x="184" y="1415"/>
                  </a:lnTo>
                  <a:lnTo>
                    <a:pt x="159" y="1522"/>
                  </a:lnTo>
                  <a:lnTo>
                    <a:pt x="141" y="1631"/>
                  </a:lnTo>
                  <a:lnTo>
                    <a:pt x="130" y="1743"/>
                  </a:lnTo>
                  <a:lnTo>
                    <a:pt x="127" y="1857"/>
                  </a:lnTo>
                  <a:lnTo>
                    <a:pt x="130" y="1970"/>
                  </a:lnTo>
                  <a:lnTo>
                    <a:pt x="141" y="2082"/>
                  </a:lnTo>
                  <a:lnTo>
                    <a:pt x="159" y="2191"/>
                  </a:lnTo>
                  <a:lnTo>
                    <a:pt x="184" y="2298"/>
                  </a:lnTo>
                  <a:lnTo>
                    <a:pt x="216" y="2403"/>
                  </a:lnTo>
                  <a:lnTo>
                    <a:pt x="254" y="2505"/>
                  </a:lnTo>
                  <a:lnTo>
                    <a:pt x="297" y="2603"/>
                  </a:lnTo>
                  <a:lnTo>
                    <a:pt x="347" y="2698"/>
                  </a:lnTo>
                  <a:lnTo>
                    <a:pt x="402" y="2790"/>
                  </a:lnTo>
                  <a:lnTo>
                    <a:pt x="463" y="2878"/>
                  </a:lnTo>
                  <a:lnTo>
                    <a:pt x="529" y="2962"/>
                  </a:lnTo>
                  <a:lnTo>
                    <a:pt x="600" y="3042"/>
                  </a:lnTo>
                  <a:lnTo>
                    <a:pt x="675" y="3117"/>
                  </a:lnTo>
                  <a:lnTo>
                    <a:pt x="756" y="3187"/>
                  </a:lnTo>
                  <a:lnTo>
                    <a:pt x="840" y="3253"/>
                  </a:lnTo>
                  <a:lnTo>
                    <a:pt x="929" y="3313"/>
                  </a:lnTo>
                  <a:lnTo>
                    <a:pt x="1022" y="3369"/>
                  </a:lnTo>
                  <a:lnTo>
                    <a:pt x="1117" y="3418"/>
                  </a:lnTo>
                  <a:lnTo>
                    <a:pt x="1217" y="3462"/>
                  </a:lnTo>
                  <a:lnTo>
                    <a:pt x="1319" y="3499"/>
                  </a:lnTo>
                  <a:lnTo>
                    <a:pt x="1424" y="3530"/>
                  </a:lnTo>
                  <a:lnTo>
                    <a:pt x="1532" y="3554"/>
                  </a:lnTo>
                  <a:lnTo>
                    <a:pt x="1642" y="3573"/>
                  </a:lnTo>
                  <a:lnTo>
                    <a:pt x="1755" y="3584"/>
                  </a:lnTo>
                  <a:lnTo>
                    <a:pt x="1870" y="3587"/>
                  </a:lnTo>
                  <a:lnTo>
                    <a:pt x="1984" y="3584"/>
                  </a:lnTo>
                  <a:lnTo>
                    <a:pt x="2096" y="3573"/>
                  </a:lnTo>
                  <a:lnTo>
                    <a:pt x="2207" y="3554"/>
                  </a:lnTo>
                  <a:lnTo>
                    <a:pt x="2314" y="3530"/>
                  </a:lnTo>
                  <a:lnTo>
                    <a:pt x="2420" y="3499"/>
                  </a:lnTo>
                  <a:lnTo>
                    <a:pt x="2523" y="3462"/>
                  </a:lnTo>
                  <a:lnTo>
                    <a:pt x="2621" y="3418"/>
                  </a:lnTo>
                  <a:lnTo>
                    <a:pt x="2717" y="3369"/>
                  </a:lnTo>
                  <a:lnTo>
                    <a:pt x="2810" y="3313"/>
                  </a:lnTo>
                  <a:lnTo>
                    <a:pt x="2899" y="3253"/>
                  </a:lnTo>
                  <a:lnTo>
                    <a:pt x="2983" y="3187"/>
                  </a:lnTo>
                  <a:lnTo>
                    <a:pt x="3063" y="3117"/>
                  </a:lnTo>
                  <a:lnTo>
                    <a:pt x="3139" y="3042"/>
                  </a:lnTo>
                  <a:lnTo>
                    <a:pt x="3210" y="2962"/>
                  </a:lnTo>
                  <a:lnTo>
                    <a:pt x="3277" y="2878"/>
                  </a:lnTo>
                  <a:lnTo>
                    <a:pt x="3337" y="2790"/>
                  </a:lnTo>
                  <a:lnTo>
                    <a:pt x="3393" y="2698"/>
                  </a:lnTo>
                  <a:lnTo>
                    <a:pt x="3443" y="2603"/>
                  </a:lnTo>
                  <a:lnTo>
                    <a:pt x="3486" y="2505"/>
                  </a:lnTo>
                  <a:lnTo>
                    <a:pt x="3524" y="2403"/>
                  </a:lnTo>
                  <a:lnTo>
                    <a:pt x="3555" y="2298"/>
                  </a:lnTo>
                  <a:lnTo>
                    <a:pt x="3580" y="2191"/>
                  </a:lnTo>
                  <a:lnTo>
                    <a:pt x="3598" y="2082"/>
                  </a:lnTo>
                  <a:lnTo>
                    <a:pt x="3610" y="1970"/>
                  </a:lnTo>
                  <a:lnTo>
                    <a:pt x="3613" y="1857"/>
                  </a:lnTo>
                  <a:lnTo>
                    <a:pt x="3610" y="1743"/>
                  </a:lnTo>
                  <a:lnTo>
                    <a:pt x="3598" y="1631"/>
                  </a:lnTo>
                  <a:lnTo>
                    <a:pt x="3580" y="1522"/>
                  </a:lnTo>
                  <a:lnTo>
                    <a:pt x="3555" y="1415"/>
                  </a:lnTo>
                  <a:lnTo>
                    <a:pt x="3524" y="1310"/>
                  </a:lnTo>
                  <a:lnTo>
                    <a:pt x="3486" y="1209"/>
                  </a:lnTo>
                  <a:lnTo>
                    <a:pt x="3443" y="1110"/>
                  </a:lnTo>
                  <a:lnTo>
                    <a:pt x="3393" y="1015"/>
                  </a:lnTo>
                  <a:lnTo>
                    <a:pt x="3337" y="923"/>
                  </a:lnTo>
                  <a:lnTo>
                    <a:pt x="3277" y="835"/>
                  </a:lnTo>
                  <a:lnTo>
                    <a:pt x="3210" y="751"/>
                  </a:lnTo>
                  <a:lnTo>
                    <a:pt x="3139" y="671"/>
                  </a:lnTo>
                  <a:lnTo>
                    <a:pt x="3063" y="596"/>
                  </a:lnTo>
                  <a:lnTo>
                    <a:pt x="2983" y="525"/>
                  </a:lnTo>
                  <a:lnTo>
                    <a:pt x="2899" y="461"/>
                  </a:lnTo>
                  <a:lnTo>
                    <a:pt x="2810" y="399"/>
                  </a:lnTo>
                  <a:lnTo>
                    <a:pt x="2717" y="345"/>
                  </a:lnTo>
                  <a:lnTo>
                    <a:pt x="2621" y="296"/>
                  </a:lnTo>
                  <a:lnTo>
                    <a:pt x="2523" y="251"/>
                  </a:lnTo>
                  <a:lnTo>
                    <a:pt x="2420" y="215"/>
                  </a:lnTo>
                  <a:lnTo>
                    <a:pt x="2314" y="183"/>
                  </a:lnTo>
                  <a:lnTo>
                    <a:pt x="2207" y="158"/>
                  </a:lnTo>
                  <a:lnTo>
                    <a:pt x="2096" y="141"/>
                  </a:lnTo>
                  <a:lnTo>
                    <a:pt x="1984" y="130"/>
                  </a:lnTo>
                  <a:lnTo>
                    <a:pt x="1870" y="125"/>
                  </a:lnTo>
                  <a:close/>
                  <a:moveTo>
                    <a:pt x="1870" y="0"/>
                  </a:moveTo>
                  <a:lnTo>
                    <a:pt x="1870" y="0"/>
                  </a:lnTo>
                  <a:lnTo>
                    <a:pt x="1987" y="4"/>
                  </a:lnTo>
                  <a:lnTo>
                    <a:pt x="2105" y="15"/>
                  </a:lnTo>
                  <a:lnTo>
                    <a:pt x="2218" y="32"/>
                  </a:lnTo>
                  <a:lnTo>
                    <a:pt x="2330" y="57"/>
                  </a:lnTo>
                  <a:lnTo>
                    <a:pt x="2439" y="88"/>
                  </a:lnTo>
                  <a:lnTo>
                    <a:pt x="2545" y="125"/>
                  </a:lnTo>
                  <a:lnTo>
                    <a:pt x="2649" y="169"/>
                  </a:lnTo>
                  <a:lnTo>
                    <a:pt x="2748" y="218"/>
                  </a:lnTo>
                  <a:lnTo>
                    <a:pt x="2845" y="272"/>
                  </a:lnTo>
                  <a:lnTo>
                    <a:pt x="2938" y="334"/>
                  </a:lnTo>
                  <a:lnTo>
                    <a:pt x="3027" y="398"/>
                  </a:lnTo>
                  <a:lnTo>
                    <a:pt x="3111" y="469"/>
                  </a:lnTo>
                  <a:lnTo>
                    <a:pt x="3191" y="544"/>
                  </a:lnTo>
                  <a:lnTo>
                    <a:pt x="3267" y="624"/>
                  </a:lnTo>
                  <a:lnTo>
                    <a:pt x="3338" y="709"/>
                  </a:lnTo>
                  <a:lnTo>
                    <a:pt x="3405" y="797"/>
                  </a:lnTo>
                  <a:lnTo>
                    <a:pt x="3465" y="889"/>
                  </a:lnTo>
                  <a:lnTo>
                    <a:pt x="3521" y="984"/>
                  </a:lnTo>
                  <a:lnTo>
                    <a:pt x="3571" y="1084"/>
                  </a:lnTo>
                  <a:lnTo>
                    <a:pt x="3614" y="1186"/>
                  </a:lnTo>
                  <a:lnTo>
                    <a:pt x="3651" y="1291"/>
                  </a:lnTo>
                  <a:lnTo>
                    <a:pt x="3683" y="1401"/>
                  </a:lnTo>
                  <a:lnTo>
                    <a:pt x="3708" y="1511"/>
                  </a:lnTo>
                  <a:lnTo>
                    <a:pt x="3726" y="1624"/>
                  </a:lnTo>
                  <a:lnTo>
                    <a:pt x="3736" y="1739"/>
                  </a:lnTo>
                  <a:lnTo>
                    <a:pt x="3740" y="1857"/>
                  </a:lnTo>
                  <a:lnTo>
                    <a:pt x="3736" y="1973"/>
                  </a:lnTo>
                  <a:lnTo>
                    <a:pt x="3726" y="2089"/>
                  </a:lnTo>
                  <a:lnTo>
                    <a:pt x="3708" y="2203"/>
                  </a:lnTo>
                  <a:lnTo>
                    <a:pt x="3683" y="2313"/>
                  </a:lnTo>
                  <a:lnTo>
                    <a:pt x="3651" y="2422"/>
                  </a:lnTo>
                  <a:lnTo>
                    <a:pt x="3614" y="2528"/>
                  </a:lnTo>
                  <a:lnTo>
                    <a:pt x="3571" y="2630"/>
                  </a:lnTo>
                  <a:lnTo>
                    <a:pt x="3521" y="2729"/>
                  </a:lnTo>
                  <a:lnTo>
                    <a:pt x="3465" y="2824"/>
                  </a:lnTo>
                  <a:lnTo>
                    <a:pt x="3405" y="2917"/>
                  </a:lnTo>
                  <a:lnTo>
                    <a:pt x="3338" y="3005"/>
                  </a:lnTo>
                  <a:lnTo>
                    <a:pt x="3267" y="3089"/>
                  </a:lnTo>
                  <a:lnTo>
                    <a:pt x="3191" y="3169"/>
                  </a:lnTo>
                  <a:lnTo>
                    <a:pt x="3111" y="3244"/>
                  </a:lnTo>
                  <a:lnTo>
                    <a:pt x="3027" y="3315"/>
                  </a:lnTo>
                  <a:lnTo>
                    <a:pt x="2938" y="3380"/>
                  </a:lnTo>
                  <a:lnTo>
                    <a:pt x="2845" y="3440"/>
                  </a:lnTo>
                  <a:lnTo>
                    <a:pt x="2748" y="3496"/>
                  </a:lnTo>
                  <a:lnTo>
                    <a:pt x="2649" y="3545"/>
                  </a:lnTo>
                  <a:lnTo>
                    <a:pt x="2545" y="3589"/>
                  </a:lnTo>
                  <a:lnTo>
                    <a:pt x="2439" y="3625"/>
                  </a:lnTo>
                  <a:lnTo>
                    <a:pt x="2330" y="3657"/>
                  </a:lnTo>
                  <a:lnTo>
                    <a:pt x="2218" y="3680"/>
                  </a:lnTo>
                  <a:lnTo>
                    <a:pt x="2105" y="3699"/>
                  </a:lnTo>
                  <a:lnTo>
                    <a:pt x="1987" y="3710"/>
                  </a:lnTo>
                  <a:lnTo>
                    <a:pt x="1870" y="3713"/>
                  </a:lnTo>
                  <a:lnTo>
                    <a:pt x="1751" y="3710"/>
                  </a:lnTo>
                  <a:lnTo>
                    <a:pt x="1635" y="3699"/>
                  </a:lnTo>
                  <a:lnTo>
                    <a:pt x="1522" y="3680"/>
                  </a:lnTo>
                  <a:lnTo>
                    <a:pt x="1410" y="3657"/>
                  </a:lnTo>
                  <a:lnTo>
                    <a:pt x="1301" y="3625"/>
                  </a:lnTo>
                  <a:lnTo>
                    <a:pt x="1195" y="3589"/>
                  </a:lnTo>
                  <a:lnTo>
                    <a:pt x="1091" y="3545"/>
                  </a:lnTo>
                  <a:lnTo>
                    <a:pt x="991" y="3496"/>
                  </a:lnTo>
                  <a:lnTo>
                    <a:pt x="895" y="3440"/>
                  </a:lnTo>
                  <a:lnTo>
                    <a:pt x="802" y="3380"/>
                  </a:lnTo>
                  <a:lnTo>
                    <a:pt x="713" y="3315"/>
                  </a:lnTo>
                  <a:lnTo>
                    <a:pt x="628" y="3244"/>
                  </a:lnTo>
                  <a:lnTo>
                    <a:pt x="547" y="3169"/>
                  </a:lnTo>
                  <a:lnTo>
                    <a:pt x="472" y="3089"/>
                  </a:lnTo>
                  <a:lnTo>
                    <a:pt x="401" y="3005"/>
                  </a:lnTo>
                  <a:lnTo>
                    <a:pt x="335" y="2917"/>
                  </a:lnTo>
                  <a:lnTo>
                    <a:pt x="274" y="2824"/>
                  </a:lnTo>
                  <a:lnTo>
                    <a:pt x="219" y="2729"/>
                  </a:lnTo>
                  <a:lnTo>
                    <a:pt x="169" y="2630"/>
                  </a:lnTo>
                  <a:lnTo>
                    <a:pt x="126" y="2528"/>
                  </a:lnTo>
                  <a:lnTo>
                    <a:pt x="88" y="2422"/>
                  </a:lnTo>
                  <a:lnTo>
                    <a:pt x="57" y="2313"/>
                  </a:lnTo>
                  <a:lnTo>
                    <a:pt x="32" y="2203"/>
                  </a:lnTo>
                  <a:lnTo>
                    <a:pt x="14" y="2089"/>
                  </a:lnTo>
                  <a:lnTo>
                    <a:pt x="4" y="1973"/>
                  </a:lnTo>
                  <a:lnTo>
                    <a:pt x="0" y="1857"/>
                  </a:lnTo>
                  <a:lnTo>
                    <a:pt x="4" y="1739"/>
                  </a:lnTo>
                  <a:lnTo>
                    <a:pt x="14" y="1624"/>
                  </a:lnTo>
                  <a:lnTo>
                    <a:pt x="32" y="1511"/>
                  </a:lnTo>
                  <a:lnTo>
                    <a:pt x="57" y="1401"/>
                  </a:lnTo>
                  <a:lnTo>
                    <a:pt x="88" y="1291"/>
                  </a:lnTo>
                  <a:lnTo>
                    <a:pt x="126" y="1186"/>
                  </a:lnTo>
                  <a:lnTo>
                    <a:pt x="169" y="1084"/>
                  </a:lnTo>
                  <a:lnTo>
                    <a:pt x="219" y="984"/>
                  </a:lnTo>
                  <a:lnTo>
                    <a:pt x="274" y="889"/>
                  </a:lnTo>
                  <a:lnTo>
                    <a:pt x="335" y="797"/>
                  </a:lnTo>
                  <a:lnTo>
                    <a:pt x="401" y="709"/>
                  </a:lnTo>
                  <a:lnTo>
                    <a:pt x="472" y="624"/>
                  </a:lnTo>
                  <a:lnTo>
                    <a:pt x="547" y="544"/>
                  </a:lnTo>
                  <a:lnTo>
                    <a:pt x="628" y="469"/>
                  </a:lnTo>
                  <a:lnTo>
                    <a:pt x="713" y="398"/>
                  </a:lnTo>
                  <a:lnTo>
                    <a:pt x="802" y="334"/>
                  </a:lnTo>
                  <a:lnTo>
                    <a:pt x="895" y="272"/>
                  </a:lnTo>
                  <a:lnTo>
                    <a:pt x="991" y="218"/>
                  </a:lnTo>
                  <a:lnTo>
                    <a:pt x="1091" y="169"/>
                  </a:lnTo>
                  <a:lnTo>
                    <a:pt x="1195" y="125"/>
                  </a:lnTo>
                  <a:lnTo>
                    <a:pt x="1301" y="88"/>
                  </a:lnTo>
                  <a:lnTo>
                    <a:pt x="1410" y="57"/>
                  </a:lnTo>
                  <a:lnTo>
                    <a:pt x="1522" y="32"/>
                  </a:lnTo>
                  <a:lnTo>
                    <a:pt x="1635" y="15"/>
                  </a:lnTo>
                  <a:lnTo>
                    <a:pt x="1751" y="4"/>
                  </a:lnTo>
                  <a:lnTo>
                    <a:pt x="1870" y="0"/>
                  </a:lnTo>
                  <a:close/>
                </a:path>
              </a:pathLst>
            </a:custGeom>
            <a:grpFill/>
            <a:ln w="19050">
              <a:solidFill>
                <a:srgbClr val="236A8A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4411" y="1734"/>
              <a:ext cx="161" cy="160"/>
            </a:xfrm>
            <a:custGeom>
              <a:avLst/>
              <a:gdLst>
                <a:gd name="T0" fmla="*/ 64 w 484"/>
                <a:gd name="T1" fmla="*/ 0 h 480"/>
                <a:gd name="T2" fmla="*/ 80 w 484"/>
                <a:gd name="T3" fmla="*/ 2 h 480"/>
                <a:gd name="T4" fmla="*/ 96 w 484"/>
                <a:gd name="T5" fmla="*/ 9 h 480"/>
                <a:gd name="T6" fmla="*/ 109 w 484"/>
                <a:gd name="T7" fmla="*/ 18 h 480"/>
                <a:gd name="T8" fmla="*/ 465 w 484"/>
                <a:gd name="T9" fmla="*/ 373 h 480"/>
                <a:gd name="T10" fmla="*/ 476 w 484"/>
                <a:gd name="T11" fmla="*/ 386 h 480"/>
                <a:gd name="T12" fmla="*/ 482 w 484"/>
                <a:gd name="T13" fmla="*/ 401 h 480"/>
                <a:gd name="T14" fmla="*/ 484 w 484"/>
                <a:gd name="T15" fmla="*/ 417 h 480"/>
                <a:gd name="T16" fmla="*/ 482 w 484"/>
                <a:gd name="T17" fmla="*/ 433 h 480"/>
                <a:gd name="T18" fmla="*/ 476 w 484"/>
                <a:gd name="T19" fmla="*/ 449 h 480"/>
                <a:gd name="T20" fmla="*/ 465 w 484"/>
                <a:gd name="T21" fmla="*/ 461 h 480"/>
                <a:gd name="T22" fmla="*/ 452 w 484"/>
                <a:gd name="T23" fmla="*/ 472 h 480"/>
                <a:gd name="T24" fmla="*/ 437 w 484"/>
                <a:gd name="T25" fmla="*/ 478 h 480"/>
                <a:gd name="T26" fmla="*/ 420 w 484"/>
                <a:gd name="T27" fmla="*/ 480 h 480"/>
                <a:gd name="T28" fmla="*/ 405 w 484"/>
                <a:gd name="T29" fmla="*/ 478 h 480"/>
                <a:gd name="T30" fmla="*/ 390 w 484"/>
                <a:gd name="T31" fmla="*/ 472 h 480"/>
                <a:gd name="T32" fmla="*/ 377 w 484"/>
                <a:gd name="T33" fmla="*/ 461 h 480"/>
                <a:gd name="T34" fmla="*/ 19 w 484"/>
                <a:gd name="T35" fmla="*/ 107 h 480"/>
                <a:gd name="T36" fmla="*/ 8 w 484"/>
                <a:gd name="T37" fmla="*/ 93 h 480"/>
                <a:gd name="T38" fmla="*/ 2 w 484"/>
                <a:gd name="T39" fmla="*/ 79 h 480"/>
                <a:gd name="T40" fmla="*/ 0 w 484"/>
                <a:gd name="T41" fmla="*/ 63 h 480"/>
                <a:gd name="T42" fmla="*/ 2 w 484"/>
                <a:gd name="T43" fmla="*/ 46 h 480"/>
                <a:gd name="T44" fmla="*/ 8 w 484"/>
                <a:gd name="T45" fmla="*/ 32 h 480"/>
                <a:gd name="T46" fmla="*/ 19 w 484"/>
                <a:gd name="T47" fmla="*/ 18 h 480"/>
                <a:gd name="T48" fmla="*/ 33 w 484"/>
                <a:gd name="T49" fmla="*/ 9 h 480"/>
                <a:gd name="T50" fmla="*/ 48 w 484"/>
                <a:gd name="T51" fmla="*/ 2 h 480"/>
                <a:gd name="T52" fmla="*/ 64 w 484"/>
                <a:gd name="T53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4" h="480">
                  <a:moveTo>
                    <a:pt x="64" y="0"/>
                  </a:moveTo>
                  <a:lnTo>
                    <a:pt x="80" y="2"/>
                  </a:lnTo>
                  <a:lnTo>
                    <a:pt x="96" y="9"/>
                  </a:lnTo>
                  <a:lnTo>
                    <a:pt x="109" y="18"/>
                  </a:lnTo>
                  <a:lnTo>
                    <a:pt x="465" y="373"/>
                  </a:lnTo>
                  <a:lnTo>
                    <a:pt x="476" y="386"/>
                  </a:lnTo>
                  <a:lnTo>
                    <a:pt x="482" y="401"/>
                  </a:lnTo>
                  <a:lnTo>
                    <a:pt x="484" y="417"/>
                  </a:lnTo>
                  <a:lnTo>
                    <a:pt x="482" y="433"/>
                  </a:lnTo>
                  <a:lnTo>
                    <a:pt x="476" y="449"/>
                  </a:lnTo>
                  <a:lnTo>
                    <a:pt x="465" y="461"/>
                  </a:lnTo>
                  <a:lnTo>
                    <a:pt x="452" y="472"/>
                  </a:lnTo>
                  <a:lnTo>
                    <a:pt x="437" y="478"/>
                  </a:lnTo>
                  <a:lnTo>
                    <a:pt x="420" y="480"/>
                  </a:lnTo>
                  <a:lnTo>
                    <a:pt x="405" y="478"/>
                  </a:lnTo>
                  <a:lnTo>
                    <a:pt x="390" y="472"/>
                  </a:lnTo>
                  <a:lnTo>
                    <a:pt x="377" y="461"/>
                  </a:lnTo>
                  <a:lnTo>
                    <a:pt x="19" y="107"/>
                  </a:lnTo>
                  <a:lnTo>
                    <a:pt x="8" y="93"/>
                  </a:lnTo>
                  <a:lnTo>
                    <a:pt x="2" y="79"/>
                  </a:lnTo>
                  <a:lnTo>
                    <a:pt x="0" y="63"/>
                  </a:lnTo>
                  <a:lnTo>
                    <a:pt x="2" y="46"/>
                  </a:lnTo>
                  <a:lnTo>
                    <a:pt x="8" y="32"/>
                  </a:lnTo>
                  <a:lnTo>
                    <a:pt x="19" y="18"/>
                  </a:lnTo>
                  <a:lnTo>
                    <a:pt x="33" y="9"/>
                  </a:lnTo>
                  <a:lnTo>
                    <a:pt x="48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19050">
              <a:solidFill>
                <a:srgbClr val="236A8A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4094" y="1420"/>
              <a:ext cx="394" cy="390"/>
            </a:xfrm>
            <a:custGeom>
              <a:avLst/>
              <a:gdLst>
                <a:gd name="T0" fmla="*/ 532 w 1181"/>
                <a:gd name="T1" fmla="*/ 129 h 1172"/>
                <a:gd name="T2" fmla="*/ 423 w 1181"/>
                <a:gd name="T3" fmla="*/ 158 h 1172"/>
                <a:gd name="T4" fmla="*/ 325 w 1181"/>
                <a:gd name="T5" fmla="*/ 208 h 1172"/>
                <a:gd name="T6" fmla="*/ 244 w 1181"/>
                <a:gd name="T7" fmla="*/ 281 h 1172"/>
                <a:gd name="T8" fmla="*/ 181 w 1181"/>
                <a:gd name="T9" fmla="*/ 370 h 1172"/>
                <a:gd name="T10" fmla="*/ 141 w 1181"/>
                <a:gd name="T11" fmla="*/ 473 h 1172"/>
                <a:gd name="T12" fmla="*/ 128 w 1181"/>
                <a:gd name="T13" fmla="*/ 586 h 1172"/>
                <a:gd name="T14" fmla="*/ 141 w 1181"/>
                <a:gd name="T15" fmla="*/ 700 h 1172"/>
                <a:gd name="T16" fmla="*/ 181 w 1181"/>
                <a:gd name="T17" fmla="*/ 802 h 1172"/>
                <a:gd name="T18" fmla="*/ 244 w 1181"/>
                <a:gd name="T19" fmla="*/ 892 h 1172"/>
                <a:gd name="T20" fmla="*/ 325 w 1181"/>
                <a:gd name="T21" fmla="*/ 963 h 1172"/>
                <a:gd name="T22" fmla="*/ 423 w 1181"/>
                <a:gd name="T23" fmla="*/ 1015 h 1172"/>
                <a:gd name="T24" fmla="*/ 532 w 1181"/>
                <a:gd name="T25" fmla="*/ 1042 h 1172"/>
                <a:gd name="T26" fmla="*/ 648 w 1181"/>
                <a:gd name="T27" fmla="*/ 1042 h 1172"/>
                <a:gd name="T28" fmla="*/ 758 w 1181"/>
                <a:gd name="T29" fmla="*/ 1015 h 1172"/>
                <a:gd name="T30" fmla="*/ 855 w 1181"/>
                <a:gd name="T31" fmla="*/ 963 h 1172"/>
                <a:gd name="T32" fmla="*/ 937 w 1181"/>
                <a:gd name="T33" fmla="*/ 892 h 1172"/>
                <a:gd name="T34" fmla="*/ 999 w 1181"/>
                <a:gd name="T35" fmla="*/ 802 h 1172"/>
                <a:gd name="T36" fmla="*/ 1039 w 1181"/>
                <a:gd name="T37" fmla="*/ 700 h 1172"/>
                <a:gd name="T38" fmla="*/ 1053 w 1181"/>
                <a:gd name="T39" fmla="*/ 586 h 1172"/>
                <a:gd name="T40" fmla="*/ 1039 w 1181"/>
                <a:gd name="T41" fmla="*/ 473 h 1172"/>
                <a:gd name="T42" fmla="*/ 999 w 1181"/>
                <a:gd name="T43" fmla="*/ 370 h 1172"/>
                <a:gd name="T44" fmla="*/ 937 w 1181"/>
                <a:gd name="T45" fmla="*/ 281 h 1172"/>
                <a:gd name="T46" fmla="*/ 855 w 1181"/>
                <a:gd name="T47" fmla="*/ 208 h 1172"/>
                <a:gd name="T48" fmla="*/ 758 w 1181"/>
                <a:gd name="T49" fmla="*/ 158 h 1172"/>
                <a:gd name="T50" fmla="*/ 648 w 1181"/>
                <a:gd name="T51" fmla="*/ 129 h 1172"/>
                <a:gd name="T52" fmla="*/ 590 w 1181"/>
                <a:gd name="T53" fmla="*/ 0 h 1172"/>
                <a:gd name="T54" fmla="*/ 716 w 1181"/>
                <a:gd name="T55" fmla="*/ 14 h 1172"/>
                <a:gd name="T56" fmla="*/ 834 w 1181"/>
                <a:gd name="T57" fmla="*/ 53 h 1172"/>
                <a:gd name="T58" fmla="*/ 938 w 1181"/>
                <a:gd name="T59" fmla="*/ 113 h 1172"/>
                <a:gd name="T60" fmla="*/ 1028 w 1181"/>
                <a:gd name="T61" fmla="*/ 194 h 1172"/>
                <a:gd name="T62" fmla="*/ 1099 w 1181"/>
                <a:gd name="T63" fmla="*/ 290 h 1172"/>
                <a:gd name="T64" fmla="*/ 1150 w 1181"/>
                <a:gd name="T65" fmla="*/ 401 h 1172"/>
                <a:gd name="T66" fmla="*/ 1177 w 1181"/>
                <a:gd name="T67" fmla="*/ 522 h 1172"/>
                <a:gd name="T68" fmla="*/ 1177 w 1181"/>
                <a:gd name="T69" fmla="*/ 650 h 1172"/>
                <a:gd name="T70" fmla="*/ 1150 w 1181"/>
                <a:gd name="T71" fmla="*/ 772 h 1172"/>
                <a:gd name="T72" fmla="*/ 1099 w 1181"/>
                <a:gd name="T73" fmla="*/ 882 h 1172"/>
                <a:gd name="T74" fmla="*/ 1028 w 1181"/>
                <a:gd name="T75" fmla="*/ 979 h 1172"/>
                <a:gd name="T76" fmla="*/ 938 w 1181"/>
                <a:gd name="T77" fmla="*/ 1059 h 1172"/>
                <a:gd name="T78" fmla="*/ 834 w 1181"/>
                <a:gd name="T79" fmla="*/ 1120 h 1172"/>
                <a:gd name="T80" fmla="*/ 716 w 1181"/>
                <a:gd name="T81" fmla="*/ 1159 h 1172"/>
                <a:gd name="T82" fmla="*/ 590 w 1181"/>
                <a:gd name="T83" fmla="*/ 1172 h 1172"/>
                <a:gd name="T84" fmla="*/ 464 w 1181"/>
                <a:gd name="T85" fmla="*/ 1159 h 1172"/>
                <a:gd name="T86" fmla="*/ 347 w 1181"/>
                <a:gd name="T87" fmla="*/ 1120 h 1172"/>
                <a:gd name="T88" fmla="*/ 241 w 1181"/>
                <a:gd name="T89" fmla="*/ 1059 h 1172"/>
                <a:gd name="T90" fmla="*/ 152 w 1181"/>
                <a:gd name="T91" fmla="*/ 979 h 1172"/>
                <a:gd name="T92" fmla="*/ 80 w 1181"/>
                <a:gd name="T93" fmla="*/ 882 h 1172"/>
                <a:gd name="T94" fmla="*/ 30 w 1181"/>
                <a:gd name="T95" fmla="*/ 772 h 1172"/>
                <a:gd name="T96" fmla="*/ 3 w 1181"/>
                <a:gd name="T97" fmla="*/ 650 h 1172"/>
                <a:gd name="T98" fmla="*/ 3 w 1181"/>
                <a:gd name="T99" fmla="*/ 522 h 1172"/>
                <a:gd name="T100" fmla="*/ 30 w 1181"/>
                <a:gd name="T101" fmla="*/ 401 h 1172"/>
                <a:gd name="T102" fmla="*/ 80 w 1181"/>
                <a:gd name="T103" fmla="*/ 290 h 1172"/>
                <a:gd name="T104" fmla="*/ 152 w 1181"/>
                <a:gd name="T105" fmla="*/ 194 h 1172"/>
                <a:gd name="T106" fmla="*/ 241 w 1181"/>
                <a:gd name="T107" fmla="*/ 113 h 1172"/>
                <a:gd name="T108" fmla="*/ 347 w 1181"/>
                <a:gd name="T109" fmla="*/ 53 h 1172"/>
                <a:gd name="T110" fmla="*/ 464 w 1181"/>
                <a:gd name="T111" fmla="*/ 14 h 1172"/>
                <a:gd name="T112" fmla="*/ 590 w 1181"/>
                <a:gd name="T113" fmla="*/ 0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81" h="1172">
                  <a:moveTo>
                    <a:pt x="590" y="126"/>
                  </a:moveTo>
                  <a:lnTo>
                    <a:pt x="532" y="129"/>
                  </a:lnTo>
                  <a:lnTo>
                    <a:pt x="476" y="140"/>
                  </a:lnTo>
                  <a:lnTo>
                    <a:pt x="423" y="158"/>
                  </a:lnTo>
                  <a:lnTo>
                    <a:pt x="373" y="180"/>
                  </a:lnTo>
                  <a:lnTo>
                    <a:pt x="325" y="208"/>
                  </a:lnTo>
                  <a:lnTo>
                    <a:pt x="283" y="242"/>
                  </a:lnTo>
                  <a:lnTo>
                    <a:pt x="244" y="281"/>
                  </a:lnTo>
                  <a:lnTo>
                    <a:pt x="210" y="323"/>
                  </a:lnTo>
                  <a:lnTo>
                    <a:pt x="181" y="370"/>
                  </a:lnTo>
                  <a:lnTo>
                    <a:pt x="158" y="420"/>
                  </a:lnTo>
                  <a:lnTo>
                    <a:pt x="141" y="473"/>
                  </a:lnTo>
                  <a:lnTo>
                    <a:pt x="131" y="528"/>
                  </a:lnTo>
                  <a:lnTo>
                    <a:pt x="128" y="586"/>
                  </a:lnTo>
                  <a:lnTo>
                    <a:pt x="131" y="643"/>
                  </a:lnTo>
                  <a:lnTo>
                    <a:pt x="141" y="700"/>
                  </a:lnTo>
                  <a:lnTo>
                    <a:pt x="158" y="753"/>
                  </a:lnTo>
                  <a:lnTo>
                    <a:pt x="181" y="802"/>
                  </a:lnTo>
                  <a:lnTo>
                    <a:pt x="210" y="849"/>
                  </a:lnTo>
                  <a:lnTo>
                    <a:pt x="244" y="892"/>
                  </a:lnTo>
                  <a:lnTo>
                    <a:pt x="283" y="930"/>
                  </a:lnTo>
                  <a:lnTo>
                    <a:pt x="325" y="963"/>
                  </a:lnTo>
                  <a:lnTo>
                    <a:pt x="373" y="993"/>
                  </a:lnTo>
                  <a:lnTo>
                    <a:pt x="423" y="1015"/>
                  </a:lnTo>
                  <a:lnTo>
                    <a:pt x="476" y="1032"/>
                  </a:lnTo>
                  <a:lnTo>
                    <a:pt x="532" y="1042"/>
                  </a:lnTo>
                  <a:lnTo>
                    <a:pt x="590" y="1046"/>
                  </a:lnTo>
                  <a:lnTo>
                    <a:pt x="648" y="1042"/>
                  </a:lnTo>
                  <a:lnTo>
                    <a:pt x="705" y="1032"/>
                  </a:lnTo>
                  <a:lnTo>
                    <a:pt x="758" y="1015"/>
                  </a:lnTo>
                  <a:lnTo>
                    <a:pt x="808" y="993"/>
                  </a:lnTo>
                  <a:lnTo>
                    <a:pt x="855" y="963"/>
                  </a:lnTo>
                  <a:lnTo>
                    <a:pt x="898" y="930"/>
                  </a:lnTo>
                  <a:lnTo>
                    <a:pt x="937" y="892"/>
                  </a:lnTo>
                  <a:lnTo>
                    <a:pt x="970" y="849"/>
                  </a:lnTo>
                  <a:lnTo>
                    <a:pt x="999" y="802"/>
                  </a:lnTo>
                  <a:lnTo>
                    <a:pt x="1022" y="753"/>
                  </a:lnTo>
                  <a:lnTo>
                    <a:pt x="1039" y="700"/>
                  </a:lnTo>
                  <a:lnTo>
                    <a:pt x="1049" y="643"/>
                  </a:lnTo>
                  <a:lnTo>
                    <a:pt x="1053" y="586"/>
                  </a:lnTo>
                  <a:lnTo>
                    <a:pt x="1049" y="528"/>
                  </a:lnTo>
                  <a:lnTo>
                    <a:pt x="1039" y="473"/>
                  </a:lnTo>
                  <a:lnTo>
                    <a:pt x="1022" y="420"/>
                  </a:lnTo>
                  <a:lnTo>
                    <a:pt x="999" y="370"/>
                  </a:lnTo>
                  <a:lnTo>
                    <a:pt x="970" y="323"/>
                  </a:lnTo>
                  <a:lnTo>
                    <a:pt x="937" y="281"/>
                  </a:lnTo>
                  <a:lnTo>
                    <a:pt x="898" y="242"/>
                  </a:lnTo>
                  <a:lnTo>
                    <a:pt x="855" y="208"/>
                  </a:lnTo>
                  <a:lnTo>
                    <a:pt x="808" y="180"/>
                  </a:lnTo>
                  <a:lnTo>
                    <a:pt x="758" y="158"/>
                  </a:lnTo>
                  <a:lnTo>
                    <a:pt x="705" y="140"/>
                  </a:lnTo>
                  <a:lnTo>
                    <a:pt x="648" y="129"/>
                  </a:lnTo>
                  <a:lnTo>
                    <a:pt x="590" y="126"/>
                  </a:lnTo>
                  <a:close/>
                  <a:moveTo>
                    <a:pt x="590" y="0"/>
                  </a:moveTo>
                  <a:lnTo>
                    <a:pt x="655" y="3"/>
                  </a:lnTo>
                  <a:lnTo>
                    <a:pt x="716" y="14"/>
                  </a:lnTo>
                  <a:lnTo>
                    <a:pt x="777" y="30"/>
                  </a:lnTo>
                  <a:lnTo>
                    <a:pt x="834" y="53"/>
                  </a:lnTo>
                  <a:lnTo>
                    <a:pt x="888" y="80"/>
                  </a:lnTo>
                  <a:lnTo>
                    <a:pt x="938" y="113"/>
                  </a:lnTo>
                  <a:lnTo>
                    <a:pt x="985" y="152"/>
                  </a:lnTo>
                  <a:lnTo>
                    <a:pt x="1028" y="194"/>
                  </a:lnTo>
                  <a:lnTo>
                    <a:pt x="1066" y="240"/>
                  </a:lnTo>
                  <a:lnTo>
                    <a:pt x="1099" y="290"/>
                  </a:lnTo>
                  <a:lnTo>
                    <a:pt x="1128" y="345"/>
                  </a:lnTo>
                  <a:lnTo>
                    <a:pt x="1150" y="401"/>
                  </a:lnTo>
                  <a:lnTo>
                    <a:pt x="1167" y="461"/>
                  </a:lnTo>
                  <a:lnTo>
                    <a:pt x="1177" y="522"/>
                  </a:lnTo>
                  <a:lnTo>
                    <a:pt x="1181" y="586"/>
                  </a:lnTo>
                  <a:lnTo>
                    <a:pt x="1177" y="650"/>
                  </a:lnTo>
                  <a:lnTo>
                    <a:pt x="1167" y="712"/>
                  </a:lnTo>
                  <a:lnTo>
                    <a:pt x="1150" y="772"/>
                  </a:lnTo>
                  <a:lnTo>
                    <a:pt x="1128" y="828"/>
                  </a:lnTo>
                  <a:lnTo>
                    <a:pt x="1099" y="882"/>
                  </a:lnTo>
                  <a:lnTo>
                    <a:pt x="1066" y="932"/>
                  </a:lnTo>
                  <a:lnTo>
                    <a:pt x="1028" y="979"/>
                  </a:lnTo>
                  <a:lnTo>
                    <a:pt x="985" y="1021"/>
                  </a:lnTo>
                  <a:lnTo>
                    <a:pt x="938" y="1059"/>
                  </a:lnTo>
                  <a:lnTo>
                    <a:pt x="888" y="1092"/>
                  </a:lnTo>
                  <a:lnTo>
                    <a:pt x="834" y="1120"/>
                  </a:lnTo>
                  <a:lnTo>
                    <a:pt x="777" y="1142"/>
                  </a:lnTo>
                  <a:lnTo>
                    <a:pt x="716" y="1159"/>
                  </a:lnTo>
                  <a:lnTo>
                    <a:pt x="655" y="1168"/>
                  </a:lnTo>
                  <a:lnTo>
                    <a:pt x="590" y="1172"/>
                  </a:lnTo>
                  <a:lnTo>
                    <a:pt x="526" y="1168"/>
                  </a:lnTo>
                  <a:lnTo>
                    <a:pt x="464" y="1159"/>
                  </a:lnTo>
                  <a:lnTo>
                    <a:pt x="404" y="1142"/>
                  </a:lnTo>
                  <a:lnTo>
                    <a:pt x="347" y="1120"/>
                  </a:lnTo>
                  <a:lnTo>
                    <a:pt x="292" y="1092"/>
                  </a:lnTo>
                  <a:lnTo>
                    <a:pt x="241" y="1059"/>
                  </a:lnTo>
                  <a:lnTo>
                    <a:pt x="195" y="1021"/>
                  </a:lnTo>
                  <a:lnTo>
                    <a:pt x="152" y="979"/>
                  </a:lnTo>
                  <a:lnTo>
                    <a:pt x="114" y="932"/>
                  </a:lnTo>
                  <a:lnTo>
                    <a:pt x="80" y="882"/>
                  </a:lnTo>
                  <a:lnTo>
                    <a:pt x="53" y="828"/>
                  </a:lnTo>
                  <a:lnTo>
                    <a:pt x="30" y="772"/>
                  </a:lnTo>
                  <a:lnTo>
                    <a:pt x="14" y="712"/>
                  </a:lnTo>
                  <a:lnTo>
                    <a:pt x="3" y="650"/>
                  </a:lnTo>
                  <a:lnTo>
                    <a:pt x="0" y="586"/>
                  </a:lnTo>
                  <a:lnTo>
                    <a:pt x="3" y="522"/>
                  </a:lnTo>
                  <a:lnTo>
                    <a:pt x="14" y="461"/>
                  </a:lnTo>
                  <a:lnTo>
                    <a:pt x="30" y="401"/>
                  </a:lnTo>
                  <a:lnTo>
                    <a:pt x="53" y="345"/>
                  </a:lnTo>
                  <a:lnTo>
                    <a:pt x="80" y="290"/>
                  </a:lnTo>
                  <a:lnTo>
                    <a:pt x="114" y="240"/>
                  </a:lnTo>
                  <a:lnTo>
                    <a:pt x="152" y="194"/>
                  </a:lnTo>
                  <a:lnTo>
                    <a:pt x="195" y="152"/>
                  </a:lnTo>
                  <a:lnTo>
                    <a:pt x="241" y="113"/>
                  </a:lnTo>
                  <a:lnTo>
                    <a:pt x="292" y="80"/>
                  </a:lnTo>
                  <a:lnTo>
                    <a:pt x="347" y="53"/>
                  </a:lnTo>
                  <a:lnTo>
                    <a:pt x="404" y="30"/>
                  </a:lnTo>
                  <a:lnTo>
                    <a:pt x="464" y="14"/>
                  </a:lnTo>
                  <a:lnTo>
                    <a:pt x="526" y="3"/>
                  </a:lnTo>
                  <a:lnTo>
                    <a:pt x="590" y="0"/>
                  </a:lnTo>
                  <a:close/>
                </a:path>
              </a:pathLst>
            </a:custGeom>
            <a:grpFill/>
            <a:ln w="19050">
              <a:solidFill>
                <a:srgbClr val="236A8A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7" name="Group 27"/>
          <p:cNvGrpSpPr>
            <a:grpSpLocks noChangeAspect="1"/>
          </p:cNvGrpSpPr>
          <p:nvPr/>
        </p:nvGrpSpPr>
        <p:grpSpPr bwMode="auto">
          <a:xfrm>
            <a:off x="6554954" y="4653178"/>
            <a:ext cx="640080" cy="635790"/>
            <a:chOff x="3222" y="402"/>
            <a:chExt cx="746" cy="741"/>
          </a:xfrm>
          <a:solidFill>
            <a:srgbClr val="B01E51"/>
          </a:solidFill>
        </p:grpSpPr>
        <p:sp>
          <p:nvSpPr>
            <p:cNvPr id="29" name="Freeform 29"/>
            <p:cNvSpPr>
              <a:spLocks noEditPoints="1"/>
            </p:cNvSpPr>
            <p:nvPr/>
          </p:nvSpPr>
          <p:spPr bwMode="auto">
            <a:xfrm>
              <a:off x="3222" y="402"/>
              <a:ext cx="746" cy="741"/>
            </a:xfrm>
            <a:custGeom>
              <a:avLst/>
              <a:gdLst>
                <a:gd name="T0" fmla="*/ 1529 w 3731"/>
                <a:gd name="T1" fmla="*/ 159 h 3707"/>
                <a:gd name="T2" fmla="*/ 1115 w 3731"/>
                <a:gd name="T3" fmla="*/ 296 h 3707"/>
                <a:gd name="T4" fmla="*/ 754 w 3731"/>
                <a:gd name="T5" fmla="*/ 525 h 3707"/>
                <a:gd name="T6" fmla="*/ 462 w 3731"/>
                <a:gd name="T7" fmla="*/ 834 h 3707"/>
                <a:gd name="T8" fmla="*/ 253 w 3731"/>
                <a:gd name="T9" fmla="*/ 1208 h 3707"/>
                <a:gd name="T10" fmla="*/ 141 w 3731"/>
                <a:gd name="T11" fmla="*/ 1629 h 3707"/>
                <a:gd name="T12" fmla="*/ 141 w 3731"/>
                <a:gd name="T13" fmla="*/ 2079 h 3707"/>
                <a:gd name="T14" fmla="*/ 253 w 3731"/>
                <a:gd name="T15" fmla="*/ 2502 h 3707"/>
                <a:gd name="T16" fmla="*/ 462 w 3731"/>
                <a:gd name="T17" fmla="*/ 2874 h 3707"/>
                <a:gd name="T18" fmla="*/ 754 w 3731"/>
                <a:gd name="T19" fmla="*/ 3183 h 3707"/>
                <a:gd name="T20" fmla="*/ 1115 w 3731"/>
                <a:gd name="T21" fmla="*/ 3413 h 3707"/>
                <a:gd name="T22" fmla="*/ 1529 w 3731"/>
                <a:gd name="T23" fmla="*/ 3549 h 3707"/>
                <a:gd name="T24" fmla="*/ 1979 w 3731"/>
                <a:gd name="T25" fmla="*/ 3578 h 3707"/>
                <a:gd name="T26" fmla="*/ 2414 w 3731"/>
                <a:gd name="T27" fmla="*/ 3494 h 3707"/>
                <a:gd name="T28" fmla="*/ 2803 w 3731"/>
                <a:gd name="T29" fmla="*/ 3308 h 3707"/>
                <a:gd name="T30" fmla="*/ 3132 w 3731"/>
                <a:gd name="T31" fmla="*/ 3037 h 3707"/>
                <a:gd name="T32" fmla="*/ 3385 w 3731"/>
                <a:gd name="T33" fmla="*/ 2694 h 3707"/>
                <a:gd name="T34" fmla="*/ 3547 w 3731"/>
                <a:gd name="T35" fmla="*/ 2295 h 3707"/>
                <a:gd name="T36" fmla="*/ 3605 w 3731"/>
                <a:gd name="T37" fmla="*/ 1855 h 3707"/>
                <a:gd name="T38" fmla="*/ 3547 w 3731"/>
                <a:gd name="T39" fmla="*/ 1413 h 3707"/>
                <a:gd name="T40" fmla="*/ 3385 w 3731"/>
                <a:gd name="T41" fmla="*/ 1014 h 3707"/>
                <a:gd name="T42" fmla="*/ 3132 w 3731"/>
                <a:gd name="T43" fmla="*/ 671 h 3707"/>
                <a:gd name="T44" fmla="*/ 2803 w 3731"/>
                <a:gd name="T45" fmla="*/ 400 h 3707"/>
                <a:gd name="T46" fmla="*/ 2414 w 3731"/>
                <a:gd name="T47" fmla="*/ 215 h 3707"/>
                <a:gd name="T48" fmla="*/ 1979 w 3731"/>
                <a:gd name="T49" fmla="*/ 131 h 3707"/>
                <a:gd name="T50" fmla="*/ 1983 w 3731"/>
                <a:gd name="T51" fmla="*/ 5 h 3707"/>
                <a:gd name="T52" fmla="*/ 2433 w 3731"/>
                <a:gd name="T53" fmla="*/ 88 h 3707"/>
                <a:gd name="T54" fmla="*/ 2839 w 3731"/>
                <a:gd name="T55" fmla="*/ 273 h 3707"/>
                <a:gd name="T56" fmla="*/ 3184 w 3731"/>
                <a:gd name="T57" fmla="*/ 544 h 3707"/>
                <a:gd name="T58" fmla="*/ 3457 w 3731"/>
                <a:gd name="T59" fmla="*/ 888 h 3707"/>
                <a:gd name="T60" fmla="*/ 3642 w 3731"/>
                <a:gd name="T61" fmla="*/ 1290 h 3707"/>
                <a:gd name="T62" fmla="*/ 3728 w 3731"/>
                <a:gd name="T63" fmla="*/ 1737 h 3707"/>
                <a:gd name="T64" fmla="*/ 3699 w 3731"/>
                <a:gd name="T65" fmla="*/ 2200 h 3707"/>
                <a:gd name="T66" fmla="*/ 3562 w 3731"/>
                <a:gd name="T67" fmla="*/ 2626 h 3707"/>
                <a:gd name="T68" fmla="*/ 3330 w 3731"/>
                <a:gd name="T69" fmla="*/ 3001 h 3707"/>
                <a:gd name="T70" fmla="*/ 3019 w 3731"/>
                <a:gd name="T71" fmla="*/ 3309 h 3707"/>
                <a:gd name="T72" fmla="*/ 2642 w 3731"/>
                <a:gd name="T73" fmla="*/ 3540 h 3707"/>
                <a:gd name="T74" fmla="*/ 2213 w 3731"/>
                <a:gd name="T75" fmla="*/ 3675 h 3707"/>
                <a:gd name="T76" fmla="*/ 1747 w 3731"/>
                <a:gd name="T77" fmla="*/ 3704 h 3707"/>
                <a:gd name="T78" fmla="*/ 1298 w 3731"/>
                <a:gd name="T79" fmla="*/ 3619 h 3707"/>
                <a:gd name="T80" fmla="*/ 893 w 3731"/>
                <a:gd name="T81" fmla="*/ 3435 h 3707"/>
                <a:gd name="T82" fmla="*/ 546 w 3731"/>
                <a:gd name="T83" fmla="*/ 3164 h 3707"/>
                <a:gd name="T84" fmla="*/ 273 w 3731"/>
                <a:gd name="T85" fmla="*/ 2820 h 3707"/>
                <a:gd name="T86" fmla="*/ 87 w 3731"/>
                <a:gd name="T87" fmla="*/ 2418 h 3707"/>
                <a:gd name="T88" fmla="*/ 4 w 3731"/>
                <a:gd name="T89" fmla="*/ 1971 h 3707"/>
                <a:gd name="T90" fmla="*/ 32 w 3731"/>
                <a:gd name="T91" fmla="*/ 1509 h 3707"/>
                <a:gd name="T92" fmla="*/ 169 w 3731"/>
                <a:gd name="T93" fmla="*/ 1083 h 3707"/>
                <a:gd name="T94" fmla="*/ 400 w 3731"/>
                <a:gd name="T95" fmla="*/ 708 h 3707"/>
                <a:gd name="T96" fmla="*/ 712 w 3731"/>
                <a:gd name="T97" fmla="*/ 398 h 3707"/>
                <a:gd name="T98" fmla="*/ 1089 w 3731"/>
                <a:gd name="T99" fmla="*/ 170 h 3707"/>
                <a:gd name="T100" fmla="*/ 1518 w 3731"/>
                <a:gd name="T101" fmla="*/ 33 h 3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731" h="3707">
                  <a:moveTo>
                    <a:pt x="1866" y="126"/>
                  </a:moveTo>
                  <a:lnTo>
                    <a:pt x="1751" y="131"/>
                  </a:lnTo>
                  <a:lnTo>
                    <a:pt x="1639" y="141"/>
                  </a:lnTo>
                  <a:lnTo>
                    <a:pt x="1529" y="159"/>
                  </a:lnTo>
                  <a:lnTo>
                    <a:pt x="1421" y="184"/>
                  </a:lnTo>
                  <a:lnTo>
                    <a:pt x="1316" y="215"/>
                  </a:lnTo>
                  <a:lnTo>
                    <a:pt x="1214" y="252"/>
                  </a:lnTo>
                  <a:lnTo>
                    <a:pt x="1115" y="296"/>
                  </a:lnTo>
                  <a:lnTo>
                    <a:pt x="1019" y="346"/>
                  </a:lnTo>
                  <a:lnTo>
                    <a:pt x="927" y="400"/>
                  </a:lnTo>
                  <a:lnTo>
                    <a:pt x="839" y="461"/>
                  </a:lnTo>
                  <a:lnTo>
                    <a:pt x="754" y="525"/>
                  </a:lnTo>
                  <a:lnTo>
                    <a:pt x="674" y="596"/>
                  </a:lnTo>
                  <a:lnTo>
                    <a:pt x="599" y="671"/>
                  </a:lnTo>
                  <a:lnTo>
                    <a:pt x="528" y="751"/>
                  </a:lnTo>
                  <a:lnTo>
                    <a:pt x="462" y="834"/>
                  </a:lnTo>
                  <a:lnTo>
                    <a:pt x="401" y="922"/>
                  </a:lnTo>
                  <a:lnTo>
                    <a:pt x="346" y="1014"/>
                  </a:lnTo>
                  <a:lnTo>
                    <a:pt x="297" y="1109"/>
                  </a:lnTo>
                  <a:lnTo>
                    <a:pt x="253" y="1208"/>
                  </a:lnTo>
                  <a:lnTo>
                    <a:pt x="215" y="1309"/>
                  </a:lnTo>
                  <a:lnTo>
                    <a:pt x="183" y="1413"/>
                  </a:lnTo>
                  <a:lnTo>
                    <a:pt x="158" y="1520"/>
                  </a:lnTo>
                  <a:lnTo>
                    <a:pt x="141" y="1629"/>
                  </a:lnTo>
                  <a:lnTo>
                    <a:pt x="130" y="1741"/>
                  </a:lnTo>
                  <a:lnTo>
                    <a:pt x="127" y="1855"/>
                  </a:lnTo>
                  <a:lnTo>
                    <a:pt x="130" y="1967"/>
                  </a:lnTo>
                  <a:lnTo>
                    <a:pt x="141" y="2079"/>
                  </a:lnTo>
                  <a:lnTo>
                    <a:pt x="158" y="2188"/>
                  </a:lnTo>
                  <a:lnTo>
                    <a:pt x="183" y="2295"/>
                  </a:lnTo>
                  <a:lnTo>
                    <a:pt x="215" y="2399"/>
                  </a:lnTo>
                  <a:lnTo>
                    <a:pt x="253" y="2502"/>
                  </a:lnTo>
                  <a:lnTo>
                    <a:pt x="297" y="2599"/>
                  </a:lnTo>
                  <a:lnTo>
                    <a:pt x="346" y="2694"/>
                  </a:lnTo>
                  <a:lnTo>
                    <a:pt x="401" y="2786"/>
                  </a:lnTo>
                  <a:lnTo>
                    <a:pt x="462" y="2874"/>
                  </a:lnTo>
                  <a:lnTo>
                    <a:pt x="528" y="2957"/>
                  </a:lnTo>
                  <a:lnTo>
                    <a:pt x="599" y="3037"/>
                  </a:lnTo>
                  <a:lnTo>
                    <a:pt x="674" y="3112"/>
                  </a:lnTo>
                  <a:lnTo>
                    <a:pt x="754" y="3183"/>
                  </a:lnTo>
                  <a:lnTo>
                    <a:pt x="839" y="3248"/>
                  </a:lnTo>
                  <a:lnTo>
                    <a:pt x="927" y="3308"/>
                  </a:lnTo>
                  <a:lnTo>
                    <a:pt x="1019" y="3363"/>
                  </a:lnTo>
                  <a:lnTo>
                    <a:pt x="1115" y="3413"/>
                  </a:lnTo>
                  <a:lnTo>
                    <a:pt x="1214" y="3456"/>
                  </a:lnTo>
                  <a:lnTo>
                    <a:pt x="1316" y="3494"/>
                  </a:lnTo>
                  <a:lnTo>
                    <a:pt x="1421" y="3524"/>
                  </a:lnTo>
                  <a:lnTo>
                    <a:pt x="1529" y="3549"/>
                  </a:lnTo>
                  <a:lnTo>
                    <a:pt x="1639" y="3568"/>
                  </a:lnTo>
                  <a:lnTo>
                    <a:pt x="1751" y="3578"/>
                  </a:lnTo>
                  <a:lnTo>
                    <a:pt x="1866" y="3582"/>
                  </a:lnTo>
                  <a:lnTo>
                    <a:pt x="1979" y="3578"/>
                  </a:lnTo>
                  <a:lnTo>
                    <a:pt x="2091" y="3568"/>
                  </a:lnTo>
                  <a:lnTo>
                    <a:pt x="2201" y="3549"/>
                  </a:lnTo>
                  <a:lnTo>
                    <a:pt x="2309" y="3524"/>
                  </a:lnTo>
                  <a:lnTo>
                    <a:pt x="2414" y="3494"/>
                  </a:lnTo>
                  <a:lnTo>
                    <a:pt x="2517" y="3456"/>
                  </a:lnTo>
                  <a:lnTo>
                    <a:pt x="2615" y="3413"/>
                  </a:lnTo>
                  <a:lnTo>
                    <a:pt x="2711" y="3363"/>
                  </a:lnTo>
                  <a:lnTo>
                    <a:pt x="2803" y="3308"/>
                  </a:lnTo>
                  <a:lnTo>
                    <a:pt x="2892" y="3248"/>
                  </a:lnTo>
                  <a:lnTo>
                    <a:pt x="2976" y="3183"/>
                  </a:lnTo>
                  <a:lnTo>
                    <a:pt x="3056" y="3112"/>
                  </a:lnTo>
                  <a:lnTo>
                    <a:pt x="3132" y="3037"/>
                  </a:lnTo>
                  <a:lnTo>
                    <a:pt x="3203" y="2957"/>
                  </a:lnTo>
                  <a:lnTo>
                    <a:pt x="3269" y="2874"/>
                  </a:lnTo>
                  <a:lnTo>
                    <a:pt x="3329" y="2786"/>
                  </a:lnTo>
                  <a:lnTo>
                    <a:pt x="3385" y="2694"/>
                  </a:lnTo>
                  <a:lnTo>
                    <a:pt x="3434" y="2599"/>
                  </a:lnTo>
                  <a:lnTo>
                    <a:pt x="3478" y="2502"/>
                  </a:lnTo>
                  <a:lnTo>
                    <a:pt x="3516" y="2399"/>
                  </a:lnTo>
                  <a:lnTo>
                    <a:pt x="3547" y="2295"/>
                  </a:lnTo>
                  <a:lnTo>
                    <a:pt x="3572" y="2188"/>
                  </a:lnTo>
                  <a:lnTo>
                    <a:pt x="3589" y="2079"/>
                  </a:lnTo>
                  <a:lnTo>
                    <a:pt x="3601" y="1967"/>
                  </a:lnTo>
                  <a:lnTo>
                    <a:pt x="3605" y="1855"/>
                  </a:lnTo>
                  <a:lnTo>
                    <a:pt x="3601" y="1741"/>
                  </a:lnTo>
                  <a:lnTo>
                    <a:pt x="3589" y="1629"/>
                  </a:lnTo>
                  <a:lnTo>
                    <a:pt x="3572" y="1520"/>
                  </a:lnTo>
                  <a:lnTo>
                    <a:pt x="3547" y="1413"/>
                  </a:lnTo>
                  <a:lnTo>
                    <a:pt x="3516" y="1309"/>
                  </a:lnTo>
                  <a:lnTo>
                    <a:pt x="3478" y="1208"/>
                  </a:lnTo>
                  <a:lnTo>
                    <a:pt x="3434" y="1109"/>
                  </a:lnTo>
                  <a:lnTo>
                    <a:pt x="3385" y="1014"/>
                  </a:lnTo>
                  <a:lnTo>
                    <a:pt x="3329" y="922"/>
                  </a:lnTo>
                  <a:lnTo>
                    <a:pt x="3269" y="834"/>
                  </a:lnTo>
                  <a:lnTo>
                    <a:pt x="3203" y="751"/>
                  </a:lnTo>
                  <a:lnTo>
                    <a:pt x="3132" y="671"/>
                  </a:lnTo>
                  <a:lnTo>
                    <a:pt x="3056" y="596"/>
                  </a:lnTo>
                  <a:lnTo>
                    <a:pt x="2976" y="525"/>
                  </a:lnTo>
                  <a:lnTo>
                    <a:pt x="2892" y="461"/>
                  </a:lnTo>
                  <a:lnTo>
                    <a:pt x="2803" y="400"/>
                  </a:lnTo>
                  <a:lnTo>
                    <a:pt x="2711" y="346"/>
                  </a:lnTo>
                  <a:lnTo>
                    <a:pt x="2615" y="296"/>
                  </a:lnTo>
                  <a:lnTo>
                    <a:pt x="2517" y="252"/>
                  </a:lnTo>
                  <a:lnTo>
                    <a:pt x="2414" y="215"/>
                  </a:lnTo>
                  <a:lnTo>
                    <a:pt x="2309" y="184"/>
                  </a:lnTo>
                  <a:lnTo>
                    <a:pt x="2201" y="159"/>
                  </a:lnTo>
                  <a:lnTo>
                    <a:pt x="2091" y="141"/>
                  </a:lnTo>
                  <a:lnTo>
                    <a:pt x="1979" y="131"/>
                  </a:lnTo>
                  <a:lnTo>
                    <a:pt x="1866" y="126"/>
                  </a:lnTo>
                  <a:close/>
                  <a:moveTo>
                    <a:pt x="1866" y="0"/>
                  </a:moveTo>
                  <a:lnTo>
                    <a:pt x="1866" y="0"/>
                  </a:lnTo>
                  <a:lnTo>
                    <a:pt x="1983" y="5"/>
                  </a:lnTo>
                  <a:lnTo>
                    <a:pt x="2100" y="16"/>
                  </a:lnTo>
                  <a:lnTo>
                    <a:pt x="2213" y="33"/>
                  </a:lnTo>
                  <a:lnTo>
                    <a:pt x="2324" y="58"/>
                  </a:lnTo>
                  <a:lnTo>
                    <a:pt x="2433" y="88"/>
                  </a:lnTo>
                  <a:lnTo>
                    <a:pt x="2539" y="126"/>
                  </a:lnTo>
                  <a:lnTo>
                    <a:pt x="2642" y="170"/>
                  </a:lnTo>
                  <a:lnTo>
                    <a:pt x="2742" y="219"/>
                  </a:lnTo>
                  <a:lnTo>
                    <a:pt x="2839" y="273"/>
                  </a:lnTo>
                  <a:lnTo>
                    <a:pt x="2931" y="334"/>
                  </a:lnTo>
                  <a:lnTo>
                    <a:pt x="3019" y="398"/>
                  </a:lnTo>
                  <a:lnTo>
                    <a:pt x="3103" y="469"/>
                  </a:lnTo>
                  <a:lnTo>
                    <a:pt x="3184" y="544"/>
                  </a:lnTo>
                  <a:lnTo>
                    <a:pt x="3259" y="624"/>
                  </a:lnTo>
                  <a:lnTo>
                    <a:pt x="3330" y="708"/>
                  </a:lnTo>
                  <a:lnTo>
                    <a:pt x="3397" y="797"/>
                  </a:lnTo>
                  <a:lnTo>
                    <a:pt x="3457" y="888"/>
                  </a:lnTo>
                  <a:lnTo>
                    <a:pt x="3512" y="983"/>
                  </a:lnTo>
                  <a:lnTo>
                    <a:pt x="3562" y="1083"/>
                  </a:lnTo>
                  <a:lnTo>
                    <a:pt x="3606" y="1185"/>
                  </a:lnTo>
                  <a:lnTo>
                    <a:pt x="3642" y="1290"/>
                  </a:lnTo>
                  <a:lnTo>
                    <a:pt x="3674" y="1399"/>
                  </a:lnTo>
                  <a:lnTo>
                    <a:pt x="3699" y="1509"/>
                  </a:lnTo>
                  <a:lnTo>
                    <a:pt x="3717" y="1622"/>
                  </a:lnTo>
                  <a:lnTo>
                    <a:pt x="3728" y="1737"/>
                  </a:lnTo>
                  <a:lnTo>
                    <a:pt x="3731" y="1855"/>
                  </a:lnTo>
                  <a:lnTo>
                    <a:pt x="3728" y="1971"/>
                  </a:lnTo>
                  <a:lnTo>
                    <a:pt x="3717" y="2086"/>
                  </a:lnTo>
                  <a:lnTo>
                    <a:pt x="3699" y="2200"/>
                  </a:lnTo>
                  <a:lnTo>
                    <a:pt x="3674" y="2310"/>
                  </a:lnTo>
                  <a:lnTo>
                    <a:pt x="3642" y="2418"/>
                  </a:lnTo>
                  <a:lnTo>
                    <a:pt x="3606" y="2524"/>
                  </a:lnTo>
                  <a:lnTo>
                    <a:pt x="3562" y="2626"/>
                  </a:lnTo>
                  <a:lnTo>
                    <a:pt x="3512" y="2725"/>
                  </a:lnTo>
                  <a:lnTo>
                    <a:pt x="3457" y="2820"/>
                  </a:lnTo>
                  <a:lnTo>
                    <a:pt x="3397" y="2913"/>
                  </a:lnTo>
                  <a:lnTo>
                    <a:pt x="3330" y="3001"/>
                  </a:lnTo>
                  <a:lnTo>
                    <a:pt x="3259" y="3084"/>
                  </a:lnTo>
                  <a:lnTo>
                    <a:pt x="3184" y="3164"/>
                  </a:lnTo>
                  <a:lnTo>
                    <a:pt x="3103" y="3239"/>
                  </a:lnTo>
                  <a:lnTo>
                    <a:pt x="3019" y="3309"/>
                  </a:lnTo>
                  <a:lnTo>
                    <a:pt x="2931" y="3375"/>
                  </a:lnTo>
                  <a:lnTo>
                    <a:pt x="2839" y="3435"/>
                  </a:lnTo>
                  <a:lnTo>
                    <a:pt x="2742" y="3490"/>
                  </a:lnTo>
                  <a:lnTo>
                    <a:pt x="2642" y="3540"/>
                  </a:lnTo>
                  <a:lnTo>
                    <a:pt x="2539" y="3583"/>
                  </a:lnTo>
                  <a:lnTo>
                    <a:pt x="2433" y="3619"/>
                  </a:lnTo>
                  <a:lnTo>
                    <a:pt x="2324" y="3651"/>
                  </a:lnTo>
                  <a:lnTo>
                    <a:pt x="2213" y="3675"/>
                  </a:lnTo>
                  <a:lnTo>
                    <a:pt x="2100" y="3693"/>
                  </a:lnTo>
                  <a:lnTo>
                    <a:pt x="1983" y="3704"/>
                  </a:lnTo>
                  <a:lnTo>
                    <a:pt x="1866" y="3707"/>
                  </a:lnTo>
                  <a:lnTo>
                    <a:pt x="1747" y="3704"/>
                  </a:lnTo>
                  <a:lnTo>
                    <a:pt x="1631" y="3693"/>
                  </a:lnTo>
                  <a:lnTo>
                    <a:pt x="1518" y="3675"/>
                  </a:lnTo>
                  <a:lnTo>
                    <a:pt x="1407" y="3651"/>
                  </a:lnTo>
                  <a:lnTo>
                    <a:pt x="1298" y="3619"/>
                  </a:lnTo>
                  <a:lnTo>
                    <a:pt x="1192" y="3583"/>
                  </a:lnTo>
                  <a:lnTo>
                    <a:pt x="1089" y="3540"/>
                  </a:lnTo>
                  <a:lnTo>
                    <a:pt x="988" y="3490"/>
                  </a:lnTo>
                  <a:lnTo>
                    <a:pt x="893" y="3435"/>
                  </a:lnTo>
                  <a:lnTo>
                    <a:pt x="800" y="3375"/>
                  </a:lnTo>
                  <a:lnTo>
                    <a:pt x="712" y="3309"/>
                  </a:lnTo>
                  <a:lnTo>
                    <a:pt x="627" y="3239"/>
                  </a:lnTo>
                  <a:lnTo>
                    <a:pt x="546" y="3164"/>
                  </a:lnTo>
                  <a:lnTo>
                    <a:pt x="471" y="3084"/>
                  </a:lnTo>
                  <a:lnTo>
                    <a:pt x="400" y="3001"/>
                  </a:lnTo>
                  <a:lnTo>
                    <a:pt x="335" y="2913"/>
                  </a:lnTo>
                  <a:lnTo>
                    <a:pt x="273" y="2820"/>
                  </a:lnTo>
                  <a:lnTo>
                    <a:pt x="219" y="2725"/>
                  </a:lnTo>
                  <a:lnTo>
                    <a:pt x="169" y="2626"/>
                  </a:lnTo>
                  <a:lnTo>
                    <a:pt x="125" y="2524"/>
                  </a:lnTo>
                  <a:lnTo>
                    <a:pt x="87" y="2418"/>
                  </a:lnTo>
                  <a:lnTo>
                    <a:pt x="57" y="2310"/>
                  </a:lnTo>
                  <a:lnTo>
                    <a:pt x="32" y="2200"/>
                  </a:lnTo>
                  <a:lnTo>
                    <a:pt x="14" y="2086"/>
                  </a:lnTo>
                  <a:lnTo>
                    <a:pt x="4" y="1971"/>
                  </a:lnTo>
                  <a:lnTo>
                    <a:pt x="0" y="1855"/>
                  </a:lnTo>
                  <a:lnTo>
                    <a:pt x="4" y="1737"/>
                  </a:lnTo>
                  <a:lnTo>
                    <a:pt x="14" y="1622"/>
                  </a:lnTo>
                  <a:lnTo>
                    <a:pt x="32" y="1509"/>
                  </a:lnTo>
                  <a:lnTo>
                    <a:pt x="57" y="1399"/>
                  </a:lnTo>
                  <a:lnTo>
                    <a:pt x="87" y="1290"/>
                  </a:lnTo>
                  <a:lnTo>
                    <a:pt x="125" y="1185"/>
                  </a:lnTo>
                  <a:lnTo>
                    <a:pt x="169" y="1083"/>
                  </a:lnTo>
                  <a:lnTo>
                    <a:pt x="219" y="983"/>
                  </a:lnTo>
                  <a:lnTo>
                    <a:pt x="273" y="888"/>
                  </a:lnTo>
                  <a:lnTo>
                    <a:pt x="335" y="797"/>
                  </a:lnTo>
                  <a:lnTo>
                    <a:pt x="400" y="708"/>
                  </a:lnTo>
                  <a:lnTo>
                    <a:pt x="471" y="624"/>
                  </a:lnTo>
                  <a:lnTo>
                    <a:pt x="546" y="544"/>
                  </a:lnTo>
                  <a:lnTo>
                    <a:pt x="627" y="469"/>
                  </a:lnTo>
                  <a:lnTo>
                    <a:pt x="712" y="398"/>
                  </a:lnTo>
                  <a:lnTo>
                    <a:pt x="800" y="334"/>
                  </a:lnTo>
                  <a:lnTo>
                    <a:pt x="893" y="273"/>
                  </a:lnTo>
                  <a:lnTo>
                    <a:pt x="988" y="219"/>
                  </a:lnTo>
                  <a:lnTo>
                    <a:pt x="1089" y="170"/>
                  </a:lnTo>
                  <a:lnTo>
                    <a:pt x="1192" y="126"/>
                  </a:lnTo>
                  <a:lnTo>
                    <a:pt x="1298" y="88"/>
                  </a:lnTo>
                  <a:lnTo>
                    <a:pt x="1407" y="58"/>
                  </a:lnTo>
                  <a:lnTo>
                    <a:pt x="1518" y="33"/>
                  </a:lnTo>
                  <a:lnTo>
                    <a:pt x="1631" y="16"/>
                  </a:lnTo>
                  <a:lnTo>
                    <a:pt x="1747" y="5"/>
                  </a:lnTo>
                  <a:lnTo>
                    <a:pt x="1866" y="0"/>
                  </a:lnTo>
                  <a:close/>
                </a:path>
              </a:pathLst>
            </a:custGeom>
            <a:grpFill/>
            <a:ln w="19050">
              <a:solidFill>
                <a:srgbClr val="B01E5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0" name="Freeform 30"/>
            <p:cNvSpPr/>
            <p:nvPr/>
          </p:nvSpPr>
          <p:spPr bwMode="auto">
            <a:xfrm>
              <a:off x="3571" y="754"/>
              <a:ext cx="48" cy="47"/>
            </a:xfrm>
            <a:custGeom>
              <a:avLst/>
              <a:gdLst>
                <a:gd name="T0" fmla="*/ 120 w 238"/>
                <a:gd name="T1" fmla="*/ 0 h 236"/>
                <a:gd name="T2" fmla="*/ 147 w 238"/>
                <a:gd name="T3" fmla="*/ 3 h 236"/>
                <a:gd name="T4" fmla="*/ 172 w 238"/>
                <a:gd name="T5" fmla="*/ 12 h 236"/>
                <a:gd name="T6" fmla="*/ 194 w 238"/>
                <a:gd name="T7" fmla="*/ 26 h 236"/>
                <a:gd name="T8" fmla="*/ 212 w 238"/>
                <a:gd name="T9" fmla="*/ 45 h 236"/>
                <a:gd name="T10" fmla="*/ 226 w 238"/>
                <a:gd name="T11" fmla="*/ 66 h 236"/>
                <a:gd name="T12" fmla="*/ 235 w 238"/>
                <a:gd name="T13" fmla="*/ 90 h 236"/>
                <a:gd name="T14" fmla="*/ 238 w 238"/>
                <a:gd name="T15" fmla="*/ 117 h 236"/>
                <a:gd name="T16" fmla="*/ 235 w 238"/>
                <a:gd name="T17" fmla="*/ 144 h 236"/>
                <a:gd name="T18" fmla="*/ 226 w 238"/>
                <a:gd name="T19" fmla="*/ 170 h 236"/>
                <a:gd name="T20" fmla="*/ 212 w 238"/>
                <a:gd name="T21" fmla="*/ 191 h 236"/>
                <a:gd name="T22" fmla="*/ 194 w 238"/>
                <a:gd name="T23" fmla="*/ 210 h 236"/>
                <a:gd name="T24" fmla="*/ 172 w 238"/>
                <a:gd name="T25" fmla="*/ 224 h 236"/>
                <a:gd name="T26" fmla="*/ 147 w 238"/>
                <a:gd name="T27" fmla="*/ 232 h 236"/>
                <a:gd name="T28" fmla="*/ 120 w 238"/>
                <a:gd name="T29" fmla="*/ 236 h 236"/>
                <a:gd name="T30" fmla="*/ 92 w 238"/>
                <a:gd name="T31" fmla="*/ 232 h 236"/>
                <a:gd name="T32" fmla="*/ 66 w 238"/>
                <a:gd name="T33" fmla="*/ 224 h 236"/>
                <a:gd name="T34" fmla="*/ 45 w 238"/>
                <a:gd name="T35" fmla="*/ 210 h 236"/>
                <a:gd name="T36" fmla="*/ 26 w 238"/>
                <a:gd name="T37" fmla="*/ 191 h 236"/>
                <a:gd name="T38" fmla="*/ 12 w 238"/>
                <a:gd name="T39" fmla="*/ 170 h 236"/>
                <a:gd name="T40" fmla="*/ 4 w 238"/>
                <a:gd name="T41" fmla="*/ 144 h 236"/>
                <a:gd name="T42" fmla="*/ 0 w 238"/>
                <a:gd name="T43" fmla="*/ 117 h 236"/>
                <a:gd name="T44" fmla="*/ 4 w 238"/>
                <a:gd name="T45" fmla="*/ 90 h 236"/>
                <a:gd name="T46" fmla="*/ 12 w 238"/>
                <a:gd name="T47" fmla="*/ 66 h 236"/>
                <a:gd name="T48" fmla="*/ 26 w 238"/>
                <a:gd name="T49" fmla="*/ 45 h 236"/>
                <a:gd name="T50" fmla="*/ 45 w 238"/>
                <a:gd name="T51" fmla="*/ 26 h 236"/>
                <a:gd name="T52" fmla="*/ 66 w 238"/>
                <a:gd name="T53" fmla="*/ 12 h 236"/>
                <a:gd name="T54" fmla="*/ 92 w 238"/>
                <a:gd name="T55" fmla="*/ 3 h 236"/>
                <a:gd name="T56" fmla="*/ 120 w 238"/>
                <a:gd name="T57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8" h="236">
                  <a:moveTo>
                    <a:pt x="120" y="0"/>
                  </a:moveTo>
                  <a:lnTo>
                    <a:pt x="147" y="3"/>
                  </a:lnTo>
                  <a:lnTo>
                    <a:pt x="172" y="12"/>
                  </a:lnTo>
                  <a:lnTo>
                    <a:pt x="194" y="26"/>
                  </a:lnTo>
                  <a:lnTo>
                    <a:pt x="212" y="45"/>
                  </a:lnTo>
                  <a:lnTo>
                    <a:pt x="226" y="66"/>
                  </a:lnTo>
                  <a:lnTo>
                    <a:pt x="235" y="90"/>
                  </a:lnTo>
                  <a:lnTo>
                    <a:pt x="238" y="117"/>
                  </a:lnTo>
                  <a:lnTo>
                    <a:pt x="235" y="144"/>
                  </a:lnTo>
                  <a:lnTo>
                    <a:pt x="226" y="170"/>
                  </a:lnTo>
                  <a:lnTo>
                    <a:pt x="212" y="191"/>
                  </a:lnTo>
                  <a:lnTo>
                    <a:pt x="194" y="210"/>
                  </a:lnTo>
                  <a:lnTo>
                    <a:pt x="172" y="224"/>
                  </a:lnTo>
                  <a:lnTo>
                    <a:pt x="147" y="232"/>
                  </a:lnTo>
                  <a:lnTo>
                    <a:pt x="120" y="236"/>
                  </a:lnTo>
                  <a:lnTo>
                    <a:pt x="92" y="232"/>
                  </a:lnTo>
                  <a:lnTo>
                    <a:pt x="66" y="224"/>
                  </a:lnTo>
                  <a:lnTo>
                    <a:pt x="45" y="210"/>
                  </a:lnTo>
                  <a:lnTo>
                    <a:pt x="26" y="191"/>
                  </a:lnTo>
                  <a:lnTo>
                    <a:pt x="12" y="170"/>
                  </a:lnTo>
                  <a:lnTo>
                    <a:pt x="4" y="144"/>
                  </a:lnTo>
                  <a:lnTo>
                    <a:pt x="0" y="117"/>
                  </a:lnTo>
                  <a:lnTo>
                    <a:pt x="4" y="90"/>
                  </a:lnTo>
                  <a:lnTo>
                    <a:pt x="12" y="66"/>
                  </a:lnTo>
                  <a:lnTo>
                    <a:pt x="26" y="45"/>
                  </a:lnTo>
                  <a:lnTo>
                    <a:pt x="45" y="26"/>
                  </a:lnTo>
                  <a:lnTo>
                    <a:pt x="66" y="12"/>
                  </a:lnTo>
                  <a:lnTo>
                    <a:pt x="92" y="3"/>
                  </a:lnTo>
                  <a:lnTo>
                    <a:pt x="120" y="0"/>
                  </a:lnTo>
                  <a:close/>
                </a:path>
              </a:pathLst>
            </a:custGeom>
            <a:grpFill/>
            <a:ln w="19050">
              <a:solidFill>
                <a:srgbClr val="B01E5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1" name="Freeform 31"/>
            <p:cNvSpPr>
              <a:spLocks noEditPoints="1"/>
            </p:cNvSpPr>
            <p:nvPr/>
          </p:nvSpPr>
          <p:spPr bwMode="auto">
            <a:xfrm>
              <a:off x="3567" y="750"/>
              <a:ext cx="56" cy="56"/>
            </a:xfrm>
            <a:custGeom>
              <a:avLst/>
              <a:gdLst>
                <a:gd name="T0" fmla="*/ 141 w 280"/>
                <a:gd name="T1" fmla="*/ 42 h 278"/>
                <a:gd name="T2" fmla="*/ 115 w 280"/>
                <a:gd name="T3" fmla="*/ 46 h 278"/>
                <a:gd name="T4" fmla="*/ 91 w 280"/>
                <a:gd name="T5" fmla="*/ 55 h 278"/>
                <a:gd name="T6" fmla="*/ 71 w 280"/>
                <a:gd name="T7" fmla="*/ 70 h 278"/>
                <a:gd name="T8" fmla="*/ 55 w 280"/>
                <a:gd name="T9" fmla="*/ 90 h 278"/>
                <a:gd name="T10" fmla="*/ 46 w 280"/>
                <a:gd name="T11" fmla="*/ 113 h 278"/>
                <a:gd name="T12" fmla="*/ 42 w 280"/>
                <a:gd name="T13" fmla="*/ 138 h 278"/>
                <a:gd name="T14" fmla="*/ 46 w 280"/>
                <a:gd name="T15" fmla="*/ 164 h 278"/>
                <a:gd name="T16" fmla="*/ 55 w 280"/>
                <a:gd name="T17" fmla="*/ 188 h 278"/>
                <a:gd name="T18" fmla="*/ 71 w 280"/>
                <a:gd name="T19" fmla="*/ 208 h 278"/>
                <a:gd name="T20" fmla="*/ 91 w 280"/>
                <a:gd name="T21" fmla="*/ 223 h 278"/>
                <a:gd name="T22" fmla="*/ 115 w 280"/>
                <a:gd name="T23" fmla="*/ 232 h 278"/>
                <a:gd name="T24" fmla="*/ 141 w 280"/>
                <a:gd name="T25" fmla="*/ 236 h 278"/>
                <a:gd name="T26" fmla="*/ 167 w 280"/>
                <a:gd name="T27" fmla="*/ 232 h 278"/>
                <a:gd name="T28" fmla="*/ 190 w 280"/>
                <a:gd name="T29" fmla="*/ 223 h 278"/>
                <a:gd name="T30" fmla="*/ 209 w 280"/>
                <a:gd name="T31" fmla="*/ 208 h 278"/>
                <a:gd name="T32" fmla="*/ 225 w 280"/>
                <a:gd name="T33" fmla="*/ 188 h 278"/>
                <a:gd name="T34" fmla="*/ 234 w 280"/>
                <a:gd name="T35" fmla="*/ 164 h 278"/>
                <a:gd name="T36" fmla="*/ 238 w 280"/>
                <a:gd name="T37" fmla="*/ 138 h 278"/>
                <a:gd name="T38" fmla="*/ 234 w 280"/>
                <a:gd name="T39" fmla="*/ 113 h 278"/>
                <a:gd name="T40" fmla="*/ 225 w 280"/>
                <a:gd name="T41" fmla="*/ 90 h 278"/>
                <a:gd name="T42" fmla="*/ 209 w 280"/>
                <a:gd name="T43" fmla="*/ 70 h 278"/>
                <a:gd name="T44" fmla="*/ 190 w 280"/>
                <a:gd name="T45" fmla="*/ 55 h 278"/>
                <a:gd name="T46" fmla="*/ 167 w 280"/>
                <a:gd name="T47" fmla="*/ 46 h 278"/>
                <a:gd name="T48" fmla="*/ 141 w 280"/>
                <a:gd name="T49" fmla="*/ 42 h 278"/>
                <a:gd name="T50" fmla="*/ 141 w 280"/>
                <a:gd name="T51" fmla="*/ 0 h 278"/>
                <a:gd name="T52" fmla="*/ 171 w 280"/>
                <a:gd name="T53" fmla="*/ 3 h 278"/>
                <a:gd name="T54" fmla="*/ 202 w 280"/>
                <a:gd name="T55" fmla="*/ 14 h 278"/>
                <a:gd name="T56" fmla="*/ 228 w 280"/>
                <a:gd name="T57" fmla="*/ 30 h 278"/>
                <a:gd name="T58" fmla="*/ 249 w 280"/>
                <a:gd name="T59" fmla="*/ 51 h 278"/>
                <a:gd name="T60" fmla="*/ 266 w 280"/>
                <a:gd name="T61" fmla="*/ 77 h 278"/>
                <a:gd name="T62" fmla="*/ 277 w 280"/>
                <a:gd name="T63" fmla="*/ 107 h 278"/>
                <a:gd name="T64" fmla="*/ 280 w 280"/>
                <a:gd name="T65" fmla="*/ 138 h 278"/>
                <a:gd name="T66" fmla="*/ 278 w 280"/>
                <a:gd name="T67" fmla="*/ 167 h 278"/>
                <a:gd name="T68" fmla="*/ 269 w 280"/>
                <a:gd name="T69" fmla="*/ 192 h 278"/>
                <a:gd name="T70" fmla="*/ 256 w 280"/>
                <a:gd name="T71" fmla="*/ 217 h 278"/>
                <a:gd name="T72" fmla="*/ 239 w 280"/>
                <a:gd name="T73" fmla="*/ 237 h 278"/>
                <a:gd name="T74" fmla="*/ 219 w 280"/>
                <a:gd name="T75" fmla="*/ 255 h 278"/>
                <a:gd name="T76" fmla="*/ 195 w 280"/>
                <a:gd name="T77" fmla="*/ 266 h 278"/>
                <a:gd name="T78" fmla="*/ 169 w 280"/>
                <a:gd name="T79" fmla="*/ 275 h 278"/>
                <a:gd name="T80" fmla="*/ 141 w 280"/>
                <a:gd name="T81" fmla="*/ 278 h 278"/>
                <a:gd name="T82" fmla="*/ 112 w 280"/>
                <a:gd name="T83" fmla="*/ 275 h 278"/>
                <a:gd name="T84" fmla="*/ 86 w 280"/>
                <a:gd name="T85" fmla="*/ 266 h 278"/>
                <a:gd name="T86" fmla="*/ 63 w 280"/>
                <a:gd name="T87" fmla="*/ 255 h 278"/>
                <a:gd name="T88" fmla="*/ 41 w 280"/>
                <a:gd name="T89" fmla="*/ 237 h 278"/>
                <a:gd name="T90" fmla="*/ 25 w 280"/>
                <a:gd name="T91" fmla="*/ 217 h 278"/>
                <a:gd name="T92" fmla="*/ 12 w 280"/>
                <a:gd name="T93" fmla="*/ 192 h 278"/>
                <a:gd name="T94" fmla="*/ 3 w 280"/>
                <a:gd name="T95" fmla="*/ 167 h 278"/>
                <a:gd name="T96" fmla="*/ 0 w 280"/>
                <a:gd name="T97" fmla="*/ 138 h 278"/>
                <a:gd name="T98" fmla="*/ 3 w 280"/>
                <a:gd name="T99" fmla="*/ 111 h 278"/>
                <a:gd name="T100" fmla="*/ 12 w 280"/>
                <a:gd name="T101" fmla="*/ 84 h 278"/>
                <a:gd name="T102" fmla="*/ 25 w 280"/>
                <a:gd name="T103" fmla="*/ 61 h 278"/>
                <a:gd name="T104" fmla="*/ 41 w 280"/>
                <a:gd name="T105" fmla="*/ 41 h 278"/>
                <a:gd name="T106" fmla="*/ 63 w 280"/>
                <a:gd name="T107" fmla="*/ 23 h 278"/>
                <a:gd name="T108" fmla="*/ 86 w 280"/>
                <a:gd name="T109" fmla="*/ 10 h 278"/>
                <a:gd name="T110" fmla="*/ 112 w 280"/>
                <a:gd name="T111" fmla="*/ 2 h 278"/>
                <a:gd name="T112" fmla="*/ 141 w 280"/>
                <a:gd name="T113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0" h="278">
                  <a:moveTo>
                    <a:pt x="141" y="42"/>
                  </a:moveTo>
                  <a:lnTo>
                    <a:pt x="115" y="46"/>
                  </a:lnTo>
                  <a:lnTo>
                    <a:pt x="91" y="55"/>
                  </a:lnTo>
                  <a:lnTo>
                    <a:pt x="71" y="70"/>
                  </a:lnTo>
                  <a:lnTo>
                    <a:pt x="55" y="90"/>
                  </a:lnTo>
                  <a:lnTo>
                    <a:pt x="46" y="113"/>
                  </a:lnTo>
                  <a:lnTo>
                    <a:pt x="42" y="138"/>
                  </a:lnTo>
                  <a:lnTo>
                    <a:pt x="46" y="164"/>
                  </a:lnTo>
                  <a:lnTo>
                    <a:pt x="55" y="188"/>
                  </a:lnTo>
                  <a:lnTo>
                    <a:pt x="71" y="208"/>
                  </a:lnTo>
                  <a:lnTo>
                    <a:pt x="91" y="223"/>
                  </a:lnTo>
                  <a:lnTo>
                    <a:pt x="115" y="232"/>
                  </a:lnTo>
                  <a:lnTo>
                    <a:pt x="141" y="236"/>
                  </a:lnTo>
                  <a:lnTo>
                    <a:pt x="167" y="232"/>
                  </a:lnTo>
                  <a:lnTo>
                    <a:pt x="190" y="223"/>
                  </a:lnTo>
                  <a:lnTo>
                    <a:pt x="209" y="208"/>
                  </a:lnTo>
                  <a:lnTo>
                    <a:pt x="225" y="188"/>
                  </a:lnTo>
                  <a:lnTo>
                    <a:pt x="234" y="164"/>
                  </a:lnTo>
                  <a:lnTo>
                    <a:pt x="238" y="138"/>
                  </a:lnTo>
                  <a:lnTo>
                    <a:pt x="234" y="113"/>
                  </a:lnTo>
                  <a:lnTo>
                    <a:pt x="225" y="90"/>
                  </a:lnTo>
                  <a:lnTo>
                    <a:pt x="209" y="70"/>
                  </a:lnTo>
                  <a:lnTo>
                    <a:pt x="190" y="55"/>
                  </a:lnTo>
                  <a:lnTo>
                    <a:pt x="167" y="46"/>
                  </a:lnTo>
                  <a:lnTo>
                    <a:pt x="141" y="42"/>
                  </a:lnTo>
                  <a:close/>
                  <a:moveTo>
                    <a:pt x="141" y="0"/>
                  </a:moveTo>
                  <a:lnTo>
                    <a:pt x="171" y="3"/>
                  </a:lnTo>
                  <a:lnTo>
                    <a:pt x="202" y="14"/>
                  </a:lnTo>
                  <a:lnTo>
                    <a:pt x="228" y="30"/>
                  </a:lnTo>
                  <a:lnTo>
                    <a:pt x="249" y="51"/>
                  </a:lnTo>
                  <a:lnTo>
                    <a:pt x="266" y="77"/>
                  </a:lnTo>
                  <a:lnTo>
                    <a:pt x="277" y="107"/>
                  </a:lnTo>
                  <a:lnTo>
                    <a:pt x="280" y="138"/>
                  </a:lnTo>
                  <a:lnTo>
                    <a:pt x="278" y="167"/>
                  </a:lnTo>
                  <a:lnTo>
                    <a:pt x="269" y="192"/>
                  </a:lnTo>
                  <a:lnTo>
                    <a:pt x="256" y="217"/>
                  </a:lnTo>
                  <a:lnTo>
                    <a:pt x="239" y="237"/>
                  </a:lnTo>
                  <a:lnTo>
                    <a:pt x="219" y="255"/>
                  </a:lnTo>
                  <a:lnTo>
                    <a:pt x="195" y="266"/>
                  </a:lnTo>
                  <a:lnTo>
                    <a:pt x="169" y="275"/>
                  </a:lnTo>
                  <a:lnTo>
                    <a:pt x="141" y="278"/>
                  </a:lnTo>
                  <a:lnTo>
                    <a:pt x="112" y="275"/>
                  </a:lnTo>
                  <a:lnTo>
                    <a:pt x="86" y="266"/>
                  </a:lnTo>
                  <a:lnTo>
                    <a:pt x="63" y="255"/>
                  </a:lnTo>
                  <a:lnTo>
                    <a:pt x="41" y="237"/>
                  </a:lnTo>
                  <a:lnTo>
                    <a:pt x="25" y="217"/>
                  </a:lnTo>
                  <a:lnTo>
                    <a:pt x="12" y="192"/>
                  </a:lnTo>
                  <a:lnTo>
                    <a:pt x="3" y="167"/>
                  </a:lnTo>
                  <a:lnTo>
                    <a:pt x="0" y="138"/>
                  </a:lnTo>
                  <a:lnTo>
                    <a:pt x="3" y="111"/>
                  </a:lnTo>
                  <a:lnTo>
                    <a:pt x="12" y="84"/>
                  </a:lnTo>
                  <a:lnTo>
                    <a:pt x="25" y="61"/>
                  </a:lnTo>
                  <a:lnTo>
                    <a:pt x="41" y="41"/>
                  </a:lnTo>
                  <a:lnTo>
                    <a:pt x="63" y="23"/>
                  </a:lnTo>
                  <a:lnTo>
                    <a:pt x="86" y="10"/>
                  </a:lnTo>
                  <a:lnTo>
                    <a:pt x="112" y="2"/>
                  </a:lnTo>
                  <a:lnTo>
                    <a:pt x="141" y="0"/>
                  </a:lnTo>
                  <a:close/>
                </a:path>
              </a:pathLst>
            </a:custGeom>
            <a:grpFill/>
            <a:ln w="19050">
              <a:solidFill>
                <a:srgbClr val="B01E5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" name="Freeform 32"/>
            <p:cNvSpPr>
              <a:spLocks noEditPoints="1"/>
            </p:cNvSpPr>
            <p:nvPr/>
          </p:nvSpPr>
          <p:spPr bwMode="auto">
            <a:xfrm>
              <a:off x="3437" y="616"/>
              <a:ext cx="316" cy="329"/>
            </a:xfrm>
            <a:custGeom>
              <a:avLst/>
              <a:gdLst>
                <a:gd name="T0" fmla="*/ 643 w 1577"/>
                <a:gd name="T1" fmla="*/ 303 h 1647"/>
                <a:gd name="T2" fmla="*/ 604 w 1577"/>
                <a:gd name="T3" fmla="*/ 350 h 1647"/>
                <a:gd name="T4" fmla="*/ 455 w 1577"/>
                <a:gd name="T5" fmla="*/ 437 h 1647"/>
                <a:gd name="T6" fmla="*/ 245 w 1577"/>
                <a:gd name="T7" fmla="*/ 383 h 1647"/>
                <a:gd name="T8" fmla="*/ 132 w 1577"/>
                <a:gd name="T9" fmla="*/ 576 h 1647"/>
                <a:gd name="T10" fmla="*/ 285 w 1577"/>
                <a:gd name="T11" fmla="*/ 731 h 1647"/>
                <a:gd name="T12" fmla="*/ 278 w 1577"/>
                <a:gd name="T13" fmla="*/ 823 h 1647"/>
                <a:gd name="T14" fmla="*/ 285 w 1577"/>
                <a:gd name="T15" fmla="*/ 916 h 1647"/>
                <a:gd name="T16" fmla="*/ 132 w 1577"/>
                <a:gd name="T17" fmla="*/ 1071 h 1647"/>
                <a:gd name="T18" fmla="*/ 245 w 1577"/>
                <a:gd name="T19" fmla="*/ 1264 h 1647"/>
                <a:gd name="T20" fmla="*/ 455 w 1577"/>
                <a:gd name="T21" fmla="*/ 1210 h 1647"/>
                <a:gd name="T22" fmla="*/ 604 w 1577"/>
                <a:gd name="T23" fmla="*/ 1297 h 1647"/>
                <a:gd name="T24" fmla="*/ 643 w 1577"/>
                <a:gd name="T25" fmla="*/ 1342 h 1647"/>
                <a:gd name="T26" fmla="*/ 811 w 1577"/>
                <a:gd name="T27" fmla="*/ 1520 h 1647"/>
                <a:gd name="T28" fmla="*/ 939 w 1577"/>
                <a:gd name="T29" fmla="*/ 1327 h 1647"/>
                <a:gd name="T30" fmla="*/ 1020 w 1577"/>
                <a:gd name="T31" fmla="*/ 1274 h 1647"/>
                <a:gd name="T32" fmla="*/ 1137 w 1577"/>
                <a:gd name="T33" fmla="*/ 1205 h 1647"/>
                <a:gd name="T34" fmla="*/ 1367 w 1577"/>
                <a:gd name="T35" fmla="*/ 1218 h 1647"/>
                <a:gd name="T36" fmla="*/ 1313 w 1577"/>
                <a:gd name="T37" fmla="*/ 959 h 1647"/>
                <a:gd name="T38" fmla="*/ 1293 w 1577"/>
                <a:gd name="T39" fmla="*/ 900 h 1647"/>
                <a:gd name="T40" fmla="*/ 1298 w 1577"/>
                <a:gd name="T41" fmla="*/ 795 h 1647"/>
                <a:gd name="T42" fmla="*/ 1296 w 1577"/>
                <a:gd name="T43" fmla="*/ 714 h 1647"/>
                <a:gd name="T44" fmla="*/ 1422 w 1577"/>
                <a:gd name="T45" fmla="*/ 524 h 1647"/>
                <a:gd name="T46" fmla="*/ 1168 w 1577"/>
                <a:gd name="T47" fmla="*/ 439 h 1647"/>
                <a:gd name="T48" fmla="*/ 1108 w 1577"/>
                <a:gd name="T49" fmla="*/ 429 h 1647"/>
                <a:gd name="T50" fmla="*/ 959 w 1577"/>
                <a:gd name="T51" fmla="*/ 343 h 1647"/>
                <a:gd name="T52" fmla="*/ 901 w 1577"/>
                <a:gd name="T53" fmla="*/ 135 h 1647"/>
                <a:gd name="T54" fmla="*/ 819 w 1577"/>
                <a:gd name="T55" fmla="*/ 0 h 1647"/>
                <a:gd name="T56" fmla="*/ 987 w 1577"/>
                <a:gd name="T57" fmla="*/ 33 h 1647"/>
                <a:gd name="T58" fmla="*/ 1051 w 1577"/>
                <a:gd name="T59" fmla="*/ 247 h 1647"/>
                <a:gd name="T60" fmla="*/ 1325 w 1577"/>
                <a:gd name="T61" fmla="*/ 253 h 1647"/>
                <a:gd name="T62" fmla="*/ 1400 w 1577"/>
                <a:gd name="T63" fmla="*/ 270 h 1647"/>
                <a:gd name="T64" fmla="*/ 1523 w 1577"/>
                <a:gd name="T65" fmla="*/ 441 h 1647"/>
                <a:gd name="T66" fmla="*/ 1577 w 1577"/>
                <a:gd name="T67" fmla="*/ 593 h 1647"/>
                <a:gd name="T68" fmla="*/ 1537 w 1577"/>
                <a:gd name="T69" fmla="*/ 661 h 1647"/>
                <a:gd name="T70" fmla="*/ 1425 w 1577"/>
                <a:gd name="T71" fmla="*/ 856 h 1647"/>
                <a:gd name="T72" fmla="*/ 1568 w 1577"/>
                <a:gd name="T73" fmla="*/ 1017 h 1647"/>
                <a:gd name="T74" fmla="*/ 1569 w 1577"/>
                <a:gd name="T75" fmla="*/ 1096 h 1647"/>
                <a:gd name="T76" fmla="*/ 1454 w 1577"/>
                <a:gd name="T77" fmla="*/ 1313 h 1647"/>
                <a:gd name="T78" fmla="*/ 1353 w 1577"/>
                <a:gd name="T79" fmla="*/ 1394 h 1647"/>
                <a:gd name="T80" fmla="*/ 1107 w 1577"/>
                <a:gd name="T81" fmla="*/ 1371 h 1647"/>
                <a:gd name="T82" fmla="*/ 1003 w 1577"/>
                <a:gd name="T83" fmla="*/ 1597 h 1647"/>
                <a:gd name="T84" fmla="*/ 864 w 1577"/>
                <a:gd name="T85" fmla="*/ 1643 h 1647"/>
                <a:gd name="T86" fmla="*/ 631 w 1577"/>
                <a:gd name="T87" fmla="*/ 1631 h 1647"/>
                <a:gd name="T88" fmla="*/ 562 w 1577"/>
                <a:gd name="T89" fmla="*/ 1576 h 1647"/>
                <a:gd name="T90" fmla="*/ 450 w 1577"/>
                <a:gd name="T91" fmla="*/ 1360 h 1647"/>
                <a:gd name="T92" fmla="*/ 233 w 1577"/>
                <a:gd name="T93" fmla="*/ 1395 h 1647"/>
                <a:gd name="T94" fmla="*/ 163 w 1577"/>
                <a:gd name="T95" fmla="*/ 1362 h 1647"/>
                <a:gd name="T96" fmla="*/ 27 w 1577"/>
                <a:gd name="T97" fmla="*/ 1149 h 1647"/>
                <a:gd name="T98" fmla="*/ 4 w 1577"/>
                <a:gd name="T99" fmla="*/ 1034 h 1647"/>
                <a:gd name="T100" fmla="*/ 154 w 1577"/>
                <a:gd name="T101" fmla="*/ 886 h 1647"/>
                <a:gd name="T102" fmla="*/ 154 w 1577"/>
                <a:gd name="T103" fmla="*/ 760 h 1647"/>
                <a:gd name="T104" fmla="*/ 2 w 1577"/>
                <a:gd name="T105" fmla="*/ 611 h 1647"/>
                <a:gd name="T106" fmla="*/ 28 w 1577"/>
                <a:gd name="T107" fmla="*/ 495 h 1647"/>
                <a:gd name="T108" fmla="*/ 163 w 1577"/>
                <a:gd name="T109" fmla="*/ 283 h 1647"/>
                <a:gd name="T110" fmla="*/ 247 w 1577"/>
                <a:gd name="T111" fmla="*/ 253 h 1647"/>
                <a:gd name="T112" fmla="*/ 526 w 1577"/>
                <a:gd name="T113" fmla="*/ 247 h 1647"/>
                <a:gd name="T114" fmla="*/ 591 w 1577"/>
                <a:gd name="T115" fmla="*/ 33 h 1647"/>
                <a:gd name="T116" fmla="*/ 755 w 1577"/>
                <a:gd name="T117" fmla="*/ 0 h 1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77" h="1647">
                  <a:moveTo>
                    <a:pt x="786" y="126"/>
                  </a:moveTo>
                  <a:lnTo>
                    <a:pt x="731" y="128"/>
                  </a:lnTo>
                  <a:lnTo>
                    <a:pt x="676" y="135"/>
                  </a:lnTo>
                  <a:lnTo>
                    <a:pt x="643" y="303"/>
                  </a:lnTo>
                  <a:lnTo>
                    <a:pt x="638" y="319"/>
                  </a:lnTo>
                  <a:lnTo>
                    <a:pt x="629" y="333"/>
                  </a:lnTo>
                  <a:lnTo>
                    <a:pt x="618" y="343"/>
                  </a:lnTo>
                  <a:lnTo>
                    <a:pt x="604" y="350"/>
                  </a:lnTo>
                  <a:lnTo>
                    <a:pt x="554" y="373"/>
                  </a:lnTo>
                  <a:lnTo>
                    <a:pt x="510" y="398"/>
                  </a:lnTo>
                  <a:lnTo>
                    <a:pt x="469" y="428"/>
                  </a:lnTo>
                  <a:lnTo>
                    <a:pt x="455" y="437"/>
                  </a:lnTo>
                  <a:lnTo>
                    <a:pt x="440" y="442"/>
                  </a:lnTo>
                  <a:lnTo>
                    <a:pt x="424" y="443"/>
                  </a:lnTo>
                  <a:lnTo>
                    <a:pt x="408" y="439"/>
                  </a:lnTo>
                  <a:lnTo>
                    <a:pt x="245" y="383"/>
                  </a:lnTo>
                  <a:lnTo>
                    <a:pt x="209" y="429"/>
                  </a:lnTo>
                  <a:lnTo>
                    <a:pt x="180" y="476"/>
                  </a:lnTo>
                  <a:lnTo>
                    <a:pt x="154" y="525"/>
                  </a:lnTo>
                  <a:lnTo>
                    <a:pt x="132" y="576"/>
                  </a:lnTo>
                  <a:lnTo>
                    <a:pt x="262" y="688"/>
                  </a:lnTo>
                  <a:lnTo>
                    <a:pt x="274" y="700"/>
                  </a:lnTo>
                  <a:lnTo>
                    <a:pt x="281" y="714"/>
                  </a:lnTo>
                  <a:lnTo>
                    <a:pt x="285" y="731"/>
                  </a:lnTo>
                  <a:lnTo>
                    <a:pt x="284" y="747"/>
                  </a:lnTo>
                  <a:lnTo>
                    <a:pt x="280" y="769"/>
                  </a:lnTo>
                  <a:lnTo>
                    <a:pt x="278" y="795"/>
                  </a:lnTo>
                  <a:lnTo>
                    <a:pt x="278" y="823"/>
                  </a:lnTo>
                  <a:lnTo>
                    <a:pt x="278" y="852"/>
                  </a:lnTo>
                  <a:lnTo>
                    <a:pt x="280" y="877"/>
                  </a:lnTo>
                  <a:lnTo>
                    <a:pt x="284" y="900"/>
                  </a:lnTo>
                  <a:lnTo>
                    <a:pt x="285" y="916"/>
                  </a:lnTo>
                  <a:lnTo>
                    <a:pt x="281" y="931"/>
                  </a:lnTo>
                  <a:lnTo>
                    <a:pt x="274" y="947"/>
                  </a:lnTo>
                  <a:lnTo>
                    <a:pt x="262" y="959"/>
                  </a:lnTo>
                  <a:lnTo>
                    <a:pt x="132" y="1071"/>
                  </a:lnTo>
                  <a:lnTo>
                    <a:pt x="155" y="1123"/>
                  </a:lnTo>
                  <a:lnTo>
                    <a:pt x="181" y="1172"/>
                  </a:lnTo>
                  <a:lnTo>
                    <a:pt x="210" y="1219"/>
                  </a:lnTo>
                  <a:lnTo>
                    <a:pt x="245" y="1264"/>
                  </a:lnTo>
                  <a:lnTo>
                    <a:pt x="408" y="1207"/>
                  </a:lnTo>
                  <a:lnTo>
                    <a:pt x="424" y="1204"/>
                  </a:lnTo>
                  <a:lnTo>
                    <a:pt x="440" y="1205"/>
                  </a:lnTo>
                  <a:lnTo>
                    <a:pt x="455" y="1210"/>
                  </a:lnTo>
                  <a:lnTo>
                    <a:pt x="469" y="1218"/>
                  </a:lnTo>
                  <a:lnTo>
                    <a:pt x="510" y="1249"/>
                  </a:lnTo>
                  <a:lnTo>
                    <a:pt x="554" y="1274"/>
                  </a:lnTo>
                  <a:lnTo>
                    <a:pt x="604" y="1297"/>
                  </a:lnTo>
                  <a:lnTo>
                    <a:pt x="618" y="1304"/>
                  </a:lnTo>
                  <a:lnTo>
                    <a:pt x="630" y="1314"/>
                  </a:lnTo>
                  <a:lnTo>
                    <a:pt x="638" y="1327"/>
                  </a:lnTo>
                  <a:lnTo>
                    <a:pt x="643" y="1342"/>
                  </a:lnTo>
                  <a:lnTo>
                    <a:pt x="676" y="1512"/>
                  </a:lnTo>
                  <a:lnTo>
                    <a:pt x="724" y="1517"/>
                  </a:lnTo>
                  <a:lnTo>
                    <a:pt x="767" y="1520"/>
                  </a:lnTo>
                  <a:lnTo>
                    <a:pt x="811" y="1520"/>
                  </a:lnTo>
                  <a:lnTo>
                    <a:pt x="855" y="1517"/>
                  </a:lnTo>
                  <a:lnTo>
                    <a:pt x="901" y="1512"/>
                  </a:lnTo>
                  <a:lnTo>
                    <a:pt x="933" y="1342"/>
                  </a:lnTo>
                  <a:lnTo>
                    <a:pt x="939" y="1327"/>
                  </a:lnTo>
                  <a:lnTo>
                    <a:pt x="947" y="1314"/>
                  </a:lnTo>
                  <a:lnTo>
                    <a:pt x="959" y="1304"/>
                  </a:lnTo>
                  <a:lnTo>
                    <a:pt x="973" y="1297"/>
                  </a:lnTo>
                  <a:lnTo>
                    <a:pt x="1020" y="1274"/>
                  </a:lnTo>
                  <a:lnTo>
                    <a:pt x="1065" y="1249"/>
                  </a:lnTo>
                  <a:lnTo>
                    <a:pt x="1108" y="1218"/>
                  </a:lnTo>
                  <a:lnTo>
                    <a:pt x="1122" y="1210"/>
                  </a:lnTo>
                  <a:lnTo>
                    <a:pt x="1137" y="1205"/>
                  </a:lnTo>
                  <a:lnTo>
                    <a:pt x="1153" y="1204"/>
                  </a:lnTo>
                  <a:lnTo>
                    <a:pt x="1168" y="1207"/>
                  </a:lnTo>
                  <a:lnTo>
                    <a:pt x="1332" y="1264"/>
                  </a:lnTo>
                  <a:lnTo>
                    <a:pt x="1367" y="1218"/>
                  </a:lnTo>
                  <a:lnTo>
                    <a:pt x="1397" y="1171"/>
                  </a:lnTo>
                  <a:lnTo>
                    <a:pt x="1423" y="1122"/>
                  </a:lnTo>
                  <a:lnTo>
                    <a:pt x="1445" y="1071"/>
                  </a:lnTo>
                  <a:lnTo>
                    <a:pt x="1313" y="959"/>
                  </a:lnTo>
                  <a:lnTo>
                    <a:pt x="1303" y="947"/>
                  </a:lnTo>
                  <a:lnTo>
                    <a:pt x="1296" y="931"/>
                  </a:lnTo>
                  <a:lnTo>
                    <a:pt x="1292" y="916"/>
                  </a:lnTo>
                  <a:lnTo>
                    <a:pt x="1293" y="900"/>
                  </a:lnTo>
                  <a:lnTo>
                    <a:pt x="1297" y="877"/>
                  </a:lnTo>
                  <a:lnTo>
                    <a:pt x="1298" y="852"/>
                  </a:lnTo>
                  <a:lnTo>
                    <a:pt x="1299" y="823"/>
                  </a:lnTo>
                  <a:lnTo>
                    <a:pt x="1298" y="795"/>
                  </a:lnTo>
                  <a:lnTo>
                    <a:pt x="1297" y="769"/>
                  </a:lnTo>
                  <a:lnTo>
                    <a:pt x="1293" y="747"/>
                  </a:lnTo>
                  <a:lnTo>
                    <a:pt x="1292" y="731"/>
                  </a:lnTo>
                  <a:lnTo>
                    <a:pt x="1296" y="714"/>
                  </a:lnTo>
                  <a:lnTo>
                    <a:pt x="1303" y="700"/>
                  </a:lnTo>
                  <a:lnTo>
                    <a:pt x="1313" y="688"/>
                  </a:lnTo>
                  <a:lnTo>
                    <a:pt x="1444" y="576"/>
                  </a:lnTo>
                  <a:lnTo>
                    <a:pt x="1422" y="524"/>
                  </a:lnTo>
                  <a:lnTo>
                    <a:pt x="1396" y="475"/>
                  </a:lnTo>
                  <a:lnTo>
                    <a:pt x="1366" y="428"/>
                  </a:lnTo>
                  <a:lnTo>
                    <a:pt x="1332" y="383"/>
                  </a:lnTo>
                  <a:lnTo>
                    <a:pt x="1168" y="439"/>
                  </a:lnTo>
                  <a:lnTo>
                    <a:pt x="1153" y="442"/>
                  </a:lnTo>
                  <a:lnTo>
                    <a:pt x="1137" y="442"/>
                  </a:lnTo>
                  <a:lnTo>
                    <a:pt x="1122" y="437"/>
                  </a:lnTo>
                  <a:lnTo>
                    <a:pt x="1108" y="429"/>
                  </a:lnTo>
                  <a:lnTo>
                    <a:pt x="1065" y="397"/>
                  </a:lnTo>
                  <a:lnTo>
                    <a:pt x="1020" y="371"/>
                  </a:lnTo>
                  <a:lnTo>
                    <a:pt x="973" y="350"/>
                  </a:lnTo>
                  <a:lnTo>
                    <a:pt x="959" y="343"/>
                  </a:lnTo>
                  <a:lnTo>
                    <a:pt x="947" y="333"/>
                  </a:lnTo>
                  <a:lnTo>
                    <a:pt x="939" y="319"/>
                  </a:lnTo>
                  <a:lnTo>
                    <a:pt x="933" y="303"/>
                  </a:lnTo>
                  <a:lnTo>
                    <a:pt x="901" y="135"/>
                  </a:lnTo>
                  <a:lnTo>
                    <a:pt x="843" y="128"/>
                  </a:lnTo>
                  <a:lnTo>
                    <a:pt x="786" y="126"/>
                  </a:lnTo>
                  <a:close/>
                  <a:moveTo>
                    <a:pt x="755" y="0"/>
                  </a:moveTo>
                  <a:lnTo>
                    <a:pt x="819" y="0"/>
                  </a:lnTo>
                  <a:lnTo>
                    <a:pt x="883" y="6"/>
                  </a:lnTo>
                  <a:lnTo>
                    <a:pt x="946" y="16"/>
                  </a:lnTo>
                  <a:lnTo>
                    <a:pt x="967" y="21"/>
                  </a:lnTo>
                  <a:lnTo>
                    <a:pt x="987" y="33"/>
                  </a:lnTo>
                  <a:lnTo>
                    <a:pt x="1003" y="50"/>
                  </a:lnTo>
                  <a:lnTo>
                    <a:pt x="1014" y="70"/>
                  </a:lnTo>
                  <a:lnTo>
                    <a:pt x="1021" y="93"/>
                  </a:lnTo>
                  <a:lnTo>
                    <a:pt x="1051" y="247"/>
                  </a:lnTo>
                  <a:lnTo>
                    <a:pt x="1107" y="275"/>
                  </a:lnTo>
                  <a:lnTo>
                    <a:pt x="1160" y="309"/>
                  </a:lnTo>
                  <a:lnTo>
                    <a:pt x="1311" y="257"/>
                  </a:lnTo>
                  <a:lnTo>
                    <a:pt x="1325" y="253"/>
                  </a:lnTo>
                  <a:lnTo>
                    <a:pt x="1343" y="252"/>
                  </a:lnTo>
                  <a:lnTo>
                    <a:pt x="1363" y="254"/>
                  </a:lnTo>
                  <a:lnTo>
                    <a:pt x="1382" y="260"/>
                  </a:lnTo>
                  <a:lnTo>
                    <a:pt x="1400" y="270"/>
                  </a:lnTo>
                  <a:lnTo>
                    <a:pt x="1414" y="284"/>
                  </a:lnTo>
                  <a:lnTo>
                    <a:pt x="1454" y="334"/>
                  </a:lnTo>
                  <a:lnTo>
                    <a:pt x="1491" y="387"/>
                  </a:lnTo>
                  <a:lnTo>
                    <a:pt x="1523" y="441"/>
                  </a:lnTo>
                  <a:lnTo>
                    <a:pt x="1550" y="498"/>
                  </a:lnTo>
                  <a:lnTo>
                    <a:pt x="1571" y="556"/>
                  </a:lnTo>
                  <a:lnTo>
                    <a:pt x="1577" y="573"/>
                  </a:lnTo>
                  <a:lnTo>
                    <a:pt x="1577" y="593"/>
                  </a:lnTo>
                  <a:lnTo>
                    <a:pt x="1574" y="612"/>
                  </a:lnTo>
                  <a:lnTo>
                    <a:pt x="1565" y="631"/>
                  </a:lnTo>
                  <a:lnTo>
                    <a:pt x="1553" y="647"/>
                  </a:lnTo>
                  <a:lnTo>
                    <a:pt x="1537" y="661"/>
                  </a:lnTo>
                  <a:lnTo>
                    <a:pt x="1422" y="760"/>
                  </a:lnTo>
                  <a:lnTo>
                    <a:pt x="1425" y="791"/>
                  </a:lnTo>
                  <a:lnTo>
                    <a:pt x="1426" y="823"/>
                  </a:lnTo>
                  <a:lnTo>
                    <a:pt x="1425" y="856"/>
                  </a:lnTo>
                  <a:lnTo>
                    <a:pt x="1422" y="886"/>
                  </a:lnTo>
                  <a:lnTo>
                    <a:pt x="1544" y="990"/>
                  </a:lnTo>
                  <a:lnTo>
                    <a:pt x="1557" y="1002"/>
                  </a:lnTo>
                  <a:lnTo>
                    <a:pt x="1568" y="1017"/>
                  </a:lnTo>
                  <a:lnTo>
                    <a:pt x="1574" y="1035"/>
                  </a:lnTo>
                  <a:lnTo>
                    <a:pt x="1577" y="1055"/>
                  </a:lnTo>
                  <a:lnTo>
                    <a:pt x="1576" y="1076"/>
                  </a:lnTo>
                  <a:lnTo>
                    <a:pt x="1569" y="1096"/>
                  </a:lnTo>
                  <a:lnTo>
                    <a:pt x="1549" y="1151"/>
                  </a:lnTo>
                  <a:lnTo>
                    <a:pt x="1522" y="1206"/>
                  </a:lnTo>
                  <a:lnTo>
                    <a:pt x="1491" y="1260"/>
                  </a:lnTo>
                  <a:lnTo>
                    <a:pt x="1454" y="1313"/>
                  </a:lnTo>
                  <a:lnTo>
                    <a:pt x="1414" y="1362"/>
                  </a:lnTo>
                  <a:lnTo>
                    <a:pt x="1396" y="1378"/>
                  </a:lnTo>
                  <a:lnTo>
                    <a:pt x="1375" y="1388"/>
                  </a:lnTo>
                  <a:lnTo>
                    <a:pt x="1353" y="1394"/>
                  </a:lnTo>
                  <a:lnTo>
                    <a:pt x="1330" y="1394"/>
                  </a:lnTo>
                  <a:lnTo>
                    <a:pt x="1306" y="1388"/>
                  </a:lnTo>
                  <a:lnTo>
                    <a:pt x="1160" y="1337"/>
                  </a:lnTo>
                  <a:lnTo>
                    <a:pt x="1107" y="1371"/>
                  </a:lnTo>
                  <a:lnTo>
                    <a:pt x="1051" y="1400"/>
                  </a:lnTo>
                  <a:lnTo>
                    <a:pt x="1020" y="1556"/>
                  </a:lnTo>
                  <a:lnTo>
                    <a:pt x="1014" y="1579"/>
                  </a:lnTo>
                  <a:lnTo>
                    <a:pt x="1003" y="1597"/>
                  </a:lnTo>
                  <a:lnTo>
                    <a:pt x="986" y="1614"/>
                  </a:lnTo>
                  <a:lnTo>
                    <a:pt x="966" y="1625"/>
                  </a:lnTo>
                  <a:lnTo>
                    <a:pt x="942" y="1631"/>
                  </a:lnTo>
                  <a:lnTo>
                    <a:pt x="864" y="1643"/>
                  </a:lnTo>
                  <a:lnTo>
                    <a:pt x="789" y="1647"/>
                  </a:lnTo>
                  <a:lnTo>
                    <a:pt x="738" y="1644"/>
                  </a:lnTo>
                  <a:lnTo>
                    <a:pt x="686" y="1640"/>
                  </a:lnTo>
                  <a:lnTo>
                    <a:pt x="631" y="1631"/>
                  </a:lnTo>
                  <a:lnTo>
                    <a:pt x="610" y="1624"/>
                  </a:lnTo>
                  <a:lnTo>
                    <a:pt x="590" y="1613"/>
                  </a:lnTo>
                  <a:lnTo>
                    <a:pt x="573" y="1596"/>
                  </a:lnTo>
                  <a:lnTo>
                    <a:pt x="562" y="1576"/>
                  </a:lnTo>
                  <a:lnTo>
                    <a:pt x="556" y="1554"/>
                  </a:lnTo>
                  <a:lnTo>
                    <a:pt x="526" y="1399"/>
                  </a:lnTo>
                  <a:lnTo>
                    <a:pt x="487" y="1381"/>
                  </a:lnTo>
                  <a:lnTo>
                    <a:pt x="450" y="1360"/>
                  </a:lnTo>
                  <a:lnTo>
                    <a:pt x="417" y="1337"/>
                  </a:lnTo>
                  <a:lnTo>
                    <a:pt x="265" y="1389"/>
                  </a:lnTo>
                  <a:lnTo>
                    <a:pt x="251" y="1393"/>
                  </a:lnTo>
                  <a:lnTo>
                    <a:pt x="233" y="1395"/>
                  </a:lnTo>
                  <a:lnTo>
                    <a:pt x="214" y="1393"/>
                  </a:lnTo>
                  <a:lnTo>
                    <a:pt x="195" y="1386"/>
                  </a:lnTo>
                  <a:lnTo>
                    <a:pt x="177" y="1377"/>
                  </a:lnTo>
                  <a:lnTo>
                    <a:pt x="163" y="1362"/>
                  </a:lnTo>
                  <a:lnTo>
                    <a:pt x="122" y="1312"/>
                  </a:lnTo>
                  <a:lnTo>
                    <a:pt x="86" y="1260"/>
                  </a:lnTo>
                  <a:lnTo>
                    <a:pt x="54" y="1205"/>
                  </a:lnTo>
                  <a:lnTo>
                    <a:pt x="27" y="1149"/>
                  </a:lnTo>
                  <a:lnTo>
                    <a:pt x="6" y="1091"/>
                  </a:lnTo>
                  <a:lnTo>
                    <a:pt x="0" y="1072"/>
                  </a:lnTo>
                  <a:lnTo>
                    <a:pt x="0" y="1054"/>
                  </a:lnTo>
                  <a:lnTo>
                    <a:pt x="4" y="1034"/>
                  </a:lnTo>
                  <a:lnTo>
                    <a:pt x="12" y="1016"/>
                  </a:lnTo>
                  <a:lnTo>
                    <a:pt x="24" y="1000"/>
                  </a:lnTo>
                  <a:lnTo>
                    <a:pt x="39" y="986"/>
                  </a:lnTo>
                  <a:lnTo>
                    <a:pt x="154" y="886"/>
                  </a:lnTo>
                  <a:lnTo>
                    <a:pt x="151" y="856"/>
                  </a:lnTo>
                  <a:lnTo>
                    <a:pt x="151" y="823"/>
                  </a:lnTo>
                  <a:lnTo>
                    <a:pt x="151" y="791"/>
                  </a:lnTo>
                  <a:lnTo>
                    <a:pt x="154" y="760"/>
                  </a:lnTo>
                  <a:lnTo>
                    <a:pt x="33" y="656"/>
                  </a:lnTo>
                  <a:lnTo>
                    <a:pt x="20" y="644"/>
                  </a:lnTo>
                  <a:lnTo>
                    <a:pt x="9" y="630"/>
                  </a:lnTo>
                  <a:lnTo>
                    <a:pt x="2" y="611"/>
                  </a:lnTo>
                  <a:lnTo>
                    <a:pt x="0" y="592"/>
                  </a:lnTo>
                  <a:lnTo>
                    <a:pt x="1" y="571"/>
                  </a:lnTo>
                  <a:lnTo>
                    <a:pt x="7" y="550"/>
                  </a:lnTo>
                  <a:lnTo>
                    <a:pt x="28" y="495"/>
                  </a:lnTo>
                  <a:lnTo>
                    <a:pt x="54" y="439"/>
                  </a:lnTo>
                  <a:lnTo>
                    <a:pt x="86" y="385"/>
                  </a:lnTo>
                  <a:lnTo>
                    <a:pt x="123" y="334"/>
                  </a:lnTo>
                  <a:lnTo>
                    <a:pt x="163" y="283"/>
                  </a:lnTo>
                  <a:lnTo>
                    <a:pt x="181" y="268"/>
                  </a:lnTo>
                  <a:lnTo>
                    <a:pt x="201" y="257"/>
                  </a:lnTo>
                  <a:lnTo>
                    <a:pt x="223" y="252"/>
                  </a:lnTo>
                  <a:lnTo>
                    <a:pt x="247" y="253"/>
                  </a:lnTo>
                  <a:lnTo>
                    <a:pt x="270" y="259"/>
                  </a:lnTo>
                  <a:lnTo>
                    <a:pt x="417" y="309"/>
                  </a:lnTo>
                  <a:lnTo>
                    <a:pt x="469" y="276"/>
                  </a:lnTo>
                  <a:lnTo>
                    <a:pt x="526" y="247"/>
                  </a:lnTo>
                  <a:lnTo>
                    <a:pt x="556" y="90"/>
                  </a:lnTo>
                  <a:lnTo>
                    <a:pt x="563" y="68"/>
                  </a:lnTo>
                  <a:lnTo>
                    <a:pt x="575" y="48"/>
                  </a:lnTo>
                  <a:lnTo>
                    <a:pt x="591" y="33"/>
                  </a:lnTo>
                  <a:lnTo>
                    <a:pt x="611" y="21"/>
                  </a:lnTo>
                  <a:lnTo>
                    <a:pt x="635" y="14"/>
                  </a:lnTo>
                  <a:lnTo>
                    <a:pt x="694" y="5"/>
                  </a:lnTo>
                  <a:lnTo>
                    <a:pt x="755" y="0"/>
                  </a:lnTo>
                  <a:close/>
                </a:path>
              </a:pathLst>
            </a:custGeom>
            <a:grpFill/>
            <a:ln w="19050">
              <a:solidFill>
                <a:srgbClr val="B01E5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504129" y="2100423"/>
            <a:ext cx="4198799" cy="675272"/>
            <a:chOff x="7892988" y="1782586"/>
            <a:chExt cx="2502129" cy="675272"/>
          </a:xfrm>
        </p:grpSpPr>
        <p:sp>
          <p:nvSpPr>
            <p:cNvPr id="34" name="文本框 33"/>
            <p:cNvSpPr txBox="1"/>
            <p:nvPr/>
          </p:nvSpPr>
          <p:spPr>
            <a:xfrm>
              <a:off x="7892988" y="2180859"/>
              <a:ext cx="25021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/>
                <a:t>请在此处输入相关的文字描述，简要概况重点内容即可。</a:t>
              </a:r>
              <a:endParaRPr lang="zh-CN" altLang="en-US" sz="1200" dirty="0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7892988" y="1782586"/>
              <a:ext cx="12104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/>
                <a:t>请输入标题文字内容</a:t>
              </a:r>
              <a:endParaRPr lang="zh-CN" altLang="en-US" sz="1600" dirty="0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7504129" y="3357723"/>
            <a:ext cx="4198799" cy="675272"/>
            <a:chOff x="7892988" y="1782586"/>
            <a:chExt cx="2502129" cy="675272"/>
          </a:xfrm>
        </p:grpSpPr>
        <p:sp>
          <p:nvSpPr>
            <p:cNvPr id="37" name="文本框 36"/>
            <p:cNvSpPr txBox="1"/>
            <p:nvPr/>
          </p:nvSpPr>
          <p:spPr>
            <a:xfrm>
              <a:off x="7892988" y="2180859"/>
              <a:ext cx="25021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/>
                <a:t>请在此处输入相关的文字描述，简要概况重点内容即可。</a:t>
              </a:r>
              <a:endParaRPr lang="zh-CN" altLang="en-US" sz="1200" dirty="0"/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7892988" y="1782586"/>
              <a:ext cx="12104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/>
                <a:t>请输入标题文字内容</a:t>
              </a:r>
              <a:endParaRPr lang="zh-CN" altLang="en-US" sz="1600" dirty="0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7504129" y="4615023"/>
            <a:ext cx="4198799" cy="675272"/>
            <a:chOff x="7892988" y="1782586"/>
            <a:chExt cx="2502129" cy="675272"/>
          </a:xfrm>
        </p:grpSpPr>
        <p:sp>
          <p:nvSpPr>
            <p:cNvPr id="40" name="文本框 39"/>
            <p:cNvSpPr txBox="1"/>
            <p:nvPr/>
          </p:nvSpPr>
          <p:spPr>
            <a:xfrm>
              <a:off x="7892988" y="2180859"/>
              <a:ext cx="25021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/>
                <a:t>请在此处输入相关的文字描述，简要概况重点内容即可。</a:t>
              </a:r>
              <a:endParaRPr lang="zh-CN" altLang="en-US" sz="1200" dirty="0"/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7892988" y="1782586"/>
              <a:ext cx="12104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/>
                <a:t>请输入标题文字内容</a:t>
              </a:r>
              <a:endParaRPr lang="zh-CN" altLang="en-US" sz="1600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909">
        <p14:gallery dir="l"/>
      </p:transition>
    </mc:Choice>
    <mc:Fallback>
      <p:transition spd="slow" advTm="590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Graphic spid="11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307975" y="292735"/>
            <a:ext cx="862965" cy="666750"/>
          </a:xfrm>
          <a:prstGeom prst="ellipse">
            <a:avLst/>
          </a:prstGeom>
          <a:noFill/>
          <a:ln>
            <a:gradFill>
              <a:gsLst>
                <a:gs pos="0">
                  <a:srgbClr val="B01E51"/>
                </a:gs>
                <a:gs pos="53000">
                  <a:srgbClr val="236A8A"/>
                </a:gs>
                <a:gs pos="100000">
                  <a:srgbClr val="1FB2C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altLang="zh-CN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</a:rPr>
              <a:t>01</a:t>
            </a:r>
            <a:endParaRPr lang="zh-CN" altLang="en-US" sz="2600" dirty="0">
              <a:solidFill>
                <a:schemeClr val="tx1">
                  <a:lumMod val="85000"/>
                  <a:lumOff val="15000"/>
                </a:schemeClr>
              </a:solidFill>
              <a:latin typeface="Agency FB" panose="020B050302020202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865377" y="379899"/>
            <a:ext cx="8461247" cy="492443"/>
            <a:chOff x="1859026" y="1765872"/>
            <a:chExt cx="8461247" cy="492443"/>
          </a:xfrm>
        </p:grpSpPr>
        <p:sp>
          <p:nvSpPr>
            <p:cNvPr id="6" name="文本框 5"/>
            <p:cNvSpPr txBox="1"/>
            <p:nvPr/>
          </p:nvSpPr>
          <p:spPr>
            <a:xfrm>
              <a:off x="4163481" y="1765872"/>
              <a:ext cx="385233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600" dirty="0"/>
                <a:t>请输入当前标题文字内容</a:t>
              </a:r>
              <a:endParaRPr lang="zh-CN" altLang="en-US" sz="2600" dirty="0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1859026" y="2012093"/>
              <a:ext cx="8461247" cy="0"/>
              <a:chOff x="1810512" y="3598121"/>
              <a:chExt cx="8461247" cy="0"/>
            </a:xfrm>
          </p:grpSpPr>
          <p:cxnSp>
            <p:nvCxnSpPr>
              <p:cNvPr id="8" name="直接连接符 7"/>
              <p:cNvCxnSpPr/>
              <p:nvPr/>
            </p:nvCxnSpPr>
            <p:spPr>
              <a:xfrm>
                <a:off x="1810512" y="3598121"/>
                <a:ext cx="1626082" cy="0"/>
              </a:xfrm>
              <a:prstGeom prst="line">
                <a:avLst/>
              </a:prstGeom>
              <a:ln w="12700">
                <a:gradFill>
                  <a:gsLst>
                    <a:gs pos="0">
                      <a:srgbClr val="1FB2C2"/>
                    </a:gs>
                    <a:gs pos="52000">
                      <a:srgbClr val="236A8A"/>
                    </a:gs>
                    <a:gs pos="100000">
                      <a:srgbClr val="B01E51"/>
                    </a:gs>
                  </a:gsLst>
                  <a:lin ang="5400000" scaled="1"/>
                </a:gradFill>
                <a:head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 flipH="1">
                <a:off x="8645677" y="3598121"/>
                <a:ext cx="1626082" cy="0"/>
              </a:xfrm>
              <a:prstGeom prst="line">
                <a:avLst/>
              </a:prstGeom>
              <a:ln w="12700">
                <a:gradFill>
                  <a:gsLst>
                    <a:gs pos="0">
                      <a:srgbClr val="1FB2C2"/>
                    </a:gs>
                    <a:gs pos="52000">
                      <a:srgbClr val="236A8A"/>
                    </a:gs>
                    <a:gs pos="100000">
                      <a:srgbClr val="B01E51"/>
                    </a:gs>
                  </a:gsLst>
                  <a:lin ang="5400000" scaled="1"/>
                </a:gradFill>
                <a:head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" name="组合 1"/>
          <p:cNvGrpSpPr/>
          <p:nvPr/>
        </p:nvGrpSpPr>
        <p:grpSpPr>
          <a:xfrm>
            <a:off x="4169832" y="2540650"/>
            <a:ext cx="3183661" cy="3183661"/>
            <a:chOff x="4169832" y="2540650"/>
            <a:chExt cx="3183661" cy="3183661"/>
          </a:xfrm>
        </p:grpSpPr>
        <p:sp>
          <p:nvSpPr>
            <p:cNvPr id="12" name="Freeform 27"/>
            <p:cNvSpPr>
              <a:spLocks noEditPoints="1"/>
            </p:cNvSpPr>
            <p:nvPr/>
          </p:nvSpPr>
          <p:spPr bwMode="auto">
            <a:xfrm>
              <a:off x="5874451" y="2540650"/>
              <a:ext cx="1479042" cy="1480205"/>
            </a:xfrm>
            <a:custGeom>
              <a:avLst/>
              <a:gdLst>
                <a:gd name="T0" fmla="*/ 0 w 665"/>
                <a:gd name="T1" fmla="*/ 665 h 665"/>
                <a:gd name="T2" fmla="*/ 665 w 665"/>
                <a:gd name="T3" fmla="*/ 665 h 665"/>
                <a:gd name="T4" fmla="*/ 0 w 665"/>
                <a:gd name="T5" fmla="*/ 0 h 665"/>
                <a:gd name="T6" fmla="*/ 0 w 665"/>
                <a:gd name="T7" fmla="*/ 665 h 665"/>
                <a:gd name="T8" fmla="*/ 0 w 665"/>
                <a:gd name="T9" fmla="*/ 665 h 665"/>
                <a:gd name="T10" fmla="*/ 0 w 665"/>
                <a:gd name="T11" fmla="*/ 665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5" h="665">
                  <a:moveTo>
                    <a:pt x="0" y="665"/>
                  </a:moveTo>
                  <a:cubicBezTo>
                    <a:pt x="665" y="665"/>
                    <a:pt x="665" y="665"/>
                    <a:pt x="665" y="665"/>
                  </a:cubicBezTo>
                  <a:cubicBezTo>
                    <a:pt x="641" y="309"/>
                    <a:pt x="356" y="25"/>
                    <a:pt x="0" y="0"/>
                  </a:cubicBezTo>
                  <a:lnTo>
                    <a:pt x="0" y="665"/>
                  </a:lnTo>
                  <a:close/>
                  <a:moveTo>
                    <a:pt x="0" y="665"/>
                  </a:moveTo>
                  <a:cubicBezTo>
                    <a:pt x="0" y="665"/>
                    <a:pt x="0" y="665"/>
                    <a:pt x="0" y="665"/>
                  </a:cubicBezTo>
                </a:path>
              </a:pathLst>
            </a:custGeom>
            <a:solidFill>
              <a:srgbClr val="B01E51"/>
            </a:solidFill>
            <a:ln>
              <a:noFill/>
            </a:ln>
            <a:effectLst>
              <a:innerShdw blurRad="114300">
                <a:prstClr val="black"/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13" name="Freeform 28"/>
            <p:cNvSpPr>
              <a:spLocks noEditPoints="1"/>
            </p:cNvSpPr>
            <p:nvPr/>
          </p:nvSpPr>
          <p:spPr bwMode="auto">
            <a:xfrm>
              <a:off x="5965147" y="4240618"/>
              <a:ext cx="1388346" cy="969749"/>
            </a:xfrm>
            <a:custGeom>
              <a:avLst/>
              <a:gdLst>
                <a:gd name="T0" fmla="*/ 436 w 624"/>
                <a:gd name="T1" fmla="*/ 436 h 436"/>
                <a:gd name="T2" fmla="*/ 624 w 624"/>
                <a:gd name="T3" fmla="*/ 0 h 436"/>
                <a:gd name="T4" fmla="*/ 0 w 624"/>
                <a:gd name="T5" fmla="*/ 0 h 436"/>
                <a:gd name="T6" fmla="*/ 436 w 624"/>
                <a:gd name="T7" fmla="*/ 436 h 436"/>
                <a:gd name="T8" fmla="*/ 436 w 624"/>
                <a:gd name="T9" fmla="*/ 436 h 436"/>
                <a:gd name="T10" fmla="*/ 436 w 624"/>
                <a:gd name="T11" fmla="*/ 436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4" h="436">
                  <a:moveTo>
                    <a:pt x="436" y="436"/>
                  </a:moveTo>
                  <a:cubicBezTo>
                    <a:pt x="543" y="320"/>
                    <a:pt x="613" y="168"/>
                    <a:pt x="624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36" y="436"/>
                  </a:lnTo>
                  <a:close/>
                  <a:moveTo>
                    <a:pt x="436" y="436"/>
                  </a:moveTo>
                  <a:cubicBezTo>
                    <a:pt x="436" y="436"/>
                    <a:pt x="436" y="436"/>
                    <a:pt x="436" y="436"/>
                  </a:cubicBezTo>
                </a:path>
              </a:pathLst>
            </a:custGeom>
            <a:solidFill>
              <a:srgbClr val="236A8A"/>
            </a:solidFill>
            <a:ln>
              <a:noFill/>
            </a:ln>
            <a:effectLst>
              <a:innerShdw blurRad="114300">
                <a:prstClr val="black"/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14" name="Freeform 29"/>
            <p:cNvSpPr>
              <a:spLocks noEditPoints="1"/>
            </p:cNvSpPr>
            <p:nvPr/>
          </p:nvSpPr>
          <p:spPr bwMode="auto">
            <a:xfrm>
              <a:off x="4169832" y="2540650"/>
              <a:ext cx="2605765" cy="3183661"/>
            </a:xfrm>
            <a:custGeom>
              <a:avLst/>
              <a:gdLst>
                <a:gd name="T0" fmla="*/ 667 w 1171"/>
                <a:gd name="T1" fmla="*/ 764 h 1431"/>
                <a:gd name="T2" fmla="*/ 667 w 1171"/>
                <a:gd name="T3" fmla="*/ 0 h 1431"/>
                <a:gd name="T4" fmla="*/ 0 w 1171"/>
                <a:gd name="T5" fmla="*/ 715 h 1431"/>
                <a:gd name="T6" fmla="*/ 717 w 1171"/>
                <a:gd name="T7" fmla="*/ 1431 h 1431"/>
                <a:gd name="T8" fmla="*/ 1171 w 1171"/>
                <a:gd name="T9" fmla="*/ 1268 h 1431"/>
                <a:gd name="T10" fmla="*/ 667 w 1171"/>
                <a:gd name="T11" fmla="*/ 764 h 1431"/>
                <a:gd name="T12" fmla="*/ 667 w 1171"/>
                <a:gd name="T13" fmla="*/ 764 h 1431"/>
                <a:gd name="T14" fmla="*/ 667 w 1171"/>
                <a:gd name="T15" fmla="*/ 764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1" h="1431">
                  <a:moveTo>
                    <a:pt x="667" y="764"/>
                  </a:moveTo>
                  <a:cubicBezTo>
                    <a:pt x="667" y="0"/>
                    <a:pt x="667" y="0"/>
                    <a:pt x="667" y="0"/>
                  </a:cubicBezTo>
                  <a:cubicBezTo>
                    <a:pt x="295" y="26"/>
                    <a:pt x="0" y="336"/>
                    <a:pt x="0" y="715"/>
                  </a:cubicBezTo>
                  <a:cubicBezTo>
                    <a:pt x="0" y="1110"/>
                    <a:pt x="321" y="1431"/>
                    <a:pt x="717" y="1431"/>
                  </a:cubicBezTo>
                  <a:cubicBezTo>
                    <a:pt x="889" y="1431"/>
                    <a:pt x="1047" y="1370"/>
                    <a:pt x="1171" y="1268"/>
                  </a:cubicBezTo>
                  <a:lnTo>
                    <a:pt x="667" y="764"/>
                  </a:lnTo>
                  <a:close/>
                  <a:moveTo>
                    <a:pt x="667" y="764"/>
                  </a:moveTo>
                  <a:cubicBezTo>
                    <a:pt x="667" y="764"/>
                    <a:pt x="667" y="764"/>
                    <a:pt x="667" y="764"/>
                  </a:cubicBezTo>
                </a:path>
              </a:pathLst>
            </a:custGeom>
            <a:solidFill>
              <a:srgbClr val="1FB2C2"/>
            </a:solidFill>
            <a:ln>
              <a:noFill/>
            </a:ln>
            <a:effectLst>
              <a:innerShdw blurRad="114300">
                <a:prstClr val="black"/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dirty="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064638" y="2605480"/>
            <a:ext cx="2897890" cy="675272"/>
            <a:chOff x="7892988" y="1782586"/>
            <a:chExt cx="2502129" cy="675272"/>
          </a:xfrm>
        </p:grpSpPr>
        <p:sp>
          <p:nvSpPr>
            <p:cNvPr id="16" name="文本框 15"/>
            <p:cNvSpPr txBox="1"/>
            <p:nvPr/>
          </p:nvSpPr>
          <p:spPr>
            <a:xfrm>
              <a:off x="7892988" y="2180859"/>
              <a:ext cx="25021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/>
                <a:t>请在此处输入相关的文字描述，简要概况重点内容即可。</a:t>
              </a:r>
              <a:endParaRPr lang="zh-CN" altLang="en-US" sz="1200" dirty="0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7892988" y="1782586"/>
              <a:ext cx="12104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/>
                <a:t>请输入标题文字内容</a:t>
              </a:r>
              <a:endParaRPr lang="zh-CN" altLang="en-US" sz="1600" dirty="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017655" y="4821790"/>
            <a:ext cx="2897890" cy="675272"/>
            <a:chOff x="7892988" y="1782586"/>
            <a:chExt cx="2502129" cy="675272"/>
          </a:xfrm>
        </p:grpSpPr>
        <p:sp>
          <p:nvSpPr>
            <p:cNvPr id="19" name="文本框 18"/>
            <p:cNvSpPr txBox="1"/>
            <p:nvPr/>
          </p:nvSpPr>
          <p:spPr>
            <a:xfrm>
              <a:off x="7892988" y="2180859"/>
              <a:ext cx="25021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/>
                <a:t>请在此处输入相关的文字描述，简要概况重点内容即可。</a:t>
              </a:r>
              <a:endParaRPr lang="zh-CN" altLang="en-US" sz="1200" dirty="0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892988" y="1782586"/>
              <a:ext cx="12104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/>
                <a:t>请输入标题文字内容</a:t>
              </a:r>
              <a:endParaRPr lang="zh-CN" altLang="en-US" sz="1600" dirty="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229473" y="4315795"/>
            <a:ext cx="2897890" cy="675272"/>
            <a:chOff x="7892988" y="1782586"/>
            <a:chExt cx="2502129" cy="675272"/>
          </a:xfrm>
        </p:grpSpPr>
        <p:sp>
          <p:nvSpPr>
            <p:cNvPr id="22" name="文本框 21"/>
            <p:cNvSpPr txBox="1"/>
            <p:nvPr/>
          </p:nvSpPr>
          <p:spPr>
            <a:xfrm>
              <a:off x="7892988" y="2180859"/>
              <a:ext cx="25021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/>
                <a:t>请在此处输入相关的文字描述，简要概况重点内容即可。</a:t>
              </a:r>
              <a:endParaRPr lang="zh-CN" altLang="en-US" sz="1200" dirty="0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7892988" y="1782586"/>
              <a:ext cx="12104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/>
                <a:t>请输入标题文字内容</a:t>
              </a:r>
              <a:endParaRPr lang="zh-CN" altLang="en-US" sz="1600" dirty="0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1229473" y="3345251"/>
            <a:ext cx="13484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solidFill>
                  <a:srgbClr val="1B9BA9"/>
                </a:solidFill>
                <a:latin typeface="Agency FB" panose="020B0503020202020204" pitchFamily="34" charset="0"/>
              </a:rPr>
              <a:t>85%</a:t>
            </a:r>
            <a:endParaRPr lang="zh-CN" altLang="en-US" sz="6000" dirty="0">
              <a:solidFill>
                <a:srgbClr val="1B9BA9"/>
              </a:solidFill>
              <a:latin typeface="Agency FB" panose="020B0503020202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062847" y="3867682"/>
            <a:ext cx="11737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solidFill>
                  <a:srgbClr val="236A8A"/>
                </a:solidFill>
                <a:latin typeface="Agency FB" panose="020B0503020202020204" pitchFamily="34" charset="0"/>
              </a:rPr>
              <a:t>15%</a:t>
            </a:r>
            <a:endParaRPr lang="zh-CN" altLang="en-US" sz="6000" dirty="0">
              <a:solidFill>
                <a:srgbClr val="236A8A"/>
              </a:solidFill>
              <a:latin typeface="Agency FB" panose="020B0503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017655" y="1659327"/>
            <a:ext cx="13115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solidFill>
                  <a:srgbClr val="B01E51"/>
                </a:solidFill>
                <a:latin typeface="Agency FB" panose="020B0503020202020204" pitchFamily="34" charset="0"/>
              </a:rPr>
              <a:t>45%</a:t>
            </a:r>
            <a:endParaRPr lang="zh-CN" altLang="en-US" sz="6000" dirty="0">
              <a:solidFill>
                <a:srgbClr val="B01E51"/>
              </a:solidFill>
              <a:latin typeface="Agency FB" panose="020B05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371">
        <p14:gallery dir="l"/>
      </p:transition>
    </mc:Choice>
    <mc:Fallback>
      <p:transition spd="slow" advTm="537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3" grpId="0"/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923280" y="1793875"/>
            <a:ext cx="4428728" cy="666750"/>
            <a:chOff x="6285230" y="2000250"/>
            <a:chExt cx="4428728" cy="666750"/>
          </a:xfrm>
        </p:grpSpPr>
        <p:sp>
          <p:nvSpPr>
            <p:cNvPr id="2" name="椭圆 1"/>
            <p:cNvSpPr/>
            <p:nvPr/>
          </p:nvSpPr>
          <p:spPr>
            <a:xfrm>
              <a:off x="6285230" y="2000250"/>
              <a:ext cx="783590" cy="666750"/>
            </a:xfrm>
            <a:prstGeom prst="ellipse">
              <a:avLst/>
            </a:prstGeom>
            <a:noFill/>
            <a:ln>
              <a:gradFill>
                <a:gsLst>
                  <a:gs pos="0">
                    <a:srgbClr val="B01E51"/>
                  </a:gs>
                  <a:gs pos="53000">
                    <a:srgbClr val="236A8A"/>
                  </a:gs>
                  <a:gs pos="100000">
                    <a:srgbClr val="1FB2C2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r>
                <a:rPr lang="en-US" altLang="zh-CN" sz="2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01</a:t>
              </a:r>
              <a:endParaRPr lang="zh-CN" alt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7143750" y="2102792"/>
              <a:ext cx="3570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/>
                <a:t>请输入目录标题文字内容</a:t>
              </a:r>
              <a:endParaRPr lang="zh-CN" altLang="en-US" sz="2400" dirty="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847715" y="2797175"/>
            <a:ext cx="4504293" cy="666750"/>
            <a:chOff x="6209665" y="2000250"/>
            <a:chExt cx="4504293" cy="666750"/>
          </a:xfrm>
        </p:grpSpPr>
        <p:sp>
          <p:nvSpPr>
            <p:cNvPr id="6" name="椭圆 5"/>
            <p:cNvSpPr/>
            <p:nvPr/>
          </p:nvSpPr>
          <p:spPr>
            <a:xfrm>
              <a:off x="6209665" y="2000250"/>
              <a:ext cx="800735" cy="666750"/>
            </a:xfrm>
            <a:prstGeom prst="ellipse">
              <a:avLst/>
            </a:prstGeom>
            <a:noFill/>
            <a:ln>
              <a:gradFill>
                <a:gsLst>
                  <a:gs pos="0">
                    <a:srgbClr val="B01E51"/>
                  </a:gs>
                  <a:gs pos="53000">
                    <a:srgbClr val="236A8A"/>
                  </a:gs>
                  <a:gs pos="100000">
                    <a:srgbClr val="1FB2C2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r>
                <a:rPr lang="en-US" altLang="zh-CN" sz="2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02</a:t>
              </a:r>
              <a:endParaRPr lang="zh-CN" alt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7143750" y="2102792"/>
              <a:ext cx="3570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/>
                <a:t>请输入目录标题文字内容</a:t>
              </a:r>
              <a:endParaRPr lang="zh-CN" altLang="en-US" sz="2400" dirty="0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848350" y="3800475"/>
            <a:ext cx="4503658" cy="666750"/>
            <a:chOff x="6210300" y="2000250"/>
            <a:chExt cx="4503658" cy="666750"/>
          </a:xfrm>
        </p:grpSpPr>
        <p:sp>
          <p:nvSpPr>
            <p:cNvPr id="9" name="椭圆 8"/>
            <p:cNvSpPr/>
            <p:nvPr/>
          </p:nvSpPr>
          <p:spPr>
            <a:xfrm>
              <a:off x="6210300" y="2000250"/>
              <a:ext cx="800100" cy="666750"/>
            </a:xfrm>
            <a:prstGeom prst="ellipse">
              <a:avLst/>
            </a:prstGeom>
            <a:noFill/>
            <a:ln>
              <a:gradFill>
                <a:gsLst>
                  <a:gs pos="0">
                    <a:srgbClr val="B01E51"/>
                  </a:gs>
                  <a:gs pos="53000">
                    <a:srgbClr val="236A8A"/>
                  </a:gs>
                  <a:gs pos="100000">
                    <a:srgbClr val="1FB2C2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r>
                <a:rPr lang="en-US" altLang="zh-CN" sz="2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03</a:t>
              </a:r>
              <a:endParaRPr lang="zh-CN" alt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7143750" y="2102792"/>
              <a:ext cx="3570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/>
                <a:t>请输入目录标题文字内容</a:t>
              </a:r>
              <a:endParaRPr lang="zh-CN" altLang="en-US" sz="2400" dirty="0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848350" y="4803775"/>
            <a:ext cx="4503658" cy="666750"/>
            <a:chOff x="6210300" y="2000250"/>
            <a:chExt cx="4503658" cy="666750"/>
          </a:xfrm>
        </p:grpSpPr>
        <p:sp>
          <p:nvSpPr>
            <p:cNvPr id="12" name="椭圆 11"/>
            <p:cNvSpPr/>
            <p:nvPr/>
          </p:nvSpPr>
          <p:spPr>
            <a:xfrm>
              <a:off x="6210300" y="2000250"/>
              <a:ext cx="800100" cy="666750"/>
            </a:xfrm>
            <a:prstGeom prst="ellipse">
              <a:avLst/>
            </a:prstGeom>
            <a:noFill/>
            <a:ln>
              <a:gradFill>
                <a:gsLst>
                  <a:gs pos="0">
                    <a:srgbClr val="B01E51"/>
                  </a:gs>
                  <a:gs pos="53000">
                    <a:srgbClr val="236A8A"/>
                  </a:gs>
                  <a:gs pos="100000">
                    <a:srgbClr val="1FB2C2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r>
                <a:rPr lang="en-US" altLang="zh-CN" sz="2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04</a:t>
              </a:r>
              <a:endParaRPr lang="zh-CN" alt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143750" y="2102792"/>
              <a:ext cx="3570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/>
                <a:t>请输入目录标题文字内容</a:t>
              </a:r>
              <a:endParaRPr lang="zh-CN" altLang="en-US" sz="2400" dirty="0"/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658892" y="1421416"/>
            <a:ext cx="2209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目录</a:t>
            </a:r>
            <a:endParaRPr lang="zh-CN" altLang="en-US" sz="6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08911" y="2422177"/>
            <a:ext cx="1909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b="1" dirty="0">
                <a:gradFill>
                  <a:gsLst>
                    <a:gs pos="0">
                      <a:srgbClr val="B01E51"/>
                    </a:gs>
                    <a:gs pos="51000">
                      <a:srgbClr val="236A8A"/>
                    </a:gs>
                    <a:gs pos="100000">
                      <a:srgbClr val="1FB2C2"/>
                    </a:gs>
                  </a:gsLst>
                  <a:lin ang="5400000" scaled="1"/>
                </a:gradFill>
                <a:latin typeface="Agency FB" panose="020B0503020202020204" pitchFamily="34" charset="0"/>
              </a:rPr>
              <a:t>CONTENTS</a:t>
            </a:r>
            <a:endParaRPr lang="zh-CN" altLang="en-US" sz="2400" b="1" dirty="0">
              <a:gradFill>
                <a:gsLst>
                  <a:gs pos="0">
                    <a:srgbClr val="B01E51"/>
                  </a:gs>
                  <a:gs pos="51000">
                    <a:srgbClr val="236A8A"/>
                  </a:gs>
                  <a:gs pos="100000">
                    <a:srgbClr val="1FB2C2"/>
                  </a:gs>
                </a:gsLst>
                <a:lin ang="5400000" scaled="1"/>
              </a:gradFill>
              <a:latin typeface="Agency FB" panose="020B0503020202020204" pitchFamily="34" charset="0"/>
            </a:endParaRPr>
          </a:p>
        </p:txBody>
      </p:sp>
      <p:sp>
        <p:nvSpPr>
          <p:cNvPr id="22" name="任意多边形: 形状 21"/>
          <p:cNvSpPr/>
          <p:nvPr/>
        </p:nvSpPr>
        <p:spPr>
          <a:xfrm flipH="1" flipV="1">
            <a:off x="-76201" y="-76201"/>
            <a:ext cx="4190570" cy="4467226"/>
          </a:xfrm>
          <a:custGeom>
            <a:avLst/>
            <a:gdLst>
              <a:gd name="connsiteX0" fmla="*/ 1533525 w 1838325"/>
              <a:gd name="connsiteY0" fmla="*/ 0 h 1959689"/>
              <a:gd name="connsiteX1" fmla="*/ 1690319 w 1838325"/>
              <a:gd name="connsiteY1" fmla="*/ 7917 h 1959689"/>
              <a:gd name="connsiteX2" fmla="*/ 1838325 w 1838325"/>
              <a:gd name="connsiteY2" fmla="*/ 30506 h 1959689"/>
              <a:gd name="connsiteX3" fmla="*/ 1838325 w 1838325"/>
              <a:gd name="connsiteY3" fmla="*/ 1959689 h 1959689"/>
              <a:gd name="connsiteX4" fmla="*/ 61267 w 1838325"/>
              <a:gd name="connsiteY4" fmla="*/ 1959689 h 1959689"/>
              <a:gd name="connsiteX5" fmla="*/ 31156 w 1838325"/>
              <a:gd name="connsiteY5" fmla="*/ 1842584 h 1959689"/>
              <a:gd name="connsiteX6" fmla="*/ 0 w 1838325"/>
              <a:gd name="connsiteY6" fmla="*/ 1533525 h 1959689"/>
              <a:gd name="connsiteX7" fmla="*/ 1533525 w 1838325"/>
              <a:gd name="connsiteY7" fmla="*/ 0 h 1959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8325" h="1959689">
                <a:moveTo>
                  <a:pt x="1533525" y="0"/>
                </a:moveTo>
                <a:cubicBezTo>
                  <a:pt x="1586459" y="0"/>
                  <a:pt x="1638766" y="2682"/>
                  <a:pt x="1690319" y="7917"/>
                </a:cubicBezTo>
                <a:lnTo>
                  <a:pt x="1838325" y="30506"/>
                </a:lnTo>
                <a:lnTo>
                  <a:pt x="1838325" y="1959689"/>
                </a:lnTo>
                <a:lnTo>
                  <a:pt x="61267" y="1959689"/>
                </a:lnTo>
                <a:lnTo>
                  <a:pt x="31156" y="1842584"/>
                </a:lnTo>
                <a:cubicBezTo>
                  <a:pt x="10728" y="1742755"/>
                  <a:pt x="0" y="1639393"/>
                  <a:pt x="0" y="1533525"/>
                </a:cubicBezTo>
                <a:cubicBezTo>
                  <a:pt x="0" y="686583"/>
                  <a:pt x="686583" y="0"/>
                  <a:pt x="1533525" y="0"/>
                </a:cubicBezTo>
                <a:close/>
              </a:path>
            </a:pathLst>
          </a:custGeom>
          <a:noFill/>
          <a:ln w="63500">
            <a:gradFill>
              <a:gsLst>
                <a:gs pos="0">
                  <a:srgbClr val="B01E51"/>
                </a:gs>
                <a:gs pos="51000">
                  <a:srgbClr val="236A8A"/>
                </a:gs>
                <a:gs pos="100000">
                  <a:srgbClr val="1FB2C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4122">
        <p:blinds dir="vert"/>
      </p:transition>
    </mc:Choice>
    <mc:Fallback>
      <p:transition spd="slow" advTm="4122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307975" y="292735"/>
            <a:ext cx="903605" cy="666750"/>
          </a:xfrm>
          <a:prstGeom prst="ellipse">
            <a:avLst/>
          </a:prstGeom>
          <a:noFill/>
          <a:ln>
            <a:gradFill>
              <a:gsLst>
                <a:gs pos="0">
                  <a:srgbClr val="B01E51"/>
                </a:gs>
                <a:gs pos="53000">
                  <a:srgbClr val="236A8A"/>
                </a:gs>
                <a:gs pos="100000">
                  <a:srgbClr val="1FB2C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altLang="zh-CN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</a:rPr>
              <a:t>01</a:t>
            </a:r>
            <a:endParaRPr lang="zh-CN" altLang="en-US" sz="2600" dirty="0">
              <a:solidFill>
                <a:schemeClr val="tx1">
                  <a:lumMod val="85000"/>
                  <a:lumOff val="15000"/>
                </a:schemeClr>
              </a:solidFill>
              <a:latin typeface="Agency FB" panose="020B050302020202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865377" y="379899"/>
            <a:ext cx="8461247" cy="492443"/>
            <a:chOff x="1859026" y="1765872"/>
            <a:chExt cx="8461247" cy="492443"/>
          </a:xfrm>
        </p:grpSpPr>
        <p:sp>
          <p:nvSpPr>
            <p:cNvPr id="6" name="文本框 5"/>
            <p:cNvSpPr txBox="1"/>
            <p:nvPr/>
          </p:nvSpPr>
          <p:spPr>
            <a:xfrm>
              <a:off x="4163481" y="1765872"/>
              <a:ext cx="385233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600" dirty="0"/>
                <a:t>请输入当前标题文字内容</a:t>
              </a:r>
              <a:endParaRPr lang="zh-CN" altLang="en-US" sz="2600" dirty="0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1859026" y="2012093"/>
              <a:ext cx="8461247" cy="0"/>
              <a:chOff x="1810512" y="3598121"/>
              <a:chExt cx="8461247" cy="0"/>
            </a:xfrm>
          </p:grpSpPr>
          <p:cxnSp>
            <p:nvCxnSpPr>
              <p:cNvPr id="8" name="直接连接符 7"/>
              <p:cNvCxnSpPr/>
              <p:nvPr/>
            </p:nvCxnSpPr>
            <p:spPr>
              <a:xfrm>
                <a:off x="1810512" y="3598121"/>
                <a:ext cx="1626082" cy="0"/>
              </a:xfrm>
              <a:prstGeom prst="line">
                <a:avLst/>
              </a:prstGeom>
              <a:ln w="12700">
                <a:gradFill>
                  <a:gsLst>
                    <a:gs pos="0">
                      <a:srgbClr val="1FB2C2"/>
                    </a:gs>
                    <a:gs pos="52000">
                      <a:srgbClr val="236A8A"/>
                    </a:gs>
                    <a:gs pos="100000">
                      <a:srgbClr val="B01E51"/>
                    </a:gs>
                  </a:gsLst>
                  <a:lin ang="5400000" scaled="1"/>
                </a:gradFill>
                <a:head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 flipH="1">
                <a:off x="8645677" y="3598121"/>
                <a:ext cx="1626082" cy="0"/>
              </a:xfrm>
              <a:prstGeom prst="line">
                <a:avLst/>
              </a:prstGeom>
              <a:ln w="12700">
                <a:gradFill>
                  <a:gsLst>
                    <a:gs pos="0">
                      <a:srgbClr val="1FB2C2"/>
                    </a:gs>
                    <a:gs pos="52000">
                      <a:srgbClr val="236A8A"/>
                    </a:gs>
                    <a:gs pos="100000">
                      <a:srgbClr val="B01E51"/>
                    </a:gs>
                  </a:gsLst>
                  <a:lin ang="5400000" scaled="1"/>
                </a:gradFill>
                <a:head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11" name="Chart 1"/>
          <p:cNvGraphicFramePr/>
          <p:nvPr/>
        </p:nvGraphicFramePr>
        <p:xfrm>
          <a:off x="974725" y="1509293"/>
          <a:ext cx="5913245" cy="4650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pSp>
        <p:nvGrpSpPr>
          <p:cNvPr id="3" name="组合 2"/>
          <p:cNvGrpSpPr/>
          <p:nvPr/>
        </p:nvGrpSpPr>
        <p:grpSpPr>
          <a:xfrm>
            <a:off x="7315200" y="1987831"/>
            <a:ext cx="3299793" cy="1043610"/>
            <a:chOff x="7315199" y="2305879"/>
            <a:chExt cx="3299793" cy="1043610"/>
          </a:xfrm>
        </p:grpSpPr>
        <p:sp>
          <p:nvSpPr>
            <p:cNvPr id="2" name="矩形 1"/>
            <p:cNvSpPr/>
            <p:nvPr/>
          </p:nvSpPr>
          <p:spPr>
            <a:xfrm>
              <a:off x="7315199" y="2305879"/>
              <a:ext cx="3299793" cy="492421"/>
            </a:xfrm>
            <a:prstGeom prst="rect">
              <a:avLst/>
            </a:prstGeom>
            <a:solidFill>
              <a:srgbClr val="1B9B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600" dirty="0"/>
                <a:t>请在此处输入标题文字内容</a:t>
              </a:r>
              <a:endParaRPr lang="zh-CN" altLang="en-US" sz="1600" dirty="0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7315199" y="2887824"/>
              <a:ext cx="32997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/>
                <a:t>请在此处输入相关的文字描述，简要概况重点内容即可。</a:t>
              </a:r>
              <a:endParaRPr lang="zh-CN" altLang="en-US" sz="1200" dirty="0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315200" y="3410231"/>
            <a:ext cx="3299793" cy="1043610"/>
            <a:chOff x="7315199" y="2305879"/>
            <a:chExt cx="3299793" cy="1043610"/>
          </a:xfrm>
        </p:grpSpPr>
        <p:sp>
          <p:nvSpPr>
            <p:cNvPr id="14" name="矩形 13"/>
            <p:cNvSpPr/>
            <p:nvPr/>
          </p:nvSpPr>
          <p:spPr>
            <a:xfrm>
              <a:off x="7315199" y="2305879"/>
              <a:ext cx="3299793" cy="492421"/>
            </a:xfrm>
            <a:prstGeom prst="rect">
              <a:avLst/>
            </a:prstGeom>
            <a:solidFill>
              <a:srgbClr val="236A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600" dirty="0"/>
                <a:t>请在此处输入标题文字内容</a:t>
              </a:r>
              <a:endParaRPr lang="zh-CN" altLang="en-US" sz="1600" dirty="0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7315199" y="2887824"/>
              <a:ext cx="32997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/>
                <a:t>请在此处输入相关的文字描述，简要概况重点内容即可。</a:t>
              </a:r>
              <a:endParaRPr lang="zh-CN" altLang="en-US" sz="1200" dirty="0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315200" y="4832631"/>
            <a:ext cx="3299793" cy="1043610"/>
            <a:chOff x="7315199" y="2305879"/>
            <a:chExt cx="3299793" cy="1043610"/>
          </a:xfrm>
        </p:grpSpPr>
        <p:sp>
          <p:nvSpPr>
            <p:cNvPr id="17" name="矩形 16"/>
            <p:cNvSpPr/>
            <p:nvPr/>
          </p:nvSpPr>
          <p:spPr>
            <a:xfrm>
              <a:off x="7315199" y="2305879"/>
              <a:ext cx="3299793" cy="492421"/>
            </a:xfrm>
            <a:prstGeom prst="rect">
              <a:avLst/>
            </a:prstGeom>
            <a:solidFill>
              <a:srgbClr val="B01E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600" dirty="0"/>
                <a:t>请在此处输入标题文字内容</a:t>
              </a:r>
              <a:endParaRPr lang="zh-CN" altLang="en-US" sz="1600" dirty="0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7315199" y="2887824"/>
              <a:ext cx="32997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/>
                <a:t>请在此处输入相关的文字描述，简要概况重点内容即可。</a:t>
              </a:r>
              <a:endParaRPr lang="zh-CN" altLang="en-US" sz="1200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674">
        <p14:gallery dir="l"/>
      </p:transition>
    </mc:Choice>
    <mc:Fallback>
      <p:transition spd="slow" advTm="367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Graphic spid="11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307975" y="292735"/>
            <a:ext cx="841375" cy="666750"/>
          </a:xfrm>
          <a:prstGeom prst="ellipse">
            <a:avLst/>
          </a:prstGeom>
          <a:noFill/>
          <a:ln>
            <a:gradFill>
              <a:gsLst>
                <a:gs pos="0">
                  <a:srgbClr val="B01E51"/>
                </a:gs>
                <a:gs pos="53000">
                  <a:srgbClr val="236A8A"/>
                </a:gs>
                <a:gs pos="100000">
                  <a:srgbClr val="1FB2C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altLang="zh-CN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</a:rPr>
              <a:t>01</a:t>
            </a:r>
            <a:endParaRPr lang="zh-CN" altLang="en-US" sz="2600" dirty="0">
              <a:solidFill>
                <a:schemeClr val="tx1">
                  <a:lumMod val="85000"/>
                  <a:lumOff val="15000"/>
                </a:schemeClr>
              </a:solidFill>
              <a:latin typeface="Agency FB" panose="020B050302020202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865377" y="379899"/>
            <a:ext cx="8461247" cy="492443"/>
            <a:chOff x="1859026" y="1765872"/>
            <a:chExt cx="8461247" cy="492443"/>
          </a:xfrm>
        </p:grpSpPr>
        <p:sp>
          <p:nvSpPr>
            <p:cNvPr id="6" name="文本框 5"/>
            <p:cNvSpPr txBox="1"/>
            <p:nvPr/>
          </p:nvSpPr>
          <p:spPr>
            <a:xfrm>
              <a:off x="4163481" y="1765872"/>
              <a:ext cx="385233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600" dirty="0"/>
                <a:t>请输入当前标题文字内容</a:t>
              </a:r>
              <a:endParaRPr lang="zh-CN" altLang="en-US" sz="2600" dirty="0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1859026" y="2012093"/>
              <a:ext cx="8461247" cy="0"/>
              <a:chOff x="1810512" y="3598121"/>
              <a:chExt cx="8461247" cy="0"/>
            </a:xfrm>
          </p:grpSpPr>
          <p:cxnSp>
            <p:nvCxnSpPr>
              <p:cNvPr id="8" name="直接连接符 7"/>
              <p:cNvCxnSpPr/>
              <p:nvPr/>
            </p:nvCxnSpPr>
            <p:spPr>
              <a:xfrm>
                <a:off x="1810512" y="3598121"/>
                <a:ext cx="1626082" cy="0"/>
              </a:xfrm>
              <a:prstGeom prst="line">
                <a:avLst/>
              </a:prstGeom>
              <a:ln w="12700">
                <a:gradFill>
                  <a:gsLst>
                    <a:gs pos="0">
                      <a:srgbClr val="1FB2C2"/>
                    </a:gs>
                    <a:gs pos="52000">
                      <a:srgbClr val="236A8A"/>
                    </a:gs>
                    <a:gs pos="100000">
                      <a:srgbClr val="B01E51"/>
                    </a:gs>
                  </a:gsLst>
                  <a:lin ang="5400000" scaled="1"/>
                </a:gradFill>
                <a:head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 flipH="1">
                <a:off x="8645677" y="3598121"/>
                <a:ext cx="1626082" cy="0"/>
              </a:xfrm>
              <a:prstGeom prst="line">
                <a:avLst/>
              </a:prstGeom>
              <a:ln w="12700">
                <a:gradFill>
                  <a:gsLst>
                    <a:gs pos="0">
                      <a:srgbClr val="1FB2C2"/>
                    </a:gs>
                    <a:gs pos="52000">
                      <a:srgbClr val="236A8A"/>
                    </a:gs>
                    <a:gs pos="100000">
                      <a:srgbClr val="B01E51"/>
                    </a:gs>
                  </a:gsLst>
                  <a:lin ang="5400000" scaled="1"/>
                </a:gradFill>
                <a:head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" name="Rectangle 9"/>
          <p:cNvSpPr/>
          <p:nvPr/>
        </p:nvSpPr>
        <p:spPr>
          <a:xfrm>
            <a:off x="6096000" y="3886200"/>
            <a:ext cx="3048000" cy="2114550"/>
          </a:xfrm>
          <a:prstGeom prst="rect">
            <a:avLst/>
          </a:prstGeom>
          <a:blipFill dpi="0" rotWithShape="1">
            <a:blip r:embed="rId1" cstate="screen"/>
            <a:srcRect/>
            <a:stretch>
              <a:fillRect/>
            </a:stretch>
          </a:blip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+mn-ea"/>
            </a:endParaRPr>
          </a:p>
        </p:txBody>
      </p:sp>
      <p:sp>
        <p:nvSpPr>
          <p:cNvPr id="14" name="Rectangle 3"/>
          <p:cNvSpPr/>
          <p:nvPr/>
        </p:nvSpPr>
        <p:spPr>
          <a:xfrm>
            <a:off x="0" y="1771650"/>
            <a:ext cx="3048000" cy="4229100"/>
          </a:xfrm>
          <a:prstGeom prst="rect">
            <a:avLst/>
          </a:prstGeom>
          <a:blipFill dpi="0" rotWithShape="1">
            <a:blip r:embed="rId2" cstate="screen"/>
            <a:srcRect/>
            <a:stretch>
              <a:fillRect/>
            </a:stretch>
          </a:blip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6"/>
          <p:cNvSpPr/>
          <p:nvPr/>
        </p:nvSpPr>
        <p:spPr>
          <a:xfrm>
            <a:off x="9144000" y="1771650"/>
            <a:ext cx="3048000" cy="2114550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组合 1"/>
          <p:cNvGrpSpPr/>
          <p:nvPr/>
        </p:nvGrpSpPr>
        <p:grpSpPr>
          <a:xfrm>
            <a:off x="3048000" y="1771649"/>
            <a:ext cx="3048000" cy="4229081"/>
            <a:chOff x="3048000" y="1771649"/>
            <a:chExt cx="3048000" cy="4229081"/>
          </a:xfrm>
        </p:grpSpPr>
        <p:sp>
          <p:nvSpPr>
            <p:cNvPr id="12" name="Rectangle 1"/>
            <p:cNvSpPr/>
            <p:nvPr/>
          </p:nvSpPr>
          <p:spPr>
            <a:xfrm>
              <a:off x="3048000" y="1771649"/>
              <a:ext cx="3048000" cy="4229081"/>
            </a:xfrm>
            <a:prstGeom prst="rect">
              <a:avLst/>
            </a:prstGeom>
            <a:solidFill>
              <a:srgbClr val="1FB2C2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24000" rIns="324000" rtlCol="0" anchor="ctr"/>
            <a:lstStyle/>
            <a:p>
              <a:pPr algn="ctr"/>
              <a:endParaRPr lang="en-US" sz="1400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endParaRPr>
            </a:p>
            <a:p>
              <a:pPr algn="ctr"/>
              <a:endParaRPr lang="en-US" sz="1400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endParaRPr>
            </a:p>
            <a:p>
              <a:pPr algn="ctr"/>
              <a:endParaRPr lang="en-US" sz="1400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endParaRPr>
            </a:p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+mn-ea"/>
                  <a:cs typeface="Arial" panose="020B0604020202020204" pitchFamily="34" charset="0"/>
                </a:rPr>
                <a:t>请在此处输入描述性文字，简要概况重点内容即可。</a:t>
              </a:r>
              <a:endParaRPr lang="en-US" sz="1400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endParaRPr>
            </a:p>
          </p:txBody>
        </p:sp>
        <p:grpSp>
          <p:nvGrpSpPr>
            <p:cNvPr id="18" name="Group 12"/>
            <p:cNvGrpSpPr>
              <a:grpSpLocks noChangeAspect="1"/>
            </p:cNvGrpSpPr>
            <p:nvPr/>
          </p:nvGrpSpPr>
          <p:grpSpPr bwMode="auto">
            <a:xfrm>
              <a:off x="4169832" y="3078159"/>
              <a:ext cx="671641" cy="701682"/>
              <a:chOff x="502" y="270"/>
              <a:chExt cx="313" cy="327"/>
            </a:xfrm>
            <a:solidFill>
              <a:schemeClr val="bg1"/>
            </a:solidFill>
          </p:grpSpPr>
          <p:sp>
            <p:nvSpPr>
              <p:cNvPr id="19" name="Freeform 14"/>
              <p:cNvSpPr/>
              <p:nvPr/>
            </p:nvSpPr>
            <p:spPr bwMode="auto">
              <a:xfrm>
                <a:off x="536" y="560"/>
                <a:ext cx="36" cy="37"/>
              </a:xfrm>
              <a:custGeom>
                <a:avLst/>
                <a:gdLst>
                  <a:gd name="T0" fmla="*/ 200 w 400"/>
                  <a:gd name="T1" fmla="*/ 0 h 399"/>
                  <a:gd name="T2" fmla="*/ 236 w 400"/>
                  <a:gd name="T3" fmla="*/ 3 h 399"/>
                  <a:gd name="T4" fmla="*/ 270 w 400"/>
                  <a:gd name="T5" fmla="*/ 12 h 399"/>
                  <a:gd name="T6" fmla="*/ 300 w 400"/>
                  <a:gd name="T7" fmla="*/ 27 h 399"/>
                  <a:gd name="T8" fmla="*/ 329 w 400"/>
                  <a:gd name="T9" fmla="*/ 46 h 399"/>
                  <a:gd name="T10" fmla="*/ 353 w 400"/>
                  <a:gd name="T11" fmla="*/ 70 h 399"/>
                  <a:gd name="T12" fmla="*/ 373 w 400"/>
                  <a:gd name="T13" fmla="*/ 99 h 399"/>
                  <a:gd name="T14" fmla="*/ 387 w 400"/>
                  <a:gd name="T15" fmla="*/ 129 h 399"/>
                  <a:gd name="T16" fmla="*/ 397 w 400"/>
                  <a:gd name="T17" fmla="*/ 163 h 399"/>
                  <a:gd name="T18" fmla="*/ 400 w 400"/>
                  <a:gd name="T19" fmla="*/ 199 h 399"/>
                  <a:gd name="T20" fmla="*/ 397 w 400"/>
                  <a:gd name="T21" fmla="*/ 235 h 399"/>
                  <a:gd name="T22" fmla="*/ 387 w 400"/>
                  <a:gd name="T23" fmla="*/ 269 h 399"/>
                  <a:gd name="T24" fmla="*/ 373 w 400"/>
                  <a:gd name="T25" fmla="*/ 299 h 399"/>
                  <a:gd name="T26" fmla="*/ 353 w 400"/>
                  <a:gd name="T27" fmla="*/ 328 h 399"/>
                  <a:gd name="T28" fmla="*/ 329 w 400"/>
                  <a:gd name="T29" fmla="*/ 352 h 399"/>
                  <a:gd name="T30" fmla="*/ 300 w 400"/>
                  <a:gd name="T31" fmla="*/ 371 h 399"/>
                  <a:gd name="T32" fmla="*/ 270 w 400"/>
                  <a:gd name="T33" fmla="*/ 385 h 399"/>
                  <a:gd name="T34" fmla="*/ 236 w 400"/>
                  <a:gd name="T35" fmla="*/ 395 h 399"/>
                  <a:gd name="T36" fmla="*/ 200 w 400"/>
                  <a:gd name="T37" fmla="*/ 399 h 399"/>
                  <a:gd name="T38" fmla="*/ 164 w 400"/>
                  <a:gd name="T39" fmla="*/ 395 h 399"/>
                  <a:gd name="T40" fmla="*/ 130 w 400"/>
                  <a:gd name="T41" fmla="*/ 385 h 399"/>
                  <a:gd name="T42" fmla="*/ 99 w 400"/>
                  <a:gd name="T43" fmla="*/ 371 h 399"/>
                  <a:gd name="T44" fmla="*/ 71 w 400"/>
                  <a:gd name="T45" fmla="*/ 352 h 399"/>
                  <a:gd name="T46" fmla="*/ 47 w 400"/>
                  <a:gd name="T47" fmla="*/ 328 h 399"/>
                  <a:gd name="T48" fmla="*/ 27 w 400"/>
                  <a:gd name="T49" fmla="*/ 299 h 399"/>
                  <a:gd name="T50" fmla="*/ 13 w 400"/>
                  <a:gd name="T51" fmla="*/ 269 h 399"/>
                  <a:gd name="T52" fmla="*/ 3 w 400"/>
                  <a:gd name="T53" fmla="*/ 235 h 399"/>
                  <a:gd name="T54" fmla="*/ 0 w 400"/>
                  <a:gd name="T55" fmla="*/ 199 h 399"/>
                  <a:gd name="T56" fmla="*/ 3 w 400"/>
                  <a:gd name="T57" fmla="*/ 163 h 399"/>
                  <a:gd name="T58" fmla="*/ 13 w 400"/>
                  <a:gd name="T59" fmla="*/ 129 h 399"/>
                  <a:gd name="T60" fmla="*/ 27 w 400"/>
                  <a:gd name="T61" fmla="*/ 99 h 399"/>
                  <a:gd name="T62" fmla="*/ 47 w 400"/>
                  <a:gd name="T63" fmla="*/ 70 h 399"/>
                  <a:gd name="T64" fmla="*/ 71 w 400"/>
                  <a:gd name="T65" fmla="*/ 46 h 399"/>
                  <a:gd name="T66" fmla="*/ 99 w 400"/>
                  <a:gd name="T67" fmla="*/ 27 h 399"/>
                  <a:gd name="T68" fmla="*/ 130 w 400"/>
                  <a:gd name="T69" fmla="*/ 12 h 399"/>
                  <a:gd name="T70" fmla="*/ 164 w 400"/>
                  <a:gd name="T71" fmla="*/ 3 h 399"/>
                  <a:gd name="T72" fmla="*/ 200 w 400"/>
                  <a:gd name="T73" fmla="*/ 0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00" h="399">
                    <a:moveTo>
                      <a:pt x="200" y="0"/>
                    </a:moveTo>
                    <a:lnTo>
                      <a:pt x="236" y="3"/>
                    </a:lnTo>
                    <a:lnTo>
                      <a:pt x="270" y="12"/>
                    </a:lnTo>
                    <a:lnTo>
                      <a:pt x="300" y="27"/>
                    </a:lnTo>
                    <a:lnTo>
                      <a:pt x="329" y="46"/>
                    </a:lnTo>
                    <a:lnTo>
                      <a:pt x="353" y="70"/>
                    </a:lnTo>
                    <a:lnTo>
                      <a:pt x="373" y="99"/>
                    </a:lnTo>
                    <a:lnTo>
                      <a:pt x="387" y="129"/>
                    </a:lnTo>
                    <a:lnTo>
                      <a:pt x="397" y="163"/>
                    </a:lnTo>
                    <a:lnTo>
                      <a:pt x="400" y="199"/>
                    </a:lnTo>
                    <a:lnTo>
                      <a:pt x="397" y="235"/>
                    </a:lnTo>
                    <a:lnTo>
                      <a:pt x="387" y="269"/>
                    </a:lnTo>
                    <a:lnTo>
                      <a:pt x="373" y="299"/>
                    </a:lnTo>
                    <a:lnTo>
                      <a:pt x="353" y="328"/>
                    </a:lnTo>
                    <a:lnTo>
                      <a:pt x="329" y="352"/>
                    </a:lnTo>
                    <a:lnTo>
                      <a:pt x="300" y="371"/>
                    </a:lnTo>
                    <a:lnTo>
                      <a:pt x="270" y="385"/>
                    </a:lnTo>
                    <a:lnTo>
                      <a:pt x="236" y="395"/>
                    </a:lnTo>
                    <a:lnTo>
                      <a:pt x="200" y="399"/>
                    </a:lnTo>
                    <a:lnTo>
                      <a:pt x="164" y="395"/>
                    </a:lnTo>
                    <a:lnTo>
                      <a:pt x="130" y="385"/>
                    </a:lnTo>
                    <a:lnTo>
                      <a:pt x="99" y="371"/>
                    </a:lnTo>
                    <a:lnTo>
                      <a:pt x="71" y="352"/>
                    </a:lnTo>
                    <a:lnTo>
                      <a:pt x="47" y="328"/>
                    </a:lnTo>
                    <a:lnTo>
                      <a:pt x="27" y="299"/>
                    </a:lnTo>
                    <a:lnTo>
                      <a:pt x="13" y="269"/>
                    </a:lnTo>
                    <a:lnTo>
                      <a:pt x="3" y="235"/>
                    </a:lnTo>
                    <a:lnTo>
                      <a:pt x="0" y="199"/>
                    </a:lnTo>
                    <a:lnTo>
                      <a:pt x="3" y="163"/>
                    </a:lnTo>
                    <a:lnTo>
                      <a:pt x="13" y="129"/>
                    </a:lnTo>
                    <a:lnTo>
                      <a:pt x="27" y="99"/>
                    </a:lnTo>
                    <a:lnTo>
                      <a:pt x="47" y="70"/>
                    </a:lnTo>
                    <a:lnTo>
                      <a:pt x="71" y="46"/>
                    </a:lnTo>
                    <a:lnTo>
                      <a:pt x="99" y="27"/>
                    </a:lnTo>
                    <a:lnTo>
                      <a:pt x="130" y="12"/>
                    </a:lnTo>
                    <a:lnTo>
                      <a:pt x="164" y="3"/>
                    </a:lnTo>
                    <a:lnTo>
                      <a:pt x="20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600">
                  <a:latin typeface="+mn-ea"/>
                </a:endParaRPr>
              </a:p>
            </p:txBody>
          </p:sp>
          <p:sp>
            <p:nvSpPr>
              <p:cNvPr id="20" name="Freeform 15"/>
              <p:cNvSpPr/>
              <p:nvPr/>
            </p:nvSpPr>
            <p:spPr bwMode="auto">
              <a:xfrm>
                <a:off x="585" y="560"/>
                <a:ext cx="36" cy="37"/>
              </a:xfrm>
              <a:custGeom>
                <a:avLst/>
                <a:gdLst>
                  <a:gd name="T0" fmla="*/ 200 w 399"/>
                  <a:gd name="T1" fmla="*/ 0 h 399"/>
                  <a:gd name="T2" fmla="*/ 235 w 399"/>
                  <a:gd name="T3" fmla="*/ 3 h 399"/>
                  <a:gd name="T4" fmla="*/ 269 w 399"/>
                  <a:gd name="T5" fmla="*/ 12 h 399"/>
                  <a:gd name="T6" fmla="*/ 300 w 399"/>
                  <a:gd name="T7" fmla="*/ 27 h 399"/>
                  <a:gd name="T8" fmla="*/ 328 w 399"/>
                  <a:gd name="T9" fmla="*/ 46 h 399"/>
                  <a:gd name="T10" fmla="*/ 352 w 399"/>
                  <a:gd name="T11" fmla="*/ 70 h 399"/>
                  <a:gd name="T12" fmla="*/ 371 w 399"/>
                  <a:gd name="T13" fmla="*/ 99 h 399"/>
                  <a:gd name="T14" fmla="*/ 387 w 399"/>
                  <a:gd name="T15" fmla="*/ 129 h 399"/>
                  <a:gd name="T16" fmla="*/ 395 w 399"/>
                  <a:gd name="T17" fmla="*/ 163 h 399"/>
                  <a:gd name="T18" fmla="*/ 399 w 399"/>
                  <a:gd name="T19" fmla="*/ 199 h 399"/>
                  <a:gd name="T20" fmla="*/ 395 w 399"/>
                  <a:gd name="T21" fmla="*/ 235 h 399"/>
                  <a:gd name="T22" fmla="*/ 387 w 399"/>
                  <a:gd name="T23" fmla="*/ 269 h 399"/>
                  <a:gd name="T24" fmla="*/ 371 w 399"/>
                  <a:gd name="T25" fmla="*/ 299 h 399"/>
                  <a:gd name="T26" fmla="*/ 352 w 399"/>
                  <a:gd name="T27" fmla="*/ 328 h 399"/>
                  <a:gd name="T28" fmla="*/ 328 w 399"/>
                  <a:gd name="T29" fmla="*/ 352 h 399"/>
                  <a:gd name="T30" fmla="*/ 300 w 399"/>
                  <a:gd name="T31" fmla="*/ 371 h 399"/>
                  <a:gd name="T32" fmla="*/ 269 w 399"/>
                  <a:gd name="T33" fmla="*/ 385 h 399"/>
                  <a:gd name="T34" fmla="*/ 235 w 399"/>
                  <a:gd name="T35" fmla="*/ 395 h 399"/>
                  <a:gd name="T36" fmla="*/ 200 w 399"/>
                  <a:gd name="T37" fmla="*/ 399 h 399"/>
                  <a:gd name="T38" fmla="*/ 164 w 399"/>
                  <a:gd name="T39" fmla="*/ 395 h 399"/>
                  <a:gd name="T40" fmla="*/ 130 w 399"/>
                  <a:gd name="T41" fmla="*/ 385 h 399"/>
                  <a:gd name="T42" fmla="*/ 98 w 399"/>
                  <a:gd name="T43" fmla="*/ 371 h 399"/>
                  <a:gd name="T44" fmla="*/ 71 w 399"/>
                  <a:gd name="T45" fmla="*/ 352 h 399"/>
                  <a:gd name="T46" fmla="*/ 47 w 399"/>
                  <a:gd name="T47" fmla="*/ 328 h 399"/>
                  <a:gd name="T48" fmla="*/ 27 w 399"/>
                  <a:gd name="T49" fmla="*/ 299 h 399"/>
                  <a:gd name="T50" fmla="*/ 12 w 399"/>
                  <a:gd name="T51" fmla="*/ 269 h 399"/>
                  <a:gd name="T52" fmla="*/ 3 w 399"/>
                  <a:gd name="T53" fmla="*/ 235 h 399"/>
                  <a:gd name="T54" fmla="*/ 0 w 399"/>
                  <a:gd name="T55" fmla="*/ 199 h 399"/>
                  <a:gd name="T56" fmla="*/ 3 w 399"/>
                  <a:gd name="T57" fmla="*/ 163 h 399"/>
                  <a:gd name="T58" fmla="*/ 12 w 399"/>
                  <a:gd name="T59" fmla="*/ 129 h 399"/>
                  <a:gd name="T60" fmla="*/ 27 w 399"/>
                  <a:gd name="T61" fmla="*/ 99 h 399"/>
                  <a:gd name="T62" fmla="*/ 47 w 399"/>
                  <a:gd name="T63" fmla="*/ 70 h 399"/>
                  <a:gd name="T64" fmla="*/ 71 w 399"/>
                  <a:gd name="T65" fmla="*/ 46 h 399"/>
                  <a:gd name="T66" fmla="*/ 98 w 399"/>
                  <a:gd name="T67" fmla="*/ 27 h 399"/>
                  <a:gd name="T68" fmla="*/ 130 w 399"/>
                  <a:gd name="T69" fmla="*/ 12 h 399"/>
                  <a:gd name="T70" fmla="*/ 164 w 399"/>
                  <a:gd name="T71" fmla="*/ 3 h 399"/>
                  <a:gd name="T72" fmla="*/ 200 w 399"/>
                  <a:gd name="T73" fmla="*/ 0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99" h="399">
                    <a:moveTo>
                      <a:pt x="200" y="0"/>
                    </a:moveTo>
                    <a:lnTo>
                      <a:pt x="235" y="3"/>
                    </a:lnTo>
                    <a:lnTo>
                      <a:pt x="269" y="12"/>
                    </a:lnTo>
                    <a:lnTo>
                      <a:pt x="300" y="27"/>
                    </a:lnTo>
                    <a:lnTo>
                      <a:pt x="328" y="46"/>
                    </a:lnTo>
                    <a:lnTo>
                      <a:pt x="352" y="70"/>
                    </a:lnTo>
                    <a:lnTo>
                      <a:pt x="371" y="99"/>
                    </a:lnTo>
                    <a:lnTo>
                      <a:pt x="387" y="129"/>
                    </a:lnTo>
                    <a:lnTo>
                      <a:pt x="395" y="163"/>
                    </a:lnTo>
                    <a:lnTo>
                      <a:pt x="399" y="199"/>
                    </a:lnTo>
                    <a:lnTo>
                      <a:pt x="395" y="235"/>
                    </a:lnTo>
                    <a:lnTo>
                      <a:pt x="387" y="269"/>
                    </a:lnTo>
                    <a:lnTo>
                      <a:pt x="371" y="299"/>
                    </a:lnTo>
                    <a:lnTo>
                      <a:pt x="352" y="328"/>
                    </a:lnTo>
                    <a:lnTo>
                      <a:pt x="328" y="352"/>
                    </a:lnTo>
                    <a:lnTo>
                      <a:pt x="300" y="371"/>
                    </a:lnTo>
                    <a:lnTo>
                      <a:pt x="269" y="385"/>
                    </a:lnTo>
                    <a:lnTo>
                      <a:pt x="235" y="395"/>
                    </a:lnTo>
                    <a:lnTo>
                      <a:pt x="200" y="399"/>
                    </a:lnTo>
                    <a:lnTo>
                      <a:pt x="164" y="395"/>
                    </a:lnTo>
                    <a:lnTo>
                      <a:pt x="130" y="385"/>
                    </a:lnTo>
                    <a:lnTo>
                      <a:pt x="98" y="371"/>
                    </a:lnTo>
                    <a:lnTo>
                      <a:pt x="71" y="352"/>
                    </a:lnTo>
                    <a:lnTo>
                      <a:pt x="47" y="328"/>
                    </a:lnTo>
                    <a:lnTo>
                      <a:pt x="27" y="299"/>
                    </a:lnTo>
                    <a:lnTo>
                      <a:pt x="12" y="269"/>
                    </a:lnTo>
                    <a:lnTo>
                      <a:pt x="3" y="235"/>
                    </a:lnTo>
                    <a:lnTo>
                      <a:pt x="0" y="199"/>
                    </a:lnTo>
                    <a:lnTo>
                      <a:pt x="3" y="163"/>
                    </a:lnTo>
                    <a:lnTo>
                      <a:pt x="12" y="129"/>
                    </a:lnTo>
                    <a:lnTo>
                      <a:pt x="27" y="99"/>
                    </a:lnTo>
                    <a:lnTo>
                      <a:pt x="47" y="70"/>
                    </a:lnTo>
                    <a:lnTo>
                      <a:pt x="71" y="46"/>
                    </a:lnTo>
                    <a:lnTo>
                      <a:pt x="98" y="27"/>
                    </a:lnTo>
                    <a:lnTo>
                      <a:pt x="130" y="12"/>
                    </a:lnTo>
                    <a:lnTo>
                      <a:pt x="164" y="3"/>
                    </a:lnTo>
                    <a:lnTo>
                      <a:pt x="20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600">
                  <a:latin typeface="+mn-ea"/>
                </a:endParaRPr>
              </a:p>
            </p:txBody>
          </p:sp>
          <p:sp>
            <p:nvSpPr>
              <p:cNvPr id="21" name="Freeform 16"/>
              <p:cNvSpPr/>
              <p:nvPr/>
            </p:nvSpPr>
            <p:spPr bwMode="auto">
              <a:xfrm>
                <a:off x="729" y="560"/>
                <a:ext cx="37" cy="37"/>
              </a:xfrm>
              <a:custGeom>
                <a:avLst/>
                <a:gdLst>
                  <a:gd name="T0" fmla="*/ 199 w 400"/>
                  <a:gd name="T1" fmla="*/ 0 h 399"/>
                  <a:gd name="T2" fmla="*/ 236 w 400"/>
                  <a:gd name="T3" fmla="*/ 3 h 399"/>
                  <a:gd name="T4" fmla="*/ 269 w 400"/>
                  <a:gd name="T5" fmla="*/ 12 h 399"/>
                  <a:gd name="T6" fmla="*/ 301 w 400"/>
                  <a:gd name="T7" fmla="*/ 27 h 399"/>
                  <a:gd name="T8" fmla="*/ 328 w 400"/>
                  <a:gd name="T9" fmla="*/ 46 h 399"/>
                  <a:gd name="T10" fmla="*/ 352 w 400"/>
                  <a:gd name="T11" fmla="*/ 70 h 399"/>
                  <a:gd name="T12" fmla="*/ 372 w 400"/>
                  <a:gd name="T13" fmla="*/ 99 h 399"/>
                  <a:gd name="T14" fmla="*/ 387 w 400"/>
                  <a:gd name="T15" fmla="*/ 129 h 399"/>
                  <a:gd name="T16" fmla="*/ 396 w 400"/>
                  <a:gd name="T17" fmla="*/ 163 h 399"/>
                  <a:gd name="T18" fmla="*/ 400 w 400"/>
                  <a:gd name="T19" fmla="*/ 199 h 399"/>
                  <a:gd name="T20" fmla="*/ 396 w 400"/>
                  <a:gd name="T21" fmla="*/ 235 h 399"/>
                  <a:gd name="T22" fmla="*/ 387 w 400"/>
                  <a:gd name="T23" fmla="*/ 269 h 399"/>
                  <a:gd name="T24" fmla="*/ 372 w 400"/>
                  <a:gd name="T25" fmla="*/ 299 h 399"/>
                  <a:gd name="T26" fmla="*/ 352 w 400"/>
                  <a:gd name="T27" fmla="*/ 328 h 399"/>
                  <a:gd name="T28" fmla="*/ 328 w 400"/>
                  <a:gd name="T29" fmla="*/ 352 h 399"/>
                  <a:gd name="T30" fmla="*/ 301 w 400"/>
                  <a:gd name="T31" fmla="*/ 371 h 399"/>
                  <a:gd name="T32" fmla="*/ 269 w 400"/>
                  <a:gd name="T33" fmla="*/ 385 h 399"/>
                  <a:gd name="T34" fmla="*/ 236 w 400"/>
                  <a:gd name="T35" fmla="*/ 395 h 399"/>
                  <a:gd name="T36" fmla="*/ 199 w 400"/>
                  <a:gd name="T37" fmla="*/ 399 h 399"/>
                  <a:gd name="T38" fmla="*/ 164 w 400"/>
                  <a:gd name="T39" fmla="*/ 395 h 399"/>
                  <a:gd name="T40" fmla="*/ 131 w 400"/>
                  <a:gd name="T41" fmla="*/ 385 h 399"/>
                  <a:gd name="T42" fmla="*/ 99 w 400"/>
                  <a:gd name="T43" fmla="*/ 371 h 399"/>
                  <a:gd name="T44" fmla="*/ 71 w 400"/>
                  <a:gd name="T45" fmla="*/ 352 h 399"/>
                  <a:gd name="T46" fmla="*/ 47 w 400"/>
                  <a:gd name="T47" fmla="*/ 328 h 399"/>
                  <a:gd name="T48" fmla="*/ 28 w 400"/>
                  <a:gd name="T49" fmla="*/ 299 h 399"/>
                  <a:gd name="T50" fmla="*/ 12 w 400"/>
                  <a:gd name="T51" fmla="*/ 269 h 399"/>
                  <a:gd name="T52" fmla="*/ 4 w 400"/>
                  <a:gd name="T53" fmla="*/ 235 h 399"/>
                  <a:gd name="T54" fmla="*/ 0 w 400"/>
                  <a:gd name="T55" fmla="*/ 199 h 399"/>
                  <a:gd name="T56" fmla="*/ 4 w 400"/>
                  <a:gd name="T57" fmla="*/ 163 h 399"/>
                  <a:gd name="T58" fmla="*/ 12 w 400"/>
                  <a:gd name="T59" fmla="*/ 129 h 399"/>
                  <a:gd name="T60" fmla="*/ 28 w 400"/>
                  <a:gd name="T61" fmla="*/ 99 h 399"/>
                  <a:gd name="T62" fmla="*/ 47 w 400"/>
                  <a:gd name="T63" fmla="*/ 70 h 399"/>
                  <a:gd name="T64" fmla="*/ 71 w 400"/>
                  <a:gd name="T65" fmla="*/ 46 h 399"/>
                  <a:gd name="T66" fmla="*/ 99 w 400"/>
                  <a:gd name="T67" fmla="*/ 27 h 399"/>
                  <a:gd name="T68" fmla="*/ 131 w 400"/>
                  <a:gd name="T69" fmla="*/ 12 h 399"/>
                  <a:gd name="T70" fmla="*/ 164 w 400"/>
                  <a:gd name="T71" fmla="*/ 3 h 399"/>
                  <a:gd name="T72" fmla="*/ 199 w 400"/>
                  <a:gd name="T73" fmla="*/ 0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00" h="399">
                    <a:moveTo>
                      <a:pt x="199" y="0"/>
                    </a:moveTo>
                    <a:lnTo>
                      <a:pt x="236" y="3"/>
                    </a:lnTo>
                    <a:lnTo>
                      <a:pt x="269" y="12"/>
                    </a:lnTo>
                    <a:lnTo>
                      <a:pt x="301" y="27"/>
                    </a:lnTo>
                    <a:lnTo>
                      <a:pt x="328" y="46"/>
                    </a:lnTo>
                    <a:lnTo>
                      <a:pt x="352" y="70"/>
                    </a:lnTo>
                    <a:lnTo>
                      <a:pt x="372" y="99"/>
                    </a:lnTo>
                    <a:lnTo>
                      <a:pt x="387" y="129"/>
                    </a:lnTo>
                    <a:lnTo>
                      <a:pt x="396" y="163"/>
                    </a:lnTo>
                    <a:lnTo>
                      <a:pt x="400" y="199"/>
                    </a:lnTo>
                    <a:lnTo>
                      <a:pt x="396" y="235"/>
                    </a:lnTo>
                    <a:lnTo>
                      <a:pt x="387" y="269"/>
                    </a:lnTo>
                    <a:lnTo>
                      <a:pt x="372" y="299"/>
                    </a:lnTo>
                    <a:lnTo>
                      <a:pt x="352" y="328"/>
                    </a:lnTo>
                    <a:lnTo>
                      <a:pt x="328" y="352"/>
                    </a:lnTo>
                    <a:lnTo>
                      <a:pt x="301" y="371"/>
                    </a:lnTo>
                    <a:lnTo>
                      <a:pt x="269" y="385"/>
                    </a:lnTo>
                    <a:lnTo>
                      <a:pt x="236" y="395"/>
                    </a:lnTo>
                    <a:lnTo>
                      <a:pt x="199" y="399"/>
                    </a:lnTo>
                    <a:lnTo>
                      <a:pt x="164" y="395"/>
                    </a:lnTo>
                    <a:lnTo>
                      <a:pt x="131" y="385"/>
                    </a:lnTo>
                    <a:lnTo>
                      <a:pt x="99" y="371"/>
                    </a:lnTo>
                    <a:lnTo>
                      <a:pt x="71" y="352"/>
                    </a:lnTo>
                    <a:lnTo>
                      <a:pt x="47" y="328"/>
                    </a:lnTo>
                    <a:lnTo>
                      <a:pt x="28" y="299"/>
                    </a:lnTo>
                    <a:lnTo>
                      <a:pt x="12" y="269"/>
                    </a:lnTo>
                    <a:lnTo>
                      <a:pt x="4" y="235"/>
                    </a:lnTo>
                    <a:lnTo>
                      <a:pt x="0" y="199"/>
                    </a:lnTo>
                    <a:lnTo>
                      <a:pt x="4" y="163"/>
                    </a:lnTo>
                    <a:lnTo>
                      <a:pt x="12" y="129"/>
                    </a:lnTo>
                    <a:lnTo>
                      <a:pt x="28" y="99"/>
                    </a:lnTo>
                    <a:lnTo>
                      <a:pt x="47" y="70"/>
                    </a:lnTo>
                    <a:lnTo>
                      <a:pt x="71" y="46"/>
                    </a:lnTo>
                    <a:lnTo>
                      <a:pt x="99" y="27"/>
                    </a:lnTo>
                    <a:lnTo>
                      <a:pt x="131" y="12"/>
                    </a:lnTo>
                    <a:lnTo>
                      <a:pt x="164" y="3"/>
                    </a:lnTo>
                    <a:lnTo>
                      <a:pt x="19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600">
                  <a:latin typeface="+mn-ea"/>
                </a:endParaRPr>
              </a:p>
            </p:txBody>
          </p:sp>
          <p:sp>
            <p:nvSpPr>
              <p:cNvPr id="22" name="Freeform 17"/>
              <p:cNvSpPr/>
              <p:nvPr/>
            </p:nvSpPr>
            <p:spPr bwMode="auto">
              <a:xfrm>
                <a:off x="551" y="548"/>
                <a:ext cx="55" cy="0"/>
              </a:xfrm>
              <a:custGeom>
                <a:avLst/>
                <a:gdLst>
                  <a:gd name="T0" fmla="*/ 37 w 610"/>
                  <a:gd name="T1" fmla="*/ 0 h 2"/>
                  <a:gd name="T2" fmla="*/ 574 w 610"/>
                  <a:gd name="T3" fmla="*/ 0 h 2"/>
                  <a:gd name="T4" fmla="*/ 610 w 610"/>
                  <a:gd name="T5" fmla="*/ 2 h 2"/>
                  <a:gd name="T6" fmla="*/ 0 w 610"/>
                  <a:gd name="T7" fmla="*/ 2 h 2"/>
                  <a:gd name="T8" fmla="*/ 37 w 610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0" h="2">
                    <a:moveTo>
                      <a:pt x="37" y="0"/>
                    </a:moveTo>
                    <a:lnTo>
                      <a:pt x="574" y="0"/>
                    </a:lnTo>
                    <a:lnTo>
                      <a:pt x="610" y="2"/>
                    </a:lnTo>
                    <a:lnTo>
                      <a:pt x="0" y="2"/>
                    </a:lnTo>
                    <a:lnTo>
                      <a:pt x="3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600">
                  <a:latin typeface="+mn-ea"/>
                </a:endParaRPr>
              </a:p>
            </p:txBody>
          </p:sp>
          <p:sp>
            <p:nvSpPr>
              <p:cNvPr id="23" name="Freeform 18"/>
              <p:cNvSpPr>
                <a:spLocks noEditPoints="1"/>
              </p:cNvSpPr>
              <p:nvPr/>
            </p:nvSpPr>
            <p:spPr bwMode="auto">
              <a:xfrm>
                <a:off x="502" y="270"/>
                <a:ext cx="307" cy="261"/>
              </a:xfrm>
              <a:custGeom>
                <a:avLst/>
                <a:gdLst>
                  <a:gd name="T0" fmla="*/ 537 w 3373"/>
                  <a:gd name="T1" fmla="*/ 2238 h 2872"/>
                  <a:gd name="T2" fmla="*/ 891 w 3373"/>
                  <a:gd name="T3" fmla="*/ 2782 h 2872"/>
                  <a:gd name="T4" fmla="*/ 720 w 3373"/>
                  <a:gd name="T5" fmla="*/ 2068 h 2872"/>
                  <a:gd name="T6" fmla="*/ 1039 w 3373"/>
                  <a:gd name="T7" fmla="*/ 2317 h 2872"/>
                  <a:gd name="T8" fmla="*/ 1091 w 3373"/>
                  <a:gd name="T9" fmla="*/ 2245 h 2872"/>
                  <a:gd name="T10" fmla="*/ 1187 w 3373"/>
                  <a:gd name="T11" fmla="*/ 2114 h 2872"/>
                  <a:gd name="T12" fmla="*/ 1318 w 3373"/>
                  <a:gd name="T13" fmla="*/ 1940 h 2872"/>
                  <a:gd name="T14" fmla="*/ 1475 w 3373"/>
                  <a:gd name="T15" fmla="*/ 1738 h 2872"/>
                  <a:gd name="T16" fmla="*/ 1651 w 3373"/>
                  <a:gd name="T17" fmla="*/ 1521 h 2872"/>
                  <a:gd name="T18" fmla="*/ 1837 w 3373"/>
                  <a:gd name="T19" fmla="*/ 1304 h 2872"/>
                  <a:gd name="T20" fmla="*/ 2025 w 3373"/>
                  <a:gd name="T21" fmla="*/ 1102 h 2872"/>
                  <a:gd name="T22" fmla="*/ 2207 w 3373"/>
                  <a:gd name="T23" fmla="*/ 931 h 2872"/>
                  <a:gd name="T24" fmla="*/ 3149 w 3373"/>
                  <a:gd name="T25" fmla="*/ 75 h 2872"/>
                  <a:gd name="T26" fmla="*/ 3067 w 3373"/>
                  <a:gd name="T27" fmla="*/ 141 h 2872"/>
                  <a:gd name="T28" fmla="*/ 3067 w 3373"/>
                  <a:gd name="T29" fmla="*/ 249 h 2872"/>
                  <a:gd name="T30" fmla="*/ 3149 w 3373"/>
                  <a:gd name="T31" fmla="*/ 314 h 2872"/>
                  <a:gd name="T32" fmla="*/ 3254 w 3373"/>
                  <a:gd name="T33" fmla="*/ 290 h 2872"/>
                  <a:gd name="T34" fmla="*/ 3300 w 3373"/>
                  <a:gd name="T35" fmla="*/ 194 h 2872"/>
                  <a:gd name="T36" fmla="*/ 3254 w 3373"/>
                  <a:gd name="T37" fmla="*/ 99 h 2872"/>
                  <a:gd name="T38" fmla="*/ 3178 w 3373"/>
                  <a:gd name="T39" fmla="*/ 0 h 2872"/>
                  <a:gd name="T40" fmla="*/ 3276 w 3373"/>
                  <a:gd name="T41" fmla="*/ 26 h 2872"/>
                  <a:gd name="T42" fmla="*/ 3360 w 3373"/>
                  <a:gd name="T43" fmla="*/ 127 h 2872"/>
                  <a:gd name="T44" fmla="*/ 3361 w 3373"/>
                  <a:gd name="T45" fmla="*/ 262 h 2872"/>
                  <a:gd name="T46" fmla="*/ 3277 w 3373"/>
                  <a:gd name="T47" fmla="*/ 362 h 2872"/>
                  <a:gd name="T48" fmla="*/ 3238 w 3373"/>
                  <a:gd name="T49" fmla="*/ 1366 h 2872"/>
                  <a:gd name="T50" fmla="*/ 3297 w 3373"/>
                  <a:gd name="T51" fmla="*/ 1446 h 2872"/>
                  <a:gd name="T52" fmla="*/ 3278 w 3373"/>
                  <a:gd name="T53" fmla="*/ 1542 h 2872"/>
                  <a:gd name="T54" fmla="*/ 3229 w 3373"/>
                  <a:gd name="T55" fmla="*/ 1621 h 2872"/>
                  <a:gd name="T56" fmla="*/ 3261 w 3373"/>
                  <a:gd name="T57" fmla="*/ 1681 h 2872"/>
                  <a:gd name="T58" fmla="*/ 3339 w 3373"/>
                  <a:gd name="T59" fmla="*/ 1696 h 2872"/>
                  <a:gd name="T60" fmla="*/ 3323 w 3373"/>
                  <a:gd name="T61" fmla="*/ 1809 h 2872"/>
                  <a:gd name="T62" fmla="*/ 3259 w 3373"/>
                  <a:gd name="T63" fmla="*/ 1891 h 2872"/>
                  <a:gd name="T64" fmla="*/ 3161 w 3373"/>
                  <a:gd name="T65" fmla="*/ 1912 h 2872"/>
                  <a:gd name="T66" fmla="*/ 3089 w 3373"/>
                  <a:gd name="T67" fmla="*/ 1860 h 2872"/>
                  <a:gd name="T68" fmla="*/ 3053 w 3373"/>
                  <a:gd name="T69" fmla="*/ 1780 h 2872"/>
                  <a:gd name="T70" fmla="*/ 3126 w 3373"/>
                  <a:gd name="T71" fmla="*/ 1772 h 2872"/>
                  <a:gd name="T72" fmla="*/ 3159 w 3373"/>
                  <a:gd name="T73" fmla="*/ 1830 h 2872"/>
                  <a:gd name="T74" fmla="*/ 3219 w 3373"/>
                  <a:gd name="T75" fmla="*/ 1831 h 2872"/>
                  <a:gd name="T76" fmla="*/ 3263 w 3373"/>
                  <a:gd name="T77" fmla="*/ 1758 h 2872"/>
                  <a:gd name="T78" fmla="*/ 3197 w 3373"/>
                  <a:gd name="T79" fmla="*/ 1727 h 2872"/>
                  <a:gd name="T80" fmla="*/ 3158 w 3373"/>
                  <a:gd name="T81" fmla="*/ 1630 h 2872"/>
                  <a:gd name="T82" fmla="*/ 3082 w 3373"/>
                  <a:gd name="T83" fmla="*/ 1549 h 2872"/>
                  <a:gd name="T84" fmla="*/ 3057 w 3373"/>
                  <a:gd name="T85" fmla="*/ 1446 h 2872"/>
                  <a:gd name="T86" fmla="*/ 3117 w 3373"/>
                  <a:gd name="T87" fmla="*/ 1366 h 2872"/>
                  <a:gd name="T88" fmla="*/ 3087 w 3373"/>
                  <a:gd name="T89" fmla="*/ 367 h 2872"/>
                  <a:gd name="T90" fmla="*/ 3044 w 3373"/>
                  <a:gd name="T91" fmla="*/ 370 h 2872"/>
                  <a:gd name="T92" fmla="*/ 2965 w 3373"/>
                  <a:gd name="T93" fmla="*/ 445 h 2872"/>
                  <a:gd name="T94" fmla="*/ 2836 w 3373"/>
                  <a:gd name="T95" fmla="*/ 571 h 2872"/>
                  <a:gd name="T96" fmla="*/ 2666 w 3373"/>
                  <a:gd name="T97" fmla="*/ 740 h 2872"/>
                  <a:gd name="T98" fmla="*/ 2466 w 3373"/>
                  <a:gd name="T99" fmla="*/ 944 h 2872"/>
                  <a:gd name="T100" fmla="*/ 2247 w 3373"/>
                  <a:gd name="T101" fmla="*/ 1174 h 2872"/>
                  <a:gd name="T102" fmla="*/ 2020 w 3373"/>
                  <a:gd name="T103" fmla="*/ 1423 h 2872"/>
                  <a:gd name="T104" fmla="*/ 1794 w 3373"/>
                  <a:gd name="T105" fmla="*/ 1681 h 2872"/>
                  <a:gd name="T106" fmla="*/ 1582 w 3373"/>
                  <a:gd name="T107" fmla="*/ 1940 h 2872"/>
                  <a:gd name="T108" fmla="*/ 1393 w 3373"/>
                  <a:gd name="T109" fmla="*/ 2193 h 2872"/>
                  <a:gd name="T110" fmla="*/ 1239 w 3373"/>
                  <a:gd name="T111" fmla="*/ 2432 h 2872"/>
                  <a:gd name="T112" fmla="*/ 1130 w 3373"/>
                  <a:gd name="T113" fmla="*/ 2648 h 2872"/>
                  <a:gd name="T114" fmla="*/ 1076 w 3373"/>
                  <a:gd name="T115" fmla="*/ 2832 h 2872"/>
                  <a:gd name="T116" fmla="*/ 0 w 3373"/>
                  <a:gd name="T117" fmla="*/ 2778 h 2872"/>
                  <a:gd name="T118" fmla="*/ 318 w 3373"/>
                  <a:gd name="T119" fmla="*/ 2106 h 2872"/>
                  <a:gd name="T120" fmla="*/ 2985 w 3373"/>
                  <a:gd name="T121" fmla="*/ 159 h 2872"/>
                  <a:gd name="T122" fmla="*/ 3052 w 3373"/>
                  <a:gd name="T123" fmla="*/ 46 h 2872"/>
                  <a:gd name="T124" fmla="*/ 3178 w 3373"/>
                  <a:gd name="T125" fmla="*/ 0 h 2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373" h="2872">
                    <a:moveTo>
                      <a:pt x="346" y="2238"/>
                    </a:moveTo>
                    <a:lnTo>
                      <a:pt x="346" y="2505"/>
                    </a:lnTo>
                    <a:lnTo>
                      <a:pt x="537" y="2505"/>
                    </a:lnTo>
                    <a:lnTo>
                      <a:pt x="537" y="2238"/>
                    </a:lnTo>
                    <a:lnTo>
                      <a:pt x="346" y="2238"/>
                    </a:lnTo>
                    <a:close/>
                    <a:moveTo>
                      <a:pt x="691" y="2215"/>
                    </a:moveTo>
                    <a:lnTo>
                      <a:pt x="691" y="2782"/>
                    </a:lnTo>
                    <a:lnTo>
                      <a:pt x="891" y="2782"/>
                    </a:lnTo>
                    <a:lnTo>
                      <a:pt x="891" y="2215"/>
                    </a:lnTo>
                    <a:lnTo>
                      <a:pt x="691" y="2215"/>
                    </a:lnTo>
                    <a:close/>
                    <a:moveTo>
                      <a:pt x="2292" y="860"/>
                    </a:moveTo>
                    <a:lnTo>
                      <a:pt x="720" y="2068"/>
                    </a:lnTo>
                    <a:lnTo>
                      <a:pt x="1028" y="2075"/>
                    </a:lnTo>
                    <a:lnTo>
                      <a:pt x="1032" y="2326"/>
                    </a:lnTo>
                    <a:lnTo>
                      <a:pt x="1035" y="2324"/>
                    </a:lnTo>
                    <a:lnTo>
                      <a:pt x="1039" y="2317"/>
                    </a:lnTo>
                    <a:lnTo>
                      <a:pt x="1048" y="2305"/>
                    </a:lnTo>
                    <a:lnTo>
                      <a:pt x="1060" y="2289"/>
                    </a:lnTo>
                    <a:lnTo>
                      <a:pt x="1074" y="2269"/>
                    </a:lnTo>
                    <a:lnTo>
                      <a:pt x="1091" y="2245"/>
                    </a:lnTo>
                    <a:lnTo>
                      <a:pt x="1111" y="2216"/>
                    </a:lnTo>
                    <a:lnTo>
                      <a:pt x="1134" y="2186"/>
                    </a:lnTo>
                    <a:lnTo>
                      <a:pt x="1159" y="2151"/>
                    </a:lnTo>
                    <a:lnTo>
                      <a:pt x="1187" y="2114"/>
                    </a:lnTo>
                    <a:lnTo>
                      <a:pt x="1216" y="2075"/>
                    </a:lnTo>
                    <a:lnTo>
                      <a:pt x="1248" y="2032"/>
                    </a:lnTo>
                    <a:lnTo>
                      <a:pt x="1282" y="1987"/>
                    </a:lnTo>
                    <a:lnTo>
                      <a:pt x="1318" y="1940"/>
                    </a:lnTo>
                    <a:lnTo>
                      <a:pt x="1355" y="1891"/>
                    </a:lnTo>
                    <a:lnTo>
                      <a:pt x="1393" y="1841"/>
                    </a:lnTo>
                    <a:lnTo>
                      <a:pt x="1434" y="1790"/>
                    </a:lnTo>
                    <a:lnTo>
                      <a:pt x="1475" y="1738"/>
                    </a:lnTo>
                    <a:lnTo>
                      <a:pt x="1518" y="1684"/>
                    </a:lnTo>
                    <a:lnTo>
                      <a:pt x="1562" y="1630"/>
                    </a:lnTo>
                    <a:lnTo>
                      <a:pt x="1605" y="1575"/>
                    </a:lnTo>
                    <a:lnTo>
                      <a:pt x="1651" y="1521"/>
                    </a:lnTo>
                    <a:lnTo>
                      <a:pt x="1697" y="1465"/>
                    </a:lnTo>
                    <a:lnTo>
                      <a:pt x="1743" y="1411"/>
                    </a:lnTo>
                    <a:lnTo>
                      <a:pt x="1790" y="1357"/>
                    </a:lnTo>
                    <a:lnTo>
                      <a:pt x="1837" y="1304"/>
                    </a:lnTo>
                    <a:lnTo>
                      <a:pt x="1884" y="1252"/>
                    </a:lnTo>
                    <a:lnTo>
                      <a:pt x="1931" y="1200"/>
                    </a:lnTo>
                    <a:lnTo>
                      <a:pt x="1978" y="1150"/>
                    </a:lnTo>
                    <a:lnTo>
                      <a:pt x="2025" y="1102"/>
                    </a:lnTo>
                    <a:lnTo>
                      <a:pt x="2071" y="1056"/>
                    </a:lnTo>
                    <a:lnTo>
                      <a:pt x="2117" y="1012"/>
                    </a:lnTo>
                    <a:lnTo>
                      <a:pt x="2162" y="970"/>
                    </a:lnTo>
                    <a:lnTo>
                      <a:pt x="2207" y="931"/>
                    </a:lnTo>
                    <a:lnTo>
                      <a:pt x="2249" y="894"/>
                    </a:lnTo>
                    <a:lnTo>
                      <a:pt x="2292" y="860"/>
                    </a:lnTo>
                    <a:close/>
                    <a:moveTo>
                      <a:pt x="3178" y="72"/>
                    </a:moveTo>
                    <a:lnTo>
                      <a:pt x="3149" y="75"/>
                    </a:lnTo>
                    <a:lnTo>
                      <a:pt x="3124" y="84"/>
                    </a:lnTo>
                    <a:lnTo>
                      <a:pt x="3101" y="99"/>
                    </a:lnTo>
                    <a:lnTo>
                      <a:pt x="3081" y="118"/>
                    </a:lnTo>
                    <a:lnTo>
                      <a:pt x="3067" y="141"/>
                    </a:lnTo>
                    <a:lnTo>
                      <a:pt x="3058" y="167"/>
                    </a:lnTo>
                    <a:lnTo>
                      <a:pt x="3055" y="194"/>
                    </a:lnTo>
                    <a:lnTo>
                      <a:pt x="3058" y="223"/>
                    </a:lnTo>
                    <a:lnTo>
                      <a:pt x="3067" y="249"/>
                    </a:lnTo>
                    <a:lnTo>
                      <a:pt x="3081" y="271"/>
                    </a:lnTo>
                    <a:lnTo>
                      <a:pt x="3101" y="290"/>
                    </a:lnTo>
                    <a:lnTo>
                      <a:pt x="3124" y="304"/>
                    </a:lnTo>
                    <a:lnTo>
                      <a:pt x="3149" y="314"/>
                    </a:lnTo>
                    <a:lnTo>
                      <a:pt x="3178" y="316"/>
                    </a:lnTo>
                    <a:lnTo>
                      <a:pt x="3206" y="314"/>
                    </a:lnTo>
                    <a:lnTo>
                      <a:pt x="3231" y="304"/>
                    </a:lnTo>
                    <a:lnTo>
                      <a:pt x="3254" y="290"/>
                    </a:lnTo>
                    <a:lnTo>
                      <a:pt x="3273" y="271"/>
                    </a:lnTo>
                    <a:lnTo>
                      <a:pt x="3288" y="249"/>
                    </a:lnTo>
                    <a:lnTo>
                      <a:pt x="3297" y="223"/>
                    </a:lnTo>
                    <a:lnTo>
                      <a:pt x="3300" y="194"/>
                    </a:lnTo>
                    <a:lnTo>
                      <a:pt x="3297" y="167"/>
                    </a:lnTo>
                    <a:lnTo>
                      <a:pt x="3288" y="141"/>
                    </a:lnTo>
                    <a:lnTo>
                      <a:pt x="3273" y="118"/>
                    </a:lnTo>
                    <a:lnTo>
                      <a:pt x="3254" y="99"/>
                    </a:lnTo>
                    <a:lnTo>
                      <a:pt x="3231" y="84"/>
                    </a:lnTo>
                    <a:lnTo>
                      <a:pt x="3206" y="75"/>
                    </a:lnTo>
                    <a:lnTo>
                      <a:pt x="3178" y="72"/>
                    </a:lnTo>
                    <a:close/>
                    <a:moveTo>
                      <a:pt x="3178" y="0"/>
                    </a:moveTo>
                    <a:lnTo>
                      <a:pt x="3178" y="0"/>
                    </a:lnTo>
                    <a:lnTo>
                      <a:pt x="3213" y="2"/>
                    </a:lnTo>
                    <a:lnTo>
                      <a:pt x="3245" y="12"/>
                    </a:lnTo>
                    <a:lnTo>
                      <a:pt x="3276" y="26"/>
                    </a:lnTo>
                    <a:lnTo>
                      <a:pt x="3303" y="46"/>
                    </a:lnTo>
                    <a:lnTo>
                      <a:pt x="3327" y="69"/>
                    </a:lnTo>
                    <a:lnTo>
                      <a:pt x="3346" y="96"/>
                    </a:lnTo>
                    <a:lnTo>
                      <a:pt x="3360" y="127"/>
                    </a:lnTo>
                    <a:lnTo>
                      <a:pt x="3370" y="159"/>
                    </a:lnTo>
                    <a:lnTo>
                      <a:pt x="3373" y="194"/>
                    </a:lnTo>
                    <a:lnTo>
                      <a:pt x="3370" y="229"/>
                    </a:lnTo>
                    <a:lnTo>
                      <a:pt x="3361" y="262"/>
                    </a:lnTo>
                    <a:lnTo>
                      <a:pt x="3346" y="292"/>
                    </a:lnTo>
                    <a:lnTo>
                      <a:pt x="3327" y="320"/>
                    </a:lnTo>
                    <a:lnTo>
                      <a:pt x="3304" y="343"/>
                    </a:lnTo>
                    <a:lnTo>
                      <a:pt x="3277" y="362"/>
                    </a:lnTo>
                    <a:lnTo>
                      <a:pt x="3246" y="376"/>
                    </a:lnTo>
                    <a:lnTo>
                      <a:pt x="3214" y="386"/>
                    </a:lnTo>
                    <a:lnTo>
                      <a:pt x="3214" y="1356"/>
                    </a:lnTo>
                    <a:lnTo>
                      <a:pt x="3238" y="1366"/>
                    </a:lnTo>
                    <a:lnTo>
                      <a:pt x="3259" y="1381"/>
                    </a:lnTo>
                    <a:lnTo>
                      <a:pt x="3276" y="1400"/>
                    </a:lnTo>
                    <a:lnTo>
                      <a:pt x="3289" y="1422"/>
                    </a:lnTo>
                    <a:lnTo>
                      <a:pt x="3297" y="1446"/>
                    </a:lnTo>
                    <a:lnTo>
                      <a:pt x="3300" y="1472"/>
                    </a:lnTo>
                    <a:lnTo>
                      <a:pt x="3298" y="1497"/>
                    </a:lnTo>
                    <a:lnTo>
                      <a:pt x="3290" y="1521"/>
                    </a:lnTo>
                    <a:lnTo>
                      <a:pt x="3278" y="1542"/>
                    </a:lnTo>
                    <a:lnTo>
                      <a:pt x="3263" y="1560"/>
                    </a:lnTo>
                    <a:lnTo>
                      <a:pt x="3244" y="1574"/>
                    </a:lnTo>
                    <a:lnTo>
                      <a:pt x="3224" y="1585"/>
                    </a:lnTo>
                    <a:lnTo>
                      <a:pt x="3229" y="1621"/>
                    </a:lnTo>
                    <a:lnTo>
                      <a:pt x="3237" y="1649"/>
                    </a:lnTo>
                    <a:lnTo>
                      <a:pt x="3243" y="1671"/>
                    </a:lnTo>
                    <a:lnTo>
                      <a:pt x="3250" y="1676"/>
                    </a:lnTo>
                    <a:lnTo>
                      <a:pt x="3261" y="1681"/>
                    </a:lnTo>
                    <a:lnTo>
                      <a:pt x="3275" y="1685"/>
                    </a:lnTo>
                    <a:lnTo>
                      <a:pt x="3290" y="1690"/>
                    </a:lnTo>
                    <a:lnTo>
                      <a:pt x="3307" y="1692"/>
                    </a:lnTo>
                    <a:lnTo>
                      <a:pt x="3339" y="1696"/>
                    </a:lnTo>
                    <a:lnTo>
                      <a:pt x="3339" y="1728"/>
                    </a:lnTo>
                    <a:lnTo>
                      <a:pt x="3337" y="1755"/>
                    </a:lnTo>
                    <a:lnTo>
                      <a:pt x="3332" y="1782"/>
                    </a:lnTo>
                    <a:lnTo>
                      <a:pt x="3323" y="1809"/>
                    </a:lnTo>
                    <a:lnTo>
                      <a:pt x="3311" y="1834"/>
                    </a:lnTo>
                    <a:lnTo>
                      <a:pt x="3297" y="1855"/>
                    </a:lnTo>
                    <a:lnTo>
                      <a:pt x="3279" y="1875"/>
                    </a:lnTo>
                    <a:lnTo>
                      <a:pt x="3259" y="1891"/>
                    </a:lnTo>
                    <a:lnTo>
                      <a:pt x="3237" y="1905"/>
                    </a:lnTo>
                    <a:lnTo>
                      <a:pt x="3211" y="1912"/>
                    </a:lnTo>
                    <a:lnTo>
                      <a:pt x="3185" y="1915"/>
                    </a:lnTo>
                    <a:lnTo>
                      <a:pt x="3161" y="1912"/>
                    </a:lnTo>
                    <a:lnTo>
                      <a:pt x="3139" y="1905"/>
                    </a:lnTo>
                    <a:lnTo>
                      <a:pt x="3121" y="1893"/>
                    </a:lnTo>
                    <a:lnTo>
                      <a:pt x="3104" y="1877"/>
                    </a:lnTo>
                    <a:lnTo>
                      <a:pt x="3089" y="1860"/>
                    </a:lnTo>
                    <a:lnTo>
                      <a:pt x="3077" y="1840"/>
                    </a:lnTo>
                    <a:lnTo>
                      <a:pt x="3067" y="1821"/>
                    </a:lnTo>
                    <a:lnTo>
                      <a:pt x="3058" y="1800"/>
                    </a:lnTo>
                    <a:lnTo>
                      <a:pt x="3053" y="1780"/>
                    </a:lnTo>
                    <a:lnTo>
                      <a:pt x="3049" y="1763"/>
                    </a:lnTo>
                    <a:lnTo>
                      <a:pt x="3120" y="1749"/>
                    </a:lnTo>
                    <a:lnTo>
                      <a:pt x="3122" y="1758"/>
                    </a:lnTo>
                    <a:lnTo>
                      <a:pt x="3126" y="1772"/>
                    </a:lnTo>
                    <a:lnTo>
                      <a:pt x="3132" y="1787"/>
                    </a:lnTo>
                    <a:lnTo>
                      <a:pt x="3139" y="1803"/>
                    </a:lnTo>
                    <a:lnTo>
                      <a:pt x="3149" y="1818"/>
                    </a:lnTo>
                    <a:lnTo>
                      <a:pt x="3159" y="1830"/>
                    </a:lnTo>
                    <a:lnTo>
                      <a:pt x="3172" y="1839"/>
                    </a:lnTo>
                    <a:lnTo>
                      <a:pt x="3185" y="1842"/>
                    </a:lnTo>
                    <a:lnTo>
                      <a:pt x="3203" y="1840"/>
                    </a:lnTo>
                    <a:lnTo>
                      <a:pt x="3219" y="1831"/>
                    </a:lnTo>
                    <a:lnTo>
                      <a:pt x="3233" y="1818"/>
                    </a:lnTo>
                    <a:lnTo>
                      <a:pt x="3246" y="1801"/>
                    </a:lnTo>
                    <a:lnTo>
                      <a:pt x="3256" y="1780"/>
                    </a:lnTo>
                    <a:lnTo>
                      <a:pt x="3263" y="1758"/>
                    </a:lnTo>
                    <a:lnTo>
                      <a:pt x="3246" y="1753"/>
                    </a:lnTo>
                    <a:lnTo>
                      <a:pt x="3229" y="1746"/>
                    </a:lnTo>
                    <a:lnTo>
                      <a:pt x="3213" y="1738"/>
                    </a:lnTo>
                    <a:lnTo>
                      <a:pt x="3197" y="1727"/>
                    </a:lnTo>
                    <a:lnTo>
                      <a:pt x="3185" y="1714"/>
                    </a:lnTo>
                    <a:lnTo>
                      <a:pt x="3175" y="1697"/>
                    </a:lnTo>
                    <a:lnTo>
                      <a:pt x="3166" y="1665"/>
                    </a:lnTo>
                    <a:lnTo>
                      <a:pt x="3158" y="1630"/>
                    </a:lnTo>
                    <a:lnTo>
                      <a:pt x="3151" y="1592"/>
                    </a:lnTo>
                    <a:lnTo>
                      <a:pt x="3125" y="1583"/>
                    </a:lnTo>
                    <a:lnTo>
                      <a:pt x="3102" y="1569"/>
                    </a:lnTo>
                    <a:lnTo>
                      <a:pt x="3082" y="1549"/>
                    </a:lnTo>
                    <a:lnTo>
                      <a:pt x="3067" y="1526"/>
                    </a:lnTo>
                    <a:lnTo>
                      <a:pt x="3058" y="1501"/>
                    </a:lnTo>
                    <a:lnTo>
                      <a:pt x="3055" y="1473"/>
                    </a:lnTo>
                    <a:lnTo>
                      <a:pt x="3057" y="1446"/>
                    </a:lnTo>
                    <a:lnTo>
                      <a:pt x="3066" y="1422"/>
                    </a:lnTo>
                    <a:lnTo>
                      <a:pt x="3079" y="1400"/>
                    </a:lnTo>
                    <a:lnTo>
                      <a:pt x="3097" y="1381"/>
                    </a:lnTo>
                    <a:lnTo>
                      <a:pt x="3117" y="1366"/>
                    </a:lnTo>
                    <a:lnTo>
                      <a:pt x="3142" y="1356"/>
                    </a:lnTo>
                    <a:lnTo>
                      <a:pt x="3142" y="386"/>
                    </a:lnTo>
                    <a:lnTo>
                      <a:pt x="3113" y="379"/>
                    </a:lnTo>
                    <a:lnTo>
                      <a:pt x="3087" y="367"/>
                    </a:lnTo>
                    <a:lnTo>
                      <a:pt x="3064" y="352"/>
                    </a:lnTo>
                    <a:lnTo>
                      <a:pt x="3062" y="355"/>
                    </a:lnTo>
                    <a:lnTo>
                      <a:pt x="3055" y="360"/>
                    </a:lnTo>
                    <a:lnTo>
                      <a:pt x="3044" y="370"/>
                    </a:lnTo>
                    <a:lnTo>
                      <a:pt x="3030" y="383"/>
                    </a:lnTo>
                    <a:lnTo>
                      <a:pt x="3012" y="400"/>
                    </a:lnTo>
                    <a:lnTo>
                      <a:pt x="2991" y="421"/>
                    </a:lnTo>
                    <a:lnTo>
                      <a:pt x="2965" y="445"/>
                    </a:lnTo>
                    <a:lnTo>
                      <a:pt x="2938" y="472"/>
                    </a:lnTo>
                    <a:lnTo>
                      <a:pt x="2906" y="502"/>
                    </a:lnTo>
                    <a:lnTo>
                      <a:pt x="2873" y="535"/>
                    </a:lnTo>
                    <a:lnTo>
                      <a:pt x="2836" y="571"/>
                    </a:lnTo>
                    <a:lnTo>
                      <a:pt x="2797" y="610"/>
                    </a:lnTo>
                    <a:lnTo>
                      <a:pt x="2756" y="651"/>
                    </a:lnTo>
                    <a:lnTo>
                      <a:pt x="2712" y="695"/>
                    </a:lnTo>
                    <a:lnTo>
                      <a:pt x="2666" y="740"/>
                    </a:lnTo>
                    <a:lnTo>
                      <a:pt x="2619" y="788"/>
                    </a:lnTo>
                    <a:lnTo>
                      <a:pt x="2570" y="838"/>
                    </a:lnTo>
                    <a:lnTo>
                      <a:pt x="2518" y="891"/>
                    </a:lnTo>
                    <a:lnTo>
                      <a:pt x="2466" y="944"/>
                    </a:lnTo>
                    <a:lnTo>
                      <a:pt x="2413" y="1000"/>
                    </a:lnTo>
                    <a:lnTo>
                      <a:pt x="2359" y="1056"/>
                    </a:lnTo>
                    <a:lnTo>
                      <a:pt x="2303" y="1114"/>
                    </a:lnTo>
                    <a:lnTo>
                      <a:pt x="2247" y="1174"/>
                    </a:lnTo>
                    <a:lnTo>
                      <a:pt x="2190" y="1235"/>
                    </a:lnTo>
                    <a:lnTo>
                      <a:pt x="2133" y="1296"/>
                    </a:lnTo>
                    <a:lnTo>
                      <a:pt x="2077" y="1360"/>
                    </a:lnTo>
                    <a:lnTo>
                      <a:pt x="2020" y="1423"/>
                    </a:lnTo>
                    <a:lnTo>
                      <a:pt x="1963" y="1486"/>
                    </a:lnTo>
                    <a:lnTo>
                      <a:pt x="1906" y="1550"/>
                    </a:lnTo>
                    <a:lnTo>
                      <a:pt x="1850" y="1616"/>
                    </a:lnTo>
                    <a:lnTo>
                      <a:pt x="1794" y="1681"/>
                    </a:lnTo>
                    <a:lnTo>
                      <a:pt x="1740" y="1745"/>
                    </a:lnTo>
                    <a:lnTo>
                      <a:pt x="1686" y="1811"/>
                    </a:lnTo>
                    <a:lnTo>
                      <a:pt x="1634" y="1876"/>
                    </a:lnTo>
                    <a:lnTo>
                      <a:pt x="1582" y="1940"/>
                    </a:lnTo>
                    <a:lnTo>
                      <a:pt x="1532" y="2005"/>
                    </a:lnTo>
                    <a:lnTo>
                      <a:pt x="1484" y="2068"/>
                    </a:lnTo>
                    <a:lnTo>
                      <a:pt x="1438" y="2131"/>
                    </a:lnTo>
                    <a:lnTo>
                      <a:pt x="1393" y="2193"/>
                    </a:lnTo>
                    <a:lnTo>
                      <a:pt x="1352" y="2255"/>
                    </a:lnTo>
                    <a:lnTo>
                      <a:pt x="1311" y="2315"/>
                    </a:lnTo>
                    <a:lnTo>
                      <a:pt x="1274" y="2374"/>
                    </a:lnTo>
                    <a:lnTo>
                      <a:pt x="1239" y="2432"/>
                    </a:lnTo>
                    <a:lnTo>
                      <a:pt x="1207" y="2489"/>
                    </a:lnTo>
                    <a:lnTo>
                      <a:pt x="1178" y="2543"/>
                    </a:lnTo>
                    <a:lnTo>
                      <a:pt x="1153" y="2597"/>
                    </a:lnTo>
                    <a:lnTo>
                      <a:pt x="1130" y="2648"/>
                    </a:lnTo>
                    <a:lnTo>
                      <a:pt x="1111" y="2697"/>
                    </a:lnTo>
                    <a:lnTo>
                      <a:pt x="1096" y="2745"/>
                    </a:lnTo>
                    <a:lnTo>
                      <a:pt x="1084" y="2790"/>
                    </a:lnTo>
                    <a:lnTo>
                      <a:pt x="1076" y="2832"/>
                    </a:lnTo>
                    <a:lnTo>
                      <a:pt x="1073" y="2872"/>
                    </a:lnTo>
                    <a:lnTo>
                      <a:pt x="216" y="2872"/>
                    </a:lnTo>
                    <a:lnTo>
                      <a:pt x="215" y="2778"/>
                    </a:lnTo>
                    <a:lnTo>
                      <a:pt x="0" y="2778"/>
                    </a:lnTo>
                    <a:lnTo>
                      <a:pt x="0" y="2488"/>
                    </a:lnTo>
                    <a:lnTo>
                      <a:pt x="209" y="2488"/>
                    </a:lnTo>
                    <a:lnTo>
                      <a:pt x="209" y="2106"/>
                    </a:lnTo>
                    <a:lnTo>
                      <a:pt x="318" y="2106"/>
                    </a:lnTo>
                    <a:lnTo>
                      <a:pt x="2984" y="218"/>
                    </a:lnTo>
                    <a:lnTo>
                      <a:pt x="2983" y="206"/>
                    </a:lnTo>
                    <a:lnTo>
                      <a:pt x="2982" y="194"/>
                    </a:lnTo>
                    <a:lnTo>
                      <a:pt x="2985" y="159"/>
                    </a:lnTo>
                    <a:lnTo>
                      <a:pt x="2994" y="127"/>
                    </a:lnTo>
                    <a:lnTo>
                      <a:pt x="3009" y="96"/>
                    </a:lnTo>
                    <a:lnTo>
                      <a:pt x="3028" y="69"/>
                    </a:lnTo>
                    <a:lnTo>
                      <a:pt x="3052" y="46"/>
                    </a:lnTo>
                    <a:lnTo>
                      <a:pt x="3079" y="26"/>
                    </a:lnTo>
                    <a:lnTo>
                      <a:pt x="3110" y="12"/>
                    </a:lnTo>
                    <a:lnTo>
                      <a:pt x="3143" y="2"/>
                    </a:lnTo>
                    <a:lnTo>
                      <a:pt x="317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600">
                  <a:latin typeface="+mn-ea"/>
                </a:endParaRPr>
              </a:p>
            </p:txBody>
          </p:sp>
          <p:sp>
            <p:nvSpPr>
              <p:cNvPr id="24" name="Freeform 19"/>
              <p:cNvSpPr>
                <a:spLocks noEditPoints="1"/>
              </p:cNvSpPr>
              <p:nvPr/>
            </p:nvSpPr>
            <p:spPr bwMode="auto">
              <a:xfrm>
                <a:off x="502" y="461"/>
                <a:ext cx="313" cy="110"/>
              </a:xfrm>
              <a:custGeom>
                <a:avLst/>
                <a:gdLst>
                  <a:gd name="T0" fmla="*/ 3236 w 3441"/>
                  <a:gd name="T1" fmla="*/ 552 h 1205"/>
                  <a:gd name="T2" fmla="*/ 3236 w 3441"/>
                  <a:gd name="T3" fmla="*/ 525 h 1205"/>
                  <a:gd name="T4" fmla="*/ 3232 w 3441"/>
                  <a:gd name="T5" fmla="*/ 454 h 1205"/>
                  <a:gd name="T6" fmla="*/ 3218 w 3441"/>
                  <a:gd name="T7" fmla="*/ 361 h 1205"/>
                  <a:gd name="T8" fmla="*/ 3190 w 3441"/>
                  <a:gd name="T9" fmla="*/ 261 h 1205"/>
                  <a:gd name="T10" fmla="*/ 3143 w 3441"/>
                  <a:gd name="T11" fmla="*/ 175 h 1205"/>
                  <a:gd name="T12" fmla="*/ 2878 w 3441"/>
                  <a:gd name="T13" fmla="*/ 136 h 1205"/>
                  <a:gd name="T14" fmla="*/ 2777 w 3441"/>
                  <a:gd name="T15" fmla="*/ 552 h 1205"/>
                  <a:gd name="T16" fmla="*/ 2916 w 3441"/>
                  <a:gd name="T17" fmla="*/ 0 h 1205"/>
                  <a:gd name="T18" fmla="*/ 3048 w 3441"/>
                  <a:gd name="T19" fmla="*/ 15 h 1205"/>
                  <a:gd name="T20" fmla="*/ 3163 w 3441"/>
                  <a:gd name="T21" fmla="*/ 64 h 1205"/>
                  <a:gd name="T22" fmla="*/ 3241 w 3441"/>
                  <a:gd name="T23" fmla="*/ 145 h 1205"/>
                  <a:gd name="T24" fmla="*/ 3300 w 3441"/>
                  <a:gd name="T25" fmla="*/ 269 h 1205"/>
                  <a:gd name="T26" fmla="*/ 3343 w 3441"/>
                  <a:gd name="T27" fmla="*/ 423 h 1205"/>
                  <a:gd name="T28" fmla="*/ 3374 w 3441"/>
                  <a:gd name="T29" fmla="*/ 595 h 1205"/>
                  <a:gd name="T30" fmla="*/ 3392 w 3441"/>
                  <a:gd name="T31" fmla="*/ 776 h 1205"/>
                  <a:gd name="T32" fmla="*/ 3398 w 3441"/>
                  <a:gd name="T33" fmla="*/ 952 h 1205"/>
                  <a:gd name="T34" fmla="*/ 3441 w 3441"/>
                  <a:gd name="T35" fmla="*/ 1205 h 1205"/>
                  <a:gd name="T36" fmla="*/ 2984 w 3441"/>
                  <a:gd name="T37" fmla="*/ 1126 h 1205"/>
                  <a:gd name="T38" fmla="*/ 2902 w 3441"/>
                  <a:gd name="T39" fmla="*/ 1031 h 1205"/>
                  <a:gd name="T40" fmla="*/ 2788 w 3441"/>
                  <a:gd name="T41" fmla="*/ 973 h 1205"/>
                  <a:gd name="T42" fmla="*/ 2655 w 3441"/>
                  <a:gd name="T43" fmla="*/ 964 h 1205"/>
                  <a:gd name="T44" fmla="*/ 2533 w 3441"/>
                  <a:gd name="T45" fmla="*/ 1007 h 1205"/>
                  <a:gd name="T46" fmla="*/ 2439 w 3441"/>
                  <a:gd name="T47" fmla="*/ 1091 h 1205"/>
                  <a:gd name="T48" fmla="*/ 2383 w 3441"/>
                  <a:gd name="T49" fmla="*/ 1205 h 1205"/>
                  <a:gd name="T50" fmla="*/ 1404 w 3441"/>
                  <a:gd name="T51" fmla="*/ 1120 h 1205"/>
                  <a:gd name="T52" fmla="*/ 1315 w 3441"/>
                  <a:gd name="T53" fmla="*/ 1019 h 1205"/>
                  <a:gd name="T54" fmla="*/ 1193 w 3441"/>
                  <a:gd name="T55" fmla="*/ 960 h 1205"/>
                  <a:gd name="T56" fmla="*/ 573 w 3441"/>
                  <a:gd name="T57" fmla="*/ 949 h 1205"/>
                  <a:gd name="T58" fmla="*/ 458 w 3441"/>
                  <a:gd name="T59" fmla="*/ 970 h 1205"/>
                  <a:gd name="T60" fmla="*/ 357 w 3441"/>
                  <a:gd name="T61" fmla="*/ 1027 h 1205"/>
                  <a:gd name="T62" fmla="*/ 278 w 3441"/>
                  <a:gd name="T63" fmla="*/ 1122 h 1205"/>
                  <a:gd name="T64" fmla="*/ 25 w 3441"/>
                  <a:gd name="T65" fmla="*/ 1205 h 1205"/>
                  <a:gd name="T66" fmla="*/ 91 w 3441"/>
                  <a:gd name="T67" fmla="*/ 994 h 1205"/>
                  <a:gd name="T68" fmla="*/ 161 w 3441"/>
                  <a:gd name="T69" fmla="*/ 879 h 1205"/>
                  <a:gd name="T70" fmla="*/ 1078 w 3441"/>
                  <a:gd name="T71" fmla="*/ 849 h 1205"/>
                  <a:gd name="T72" fmla="*/ 2181 w 3441"/>
                  <a:gd name="T73" fmla="*/ 795 h 1205"/>
                  <a:gd name="T74" fmla="*/ 2335 w 3441"/>
                  <a:gd name="T75" fmla="*/ 889 h 1205"/>
                  <a:gd name="T76" fmla="*/ 2427 w 3441"/>
                  <a:gd name="T77" fmla="*/ 824 h 1205"/>
                  <a:gd name="T78" fmla="*/ 2507 w 3441"/>
                  <a:gd name="T79" fmla="*/ 62 h 1205"/>
                  <a:gd name="T80" fmla="*/ 2561 w 3441"/>
                  <a:gd name="T81" fmla="*/ 47 h 1205"/>
                  <a:gd name="T82" fmla="*/ 2657 w 3441"/>
                  <a:gd name="T83" fmla="*/ 25 h 1205"/>
                  <a:gd name="T84" fmla="*/ 2780 w 3441"/>
                  <a:gd name="T85" fmla="*/ 5 h 1205"/>
                  <a:gd name="T86" fmla="*/ 2916 w 3441"/>
                  <a:gd name="T87" fmla="*/ 0 h 1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41" h="1205">
                    <a:moveTo>
                      <a:pt x="2878" y="136"/>
                    </a:moveTo>
                    <a:lnTo>
                      <a:pt x="2878" y="552"/>
                    </a:lnTo>
                    <a:lnTo>
                      <a:pt x="3236" y="552"/>
                    </a:lnTo>
                    <a:lnTo>
                      <a:pt x="3236" y="549"/>
                    </a:lnTo>
                    <a:lnTo>
                      <a:pt x="3236" y="540"/>
                    </a:lnTo>
                    <a:lnTo>
                      <a:pt x="3236" y="525"/>
                    </a:lnTo>
                    <a:lnTo>
                      <a:pt x="3235" y="506"/>
                    </a:lnTo>
                    <a:lnTo>
                      <a:pt x="3234" y="482"/>
                    </a:lnTo>
                    <a:lnTo>
                      <a:pt x="3232" y="454"/>
                    </a:lnTo>
                    <a:lnTo>
                      <a:pt x="3229" y="425"/>
                    </a:lnTo>
                    <a:lnTo>
                      <a:pt x="3223" y="393"/>
                    </a:lnTo>
                    <a:lnTo>
                      <a:pt x="3218" y="361"/>
                    </a:lnTo>
                    <a:lnTo>
                      <a:pt x="3210" y="327"/>
                    </a:lnTo>
                    <a:lnTo>
                      <a:pt x="3201" y="293"/>
                    </a:lnTo>
                    <a:lnTo>
                      <a:pt x="3190" y="261"/>
                    </a:lnTo>
                    <a:lnTo>
                      <a:pt x="3177" y="230"/>
                    </a:lnTo>
                    <a:lnTo>
                      <a:pt x="3162" y="201"/>
                    </a:lnTo>
                    <a:lnTo>
                      <a:pt x="3143" y="175"/>
                    </a:lnTo>
                    <a:lnTo>
                      <a:pt x="3124" y="153"/>
                    </a:lnTo>
                    <a:lnTo>
                      <a:pt x="3100" y="136"/>
                    </a:lnTo>
                    <a:lnTo>
                      <a:pt x="2878" y="136"/>
                    </a:lnTo>
                    <a:close/>
                    <a:moveTo>
                      <a:pt x="2604" y="136"/>
                    </a:moveTo>
                    <a:lnTo>
                      <a:pt x="2604" y="552"/>
                    </a:lnTo>
                    <a:lnTo>
                      <a:pt x="2777" y="552"/>
                    </a:lnTo>
                    <a:lnTo>
                      <a:pt x="2777" y="136"/>
                    </a:lnTo>
                    <a:lnTo>
                      <a:pt x="2604" y="136"/>
                    </a:lnTo>
                    <a:close/>
                    <a:moveTo>
                      <a:pt x="2916" y="0"/>
                    </a:moveTo>
                    <a:lnTo>
                      <a:pt x="2961" y="2"/>
                    </a:lnTo>
                    <a:lnTo>
                      <a:pt x="3006" y="7"/>
                    </a:lnTo>
                    <a:lnTo>
                      <a:pt x="3048" y="15"/>
                    </a:lnTo>
                    <a:lnTo>
                      <a:pt x="3090" y="27"/>
                    </a:lnTo>
                    <a:lnTo>
                      <a:pt x="3128" y="43"/>
                    </a:lnTo>
                    <a:lnTo>
                      <a:pt x="3163" y="64"/>
                    </a:lnTo>
                    <a:lnTo>
                      <a:pt x="3191" y="86"/>
                    </a:lnTo>
                    <a:lnTo>
                      <a:pt x="3217" y="113"/>
                    </a:lnTo>
                    <a:lnTo>
                      <a:pt x="3241" y="145"/>
                    </a:lnTo>
                    <a:lnTo>
                      <a:pt x="3261" y="182"/>
                    </a:lnTo>
                    <a:lnTo>
                      <a:pt x="3281" y="223"/>
                    </a:lnTo>
                    <a:lnTo>
                      <a:pt x="3300" y="269"/>
                    </a:lnTo>
                    <a:lnTo>
                      <a:pt x="3316" y="317"/>
                    </a:lnTo>
                    <a:lnTo>
                      <a:pt x="3330" y="368"/>
                    </a:lnTo>
                    <a:lnTo>
                      <a:pt x="3343" y="423"/>
                    </a:lnTo>
                    <a:lnTo>
                      <a:pt x="3355" y="478"/>
                    </a:lnTo>
                    <a:lnTo>
                      <a:pt x="3365" y="536"/>
                    </a:lnTo>
                    <a:lnTo>
                      <a:pt x="3374" y="595"/>
                    </a:lnTo>
                    <a:lnTo>
                      <a:pt x="3381" y="655"/>
                    </a:lnTo>
                    <a:lnTo>
                      <a:pt x="3387" y="716"/>
                    </a:lnTo>
                    <a:lnTo>
                      <a:pt x="3392" y="776"/>
                    </a:lnTo>
                    <a:lnTo>
                      <a:pt x="3395" y="836"/>
                    </a:lnTo>
                    <a:lnTo>
                      <a:pt x="3397" y="895"/>
                    </a:lnTo>
                    <a:lnTo>
                      <a:pt x="3398" y="952"/>
                    </a:lnTo>
                    <a:lnTo>
                      <a:pt x="3398" y="1009"/>
                    </a:lnTo>
                    <a:lnTo>
                      <a:pt x="3441" y="1009"/>
                    </a:lnTo>
                    <a:lnTo>
                      <a:pt x="3441" y="1205"/>
                    </a:lnTo>
                    <a:lnTo>
                      <a:pt x="3015" y="1205"/>
                    </a:lnTo>
                    <a:lnTo>
                      <a:pt x="3002" y="1165"/>
                    </a:lnTo>
                    <a:lnTo>
                      <a:pt x="2984" y="1126"/>
                    </a:lnTo>
                    <a:lnTo>
                      <a:pt x="2961" y="1091"/>
                    </a:lnTo>
                    <a:lnTo>
                      <a:pt x="2932" y="1059"/>
                    </a:lnTo>
                    <a:lnTo>
                      <a:pt x="2902" y="1031"/>
                    </a:lnTo>
                    <a:lnTo>
                      <a:pt x="2867" y="1007"/>
                    </a:lnTo>
                    <a:lnTo>
                      <a:pt x="2828" y="987"/>
                    </a:lnTo>
                    <a:lnTo>
                      <a:pt x="2788" y="973"/>
                    </a:lnTo>
                    <a:lnTo>
                      <a:pt x="2744" y="964"/>
                    </a:lnTo>
                    <a:lnTo>
                      <a:pt x="2699" y="961"/>
                    </a:lnTo>
                    <a:lnTo>
                      <a:pt x="2655" y="964"/>
                    </a:lnTo>
                    <a:lnTo>
                      <a:pt x="2612" y="973"/>
                    </a:lnTo>
                    <a:lnTo>
                      <a:pt x="2571" y="987"/>
                    </a:lnTo>
                    <a:lnTo>
                      <a:pt x="2533" y="1007"/>
                    </a:lnTo>
                    <a:lnTo>
                      <a:pt x="2498" y="1031"/>
                    </a:lnTo>
                    <a:lnTo>
                      <a:pt x="2468" y="1059"/>
                    </a:lnTo>
                    <a:lnTo>
                      <a:pt x="2439" y="1091"/>
                    </a:lnTo>
                    <a:lnTo>
                      <a:pt x="2416" y="1126"/>
                    </a:lnTo>
                    <a:lnTo>
                      <a:pt x="2398" y="1165"/>
                    </a:lnTo>
                    <a:lnTo>
                      <a:pt x="2383" y="1205"/>
                    </a:lnTo>
                    <a:lnTo>
                      <a:pt x="1438" y="1205"/>
                    </a:lnTo>
                    <a:lnTo>
                      <a:pt x="1423" y="1162"/>
                    </a:lnTo>
                    <a:lnTo>
                      <a:pt x="1404" y="1120"/>
                    </a:lnTo>
                    <a:lnTo>
                      <a:pt x="1379" y="1083"/>
                    </a:lnTo>
                    <a:lnTo>
                      <a:pt x="1349" y="1049"/>
                    </a:lnTo>
                    <a:lnTo>
                      <a:pt x="1315" y="1019"/>
                    </a:lnTo>
                    <a:lnTo>
                      <a:pt x="1277" y="994"/>
                    </a:lnTo>
                    <a:lnTo>
                      <a:pt x="1237" y="974"/>
                    </a:lnTo>
                    <a:lnTo>
                      <a:pt x="1193" y="960"/>
                    </a:lnTo>
                    <a:lnTo>
                      <a:pt x="1146" y="951"/>
                    </a:lnTo>
                    <a:lnTo>
                      <a:pt x="1110" y="949"/>
                    </a:lnTo>
                    <a:lnTo>
                      <a:pt x="573" y="949"/>
                    </a:lnTo>
                    <a:lnTo>
                      <a:pt x="536" y="951"/>
                    </a:lnTo>
                    <a:lnTo>
                      <a:pt x="496" y="958"/>
                    </a:lnTo>
                    <a:lnTo>
                      <a:pt x="458" y="970"/>
                    </a:lnTo>
                    <a:lnTo>
                      <a:pt x="422" y="985"/>
                    </a:lnTo>
                    <a:lnTo>
                      <a:pt x="389" y="1004"/>
                    </a:lnTo>
                    <a:lnTo>
                      <a:pt x="357" y="1027"/>
                    </a:lnTo>
                    <a:lnTo>
                      <a:pt x="329" y="1053"/>
                    </a:lnTo>
                    <a:lnTo>
                      <a:pt x="301" y="1087"/>
                    </a:lnTo>
                    <a:lnTo>
                      <a:pt x="278" y="1122"/>
                    </a:lnTo>
                    <a:lnTo>
                      <a:pt x="258" y="1163"/>
                    </a:lnTo>
                    <a:lnTo>
                      <a:pt x="245" y="1205"/>
                    </a:lnTo>
                    <a:lnTo>
                      <a:pt x="25" y="1205"/>
                    </a:lnTo>
                    <a:lnTo>
                      <a:pt x="25" y="1060"/>
                    </a:lnTo>
                    <a:lnTo>
                      <a:pt x="91" y="1060"/>
                    </a:lnTo>
                    <a:lnTo>
                      <a:pt x="91" y="994"/>
                    </a:lnTo>
                    <a:lnTo>
                      <a:pt x="0" y="994"/>
                    </a:lnTo>
                    <a:lnTo>
                      <a:pt x="0" y="879"/>
                    </a:lnTo>
                    <a:lnTo>
                      <a:pt x="161" y="879"/>
                    </a:lnTo>
                    <a:lnTo>
                      <a:pt x="161" y="801"/>
                    </a:lnTo>
                    <a:lnTo>
                      <a:pt x="1078" y="801"/>
                    </a:lnTo>
                    <a:lnTo>
                      <a:pt x="1078" y="849"/>
                    </a:lnTo>
                    <a:lnTo>
                      <a:pt x="1180" y="849"/>
                    </a:lnTo>
                    <a:lnTo>
                      <a:pt x="1180" y="795"/>
                    </a:lnTo>
                    <a:lnTo>
                      <a:pt x="2181" y="795"/>
                    </a:lnTo>
                    <a:lnTo>
                      <a:pt x="2172" y="64"/>
                    </a:lnTo>
                    <a:lnTo>
                      <a:pt x="2309" y="64"/>
                    </a:lnTo>
                    <a:lnTo>
                      <a:pt x="2335" y="889"/>
                    </a:lnTo>
                    <a:lnTo>
                      <a:pt x="2362" y="865"/>
                    </a:lnTo>
                    <a:lnTo>
                      <a:pt x="2392" y="843"/>
                    </a:lnTo>
                    <a:lnTo>
                      <a:pt x="2427" y="824"/>
                    </a:lnTo>
                    <a:lnTo>
                      <a:pt x="2467" y="805"/>
                    </a:lnTo>
                    <a:lnTo>
                      <a:pt x="2467" y="62"/>
                    </a:lnTo>
                    <a:lnTo>
                      <a:pt x="2507" y="62"/>
                    </a:lnTo>
                    <a:lnTo>
                      <a:pt x="2519" y="58"/>
                    </a:lnTo>
                    <a:lnTo>
                      <a:pt x="2538" y="52"/>
                    </a:lnTo>
                    <a:lnTo>
                      <a:pt x="2561" y="47"/>
                    </a:lnTo>
                    <a:lnTo>
                      <a:pt x="2589" y="39"/>
                    </a:lnTo>
                    <a:lnTo>
                      <a:pt x="2621" y="32"/>
                    </a:lnTo>
                    <a:lnTo>
                      <a:pt x="2657" y="25"/>
                    </a:lnTo>
                    <a:lnTo>
                      <a:pt x="2695" y="17"/>
                    </a:lnTo>
                    <a:lnTo>
                      <a:pt x="2737" y="11"/>
                    </a:lnTo>
                    <a:lnTo>
                      <a:pt x="2780" y="5"/>
                    </a:lnTo>
                    <a:lnTo>
                      <a:pt x="2824" y="2"/>
                    </a:lnTo>
                    <a:lnTo>
                      <a:pt x="2870" y="0"/>
                    </a:lnTo>
                    <a:lnTo>
                      <a:pt x="29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600">
                  <a:latin typeface="+mn-ea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6096000" y="1771650"/>
            <a:ext cx="3048000" cy="2114550"/>
            <a:chOff x="6096000" y="1771650"/>
            <a:chExt cx="3048000" cy="2114550"/>
          </a:xfrm>
        </p:grpSpPr>
        <p:sp>
          <p:nvSpPr>
            <p:cNvPr id="17" name="Rectangle 8"/>
            <p:cNvSpPr/>
            <p:nvPr/>
          </p:nvSpPr>
          <p:spPr>
            <a:xfrm>
              <a:off x="6096000" y="1771650"/>
              <a:ext cx="3048000" cy="2114550"/>
            </a:xfrm>
            <a:prstGeom prst="rect">
              <a:avLst/>
            </a:prstGeom>
            <a:solidFill>
              <a:srgbClr val="236A8A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24000" rIns="324000" rtlCol="0" anchor="ctr"/>
            <a:lstStyle/>
            <a:p>
              <a:pPr algn="ctr"/>
              <a:endParaRPr lang="en-US" sz="1400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endParaRPr>
            </a:p>
            <a:p>
              <a:pPr algn="ctr"/>
              <a:endParaRPr lang="en-US" sz="1400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endParaRPr>
            </a:p>
            <a:p>
              <a:pPr algn="ctr"/>
              <a:endParaRPr lang="en-US" sz="1400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endParaRPr>
            </a:p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+mn-ea"/>
                  <a:cs typeface="Arial" panose="020B0604020202020204" pitchFamily="34" charset="0"/>
                </a:rPr>
                <a:t>请在此处输入描述性文字，简要概况重点内容即可。</a:t>
              </a:r>
              <a:endParaRPr lang="en-US" altLang="zh-CN" sz="1400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endParaRPr>
            </a:p>
          </p:txBody>
        </p:sp>
        <p:sp>
          <p:nvSpPr>
            <p:cNvPr id="33" name="Freeform 35"/>
            <p:cNvSpPr>
              <a:spLocks noEditPoints="1"/>
            </p:cNvSpPr>
            <p:nvPr/>
          </p:nvSpPr>
          <p:spPr bwMode="auto">
            <a:xfrm>
              <a:off x="7266553" y="2151664"/>
              <a:ext cx="695410" cy="677261"/>
            </a:xfrm>
            <a:custGeom>
              <a:avLst/>
              <a:gdLst>
                <a:gd name="T0" fmla="*/ 2535 w 3555"/>
                <a:gd name="T1" fmla="*/ 2612 h 3432"/>
                <a:gd name="T2" fmla="*/ 1701 w 3555"/>
                <a:gd name="T3" fmla="*/ 900 h 3432"/>
                <a:gd name="T4" fmla="*/ 1515 w 3555"/>
                <a:gd name="T5" fmla="*/ 780 h 3432"/>
                <a:gd name="T6" fmla="*/ 1196 w 3555"/>
                <a:gd name="T7" fmla="*/ 900 h 3432"/>
                <a:gd name="T8" fmla="*/ 930 w 3555"/>
                <a:gd name="T9" fmla="*/ 1100 h 3432"/>
                <a:gd name="T10" fmla="*/ 729 w 3555"/>
                <a:gd name="T11" fmla="*/ 1366 h 3432"/>
                <a:gd name="T12" fmla="*/ 608 w 3555"/>
                <a:gd name="T13" fmla="*/ 1681 h 3432"/>
                <a:gd name="T14" fmla="*/ 582 w 3555"/>
                <a:gd name="T15" fmla="*/ 2032 h 3432"/>
                <a:gd name="T16" fmla="*/ 658 w 3555"/>
                <a:gd name="T17" fmla="*/ 2368 h 3432"/>
                <a:gd name="T18" fmla="*/ 820 w 3555"/>
                <a:gd name="T19" fmla="*/ 2661 h 3432"/>
                <a:gd name="T20" fmla="*/ 1056 w 3555"/>
                <a:gd name="T21" fmla="*/ 2895 h 3432"/>
                <a:gd name="T22" fmla="*/ 1350 w 3555"/>
                <a:gd name="T23" fmla="*/ 3057 h 3432"/>
                <a:gd name="T24" fmla="*/ 1688 w 3555"/>
                <a:gd name="T25" fmla="*/ 3131 h 3432"/>
                <a:gd name="T26" fmla="*/ 2040 w 3555"/>
                <a:gd name="T27" fmla="*/ 3106 h 3432"/>
                <a:gd name="T28" fmla="*/ 2357 w 3555"/>
                <a:gd name="T29" fmla="*/ 2986 h 3432"/>
                <a:gd name="T30" fmla="*/ 2624 w 3555"/>
                <a:gd name="T31" fmla="*/ 2785 h 3432"/>
                <a:gd name="T32" fmla="*/ 2826 w 3555"/>
                <a:gd name="T33" fmla="*/ 2521 h 3432"/>
                <a:gd name="T34" fmla="*/ 2947 w 3555"/>
                <a:gd name="T35" fmla="*/ 2204 h 3432"/>
                <a:gd name="T36" fmla="*/ 2972 w 3555"/>
                <a:gd name="T37" fmla="*/ 1855 h 3432"/>
                <a:gd name="T38" fmla="*/ 2897 w 3555"/>
                <a:gd name="T39" fmla="*/ 1519 h 3432"/>
                <a:gd name="T40" fmla="*/ 2734 w 3555"/>
                <a:gd name="T41" fmla="*/ 1226 h 3432"/>
                <a:gd name="T42" fmla="*/ 2498 w 3555"/>
                <a:gd name="T43" fmla="*/ 992 h 3432"/>
                <a:gd name="T44" fmla="*/ 2204 w 3555"/>
                <a:gd name="T45" fmla="*/ 829 h 3432"/>
                <a:gd name="T46" fmla="*/ 1866 w 3555"/>
                <a:gd name="T47" fmla="*/ 755 h 3432"/>
                <a:gd name="T48" fmla="*/ 1981 w 3555"/>
                <a:gd name="T49" fmla="*/ 467 h 3432"/>
                <a:gd name="T50" fmla="*/ 2361 w 3555"/>
                <a:gd name="T51" fmla="*/ 571 h 3432"/>
                <a:gd name="T52" fmla="*/ 2693 w 3555"/>
                <a:gd name="T53" fmla="*/ 764 h 3432"/>
                <a:gd name="T54" fmla="*/ 2963 w 3555"/>
                <a:gd name="T55" fmla="*/ 1033 h 3432"/>
                <a:gd name="T56" fmla="*/ 3157 w 3555"/>
                <a:gd name="T57" fmla="*/ 1363 h 3432"/>
                <a:gd name="T58" fmla="*/ 3262 w 3555"/>
                <a:gd name="T59" fmla="*/ 1741 h 3432"/>
                <a:gd name="T60" fmla="*/ 3261 w 3555"/>
                <a:gd name="T61" fmla="*/ 2145 h 3432"/>
                <a:gd name="T62" fmla="*/ 3157 w 3555"/>
                <a:gd name="T63" fmla="*/ 2523 h 3432"/>
                <a:gd name="T64" fmla="*/ 2963 w 3555"/>
                <a:gd name="T65" fmla="*/ 2853 h 3432"/>
                <a:gd name="T66" fmla="*/ 2693 w 3555"/>
                <a:gd name="T67" fmla="*/ 3122 h 3432"/>
                <a:gd name="T68" fmla="*/ 2361 w 3555"/>
                <a:gd name="T69" fmla="*/ 3316 h 3432"/>
                <a:gd name="T70" fmla="*/ 1981 w 3555"/>
                <a:gd name="T71" fmla="*/ 3419 h 3432"/>
                <a:gd name="T72" fmla="*/ 1574 w 3555"/>
                <a:gd name="T73" fmla="*/ 3419 h 3432"/>
                <a:gd name="T74" fmla="*/ 1194 w 3555"/>
                <a:gd name="T75" fmla="*/ 3316 h 3432"/>
                <a:gd name="T76" fmla="*/ 862 w 3555"/>
                <a:gd name="T77" fmla="*/ 3122 h 3432"/>
                <a:gd name="T78" fmla="*/ 592 w 3555"/>
                <a:gd name="T79" fmla="*/ 2853 h 3432"/>
                <a:gd name="T80" fmla="*/ 397 w 3555"/>
                <a:gd name="T81" fmla="*/ 2523 h 3432"/>
                <a:gd name="T82" fmla="*/ 293 w 3555"/>
                <a:gd name="T83" fmla="*/ 2145 h 3432"/>
                <a:gd name="T84" fmla="*/ 293 w 3555"/>
                <a:gd name="T85" fmla="*/ 1741 h 3432"/>
                <a:gd name="T86" fmla="*/ 397 w 3555"/>
                <a:gd name="T87" fmla="*/ 1363 h 3432"/>
                <a:gd name="T88" fmla="*/ 592 w 3555"/>
                <a:gd name="T89" fmla="*/ 1033 h 3432"/>
                <a:gd name="T90" fmla="*/ 862 w 3555"/>
                <a:gd name="T91" fmla="*/ 764 h 3432"/>
                <a:gd name="T92" fmla="*/ 1194 w 3555"/>
                <a:gd name="T93" fmla="*/ 571 h 3432"/>
                <a:gd name="T94" fmla="*/ 1574 w 3555"/>
                <a:gd name="T95" fmla="*/ 467 h 3432"/>
                <a:gd name="T96" fmla="*/ 2507 w 3555"/>
                <a:gd name="T97" fmla="*/ 0 h 3432"/>
                <a:gd name="T98" fmla="*/ 2883 w 3555"/>
                <a:gd name="T99" fmla="*/ 202 h 3432"/>
                <a:gd name="T100" fmla="*/ 3203 w 3555"/>
                <a:gd name="T101" fmla="*/ 477 h 3432"/>
                <a:gd name="T102" fmla="*/ 3456 w 3555"/>
                <a:gd name="T103" fmla="*/ 816 h 3432"/>
                <a:gd name="T104" fmla="*/ 3223 w 3555"/>
                <a:gd name="T105" fmla="*/ 1011 h 3432"/>
                <a:gd name="T106" fmla="*/ 2991 w 3555"/>
                <a:gd name="T107" fmla="*/ 688 h 3432"/>
                <a:gd name="T108" fmla="*/ 2689 w 3555"/>
                <a:gd name="T109" fmla="*/ 430 h 3432"/>
                <a:gd name="T110" fmla="*/ 2507 w 3555"/>
                <a:gd name="T111" fmla="*/ 0 h 3432"/>
                <a:gd name="T112" fmla="*/ 1039 w 3555"/>
                <a:gd name="T113" fmla="*/ 329 h 3432"/>
                <a:gd name="T114" fmla="*/ 706 w 3555"/>
                <a:gd name="T115" fmla="*/ 551 h 3432"/>
                <a:gd name="T116" fmla="*/ 438 w 3555"/>
                <a:gd name="T117" fmla="*/ 842 h 3432"/>
                <a:gd name="T118" fmla="*/ 0 w 3555"/>
                <a:gd name="T119" fmla="*/ 1007 h 3432"/>
                <a:gd name="T120" fmla="*/ 215 w 3555"/>
                <a:gd name="T121" fmla="*/ 640 h 3432"/>
                <a:gd name="T122" fmla="*/ 504 w 3555"/>
                <a:gd name="T123" fmla="*/ 331 h 3432"/>
                <a:gd name="T124" fmla="*/ 854 w 3555"/>
                <a:gd name="T125" fmla="*/ 90 h 3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55" h="3432">
                  <a:moveTo>
                    <a:pt x="1701" y="900"/>
                  </a:moveTo>
                  <a:lnTo>
                    <a:pt x="1857" y="900"/>
                  </a:lnTo>
                  <a:lnTo>
                    <a:pt x="1910" y="1938"/>
                  </a:lnTo>
                  <a:lnTo>
                    <a:pt x="2535" y="2612"/>
                  </a:lnTo>
                  <a:lnTo>
                    <a:pt x="2416" y="2736"/>
                  </a:lnTo>
                  <a:lnTo>
                    <a:pt x="1677" y="2076"/>
                  </a:lnTo>
                  <a:lnTo>
                    <a:pt x="1647" y="1952"/>
                  </a:lnTo>
                  <a:lnTo>
                    <a:pt x="1701" y="900"/>
                  </a:lnTo>
                  <a:close/>
                  <a:moveTo>
                    <a:pt x="1777" y="752"/>
                  </a:moveTo>
                  <a:lnTo>
                    <a:pt x="1688" y="755"/>
                  </a:lnTo>
                  <a:lnTo>
                    <a:pt x="1600" y="765"/>
                  </a:lnTo>
                  <a:lnTo>
                    <a:pt x="1515" y="780"/>
                  </a:lnTo>
                  <a:lnTo>
                    <a:pt x="1431" y="802"/>
                  </a:lnTo>
                  <a:lnTo>
                    <a:pt x="1350" y="829"/>
                  </a:lnTo>
                  <a:lnTo>
                    <a:pt x="1272" y="863"/>
                  </a:lnTo>
                  <a:lnTo>
                    <a:pt x="1196" y="900"/>
                  </a:lnTo>
                  <a:lnTo>
                    <a:pt x="1125" y="943"/>
                  </a:lnTo>
                  <a:lnTo>
                    <a:pt x="1056" y="992"/>
                  </a:lnTo>
                  <a:lnTo>
                    <a:pt x="991" y="1043"/>
                  </a:lnTo>
                  <a:lnTo>
                    <a:pt x="930" y="1100"/>
                  </a:lnTo>
                  <a:lnTo>
                    <a:pt x="873" y="1162"/>
                  </a:lnTo>
                  <a:lnTo>
                    <a:pt x="820" y="1226"/>
                  </a:lnTo>
                  <a:lnTo>
                    <a:pt x="772" y="1294"/>
                  </a:lnTo>
                  <a:lnTo>
                    <a:pt x="729" y="1366"/>
                  </a:lnTo>
                  <a:lnTo>
                    <a:pt x="690" y="1440"/>
                  </a:lnTo>
                  <a:lnTo>
                    <a:pt x="658" y="1519"/>
                  </a:lnTo>
                  <a:lnTo>
                    <a:pt x="630" y="1599"/>
                  </a:lnTo>
                  <a:lnTo>
                    <a:pt x="608" y="1681"/>
                  </a:lnTo>
                  <a:lnTo>
                    <a:pt x="592" y="1768"/>
                  </a:lnTo>
                  <a:lnTo>
                    <a:pt x="582" y="1855"/>
                  </a:lnTo>
                  <a:lnTo>
                    <a:pt x="579" y="1943"/>
                  </a:lnTo>
                  <a:lnTo>
                    <a:pt x="582" y="2032"/>
                  </a:lnTo>
                  <a:lnTo>
                    <a:pt x="592" y="2119"/>
                  </a:lnTo>
                  <a:lnTo>
                    <a:pt x="608" y="2204"/>
                  </a:lnTo>
                  <a:lnTo>
                    <a:pt x="630" y="2287"/>
                  </a:lnTo>
                  <a:lnTo>
                    <a:pt x="658" y="2368"/>
                  </a:lnTo>
                  <a:lnTo>
                    <a:pt x="690" y="2445"/>
                  </a:lnTo>
                  <a:lnTo>
                    <a:pt x="729" y="2521"/>
                  </a:lnTo>
                  <a:lnTo>
                    <a:pt x="772" y="2592"/>
                  </a:lnTo>
                  <a:lnTo>
                    <a:pt x="820" y="2661"/>
                  </a:lnTo>
                  <a:lnTo>
                    <a:pt x="873" y="2725"/>
                  </a:lnTo>
                  <a:lnTo>
                    <a:pt x="930" y="2785"/>
                  </a:lnTo>
                  <a:lnTo>
                    <a:pt x="991" y="2843"/>
                  </a:lnTo>
                  <a:lnTo>
                    <a:pt x="1056" y="2895"/>
                  </a:lnTo>
                  <a:lnTo>
                    <a:pt x="1125" y="2943"/>
                  </a:lnTo>
                  <a:lnTo>
                    <a:pt x="1196" y="2986"/>
                  </a:lnTo>
                  <a:lnTo>
                    <a:pt x="1272" y="3024"/>
                  </a:lnTo>
                  <a:lnTo>
                    <a:pt x="1350" y="3057"/>
                  </a:lnTo>
                  <a:lnTo>
                    <a:pt x="1431" y="3085"/>
                  </a:lnTo>
                  <a:lnTo>
                    <a:pt x="1515" y="3106"/>
                  </a:lnTo>
                  <a:lnTo>
                    <a:pt x="1600" y="3121"/>
                  </a:lnTo>
                  <a:lnTo>
                    <a:pt x="1688" y="3131"/>
                  </a:lnTo>
                  <a:lnTo>
                    <a:pt x="1777" y="3134"/>
                  </a:lnTo>
                  <a:lnTo>
                    <a:pt x="1866" y="3131"/>
                  </a:lnTo>
                  <a:lnTo>
                    <a:pt x="1954" y="3121"/>
                  </a:lnTo>
                  <a:lnTo>
                    <a:pt x="2040" y="3106"/>
                  </a:lnTo>
                  <a:lnTo>
                    <a:pt x="2124" y="3085"/>
                  </a:lnTo>
                  <a:lnTo>
                    <a:pt x="2204" y="3057"/>
                  </a:lnTo>
                  <a:lnTo>
                    <a:pt x="2283" y="3024"/>
                  </a:lnTo>
                  <a:lnTo>
                    <a:pt x="2357" y="2986"/>
                  </a:lnTo>
                  <a:lnTo>
                    <a:pt x="2430" y="2943"/>
                  </a:lnTo>
                  <a:lnTo>
                    <a:pt x="2498" y="2895"/>
                  </a:lnTo>
                  <a:lnTo>
                    <a:pt x="2563" y="2843"/>
                  </a:lnTo>
                  <a:lnTo>
                    <a:pt x="2624" y="2785"/>
                  </a:lnTo>
                  <a:lnTo>
                    <a:pt x="2682" y="2725"/>
                  </a:lnTo>
                  <a:lnTo>
                    <a:pt x="2734" y="2661"/>
                  </a:lnTo>
                  <a:lnTo>
                    <a:pt x="2782" y="2592"/>
                  </a:lnTo>
                  <a:lnTo>
                    <a:pt x="2826" y="2521"/>
                  </a:lnTo>
                  <a:lnTo>
                    <a:pt x="2864" y="2445"/>
                  </a:lnTo>
                  <a:lnTo>
                    <a:pt x="2897" y="2368"/>
                  </a:lnTo>
                  <a:lnTo>
                    <a:pt x="2924" y="2287"/>
                  </a:lnTo>
                  <a:lnTo>
                    <a:pt x="2947" y="2204"/>
                  </a:lnTo>
                  <a:lnTo>
                    <a:pt x="2962" y="2119"/>
                  </a:lnTo>
                  <a:lnTo>
                    <a:pt x="2972" y="2032"/>
                  </a:lnTo>
                  <a:lnTo>
                    <a:pt x="2975" y="1943"/>
                  </a:lnTo>
                  <a:lnTo>
                    <a:pt x="2972" y="1855"/>
                  </a:lnTo>
                  <a:lnTo>
                    <a:pt x="2962" y="1768"/>
                  </a:lnTo>
                  <a:lnTo>
                    <a:pt x="2947" y="1681"/>
                  </a:lnTo>
                  <a:lnTo>
                    <a:pt x="2924" y="1599"/>
                  </a:lnTo>
                  <a:lnTo>
                    <a:pt x="2897" y="1519"/>
                  </a:lnTo>
                  <a:lnTo>
                    <a:pt x="2864" y="1440"/>
                  </a:lnTo>
                  <a:lnTo>
                    <a:pt x="2826" y="1366"/>
                  </a:lnTo>
                  <a:lnTo>
                    <a:pt x="2782" y="1294"/>
                  </a:lnTo>
                  <a:lnTo>
                    <a:pt x="2734" y="1226"/>
                  </a:lnTo>
                  <a:lnTo>
                    <a:pt x="2682" y="1162"/>
                  </a:lnTo>
                  <a:lnTo>
                    <a:pt x="2624" y="1100"/>
                  </a:lnTo>
                  <a:lnTo>
                    <a:pt x="2563" y="1043"/>
                  </a:lnTo>
                  <a:lnTo>
                    <a:pt x="2498" y="992"/>
                  </a:lnTo>
                  <a:lnTo>
                    <a:pt x="2430" y="943"/>
                  </a:lnTo>
                  <a:lnTo>
                    <a:pt x="2357" y="900"/>
                  </a:lnTo>
                  <a:lnTo>
                    <a:pt x="2283" y="863"/>
                  </a:lnTo>
                  <a:lnTo>
                    <a:pt x="2204" y="829"/>
                  </a:lnTo>
                  <a:lnTo>
                    <a:pt x="2124" y="802"/>
                  </a:lnTo>
                  <a:lnTo>
                    <a:pt x="2040" y="780"/>
                  </a:lnTo>
                  <a:lnTo>
                    <a:pt x="1954" y="765"/>
                  </a:lnTo>
                  <a:lnTo>
                    <a:pt x="1866" y="755"/>
                  </a:lnTo>
                  <a:lnTo>
                    <a:pt x="1777" y="752"/>
                  </a:lnTo>
                  <a:close/>
                  <a:moveTo>
                    <a:pt x="1777" y="454"/>
                  </a:moveTo>
                  <a:lnTo>
                    <a:pt x="1880" y="457"/>
                  </a:lnTo>
                  <a:lnTo>
                    <a:pt x="1981" y="467"/>
                  </a:lnTo>
                  <a:lnTo>
                    <a:pt x="2079" y="484"/>
                  </a:lnTo>
                  <a:lnTo>
                    <a:pt x="2176" y="506"/>
                  </a:lnTo>
                  <a:lnTo>
                    <a:pt x="2269" y="536"/>
                  </a:lnTo>
                  <a:lnTo>
                    <a:pt x="2361" y="571"/>
                  </a:lnTo>
                  <a:lnTo>
                    <a:pt x="2448" y="611"/>
                  </a:lnTo>
                  <a:lnTo>
                    <a:pt x="2534" y="657"/>
                  </a:lnTo>
                  <a:lnTo>
                    <a:pt x="2615" y="708"/>
                  </a:lnTo>
                  <a:lnTo>
                    <a:pt x="2693" y="764"/>
                  </a:lnTo>
                  <a:lnTo>
                    <a:pt x="2766" y="825"/>
                  </a:lnTo>
                  <a:lnTo>
                    <a:pt x="2837" y="890"/>
                  </a:lnTo>
                  <a:lnTo>
                    <a:pt x="2901" y="959"/>
                  </a:lnTo>
                  <a:lnTo>
                    <a:pt x="2963" y="1033"/>
                  </a:lnTo>
                  <a:lnTo>
                    <a:pt x="3019" y="1110"/>
                  </a:lnTo>
                  <a:lnTo>
                    <a:pt x="3070" y="1191"/>
                  </a:lnTo>
                  <a:lnTo>
                    <a:pt x="3117" y="1276"/>
                  </a:lnTo>
                  <a:lnTo>
                    <a:pt x="3157" y="1363"/>
                  </a:lnTo>
                  <a:lnTo>
                    <a:pt x="3192" y="1453"/>
                  </a:lnTo>
                  <a:lnTo>
                    <a:pt x="3222" y="1547"/>
                  </a:lnTo>
                  <a:lnTo>
                    <a:pt x="3244" y="1643"/>
                  </a:lnTo>
                  <a:lnTo>
                    <a:pt x="3262" y="1741"/>
                  </a:lnTo>
                  <a:lnTo>
                    <a:pt x="3271" y="1841"/>
                  </a:lnTo>
                  <a:lnTo>
                    <a:pt x="3275" y="1943"/>
                  </a:lnTo>
                  <a:lnTo>
                    <a:pt x="3271" y="2045"/>
                  </a:lnTo>
                  <a:lnTo>
                    <a:pt x="3261" y="2145"/>
                  </a:lnTo>
                  <a:lnTo>
                    <a:pt x="3244" y="2243"/>
                  </a:lnTo>
                  <a:lnTo>
                    <a:pt x="3222" y="2339"/>
                  </a:lnTo>
                  <a:lnTo>
                    <a:pt x="3192" y="2433"/>
                  </a:lnTo>
                  <a:lnTo>
                    <a:pt x="3157" y="2523"/>
                  </a:lnTo>
                  <a:lnTo>
                    <a:pt x="3117" y="2610"/>
                  </a:lnTo>
                  <a:lnTo>
                    <a:pt x="3070" y="2695"/>
                  </a:lnTo>
                  <a:lnTo>
                    <a:pt x="3019" y="2776"/>
                  </a:lnTo>
                  <a:lnTo>
                    <a:pt x="2963" y="2853"/>
                  </a:lnTo>
                  <a:lnTo>
                    <a:pt x="2901" y="2926"/>
                  </a:lnTo>
                  <a:lnTo>
                    <a:pt x="2837" y="2996"/>
                  </a:lnTo>
                  <a:lnTo>
                    <a:pt x="2766" y="3062"/>
                  </a:lnTo>
                  <a:lnTo>
                    <a:pt x="2693" y="3122"/>
                  </a:lnTo>
                  <a:lnTo>
                    <a:pt x="2615" y="3178"/>
                  </a:lnTo>
                  <a:lnTo>
                    <a:pt x="2533" y="3229"/>
                  </a:lnTo>
                  <a:lnTo>
                    <a:pt x="2448" y="3275"/>
                  </a:lnTo>
                  <a:lnTo>
                    <a:pt x="2361" y="3316"/>
                  </a:lnTo>
                  <a:lnTo>
                    <a:pt x="2269" y="3350"/>
                  </a:lnTo>
                  <a:lnTo>
                    <a:pt x="2176" y="3379"/>
                  </a:lnTo>
                  <a:lnTo>
                    <a:pt x="2079" y="3402"/>
                  </a:lnTo>
                  <a:lnTo>
                    <a:pt x="1981" y="3419"/>
                  </a:lnTo>
                  <a:lnTo>
                    <a:pt x="1880" y="3429"/>
                  </a:lnTo>
                  <a:lnTo>
                    <a:pt x="1777" y="3432"/>
                  </a:lnTo>
                  <a:lnTo>
                    <a:pt x="1675" y="3429"/>
                  </a:lnTo>
                  <a:lnTo>
                    <a:pt x="1574" y="3419"/>
                  </a:lnTo>
                  <a:lnTo>
                    <a:pt x="1476" y="3402"/>
                  </a:lnTo>
                  <a:lnTo>
                    <a:pt x="1379" y="3379"/>
                  </a:lnTo>
                  <a:lnTo>
                    <a:pt x="1285" y="3350"/>
                  </a:lnTo>
                  <a:lnTo>
                    <a:pt x="1194" y="3316"/>
                  </a:lnTo>
                  <a:lnTo>
                    <a:pt x="1107" y="3275"/>
                  </a:lnTo>
                  <a:lnTo>
                    <a:pt x="1021" y="3229"/>
                  </a:lnTo>
                  <a:lnTo>
                    <a:pt x="940" y="3178"/>
                  </a:lnTo>
                  <a:lnTo>
                    <a:pt x="862" y="3122"/>
                  </a:lnTo>
                  <a:lnTo>
                    <a:pt x="789" y="3062"/>
                  </a:lnTo>
                  <a:lnTo>
                    <a:pt x="718" y="2996"/>
                  </a:lnTo>
                  <a:lnTo>
                    <a:pt x="652" y="2926"/>
                  </a:lnTo>
                  <a:lnTo>
                    <a:pt x="592" y="2853"/>
                  </a:lnTo>
                  <a:lnTo>
                    <a:pt x="536" y="2776"/>
                  </a:lnTo>
                  <a:lnTo>
                    <a:pt x="485" y="2695"/>
                  </a:lnTo>
                  <a:lnTo>
                    <a:pt x="438" y="2610"/>
                  </a:lnTo>
                  <a:lnTo>
                    <a:pt x="397" y="2523"/>
                  </a:lnTo>
                  <a:lnTo>
                    <a:pt x="362" y="2433"/>
                  </a:lnTo>
                  <a:lnTo>
                    <a:pt x="333" y="2339"/>
                  </a:lnTo>
                  <a:lnTo>
                    <a:pt x="310" y="2243"/>
                  </a:lnTo>
                  <a:lnTo>
                    <a:pt x="293" y="2145"/>
                  </a:lnTo>
                  <a:lnTo>
                    <a:pt x="283" y="2045"/>
                  </a:lnTo>
                  <a:lnTo>
                    <a:pt x="280" y="1943"/>
                  </a:lnTo>
                  <a:lnTo>
                    <a:pt x="283" y="1841"/>
                  </a:lnTo>
                  <a:lnTo>
                    <a:pt x="293" y="1741"/>
                  </a:lnTo>
                  <a:lnTo>
                    <a:pt x="310" y="1643"/>
                  </a:lnTo>
                  <a:lnTo>
                    <a:pt x="333" y="1547"/>
                  </a:lnTo>
                  <a:lnTo>
                    <a:pt x="362" y="1453"/>
                  </a:lnTo>
                  <a:lnTo>
                    <a:pt x="397" y="1363"/>
                  </a:lnTo>
                  <a:lnTo>
                    <a:pt x="438" y="1276"/>
                  </a:lnTo>
                  <a:lnTo>
                    <a:pt x="485" y="1191"/>
                  </a:lnTo>
                  <a:lnTo>
                    <a:pt x="536" y="1110"/>
                  </a:lnTo>
                  <a:lnTo>
                    <a:pt x="592" y="1033"/>
                  </a:lnTo>
                  <a:lnTo>
                    <a:pt x="652" y="959"/>
                  </a:lnTo>
                  <a:lnTo>
                    <a:pt x="718" y="890"/>
                  </a:lnTo>
                  <a:lnTo>
                    <a:pt x="789" y="825"/>
                  </a:lnTo>
                  <a:lnTo>
                    <a:pt x="862" y="764"/>
                  </a:lnTo>
                  <a:lnTo>
                    <a:pt x="940" y="708"/>
                  </a:lnTo>
                  <a:lnTo>
                    <a:pt x="1021" y="657"/>
                  </a:lnTo>
                  <a:lnTo>
                    <a:pt x="1107" y="611"/>
                  </a:lnTo>
                  <a:lnTo>
                    <a:pt x="1194" y="571"/>
                  </a:lnTo>
                  <a:lnTo>
                    <a:pt x="1285" y="536"/>
                  </a:lnTo>
                  <a:lnTo>
                    <a:pt x="1379" y="506"/>
                  </a:lnTo>
                  <a:lnTo>
                    <a:pt x="1476" y="484"/>
                  </a:lnTo>
                  <a:lnTo>
                    <a:pt x="1574" y="467"/>
                  </a:lnTo>
                  <a:lnTo>
                    <a:pt x="1675" y="457"/>
                  </a:lnTo>
                  <a:lnTo>
                    <a:pt x="1777" y="454"/>
                  </a:lnTo>
                  <a:close/>
                  <a:moveTo>
                    <a:pt x="2507" y="0"/>
                  </a:moveTo>
                  <a:lnTo>
                    <a:pt x="2507" y="0"/>
                  </a:lnTo>
                  <a:lnTo>
                    <a:pt x="2605" y="43"/>
                  </a:lnTo>
                  <a:lnTo>
                    <a:pt x="2701" y="90"/>
                  </a:lnTo>
                  <a:lnTo>
                    <a:pt x="2793" y="144"/>
                  </a:lnTo>
                  <a:lnTo>
                    <a:pt x="2883" y="202"/>
                  </a:lnTo>
                  <a:lnTo>
                    <a:pt x="2969" y="264"/>
                  </a:lnTo>
                  <a:lnTo>
                    <a:pt x="3051" y="331"/>
                  </a:lnTo>
                  <a:lnTo>
                    <a:pt x="3129" y="402"/>
                  </a:lnTo>
                  <a:lnTo>
                    <a:pt x="3203" y="477"/>
                  </a:lnTo>
                  <a:lnTo>
                    <a:pt x="3274" y="557"/>
                  </a:lnTo>
                  <a:lnTo>
                    <a:pt x="3338" y="640"/>
                  </a:lnTo>
                  <a:lnTo>
                    <a:pt x="3400" y="727"/>
                  </a:lnTo>
                  <a:lnTo>
                    <a:pt x="3456" y="816"/>
                  </a:lnTo>
                  <a:lnTo>
                    <a:pt x="3508" y="910"/>
                  </a:lnTo>
                  <a:lnTo>
                    <a:pt x="3555" y="1006"/>
                  </a:lnTo>
                  <a:lnTo>
                    <a:pt x="3268" y="1102"/>
                  </a:lnTo>
                  <a:lnTo>
                    <a:pt x="3223" y="1011"/>
                  </a:lnTo>
                  <a:lnTo>
                    <a:pt x="3172" y="925"/>
                  </a:lnTo>
                  <a:lnTo>
                    <a:pt x="3117" y="842"/>
                  </a:lnTo>
                  <a:lnTo>
                    <a:pt x="3056" y="764"/>
                  </a:lnTo>
                  <a:lnTo>
                    <a:pt x="2991" y="688"/>
                  </a:lnTo>
                  <a:lnTo>
                    <a:pt x="2922" y="617"/>
                  </a:lnTo>
                  <a:lnTo>
                    <a:pt x="2848" y="551"/>
                  </a:lnTo>
                  <a:lnTo>
                    <a:pt x="2771" y="487"/>
                  </a:lnTo>
                  <a:lnTo>
                    <a:pt x="2689" y="430"/>
                  </a:lnTo>
                  <a:lnTo>
                    <a:pt x="2604" y="377"/>
                  </a:lnTo>
                  <a:lnTo>
                    <a:pt x="2515" y="329"/>
                  </a:lnTo>
                  <a:lnTo>
                    <a:pt x="2424" y="287"/>
                  </a:lnTo>
                  <a:lnTo>
                    <a:pt x="2507" y="0"/>
                  </a:lnTo>
                  <a:close/>
                  <a:moveTo>
                    <a:pt x="1048" y="0"/>
                  </a:moveTo>
                  <a:lnTo>
                    <a:pt x="1048" y="0"/>
                  </a:lnTo>
                  <a:lnTo>
                    <a:pt x="1131" y="287"/>
                  </a:lnTo>
                  <a:lnTo>
                    <a:pt x="1039" y="329"/>
                  </a:lnTo>
                  <a:lnTo>
                    <a:pt x="951" y="377"/>
                  </a:lnTo>
                  <a:lnTo>
                    <a:pt x="865" y="430"/>
                  </a:lnTo>
                  <a:lnTo>
                    <a:pt x="784" y="488"/>
                  </a:lnTo>
                  <a:lnTo>
                    <a:pt x="706" y="551"/>
                  </a:lnTo>
                  <a:lnTo>
                    <a:pt x="633" y="617"/>
                  </a:lnTo>
                  <a:lnTo>
                    <a:pt x="564" y="688"/>
                  </a:lnTo>
                  <a:lnTo>
                    <a:pt x="499" y="764"/>
                  </a:lnTo>
                  <a:lnTo>
                    <a:pt x="438" y="842"/>
                  </a:lnTo>
                  <a:lnTo>
                    <a:pt x="382" y="925"/>
                  </a:lnTo>
                  <a:lnTo>
                    <a:pt x="332" y="1012"/>
                  </a:lnTo>
                  <a:lnTo>
                    <a:pt x="286" y="1102"/>
                  </a:lnTo>
                  <a:lnTo>
                    <a:pt x="0" y="1007"/>
                  </a:lnTo>
                  <a:lnTo>
                    <a:pt x="47" y="910"/>
                  </a:lnTo>
                  <a:lnTo>
                    <a:pt x="98" y="816"/>
                  </a:lnTo>
                  <a:lnTo>
                    <a:pt x="155" y="727"/>
                  </a:lnTo>
                  <a:lnTo>
                    <a:pt x="215" y="640"/>
                  </a:lnTo>
                  <a:lnTo>
                    <a:pt x="281" y="557"/>
                  </a:lnTo>
                  <a:lnTo>
                    <a:pt x="352" y="477"/>
                  </a:lnTo>
                  <a:lnTo>
                    <a:pt x="425" y="402"/>
                  </a:lnTo>
                  <a:lnTo>
                    <a:pt x="504" y="331"/>
                  </a:lnTo>
                  <a:lnTo>
                    <a:pt x="586" y="264"/>
                  </a:lnTo>
                  <a:lnTo>
                    <a:pt x="672" y="202"/>
                  </a:lnTo>
                  <a:lnTo>
                    <a:pt x="761" y="144"/>
                  </a:lnTo>
                  <a:lnTo>
                    <a:pt x="854" y="90"/>
                  </a:lnTo>
                  <a:lnTo>
                    <a:pt x="949" y="43"/>
                  </a:lnTo>
                  <a:lnTo>
                    <a:pt x="1048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>
                <a:latin typeface="+mn-ea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9144000" y="3886200"/>
            <a:ext cx="3048000" cy="2114550"/>
            <a:chOff x="9144000" y="3886200"/>
            <a:chExt cx="3048000" cy="2114550"/>
          </a:xfrm>
        </p:grpSpPr>
        <p:sp>
          <p:nvSpPr>
            <p:cNvPr id="16" name="Rectangle 7"/>
            <p:cNvSpPr/>
            <p:nvPr/>
          </p:nvSpPr>
          <p:spPr>
            <a:xfrm>
              <a:off x="9144000" y="3886200"/>
              <a:ext cx="3048000" cy="2114550"/>
            </a:xfrm>
            <a:prstGeom prst="rect">
              <a:avLst/>
            </a:prstGeom>
            <a:solidFill>
              <a:srgbClr val="B01E51"/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24000" rIns="324000" rtlCol="0" anchor="ctr"/>
            <a:lstStyle/>
            <a:p>
              <a:pPr algn="ctr"/>
              <a:endParaRPr lang="en-US" sz="1400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endParaRPr>
            </a:p>
            <a:p>
              <a:pPr algn="ctr"/>
              <a:endParaRPr lang="en-US" sz="1400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endParaRPr>
            </a:p>
            <a:p>
              <a:pPr algn="ctr"/>
              <a:endParaRPr lang="en-US" sz="1400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endParaRPr>
            </a:p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+mn-ea"/>
                  <a:cs typeface="Arial" panose="020B0604020202020204" pitchFamily="34" charset="0"/>
                </a:rPr>
                <a:t>请在此处输入描述性文字，简要概况重点内容即可。</a:t>
              </a:r>
              <a:endParaRPr lang="en-US" altLang="zh-CN" sz="1400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endParaRPr>
            </a:p>
          </p:txBody>
        </p:sp>
        <p:grpSp>
          <p:nvGrpSpPr>
            <p:cNvPr id="34" name="Group 38"/>
            <p:cNvGrpSpPr>
              <a:grpSpLocks noChangeAspect="1"/>
            </p:cNvGrpSpPr>
            <p:nvPr/>
          </p:nvGrpSpPr>
          <p:grpSpPr bwMode="auto">
            <a:xfrm>
              <a:off x="10325100" y="4186362"/>
              <a:ext cx="720725" cy="701322"/>
              <a:chOff x="5818" y="562"/>
              <a:chExt cx="260" cy="253"/>
            </a:xfrm>
            <a:solidFill>
              <a:schemeClr val="bg1"/>
            </a:solidFill>
          </p:grpSpPr>
          <p:sp>
            <p:nvSpPr>
              <p:cNvPr id="35" name="Freeform 40"/>
              <p:cNvSpPr>
                <a:spLocks noEditPoints="1"/>
              </p:cNvSpPr>
              <p:nvPr/>
            </p:nvSpPr>
            <p:spPr bwMode="auto">
              <a:xfrm>
                <a:off x="5818" y="562"/>
                <a:ext cx="260" cy="253"/>
              </a:xfrm>
              <a:custGeom>
                <a:avLst/>
                <a:gdLst>
                  <a:gd name="T0" fmla="*/ 1197 w 3375"/>
                  <a:gd name="T1" fmla="*/ 495 h 3282"/>
                  <a:gd name="T2" fmla="*/ 1196 w 3375"/>
                  <a:gd name="T3" fmla="*/ 838 h 3282"/>
                  <a:gd name="T4" fmla="*/ 1200 w 3375"/>
                  <a:gd name="T5" fmla="*/ 1123 h 3282"/>
                  <a:gd name="T6" fmla="*/ 1156 w 3375"/>
                  <a:gd name="T7" fmla="*/ 1274 h 3282"/>
                  <a:gd name="T8" fmla="*/ 1017 w 3375"/>
                  <a:gd name="T9" fmla="*/ 1486 h 3282"/>
                  <a:gd name="T10" fmla="*/ 789 w 3375"/>
                  <a:gd name="T11" fmla="*/ 1797 h 3282"/>
                  <a:gd name="T12" fmla="*/ 579 w 3375"/>
                  <a:gd name="T13" fmla="*/ 2110 h 3282"/>
                  <a:gd name="T14" fmla="*/ 404 w 3375"/>
                  <a:gd name="T15" fmla="*/ 2400 h 3282"/>
                  <a:gd name="T16" fmla="*/ 274 w 3375"/>
                  <a:gd name="T17" fmla="*/ 2624 h 3282"/>
                  <a:gd name="T18" fmla="*/ 196 w 3375"/>
                  <a:gd name="T19" fmla="*/ 2802 h 3282"/>
                  <a:gd name="T20" fmla="*/ 214 w 3375"/>
                  <a:gd name="T21" fmla="*/ 2985 h 3282"/>
                  <a:gd name="T22" fmla="*/ 307 w 3375"/>
                  <a:gd name="T23" fmla="*/ 3085 h 3282"/>
                  <a:gd name="T24" fmla="*/ 3068 w 3375"/>
                  <a:gd name="T25" fmla="*/ 3085 h 3282"/>
                  <a:gd name="T26" fmla="*/ 3161 w 3375"/>
                  <a:gd name="T27" fmla="*/ 2985 h 3282"/>
                  <a:gd name="T28" fmla="*/ 3179 w 3375"/>
                  <a:gd name="T29" fmla="*/ 2802 h 3282"/>
                  <a:gd name="T30" fmla="*/ 3101 w 3375"/>
                  <a:gd name="T31" fmla="*/ 2624 h 3282"/>
                  <a:gd name="T32" fmla="*/ 2971 w 3375"/>
                  <a:gd name="T33" fmla="*/ 2400 h 3282"/>
                  <a:gd name="T34" fmla="*/ 2795 w 3375"/>
                  <a:gd name="T35" fmla="*/ 2110 h 3282"/>
                  <a:gd name="T36" fmla="*/ 2586 w 3375"/>
                  <a:gd name="T37" fmla="*/ 1797 h 3282"/>
                  <a:gd name="T38" fmla="*/ 2358 w 3375"/>
                  <a:gd name="T39" fmla="*/ 1486 h 3282"/>
                  <a:gd name="T40" fmla="*/ 2219 w 3375"/>
                  <a:gd name="T41" fmla="*/ 1274 h 3282"/>
                  <a:gd name="T42" fmla="*/ 2174 w 3375"/>
                  <a:gd name="T43" fmla="*/ 1123 h 3282"/>
                  <a:gd name="T44" fmla="*/ 2179 w 3375"/>
                  <a:gd name="T45" fmla="*/ 838 h 3282"/>
                  <a:gd name="T46" fmla="*/ 2177 w 3375"/>
                  <a:gd name="T47" fmla="*/ 495 h 3282"/>
                  <a:gd name="T48" fmla="*/ 1199 w 3375"/>
                  <a:gd name="T49" fmla="*/ 276 h 3282"/>
                  <a:gd name="T50" fmla="*/ 2367 w 3375"/>
                  <a:gd name="T51" fmla="*/ 261 h 3282"/>
                  <a:gd name="T52" fmla="*/ 2369 w 3375"/>
                  <a:gd name="T53" fmla="*/ 505 h 3282"/>
                  <a:gd name="T54" fmla="*/ 2370 w 3375"/>
                  <a:gd name="T55" fmla="*/ 814 h 3282"/>
                  <a:gd name="T56" fmla="*/ 2367 w 3375"/>
                  <a:gd name="T57" fmla="*/ 1088 h 3282"/>
                  <a:gd name="T58" fmla="*/ 2393 w 3375"/>
                  <a:gd name="T59" fmla="*/ 1198 h 3282"/>
                  <a:gd name="T60" fmla="*/ 2482 w 3375"/>
                  <a:gd name="T61" fmla="*/ 1333 h 3282"/>
                  <a:gd name="T62" fmla="*/ 2593 w 3375"/>
                  <a:gd name="T63" fmla="*/ 1484 h 3282"/>
                  <a:gd name="T64" fmla="*/ 2836 w 3375"/>
                  <a:gd name="T65" fmla="*/ 1824 h 3282"/>
                  <a:gd name="T66" fmla="*/ 3032 w 3375"/>
                  <a:gd name="T67" fmla="*/ 2132 h 3282"/>
                  <a:gd name="T68" fmla="*/ 3195 w 3375"/>
                  <a:gd name="T69" fmla="*/ 2406 h 3282"/>
                  <a:gd name="T70" fmla="*/ 3308 w 3375"/>
                  <a:gd name="T71" fmla="*/ 2603 h 3282"/>
                  <a:gd name="T72" fmla="*/ 3375 w 3375"/>
                  <a:gd name="T73" fmla="*/ 2836 h 3282"/>
                  <a:gd name="T74" fmla="*/ 3332 w 3375"/>
                  <a:gd name="T75" fmla="*/ 3070 h 3282"/>
                  <a:gd name="T76" fmla="*/ 3185 w 3375"/>
                  <a:gd name="T77" fmla="*/ 3238 h 3282"/>
                  <a:gd name="T78" fmla="*/ 358 w 3375"/>
                  <a:gd name="T79" fmla="*/ 3282 h 3282"/>
                  <a:gd name="T80" fmla="*/ 153 w 3375"/>
                  <a:gd name="T81" fmla="*/ 3214 h 3282"/>
                  <a:gd name="T82" fmla="*/ 26 w 3375"/>
                  <a:gd name="T83" fmla="*/ 3026 h 3282"/>
                  <a:gd name="T84" fmla="*/ 5 w 3375"/>
                  <a:gd name="T85" fmla="*/ 2787 h 3282"/>
                  <a:gd name="T86" fmla="*/ 89 w 3375"/>
                  <a:gd name="T87" fmla="*/ 2563 h 3282"/>
                  <a:gd name="T88" fmla="*/ 208 w 3375"/>
                  <a:gd name="T89" fmla="*/ 2356 h 3282"/>
                  <a:gd name="T90" fmla="*/ 379 w 3375"/>
                  <a:gd name="T91" fmla="*/ 2070 h 3282"/>
                  <a:gd name="T92" fmla="*/ 579 w 3375"/>
                  <a:gd name="T93" fmla="*/ 1763 h 3282"/>
                  <a:gd name="T94" fmla="*/ 804 w 3375"/>
                  <a:gd name="T95" fmla="*/ 1455 h 3282"/>
                  <a:gd name="T96" fmla="*/ 913 w 3375"/>
                  <a:gd name="T97" fmla="*/ 1304 h 3282"/>
                  <a:gd name="T98" fmla="*/ 993 w 3375"/>
                  <a:gd name="T99" fmla="*/ 1177 h 3282"/>
                  <a:gd name="T100" fmla="*/ 1007 w 3375"/>
                  <a:gd name="T101" fmla="*/ 1041 h 3282"/>
                  <a:gd name="T102" fmla="*/ 1005 w 3375"/>
                  <a:gd name="T103" fmla="*/ 752 h 3282"/>
                  <a:gd name="T104" fmla="*/ 1007 w 3375"/>
                  <a:gd name="T105" fmla="*/ 447 h 3282"/>
                  <a:gd name="T106" fmla="*/ 1008 w 3375"/>
                  <a:gd name="T107" fmla="*/ 228 h 3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375" h="3282">
                    <a:moveTo>
                      <a:pt x="1199" y="276"/>
                    </a:moveTo>
                    <a:lnTo>
                      <a:pt x="1198" y="321"/>
                    </a:lnTo>
                    <a:lnTo>
                      <a:pt x="1198" y="374"/>
                    </a:lnTo>
                    <a:lnTo>
                      <a:pt x="1197" y="433"/>
                    </a:lnTo>
                    <a:lnTo>
                      <a:pt x="1197" y="495"/>
                    </a:lnTo>
                    <a:lnTo>
                      <a:pt x="1197" y="562"/>
                    </a:lnTo>
                    <a:lnTo>
                      <a:pt x="1196" y="630"/>
                    </a:lnTo>
                    <a:lnTo>
                      <a:pt x="1196" y="700"/>
                    </a:lnTo>
                    <a:lnTo>
                      <a:pt x="1196" y="770"/>
                    </a:lnTo>
                    <a:lnTo>
                      <a:pt x="1196" y="838"/>
                    </a:lnTo>
                    <a:lnTo>
                      <a:pt x="1196" y="904"/>
                    </a:lnTo>
                    <a:lnTo>
                      <a:pt x="1197" y="967"/>
                    </a:lnTo>
                    <a:lnTo>
                      <a:pt x="1198" y="1025"/>
                    </a:lnTo>
                    <a:lnTo>
                      <a:pt x="1199" y="1078"/>
                    </a:lnTo>
                    <a:lnTo>
                      <a:pt x="1200" y="1123"/>
                    </a:lnTo>
                    <a:lnTo>
                      <a:pt x="1199" y="1151"/>
                    </a:lnTo>
                    <a:lnTo>
                      <a:pt x="1194" y="1179"/>
                    </a:lnTo>
                    <a:lnTo>
                      <a:pt x="1185" y="1209"/>
                    </a:lnTo>
                    <a:lnTo>
                      <a:pt x="1173" y="1240"/>
                    </a:lnTo>
                    <a:lnTo>
                      <a:pt x="1156" y="1274"/>
                    </a:lnTo>
                    <a:lnTo>
                      <a:pt x="1135" y="1311"/>
                    </a:lnTo>
                    <a:lnTo>
                      <a:pt x="1111" y="1349"/>
                    </a:lnTo>
                    <a:lnTo>
                      <a:pt x="1083" y="1391"/>
                    </a:lnTo>
                    <a:lnTo>
                      <a:pt x="1052" y="1437"/>
                    </a:lnTo>
                    <a:lnTo>
                      <a:pt x="1017" y="1486"/>
                    </a:lnTo>
                    <a:lnTo>
                      <a:pt x="978" y="1539"/>
                    </a:lnTo>
                    <a:lnTo>
                      <a:pt x="935" y="1596"/>
                    </a:lnTo>
                    <a:lnTo>
                      <a:pt x="888" y="1660"/>
                    </a:lnTo>
                    <a:lnTo>
                      <a:pt x="839" y="1727"/>
                    </a:lnTo>
                    <a:lnTo>
                      <a:pt x="789" y="1797"/>
                    </a:lnTo>
                    <a:lnTo>
                      <a:pt x="738" y="1870"/>
                    </a:lnTo>
                    <a:lnTo>
                      <a:pt x="698" y="1929"/>
                    </a:lnTo>
                    <a:lnTo>
                      <a:pt x="657" y="1989"/>
                    </a:lnTo>
                    <a:lnTo>
                      <a:pt x="619" y="2049"/>
                    </a:lnTo>
                    <a:lnTo>
                      <a:pt x="579" y="2110"/>
                    </a:lnTo>
                    <a:lnTo>
                      <a:pt x="542" y="2171"/>
                    </a:lnTo>
                    <a:lnTo>
                      <a:pt x="506" y="2230"/>
                    </a:lnTo>
                    <a:lnTo>
                      <a:pt x="470" y="2289"/>
                    </a:lnTo>
                    <a:lnTo>
                      <a:pt x="436" y="2345"/>
                    </a:lnTo>
                    <a:lnTo>
                      <a:pt x="404" y="2400"/>
                    </a:lnTo>
                    <a:lnTo>
                      <a:pt x="373" y="2451"/>
                    </a:lnTo>
                    <a:lnTo>
                      <a:pt x="344" y="2500"/>
                    </a:lnTo>
                    <a:lnTo>
                      <a:pt x="319" y="2545"/>
                    </a:lnTo>
                    <a:lnTo>
                      <a:pt x="295" y="2587"/>
                    </a:lnTo>
                    <a:lnTo>
                      <a:pt x="274" y="2624"/>
                    </a:lnTo>
                    <a:lnTo>
                      <a:pt x="255" y="2656"/>
                    </a:lnTo>
                    <a:lnTo>
                      <a:pt x="233" y="2696"/>
                    </a:lnTo>
                    <a:lnTo>
                      <a:pt x="217" y="2729"/>
                    </a:lnTo>
                    <a:lnTo>
                      <a:pt x="204" y="2765"/>
                    </a:lnTo>
                    <a:lnTo>
                      <a:pt x="196" y="2802"/>
                    </a:lnTo>
                    <a:lnTo>
                      <a:pt x="191" y="2840"/>
                    </a:lnTo>
                    <a:lnTo>
                      <a:pt x="191" y="2878"/>
                    </a:lnTo>
                    <a:lnTo>
                      <a:pt x="195" y="2915"/>
                    </a:lnTo>
                    <a:lnTo>
                      <a:pt x="202" y="2951"/>
                    </a:lnTo>
                    <a:lnTo>
                      <a:pt x="214" y="2985"/>
                    </a:lnTo>
                    <a:lnTo>
                      <a:pt x="229" y="3016"/>
                    </a:lnTo>
                    <a:lnTo>
                      <a:pt x="245" y="3039"/>
                    </a:lnTo>
                    <a:lnTo>
                      <a:pt x="264" y="3060"/>
                    </a:lnTo>
                    <a:lnTo>
                      <a:pt x="284" y="3074"/>
                    </a:lnTo>
                    <a:lnTo>
                      <a:pt x="307" y="3085"/>
                    </a:lnTo>
                    <a:lnTo>
                      <a:pt x="331" y="3091"/>
                    </a:lnTo>
                    <a:lnTo>
                      <a:pt x="358" y="3093"/>
                    </a:lnTo>
                    <a:lnTo>
                      <a:pt x="3017" y="3093"/>
                    </a:lnTo>
                    <a:lnTo>
                      <a:pt x="3043" y="3091"/>
                    </a:lnTo>
                    <a:lnTo>
                      <a:pt x="3068" y="3085"/>
                    </a:lnTo>
                    <a:lnTo>
                      <a:pt x="3090" y="3074"/>
                    </a:lnTo>
                    <a:lnTo>
                      <a:pt x="3112" y="3060"/>
                    </a:lnTo>
                    <a:lnTo>
                      <a:pt x="3130" y="3039"/>
                    </a:lnTo>
                    <a:lnTo>
                      <a:pt x="3146" y="3016"/>
                    </a:lnTo>
                    <a:lnTo>
                      <a:pt x="3161" y="2985"/>
                    </a:lnTo>
                    <a:lnTo>
                      <a:pt x="3173" y="2951"/>
                    </a:lnTo>
                    <a:lnTo>
                      <a:pt x="3180" y="2915"/>
                    </a:lnTo>
                    <a:lnTo>
                      <a:pt x="3183" y="2878"/>
                    </a:lnTo>
                    <a:lnTo>
                      <a:pt x="3183" y="2840"/>
                    </a:lnTo>
                    <a:lnTo>
                      <a:pt x="3179" y="2802"/>
                    </a:lnTo>
                    <a:lnTo>
                      <a:pt x="3170" y="2765"/>
                    </a:lnTo>
                    <a:lnTo>
                      <a:pt x="3158" y="2729"/>
                    </a:lnTo>
                    <a:lnTo>
                      <a:pt x="3142" y="2696"/>
                    </a:lnTo>
                    <a:lnTo>
                      <a:pt x="3119" y="2656"/>
                    </a:lnTo>
                    <a:lnTo>
                      <a:pt x="3101" y="2624"/>
                    </a:lnTo>
                    <a:lnTo>
                      <a:pt x="3080" y="2587"/>
                    </a:lnTo>
                    <a:lnTo>
                      <a:pt x="3056" y="2545"/>
                    </a:lnTo>
                    <a:lnTo>
                      <a:pt x="3029" y="2500"/>
                    </a:lnTo>
                    <a:lnTo>
                      <a:pt x="3002" y="2451"/>
                    </a:lnTo>
                    <a:lnTo>
                      <a:pt x="2971" y="2400"/>
                    </a:lnTo>
                    <a:lnTo>
                      <a:pt x="2939" y="2345"/>
                    </a:lnTo>
                    <a:lnTo>
                      <a:pt x="2904" y="2289"/>
                    </a:lnTo>
                    <a:lnTo>
                      <a:pt x="2869" y="2230"/>
                    </a:lnTo>
                    <a:lnTo>
                      <a:pt x="2833" y="2171"/>
                    </a:lnTo>
                    <a:lnTo>
                      <a:pt x="2795" y="2110"/>
                    </a:lnTo>
                    <a:lnTo>
                      <a:pt x="2756" y="2049"/>
                    </a:lnTo>
                    <a:lnTo>
                      <a:pt x="2717" y="1989"/>
                    </a:lnTo>
                    <a:lnTo>
                      <a:pt x="2677" y="1929"/>
                    </a:lnTo>
                    <a:lnTo>
                      <a:pt x="2637" y="1870"/>
                    </a:lnTo>
                    <a:lnTo>
                      <a:pt x="2586" y="1797"/>
                    </a:lnTo>
                    <a:lnTo>
                      <a:pt x="2536" y="1727"/>
                    </a:lnTo>
                    <a:lnTo>
                      <a:pt x="2486" y="1660"/>
                    </a:lnTo>
                    <a:lnTo>
                      <a:pt x="2438" y="1596"/>
                    </a:lnTo>
                    <a:lnTo>
                      <a:pt x="2397" y="1539"/>
                    </a:lnTo>
                    <a:lnTo>
                      <a:pt x="2358" y="1486"/>
                    </a:lnTo>
                    <a:lnTo>
                      <a:pt x="2323" y="1437"/>
                    </a:lnTo>
                    <a:lnTo>
                      <a:pt x="2292" y="1391"/>
                    </a:lnTo>
                    <a:lnTo>
                      <a:pt x="2264" y="1349"/>
                    </a:lnTo>
                    <a:lnTo>
                      <a:pt x="2239" y="1310"/>
                    </a:lnTo>
                    <a:lnTo>
                      <a:pt x="2219" y="1274"/>
                    </a:lnTo>
                    <a:lnTo>
                      <a:pt x="2202" y="1240"/>
                    </a:lnTo>
                    <a:lnTo>
                      <a:pt x="2189" y="1209"/>
                    </a:lnTo>
                    <a:lnTo>
                      <a:pt x="2181" y="1179"/>
                    </a:lnTo>
                    <a:lnTo>
                      <a:pt x="2175" y="1151"/>
                    </a:lnTo>
                    <a:lnTo>
                      <a:pt x="2174" y="1123"/>
                    </a:lnTo>
                    <a:lnTo>
                      <a:pt x="2176" y="1078"/>
                    </a:lnTo>
                    <a:lnTo>
                      <a:pt x="2177" y="1025"/>
                    </a:lnTo>
                    <a:lnTo>
                      <a:pt x="2177" y="967"/>
                    </a:lnTo>
                    <a:lnTo>
                      <a:pt x="2179" y="904"/>
                    </a:lnTo>
                    <a:lnTo>
                      <a:pt x="2179" y="838"/>
                    </a:lnTo>
                    <a:lnTo>
                      <a:pt x="2179" y="770"/>
                    </a:lnTo>
                    <a:lnTo>
                      <a:pt x="2179" y="700"/>
                    </a:lnTo>
                    <a:lnTo>
                      <a:pt x="2179" y="630"/>
                    </a:lnTo>
                    <a:lnTo>
                      <a:pt x="2177" y="562"/>
                    </a:lnTo>
                    <a:lnTo>
                      <a:pt x="2177" y="495"/>
                    </a:lnTo>
                    <a:lnTo>
                      <a:pt x="2177" y="433"/>
                    </a:lnTo>
                    <a:lnTo>
                      <a:pt x="2176" y="374"/>
                    </a:lnTo>
                    <a:lnTo>
                      <a:pt x="2176" y="321"/>
                    </a:lnTo>
                    <a:lnTo>
                      <a:pt x="2175" y="276"/>
                    </a:lnTo>
                    <a:lnTo>
                      <a:pt x="1199" y="276"/>
                    </a:lnTo>
                    <a:close/>
                    <a:moveTo>
                      <a:pt x="834" y="0"/>
                    </a:moveTo>
                    <a:lnTo>
                      <a:pt x="2498" y="0"/>
                    </a:lnTo>
                    <a:lnTo>
                      <a:pt x="2498" y="228"/>
                    </a:lnTo>
                    <a:lnTo>
                      <a:pt x="2367" y="228"/>
                    </a:lnTo>
                    <a:lnTo>
                      <a:pt x="2367" y="261"/>
                    </a:lnTo>
                    <a:lnTo>
                      <a:pt x="2367" y="299"/>
                    </a:lnTo>
                    <a:lnTo>
                      <a:pt x="2368" y="343"/>
                    </a:lnTo>
                    <a:lnTo>
                      <a:pt x="2368" y="393"/>
                    </a:lnTo>
                    <a:lnTo>
                      <a:pt x="2369" y="447"/>
                    </a:lnTo>
                    <a:lnTo>
                      <a:pt x="2369" y="505"/>
                    </a:lnTo>
                    <a:lnTo>
                      <a:pt x="2369" y="564"/>
                    </a:lnTo>
                    <a:lnTo>
                      <a:pt x="2370" y="626"/>
                    </a:lnTo>
                    <a:lnTo>
                      <a:pt x="2370" y="688"/>
                    </a:lnTo>
                    <a:lnTo>
                      <a:pt x="2370" y="752"/>
                    </a:lnTo>
                    <a:lnTo>
                      <a:pt x="2370" y="814"/>
                    </a:lnTo>
                    <a:lnTo>
                      <a:pt x="2370" y="874"/>
                    </a:lnTo>
                    <a:lnTo>
                      <a:pt x="2369" y="933"/>
                    </a:lnTo>
                    <a:lnTo>
                      <a:pt x="2369" y="989"/>
                    </a:lnTo>
                    <a:lnTo>
                      <a:pt x="2368" y="1041"/>
                    </a:lnTo>
                    <a:lnTo>
                      <a:pt x="2367" y="1088"/>
                    </a:lnTo>
                    <a:lnTo>
                      <a:pt x="2366" y="1130"/>
                    </a:lnTo>
                    <a:lnTo>
                      <a:pt x="2368" y="1142"/>
                    </a:lnTo>
                    <a:lnTo>
                      <a:pt x="2373" y="1158"/>
                    </a:lnTo>
                    <a:lnTo>
                      <a:pt x="2382" y="1177"/>
                    </a:lnTo>
                    <a:lnTo>
                      <a:pt x="2393" y="1198"/>
                    </a:lnTo>
                    <a:lnTo>
                      <a:pt x="2407" y="1223"/>
                    </a:lnTo>
                    <a:lnTo>
                      <a:pt x="2424" y="1248"/>
                    </a:lnTo>
                    <a:lnTo>
                      <a:pt x="2441" y="1275"/>
                    </a:lnTo>
                    <a:lnTo>
                      <a:pt x="2462" y="1304"/>
                    </a:lnTo>
                    <a:lnTo>
                      <a:pt x="2482" y="1333"/>
                    </a:lnTo>
                    <a:lnTo>
                      <a:pt x="2505" y="1364"/>
                    </a:lnTo>
                    <a:lnTo>
                      <a:pt x="2526" y="1395"/>
                    </a:lnTo>
                    <a:lnTo>
                      <a:pt x="2548" y="1425"/>
                    </a:lnTo>
                    <a:lnTo>
                      <a:pt x="2571" y="1455"/>
                    </a:lnTo>
                    <a:lnTo>
                      <a:pt x="2593" y="1484"/>
                    </a:lnTo>
                    <a:lnTo>
                      <a:pt x="2641" y="1550"/>
                    </a:lnTo>
                    <a:lnTo>
                      <a:pt x="2692" y="1618"/>
                    </a:lnTo>
                    <a:lnTo>
                      <a:pt x="2743" y="1689"/>
                    </a:lnTo>
                    <a:lnTo>
                      <a:pt x="2794" y="1763"/>
                    </a:lnTo>
                    <a:lnTo>
                      <a:pt x="2836" y="1824"/>
                    </a:lnTo>
                    <a:lnTo>
                      <a:pt x="2877" y="1886"/>
                    </a:lnTo>
                    <a:lnTo>
                      <a:pt x="2917" y="1947"/>
                    </a:lnTo>
                    <a:lnTo>
                      <a:pt x="2956" y="2009"/>
                    </a:lnTo>
                    <a:lnTo>
                      <a:pt x="2994" y="2070"/>
                    </a:lnTo>
                    <a:lnTo>
                      <a:pt x="3032" y="2132"/>
                    </a:lnTo>
                    <a:lnTo>
                      <a:pt x="3068" y="2191"/>
                    </a:lnTo>
                    <a:lnTo>
                      <a:pt x="3102" y="2248"/>
                    </a:lnTo>
                    <a:lnTo>
                      <a:pt x="3135" y="2304"/>
                    </a:lnTo>
                    <a:lnTo>
                      <a:pt x="3166" y="2356"/>
                    </a:lnTo>
                    <a:lnTo>
                      <a:pt x="3195" y="2406"/>
                    </a:lnTo>
                    <a:lnTo>
                      <a:pt x="3222" y="2451"/>
                    </a:lnTo>
                    <a:lnTo>
                      <a:pt x="3245" y="2494"/>
                    </a:lnTo>
                    <a:lnTo>
                      <a:pt x="3267" y="2531"/>
                    </a:lnTo>
                    <a:lnTo>
                      <a:pt x="3286" y="2563"/>
                    </a:lnTo>
                    <a:lnTo>
                      <a:pt x="3308" y="2603"/>
                    </a:lnTo>
                    <a:lnTo>
                      <a:pt x="3331" y="2647"/>
                    </a:lnTo>
                    <a:lnTo>
                      <a:pt x="3348" y="2691"/>
                    </a:lnTo>
                    <a:lnTo>
                      <a:pt x="3361" y="2739"/>
                    </a:lnTo>
                    <a:lnTo>
                      <a:pt x="3369" y="2787"/>
                    </a:lnTo>
                    <a:lnTo>
                      <a:pt x="3375" y="2836"/>
                    </a:lnTo>
                    <a:lnTo>
                      <a:pt x="3375" y="2884"/>
                    </a:lnTo>
                    <a:lnTo>
                      <a:pt x="3370" y="2933"/>
                    </a:lnTo>
                    <a:lnTo>
                      <a:pt x="3362" y="2980"/>
                    </a:lnTo>
                    <a:lnTo>
                      <a:pt x="3349" y="3026"/>
                    </a:lnTo>
                    <a:lnTo>
                      <a:pt x="3332" y="3070"/>
                    </a:lnTo>
                    <a:lnTo>
                      <a:pt x="3311" y="3111"/>
                    </a:lnTo>
                    <a:lnTo>
                      <a:pt x="3285" y="3150"/>
                    </a:lnTo>
                    <a:lnTo>
                      <a:pt x="3255" y="3185"/>
                    </a:lnTo>
                    <a:lnTo>
                      <a:pt x="3222" y="3214"/>
                    </a:lnTo>
                    <a:lnTo>
                      <a:pt x="3185" y="3238"/>
                    </a:lnTo>
                    <a:lnTo>
                      <a:pt x="3147" y="3258"/>
                    </a:lnTo>
                    <a:lnTo>
                      <a:pt x="3105" y="3272"/>
                    </a:lnTo>
                    <a:lnTo>
                      <a:pt x="3061" y="3280"/>
                    </a:lnTo>
                    <a:lnTo>
                      <a:pt x="3017" y="3282"/>
                    </a:lnTo>
                    <a:lnTo>
                      <a:pt x="358" y="3282"/>
                    </a:lnTo>
                    <a:lnTo>
                      <a:pt x="312" y="3280"/>
                    </a:lnTo>
                    <a:lnTo>
                      <a:pt x="269" y="3272"/>
                    </a:lnTo>
                    <a:lnTo>
                      <a:pt x="228" y="3258"/>
                    </a:lnTo>
                    <a:lnTo>
                      <a:pt x="189" y="3238"/>
                    </a:lnTo>
                    <a:lnTo>
                      <a:pt x="153" y="3214"/>
                    </a:lnTo>
                    <a:lnTo>
                      <a:pt x="120" y="3185"/>
                    </a:lnTo>
                    <a:lnTo>
                      <a:pt x="90" y="3150"/>
                    </a:lnTo>
                    <a:lnTo>
                      <a:pt x="63" y="3111"/>
                    </a:lnTo>
                    <a:lnTo>
                      <a:pt x="42" y="3070"/>
                    </a:lnTo>
                    <a:lnTo>
                      <a:pt x="26" y="3026"/>
                    </a:lnTo>
                    <a:lnTo>
                      <a:pt x="13" y="2980"/>
                    </a:lnTo>
                    <a:lnTo>
                      <a:pt x="4" y="2933"/>
                    </a:lnTo>
                    <a:lnTo>
                      <a:pt x="0" y="2884"/>
                    </a:lnTo>
                    <a:lnTo>
                      <a:pt x="0" y="2836"/>
                    </a:lnTo>
                    <a:lnTo>
                      <a:pt x="5" y="2787"/>
                    </a:lnTo>
                    <a:lnTo>
                      <a:pt x="14" y="2739"/>
                    </a:lnTo>
                    <a:lnTo>
                      <a:pt x="27" y="2691"/>
                    </a:lnTo>
                    <a:lnTo>
                      <a:pt x="45" y="2647"/>
                    </a:lnTo>
                    <a:lnTo>
                      <a:pt x="66" y="2603"/>
                    </a:lnTo>
                    <a:lnTo>
                      <a:pt x="89" y="2563"/>
                    </a:lnTo>
                    <a:lnTo>
                      <a:pt x="107" y="2531"/>
                    </a:lnTo>
                    <a:lnTo>
                      <a:pt x="128" y="2494"/>
                    </a:lnTo>
                    <a:lnTo>
                      <a:pt x="153" y="2451"/>
                    </a:lnTo>
                    <a:lnTo>
                      <a:pt x="180" y="2406"/>
                    </a:lnTo>
                    <a:lnTo>
                      <a:pt x="208" y="2356"/>
                    </a:lnTo>
                    <a:lnTo>
                      <a:pt x="239" y="2304"/>
                    </a:lnTo>
                    <a:lnTo>
                      <a:pt x="272" y="2248"/>
                    </a:lnTo>
                    <a:lnTo>
                      <a:pt x="307" y="2191"/>
                    </a:lnTo>
                    <a:lnTo>
                      <a:pt x="342" y="2132"/>
                    </a:lnTo>
                    <a:lnTo>
                      <a:pt x="379" y="2070"/>
                    </a:lnTo>
                    <a:lnTo>
                      <a:pt x="418" y="2009"/>
                    </a:lnTo>
                    <a:lnTo>
                      <a:pt x="458" y="1947"/>
                    </a:lnTo>
                    <a:lnTo>
                      <a:pt x="498" y="1886"/>
                    </a:lnTo>
                    <a:lnTo>
                      <a:pt x="539" y="1824"/>
                    </a:lnTo>
                    <a:lnTo>
                      <a:pt x="579" y="1763"/>
                    </a:lnTo>
                    <a:lnTo>
                      <a:pt x="632" y="1689"/>
                    </a:lnTo>
                    <a:lnTo>
                      <a:pt x="683" y="1618"/>
                    </a:lnTo>
                    <a:lnTo>
                      <a:pt x="733" y="1550"/>
                    </a:lnTo>
                    <a:lnTo>
                      <a:pt x="781" y="1484"/>
                    </a:lnTo>
                    <a:lnTo>
                      <a:pt x="804" y="1455"/>
                    </a:lnTo>
                    <a:lnTo>
                      <a:pt x="826" y="1425"/>
                    </a:lnTo>
                    <a:lnTo>
                      <a:pt x="849" y="1395"/>
                    </a:lnTo>
                    <a:lnTo>
                      <a:pt x="870" y="1364"/>
                    </a:lnTo>
                    <a:lnTo>
                      <a:pt x="893" y="1333"/>
                    </a:lnTo>
                    <a:lnTo>
                      <a:pt x="913" y="1304"/>
                    </a:lnTo>
                    <a:lnTo>
                      <a:pt x="932" y="1275"/>
                    </a:lnTo>
                    <a:lnTo>
                      <a:pt x="950" y="1248"/>
                    </a:lnTo>
                    <a:lnTo>
                      <a:pt x="967" y="1221"/>
                    </a:lnTo>
                    <a:lnTo>
                      <a:pt x="981" y="1198"/>
                    </a:lnTo>
                    <a:lnTo>
                      <a:pt x="993" y="1177"/>
                    </a:lnTo>
                    <a:lnTo>
                      <a:pt x="1002" y="1158"/>
                    </a:lnTo>
                    <a:lnTo>
                      <a:pt x="1007" y="1142"/>
                    </a:lnTo>
                    <a:lnTo>
                      <a:pt x="1009" y="1130"/>
                    </a:lnTo>
                    <a:lnTo>
                      <a:pt x="1008" y="1087"/>
                    </a:lnTo>
                    <a:lnTo>
                      <a:pt x="1007" y="1041"/>
                    </a:lnTo>
                    <a:lnTo>
                      <a:pt x="1006" y="989"/>
                    </a:lnTo>
                    <a:lnTo>
                      <a:pt x="1006" y="933"/>
                    </a:lnTo>
                    <a:lnTo>
                      <a:pt x="1005" y="874"/>
                    </a:lnTo>
                    <a:lnTo>
                      <a:pt x="1005" y="814"/>
                    </a:lnTo>
                    <a:lnTo>
                      <a:pt x="1005" y="752"/>
                    </a:lnTo>
                    <a:lnTo>
                      <a:pt x="1005" y="688"/>
                    </a:lnTo>
                    <a:lnTo>
                      <a:pt x="1006" y="626"/>
                    </a:lnTo>
                    <a:lnTo>
                      <a:pt x="1006" y="564"/>
                    </a:lnTo>
                    <a:lnTo>
                      <a:pt x="1006" y="505"/>
                    </a:lnTo>
                    <a:lnTo>
                      <a:pt x="1007" y="447"/>
                    </a:lnTo>
                    <a:lnTo>
                      <a:pt x="1007" y="393"/>
                    </a:lnTo>
                    <a:lnTo>
                      <a:pt x="1007" y="343"/>
                    </a:lnTo>
                    <a:lnTo>
                      <a:pt x="1008" y="299"/>
                    </a:lnTo>
                    <a:lnTo>
                      <a:pt x="1008" y="261"/>
                    </a:lnTo>
                    <a:lnTo>
                      <a:pt x="1008" y="228"/>
                    </a:lnTo>
                    <a:lnTo>
                      <a:pt x="834" y="228"/>
                    </a:lnTo>
                    <a:lnTo>
                      <a:pt x="8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600">
                  <a:latin typeface="+mn-ea"/>
                </a:endParaRPr>
              </a:p>
            </p:txBody>
          </p:sp>
          <p:sp>
            <p:nvSpPr>
              <p:cNvPr id="36" name="Freeform 41"/>
              <p:cNvSpPr/>
              <p:nvPr/>
            </p:nvSpPr>
            <p:spPr bwMode="auto">
              <a:xfrm>
                <a:off x="5841" y="718"/>
                <a:ext cx="213" cy="79"/>
              </a:xfrm>
              <a:custGeom>
                <a:avLst/>
                <a:gdLst>
                  <a:gd name="T0" fmla="*/ 431 w 2767"/>
                  <a:gd name="T1" fmla="*/ 0 h 1020"/>
                  <a:gd name="T2" fmla="*/ 2335 w 2767"/>
                  <a:gd name="T3" fmla="*/ 0 h 1020"/>
                  <a:gd name="T4" fmla="*/ 2380 w 2767"/>
                  <a:gd name="T5" fmla="*/ 61 h 1020"/>
                  <a:gd name="T6" fmla="*/ 2426 w 2767"/>
                  <a:gd name="T7" fmla="*/ 127 h 1020"/>
                  <a:gd name="T8" fmla="*/ 2456 w 2767"/>
                  <a:gd name="T9" fmla="*/ 171 h 1020"/>
                  <a:gd name="T10" fmla="*/ 2486 w 2767"/>
                  <a:gd name="T11" fmla="*/ 216 h 1020"/>
                  <a:gd name="T12" fmla="*/ 2516 w 2767"/>
                  <a:gd name="T13" fmla="*/ 262 h 1020"/>
                  <a:gd name="T14" fmla="*/ 2544 w 2767"/>
                  <a:gd name="T15" fmla="*/ 307 h 1020"/>
                  <a:gd name="T16" fmla="*/ 2571 w 2767"/>
                  <a:gd name="T17" fmla="*/ 352 h 1020"/>
                  <a:gd name="T18" fmla="*/ 2597 w 2767"/>
                  <a:gd name="T19" fmla="*/ 395 h 1020"/>
                  <a:gd name="T20" fmla="*/ 2622 w 2767"/>
                  <a:gd name="T21" fmla="*/ 436 h 1020"/>
                  <a:gd name="T22" fmla="*/ 2645 w 2767"/>
                  <a:gd name="T23" fmla="*/ 475 h 1020"/>
                  <a:gd name="T24" fmla="*/ 2666 w 2767"/>
                  <a:gd name="T25" fmla="*/ 511 h 1020"/>
                  <a:gd name="T26" fmla="*/ 2685 w 2767"/>
                  <a:gd name="T27" fmla="*/ 544 h 1020"/>
                  <a:gd name="T28" fmla="*/ 2701 w 2767"/>
                  <a:gd name="T29" fmla="*/ 572 h 1020"/>
                  <a:gd name="T30" fmla="*/ 2715 w 2767"/>
                  <a:gd name="T31" fmla="*/ 597 h 1020"/>
                  <a:gd name="T32" fmla="*/ 2729 w 2767"/>
                  <a:gd name="T33" fmla="*/ 621 h 1020"/>
                  <a:gd name="T34" fmla="*/ 2746 w 2767"/>
                  <a:gd name="T35" fmla="*/ 656 h 1020"/>
                  <a:gd name="T36" fmla="*/ 2757 w 2767"/>
                  <a:gd name="T37" fmla="*/ 693 h 1020"/>
                  <a:gd name="T38" fmla="*/ 2765 w 2767"/>
                  <a:gd name="T39" fmla="*/ 732 h 1020"/>
                  <a:gd name="T40" fmla="*/ 2767 w 2767"/>
                  <a:gd name="T41" fmla="*/ 772 h 1020"/>
                  <a:gd name="T42" fmla="*/ 2765 w 2767"/>
                  <a:gd name="T43" fmla="*/ 811 h 1020"/>
                  <a:gd name="T44" fmla="*/ 2759 w 2767"/>
                  <a:gd name="T45" fmla="*/ 849 h 1020"/>
                  <a:gd name="T46" fmla="*/ 2747 w 2767"/>
                  <a:gd name="T47" fmla="*/ 885 h 1020"/>
                  <a:gd name="T48" fmla="*/ 2731 w 2767"/>
                  <a:gd name="T49" fmla="*/ 919 h 1020"/>
                  <a:gd name="T50" fmla="*/ 2713 w 2767"/>
                  <a:gd name="T51" fmla="*/ 945 h 1020"/>
                  <a:gd name="T52" fmla="*/ 2692 w 2767"/>
                  <a:gd name="T53" fmla="*/ 967 h 1020"/>
                  <a:gd name="T54" fmla="*/ 2669 w 2767"/>
                  <a:gd name="T55" fmla="*/ 986 h 1020"/>
                  <a:gd name="T56" fmla="*/ 2644 w 2767"/>
                  <a:gd name="T57" fmla="*/ 1001 h 1020"/>
                  <a:gd name="T58" fmla="*/ 2616 w 2767"/>
                  <a:gd name="T59" fmla="*/ 1011 h 1020"/>
                  <a:gd name="T60" fmla="*/ 2587 w 2767"/>
                  <a:gd name="T61" fmla="*/ 1018 h 1020"/>
                  <a:gd name="T62" fmla="*/ 2556 w 2767"/>
                  <a:gd name="T63" fmla="*/ 1020 h 1020"/>
                  <a:gd name="T64" fmla="*/ 210 w 2767"/>
                  <a:gd name="T65" fmla="*/ 1020 h 1020"/>
                  <a:gd name="T66" fmla="*/ 179 w 2767"/>
                  <a:gd name="T67" fmla="*/ 1018 h 1020"/>
                  <a:gd name="T68" fmla="*/ 150 w 2767"/>
                  <a:gd name="T69" fmla="*/ 1011 h 1020"/>
                  <a:gd name="T70" fmla="*/ 124 w 2767"/>
                  <a:gd name="T71" fmla="*/ 1001 h 1020"/>
                  <a:gd name="T72" fmla="*/ 98 w 2767"/>
                  <a:gd name="T73" fmla="*/ 986 h 1020"/>
                  <a:gd name="T74" fmla="*/ 75 w 2767"/>
                  <a:gd name="T75" fmla="*/ 967 h 1020"/>
                  <a:gd name="T76" fmla="*/ 55 w 2767"/>
                  <a:gd name="T77" fmla="*/ 945 h 1020"/>
                  <a:gd name="T78" fmla="*/ 37 w 2767"/>
                  <a:gd name="T79" fmla="*/ 919 h 1020"/>
                  <a:gd name="T80" fmla="*/ 20 w 2767"/>
                  <a:gd name="T81" fmla="*/ 885 h 1020"/>
                  <a:gd name="T82" fmla="*/ 8 w 2767"/>
                  <a:gd name="T83" fmla="*/ 849 h 1020"/>
                  <a:gd name="T84" fmla="*/ 2 w 2767"/>
                  <a:gd name="T85" fmla="*/ 811 h 1020"/>
                  <a:gd name="T86" fmla="*/ 0 w 2767"/>
                  <a:gd name="T87" fmla="*/ 772 h 1020"/>
                  <a:gd name="T88" fmla="*/ 2 w 2767"/>
                  <a:gd name="T89" fmla="*/ 732 h 1020"/>
                  <a:gd name="T90" fmla="*/ 9 w 2767"/>
                  <a:gd name="T91" fmla="*/ 693 h 1020"/>
                  <a:gd name="T92" fmla="*/ 22 w 2767"/>
                  <a:gd name="T93" fmla="*/ 656 h 1020"/>
                  <a:gd name="T94" fmla="*/ 38 w 2767"/>
                  <a:gd name="T95" fmla="*/ 621 h 1020"/>
                  <a:gd name="T96" fmla="*/ 52 w 2767"/>
                  <a:gd name="T97" fmla="*/ 597 h 1020"/>
                  <a:gd name="T98" fmla="*/ 66 w 2767"/>
                  <a:gd name="T99" fmla="*/ 572 h 1020"/>
                  <a:gd name="T100" fmla="*/ 82 w 2767"/>
                  <a:gd name="T101" fmla="*/ 544 h 1020"/>
                  <a:gd name="T102" fmla="*/ 101 w 2767"/>
                  <a:gd name="T103" fmla="*/ 511 h 1020"/>
                  <a:gd name="T104" fmla="*/ 121 w 2767"/>
                  <a:gd name="T105" fmla="*/ 475 h 1020"/>
                  <a:gd name="T106" fmla="*/ 145 w 2767"/>
                  <a:gd name="T107" fmla="*/ 436 h 1020"/>
                  <a:gd name="T108" fmla="*/ 170 w 2767"/>
                  <a:gd name="T109" fmla="*/ 395 h 1020"/>
                  <a:gd name="T110" fmla="*/ 195 w 2767"/>
                  <a:gd name="T111" fmla="*/ 352 h 1020"/>
                  <a:gd name="T112" fmla="*/ 223 w 2767"/>
                  <a:gd name="T113" fmla="*/ 307 h 1020"/>
                  <a:gd name="T114" fmla="*/ 251 w 2767"/>
                  <a:gd name="T115" fmla="*/ 262 h 1020"/>
                  <a:gd name="T116" fmla="*/ 281 w 2767"/>
                  <a:gd name="T117" fmla="*/ 216 h 1020"/>
                  <a:gd name="T118" fmla="*/ 311 w 2767"/>
                  <a:gd name="T119" fmla="*/ 171 h 1020"/>
                  <a:gd name="T120" fmla="*/ 341 w 2767"/>
                  <a:gd name="T121" fmla="*/ 127 h 1020"/>
                  <a:gd name="T122" fmla="*/ 387 w 2767"/>
                  <a:gd name="T123" fmla="*/ 61 h 1020"/>
                  <a:gd name="T124" fmla="*/ 431 w 2767"/>
                  <a:gd name="T125" fmla="*/ 0 h 10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767" h="1020">
                    <a:moveTo>
                      <a:pt x="431" y="0"/>
                    </a:moveTo>
                    <a:lnTo>
                      <a:pt x="2335" y="0"/>
                    </a:lnTo>
                    <a:lnTo>
                      <a:pt x="2380" y="61"/>
                    </a:lnTo>
                    <a:lnTo>
                      <a:pt x="2426" y="127"/>
                    </a:lnTo>
                    <a:lnTo>
                      <a:pt x="2456" y="171"/>
                    </a:lnTo>
                    <a:lnTo>
                      <a:pt x="2486" y="216"/>
                    </a:lnTo>
                    <a:lnTo>
                      <a:pt x="2516" y="262"/>
                    </a:lnTo>
                    <a:lnTo>
                      <a:pt x="2544" y="307"/>
                    </a:lnTo>
                    <a:lnTo>
                      <a:pt x="2571" y="352"/>
                    </a:lnTo>
                    <a:lnTo>
                      <a:pt x="2597" y="395"/>
                    </a:lnTo>
                    <a:lnTo>
                      <a:pt x="2622" y="436"/>
                    </a:lnTo>
                    <a:lnTo>
                      <a:pt x="2645" y="475"/>
                    </a:lnTo>
                    <a:lnTo>
                      <a:pt x="2666" y="511"/>
                    </a:lnTo>
                    <a:lnTo>
                      <a:pt x="2685" y="544"/>
                    </a:lnTo>
                    <a:lnTo>
                      <a:pt x="2701" y="572"/>
                    </a:lnTo>
                    <a:lnTo>
                      <a:pt x="2715" y="597"/>
                    </a:lnTo>
                    <a:lnTo>
                      <a:pt x="2729" y="621"/>
                    </a:lnTo>
                    <a:lnTo>
                      <a:pt x="2746" y="656"/>
                    </a:lnTo>
                    <a:lnTo>
                      <a:pt x="2757" y="693"/>
                    </a:lnTo>
                    <a:lnTo>
                      <a:pt x="2765" y="732"/>
                    </a:lnTo>
                    <a:lnTo>
                      <a:pt x="2767" y="772"/>
                    </a:lnTo>
                    <a:lnTo>
                      <a:pt x="2765" y="811"/>
                    </a:lnTo>
                    <a:lnTo>
                      <a:pt x="2759" y="849"/>
                    </a:lnTo>
                    <a:lnTo>
                      <a:pt x="2747" y="885"/>
                    </a:lnTo>
                    <a:lnTo>
                      <a:pt x="2731" y="919"/>
                    </a:lnTo>
                    <a:lnTo>
                      <a:pt x="2713" y="945"/>
                    </a:lnTo>
                    <a:lnTo>
                      <a:pt x="2692" y="967"/>
                    </a:lnTo>
                    <a:lnTo>
                      <a:pt x="2669" y="986"/>
                    </a:lnTo>
                    <a:lnTo>
                      <a:pt x="2644" y="1001"/>
                    </a:lnTo>
                    <a:lnTo>
                      <a:pt x="2616" y="1011"/>
                    </a:lnTo>
                    <a:lnTo>
                      <a:pt x="2587" y="1018"/>
                    </a:lnTo>
                    <a:lnTo>
                      <a:pt x="2556" y="1020"/>
                    </a:lnTo>
                    <a:lnTo>
                      <a:pt x="210" y="1020"/>
                    </a:lnTo>
                    <a:lnTo>
                      <a:pt x="179" y="1018"/>
                    </a:lnTo>
                    <a:lnTo>
                      <a:pt x="150" y="1011"/>
                    </a:lnTo>
                    <a:lnTo>
                      <a:pt x="124" y="1001"/>
                    </a:lnTo>
                    <a:lnTo>
                      <a:pt x="98" y="986"/>
                    </a:lnTo>
                    <a:lnTo>
                      <a:pt x="75" y="967"/>
                    </a:lnTo>
                    <a:lnTo>
                      <a:pt x="55" y="945"/>
                    </a:lnTo>
                    <a:lnTo>
                      <a:pt x="37" y="919"/>
                    </a:lnTo>
                    <a:lnTo>
                      <a:pt x="20" y="885"/>
                    </a:lnTo>
                    <a:lnTo>
                      <a:pt x="8" y="849"/>
                    </a:lnTo>
                    <a:lnTo>
                      <a:pt x="2" y="811"/>
                    </a:lnTo>
                    <a:lnTo>
                      <a:pt x="0" y="772"/>
                    </a:lnTo>
                    <a:lnTo>
                      <a:pt x="2" y="732"/>
                    </a:lnTo>
                    <a:lnTo>
                      <a:pt x="9" y="693"/>
                    </a:lnTo>
                    <a:lnTo>
                      <a:pt x="22" y="656"/>
                    </a:lnTo>
                    <a:lnTo>
                      <a:pt x="38" y="621"/>
                    </a:lnTo>
                    <a:lnTo>
                      <a:pt x="52" y="597"/>
                    </a:lnTo>
                    <a:lnTo>
                      <a:pt x="66" y="572"/>
                    </a:lnTo>
                    <a:lnTo>
                      <a:pt x="82" y="544"/>
                    </a:lnTo>
                    <a:lnTo>
                      <a:pt x="101" y="511"/>
                    </a:lnTo>
                    <a:lnTo>
                      <a:pt x="121" y="475"/>
                    </a:lnTo>
                    <a:lnTo>
                      <a:pt x="145" y="436"/>
                    </a:lnTo>
                    <a:lnTo>
                      <a:pt x="170" y="395"/>
                    </a:lnTo>
                    <a:lnTo>
                      <a:pt x="195" y="352"/>
                    </a:lnTo>
                    <a:lnTo>
                      <a:pt x="223" y="307"/>
                    </a:lnTo>
                    <a:lnTo>
                      <a:pt x="251" y="262"/>
                    </a:lnTo>
                    <a:lnTo>
                      <a:pt x="281" y="216"/>
                    </a:lnTo>
                    <a:lnTo>
                      <a:pt x="311" y="171"/>
                    </a:lnTo>
                    <a:lnTo>
                      <a:pt x="341" y="127"/>
                    </a:lnTo>
                    <a:lnTo>
                      <a:pt x="387" y="61"/>
                    </a:lnTo>
                    <a:lnTo>
                      <a:pt x="43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600">
                  <a:latin typeface="+mn-ea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4891">
        <p14:gallery dir="l"/>
      </p:transition>
    </mc:Choice>
    <mc:Fallback>
      <p:transition spd="slow" advTm="489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1" grpId="0" animBg="1"/>
      <p:bldP spid="14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307975" y="292735"/>
            <a:ext cx="845820" cy="666750"/>
          </a:xfrm>
          <a:prstGeom prst="ellipse">
            <a:avLst/>
          </a:prstGeom>
          <a:noFill/>
          <a:ln>
            <a:gradFill>
              <a:gsLst>
                <a:gs pos="0">
                  <a:srgbClr val="B01E51"/>
                </a:gs>
                <a:gs pos="53000">
                  <a:srgbClr val="236A8A"/>
                </a:gs>
                <a:gs pos="100000">
                  <a:srgbClr val="1FB2C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altLang="zh-CN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</a:rPr>
              <a:t>01</a:t>
            </a:r>
            <a:endParaRPr lang="zh-CN" altLang="en-US" sz="2600" dirty="0">
              <a:solidFill>
                <a:schemeClr val="tx1">
                  <a:lumMod val="85000"/>
                  <a:lumOff val="15000"/>
                </a:schemeClr>
              </a:solidFill>
              <a:latin typeface="Agency FB" panose="020B050302020202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865377" y="379899"/>
            <a:ext cx="8461247" cy="492443"/>
            <a:chOff x="1859026" y="1765872"/>
            <a:chExt cx="8461247" cy="492443"/>
          </a:xfrm>
        </p:grpSpPr>
        <p:sp>
          <p:nvSpPr>
            <p:cNvPr id="6" name="文本框 5"/>
            <p:cNvSpPr txBox="1"/>
            <p:nvPr/>
          </p:nvSpPr>
          <p:spPr>
            <a:xfrm>
              <a:off x="4163481" y="1765872"/>
              <a:ext cx="385233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600" dirty="0"/>
                <a:t>请输入当前标题文字内容</a:t>
              </a:r>
              <a:endParaRPr lang="zh-CN" altLang="en-US" sz="2600" dirty="0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1859026" y="2012093"/>
              <a:ext cx="8461247" cy="0"/>
              <a:chOff x="1810512" y="3598121"/>
              <a:chExt cx="8461247" cy="0"/>
            </a:xfrm>
          </p:grpSpPr>
          <p:cxnSp>
            <p:nvCxnSpPr>
              <p:cNvPr id="8" name="直接连接符 7"/>
              <p:cNvCxnSpPr/>
              <p:nvPr/>
            </p:nvCxnSpPr>
            <p:spPr>
              <a:xfrm>
                <a:off x="1810512" y="3598121"/>
                <a:ext cx="1626082" cy="0"/>
              </a:xfrm>
              <a:prstGeom prst="line">
                <a:avLst/>
              </a:prstGeom>
              <a:ln w="12700">
                <a:gradFill>
                  <a:gsLst>
                    <a:gs pos="0">
                      <a:srgbClr val="1FB2C2"/>
                    </a:gs>
                    <a:gs pos="52000">
                      <a:srgbClr val="236A8A"/>
                    </a:gs>
                    <a:gs pos="100000">
                      <a:srgbClr val="B01E51"/>
                    </a:gs>
                  </a:gsLst>
                  <a:lin ang="5400000" scaled="1"/>
                </a:gradFill>
                <a:head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 flipH="1">
                <a:off x="8645677" y="3598121"/>
                <a:ext cx="1626082" cy="0"/>
              </a:xfrm>
              <a:prstGeom prst="line">
                <a:avLst/>
              </a:prstGeom>
              <a:ln w="12700">
                <a:gradFill>
                  <a:gsLst>
                    <a:gs pos="0">
                      <a:srgbClr val="1FB2C2"/>
                    </a:gs>
                    <a:gs pos="52000">
                      <a:srgbClr val="236A8A"/>
                    </a:gs>
                    <a:gs pos="100000">
                      <a:srgbClr val="B01E51"/>
                    </a:gs>
                  </a:gsLst>
                  <a:lin ang="5400000" scaled="1"/>
                </a:gradFill>
                <a:head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" name="组合 1"/>
          <p:cNvGrpSpPr/>
          <p:nvPr/>
        </p:nvGrpSpPr>
        <p:grpSpPr>
          <a:xfrm>
            <a:off x="2788803" y="3411187"/>
            <a:ext cx="6601694" cy="1567544"/>
            <a:chOff x="2788803" y="3411187"/>
            <a:chExt cx="6601694" cy="1567544"/>
          </a:xfrm>
        </p:grpSpPr>
        <p:grpSp>
          <p:nvGrpSpPr>
            <p:cNvPr id="11" name="Group 66"/>
            <p:cNvGrpSpPr/>
            <p:nvPr/>
          </p:nvGrpSpPr>
          <p:grpSpPr>
            <a:xfrm>
              <a:off x="7799204" y="3429000"/>
              <a:ext cx="1591293" cy="1531918"/>
              <a:chOff x="8027722" y="4690634"/>
              <a:chExt cx="1591293" cy="1531918"/>
            </a:xfrm>
          </p:grpSpPr>
          <p:grpSp>
            <p:nvGrpSpPr>
              <p:cNvPr id="12" name="Group 33"/>
              <p:cNvGrpSpPr/>
              <p:nvPr/>
            </p:nvGrpSpPr>
            <p:grpSpPr>
              <a:xfrm>
                <a:off x="8027722" y="4690634"/>
                <a:ext cx="1591293" cy="1531918"/>
                <a:chOff x="8473044" y="2961348"/>
                <a:chExt cx="1591293" cy="1531918"/>
              </a:xfrm>
            </p:grpSpPr>
            <p:sp>
              <p:nvSpPr>
                <p:cNvPr id="14" name="Isosceles Triangle 29"/>
                <p:cNvSpPr/>
                <p:nvPr/>
              </p:nvSpPr>
              <p:spPr>
                <a:xfrm rot="5400000">
                  <a:off x="8603671" y="3032600"/>
                  <a:ext cx="1531918" cy="1389414"/>
                </a:xfrm>
                <a:prstGeom prst="triangl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" name="Oval 31"/>
                <p:cNvSpPr/>
                <p:nvPr/>
              </p:nvSpPr>
              <p:spPr>
                <a:xfrm>
                  <a:off x="8473044" y="3443843"/>
                  <a:ext cx="570016" cy="566928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" name="Isosceles Triangle 65"/>
              <p:cNvSpPr/>
              <p:nvPr/>
            </p:nvSpPr>
            <p:spPr>
              <a:xfrm rot="5400000">
                <a:off x="9147802" y="5233220"/>
                <a:ext cx="488312" cy="454113"/>
              </a:xfrm>
              <a:prstGeom prst="triangl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75"/>
            <p:cNvGrpSpPr/>
            <p:nvPr/>
          </p:nvGrpSpPr>
          <p:grpSpPr>
            <a:xfrm>
              <a:off x="6106966" y="3411187"/>
              <a:ext cx="2137560" cy="1567544"/>
              <a:chOff x="6942857" y="2645228"/>
              <a:chExt cx="2137560" cy="1567544"/>
            </a:xfrm>
          </p:grpSpPr>
          <p:grpSp>
            <p:nvGrpSpPr>
              <p:cNvPr id="17" name="Group 49"/>
              <p:cNvGrpSpPr/>
              <p:nvPr/>
            </p:nvGrpSpPr>
            <p:grpSpPr>
              <a:xfrm>
                <a:off x="6942857" y="2645228"/>
                <a:ext cx="2137560" cy="1567544"/>
                <a:chOff x="1959427" y="2931660"/>
                <a:chExt cx="2137560" cy="1567544"/>
              </a:xfrm>
            </p:grpSpPr>
            <p:grpSp>
              <p:nvGrpSpPr>
                <p:cNvPr id="19" name="Group 50"/>
                <p:cNvGrpSpPr/>
                <p:nvPr/>
              </p:nvGrpSpPr>
              <p:grpSpPr>
                <a:xfrm>
                  <a:off x="2244435" y="2931660"/>
                  <a:ext cx="1852552" cy="1567544"/>
                  <a:chOff x="2244435" y="2933204"/>
                  <a:chExt cx="1852552" cy="1567544"/>
                </a:xfrm>
              </p:grpSpPr>
              <p:sp>
                <p:nvSpPr>
                  <p:cNvPr id="21" name="Flowchart: Delay 52"/>
                  <p:cNvSpPr/>
                  <p:nvPr/>
                </p:nvSpPr>
                <p:spPr>
                  <a:xfrm>
                    <a:off x="3788228" y="3512127"/>
                    <a:ext cx="308759" cy="409698"/>
                  </a:xfrm>
                  <a:prstGeom prst="flowChartDelay">
                    <a:avLst/>
                  </a:prstGeom>
                  <a:solidFill>
                    <a:srgbClr val="B01E51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gency FB" panose="020B0503020202020204" pitchFamily="34" charset="0"/>
                    </a:endParaRPr>
                  </a:p>
                </p:txBody>
              </p:sp>
              <p:sp>
                <p:nvSpPr>
                  <p:cNvPr id="22" name="Rectangle 53"/>
                  <p:cNvSpPr/>
                  <p:nvPr/>
                </p:nvSpPr>
                <p:spPr>
                  <a:xfrm>
                    <a:off x="2244435" y="2933204"/>
                    <a:ext cx="1543794" cy="1567544"/>
                  </a:xfrm>
                  <a:prstGeom prst="rect">
                    <a:avLst/>
                  </a:prstGeom>
                  <a:solidFill>
                    <a:srgbClr val="B01E51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Agency FB" panose="020B0503020202020204" pitchFamily="34" charset="0"/>
                    </a:endParaRPr>
                  </a:p>
                </p:txBody>
              </p:sp>
            </p:grpSp>
            <p:sp>
              <p:nvSpPr>
                <p:cNvPr id="20" name="Oval 51"/>
                <p:cNvSpPr/>
                <p:nvPr/>
              </p:nvSpPr>
              <p:spPr>
                <a:xfrm>
                  <a:off x="1959427" y="3431968"/>
                  <a:ext cx="570016" cy="566928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gency FB" panose="020B0503020202020204" pitchFamily="34" charset="0"/>
                  </a:endParaRPr>
                </a:p>
              </p:txBody>
            </p:sp>
          </p:grpSp>
          <p:sp>
            <p:nvSpPr>
              <p:cNvPr id="18" name="TextBox 71"/>
              <p:cNvSpPr txBox="1"/>
              <p:nvPr/>
            </p:nvSpPr>
            <p:spPr>
              <a:xfrm>
                <a:off x="7673083" y="3136613"/>
                <a:ext cx="677108" cy="584775"/>
              </a:xfrm>
              <a:prstGeom prst="rect">
                <a:avLst/>
              </a:prstGeom>
              <a:noFill/>
            </p:spPr>
            <p:txBody>
              <a:bodyPr vert="vert" wrap="square" rtlCol="0">
                <a:spAutoFit/>
              </a:bodyPr>
              <a:lstStyle/>
              <a:p>
                <a:r>
                  <a:rPr lang="en-US" sz="3200" spc="-150" dirty="0">
                    <a:solidFill>
                      <a:schemeClr val="bg1"/>
                    </a:solidFill>
                    <a:latin typeface="Agency FB" panose="020B0503020202020204" pitchFamily="34" charset="0"/>
                    <a:cs typeface="Arial" panose="020B0604020202020204" pitchFamily="34" charset="0"/>
                  </a:rPr>
                  <a:t>03</a:t>
                </a:r>
                <a:endParaRPr lang="en-US" sz="3200" spc="-150" dirty="0">
                  <a:solidFill>
                    <a:schemeClr val="bg1"/>
                  </a:solidFill>
                  <a:latin typeface="Agency FB" panose="020B0503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3" name="Group 74"/>
            <p:cNvGrpSpPr/>
            <p:nvPr/>
          </p:nvGrpSpPr>
          <p:grpSpPr>
            <a:xfrm>
              <a:off x="4447884" y="3411187"/>
              <a:ext cx="2137560" cy="1567544"/>
              <a:chOff x="5283775" y="2645228"/>
              <a:chExt cx="2137560" cy="1567544"/>
            </a:xfrm>
          </p:grpSpPr>
          <p:grpSp>
            <p:nvGrpSpPr>
              <p:cNvPr id="24" name="Group 39"/>
              <p:cNvGrpSpPr/>
              <p:nvPr/>
            </p:nvGrpSpPr>
            <p:grpSpPr>
              <a:xfrm>
                <a:off x="5283775" y="2645228"/>
                <a:ext cx="2137560" cy="1567544"/>
                <a:chOff x="1959427" y="2931660"/>
                <a:chExt cx="2137560" cy="1567544"/>
              </a:xfrm>
            </p:grpSpPr>
            <p:grpSp>
              <p:nvGrpSpPr>
                <p:cNvPr id="26" name="Group 40"/>
                <p:cNvGrpSpPr/>
                <p:nvPr/>
              </p:nvGrpSpPr>
              <p:grpSpPr>
                <a:xfrm>
                  <a:off x="2244435" y="2931660"/>
                  <a:ext cx="1852552" cy="1567544"/>
                  <a:chOff x="2244435" y="2933204"/>
                  <a:chExt cx="1852552" cy="1567544"/>
                </a:xfrm>
              </p:grpSpPr>
              <p:sp>
                <p:nvSpPr>
                  <p:cNvPr id="28" name="Flowchart: Delay 42"/>
                  <p:cNvSpPr/>
                  <p:nvPr/>
                </p:nvSpPr>
                <p:spPr>
                  <a:xfrm>
                    <a:off x="3788228" y="3512127"/>
                    <a:ext cx="308759" cy="409698"/>
                  </a:xfrm>
                  <a:prstGeom prst="flowChartDelay">
                    <a:avLst/>
                  </a:prstGeom>
                  <a:solidFill>
                    <a:srgbClr val="236A8A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gency FB" panose="020B0503020202020204" pitchFamily="34" charset="0"/>
                    </a:endParaRPr>
                  </a:p>
                </p:txBody>
              </p:sp>
              <p:sp>
                <p:nvSpPr>
                  <p:cNvPr id="29" name="Rectangle 43"/>
                  <p:cNvSpPr/>
                  <p:nvPr/>
                </p:nvSpPr>
                <p:spPr>
                  <a:xfrm>
                    <a:off x="2244435" y="2933204"/>
                    <a:ext cx="1543794" cy="1567544"/>
                  </a:xfrm>
                  <a:prstGeom prst="rect">
                    <a:avLst/>
                  </a:prstGeom>
                  <a:solidFill>
                    <a:srgbClr val="236A8A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gency FB" panose="020B0503020202020204" pitchFamily="34" charset="0"/>
                    </a:endParaRPr>
                  </a:p>
                </p:txBody>
              </p:sp>
            </p:grpSp>
            <p:sp>
              <p:nvSpPr>
                <p:cNvPr id="27" name="Oval 41"/>
                <p:cNvSpPr/>
                <p:nvPr/>
              </p:nvSpPr>
              <p:spPr>
                <a:xfrm>
                  <a:off x="1959427" y="3431968"/>
                  <a:ext cx="570016" cy="566928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gency FB" panose="020B0503020202020204" pitchFamily="34" charset="0"/>
                  </a:endParaRPr>
                </a:p>
              </p:txBody>
            </p:sp>
          </p:grpSp>
          <p:sp>
            <p:nvSpPr>
              <p:cNvPr id="25" name="TextBox 70"/>
              <p:cNvSpPr txBox="1"/>
              <p:nvPr/>
            </p:nvSpPr>
            <p:spPr>
              <a:xfrm>
                <a:off x="6014001" y="3136613"/>
                <a:ext cx="677108" cy="584775"/>
              </a:xfrm>
              <a:prstGeom prst="rect">
                <a:avLst/>
              </a:prstGeom>
              <a:noFill/>
            </p:spPr>
            <p:txBody>
              <a:bodyPr vert="vert" wrap="square" rtlCol="0">
                <a:spAutoFit/>
              </a:bodyPr>
              <a:lstStyle/>
              <a:p>
                <a:r>
                  <a:rPr lang="en-US" sz="3200" spc="-150" dirty="0">
                    <a:solidFill>
                      <a:schemeClr val="bg1"/>
                    </a:solidFill>
                    <a:latin typeface="Agency FB" panose="020B0503020202020204" pitchFamily="34" charset="0"/>
                    <a:cs typeface="Arial" panose="020B0604020202020204" pitchFamily="34" charset="0"/>
                  </a:rPr>
                  <a:t>02</a:t>
                </a:r>
                <a:endParaRPr lang="en-US" sz="3200" spc="-150" dirty="0">
                  <a:solidFill>
                    <a:schemeClr val="bg1"/>
                  </a:solidFill>
                  <a:latin typeface="Agency FB" panose="020B0503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0" name="Group 73"/>
            <p:cNvGrpSpPr/>
            <p:nvPr/>
          </p:nvGrpSpPr>
          <p:grpSpPr>
            <a:xfrm>
              <a:off x="2788803" y="3411187"/>
              <a:ext cx="2137560" cy="1567544"/>
              <a:chOff x="3624694" y="2645228"/>
              <a:chExt cx="2137560" cy="1567544"/>
            </a:xfrm>
          </p:grpSpPr>
          <p:grpSp>
            <p:nvGrpSpPr>
              <p:cNvPr id="31" name="Group 54"/>
              <p:cNvGrpSpPr/>
              <p:nvPr/>
            </p:nvGrpSpPr>
            <p:grpSpPr>
              <a:xfrm>
                <a:off x="3624694" y="2645228"/>
                <a:ext cx="2137560" cy="1567544"/>
                <a:chOff x="1959427" y="2931660"/>
                <a:chExt cx="2137560" cy="1567544"/>
              </a:xfrm>
            </p:grpSpPr>
            <p:grpSp>
              <p:nvGrpSpPr>
                <p:cNvPr id="33" name="Group 55"/>
                <p:cNvGrpSpPr/>
                <p:nvPr/>
              </p:nvGrpSpPr>
              <p:grpSpPr>
                <a:xfrm>
                  <a:off x="2244435" y="2931660"/>
                  <a:ext cx="1852552" cy="1567544"/>
                  <a:chOff x="2244435" y="2933204"/>
                  <a:chExt cx="1852552" cy="1567544"/>
                </a:xfrm>
              </p:grpSpPr>
              <p:sp>
                <p:nvSpPr>
                  <p:cNvPr id="35" name="Flowchart: Delay 57"/>
                  <p:cNvSpPr/>
                  <p:nvPr/>
                </p:nvSpPr>
                <p:spPr>
                  <a:xfrm>
                    <a:off x="3788228" y="3512127"/>
                    <a:ext cx="308759" cy="409698"/>
                  </a:xfrm>
                  <a:prstGeom prst="flowChartDelay">
                    <a:avLst/>
                  </a:prstGeom>
                  <a:solidFill>
                    <a:srgbClr val="1FB2C2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gency FB" panose="020B0503020202020204" pitchFamily="34" charset="0"/>
                    </a:endParaRPr>
                  </a:p>
                </p:txBody>
              </p:sp>
              <p:sp>
                <p:nvSpPr>
                  <p:cNvPr id="36" name="Rectangle 58"/>
                  <p:cNvSpPr/>
                  <p:nvPr/>
                </p:nvSpPr>
                <p:spPr>
                  <a:xfrm>
                    <a:off x="2244435" y="2933204"/>
                    <a:ext cx="1543794" cy="1567544"/>
                  </a:xfrm>
                  <a:prstGeom prst="rect">
                    <a:avLst/>
                  </a:prstGeom>
                  <a:solidFill>
                    <a:srgbClr val="1FB2C2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gency FB" panose="020B0503020202020204" pitchFamily="34" charset="0"/>
                    </a:endParaRPr>
                  </a:p>
                </p:txBody>
              </p:sp>
            </p:grpSp>
            <p:sp>
              <p:nvSpPr>
                <p:cNvPr id="34" name="Oval 56"/>
                <p:cNvSpPr/>
                <p:nvPr/>
              </p:nvSpPr>
              <p:spPr>
                <a:xfrm>
                  <a:off x="1959427" y="3431968"/>
                  <a:ext cx="570016" cy="566928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gency FB" panose="020B0503020202020204" pitchFamily="34" charset="0"/>
                  </a:endParaRPr>
                </a:p>
              </p:txBody>
            </p:sp>
          </p:grpSp>
          <p:sp>
            <p:nvSpPr>
              <p:cNvPr id="32" name="TextBox 69"/>
              <p:cNvSpPr txBox="1"/>
              <p:nvPr/>
            </p:nvSpPr>
            <p:spPr>
              <a:xfrm>
                <a:off x="4354920" y="3136613"/>
                <a:ext cx="677108" cy="584775"/>
              </a:xfrm>
              <a:prstGeom prst="rect">
                <a:avLst/>
              </a:prstGeom>
              <a:noFill/>
            </p:spPr>
            <p:txBody>
              <a:bodyPr vert="vert" wrap="square" rtlCol="0">
                <a:spAutoFit/>
              </a:bodyPr>
              <a:lstStyle/>
              <a:p>
                <a:r>
                  <a:rPr lang="en-US" sz="3200" spc="-150" dirty="0">
                    <a:solidFill>
                      <a:schemeClr val="bg1"/>
                    </a:solidFill>
                    <a:latin typeface="Agency FB" panose="020B0503020202020204" pitchFamily="34" charset="0"/>
                    <a:cs typeface="Arial" panose="020B0604020202020204" pitchFamily="34" charset="0"/>
                  </a:rPr>
                  <a:t>01</a:t>
                </a:r>
                <a:endParaRPr lang="en-US" sz="3200" spc="-150" dirty="0">
                  <a:solidFill>
                    <a:schemeClr val="bg1"/>
                  </a:solidFill>
                  <a:latin typeface="Agency FB" panose="020B0503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56" name="组合 55"/>
          <p:cNvGrpSpPr/>
          <p:nvPr/>
        </p:nvGrpSpPr>
        <p:grpSpPr>
          <a:xfrm>
            <a:off x="991927" y="2282904"/>
            <a:ext cx="3625677" cy="1044605"/>
            <a:chOff x="7473532" y="1782585"/>
            <a:chExt cx="2921585" cy="1044605"/>
          </a:xfrm>
        </p:grpSpPr>
        <p:sp>
          <p:nvSpPr>
            <p:cNvPr id="57" name="文本框 56"/>
            <p:cNvSpPr txBox="1"/>
            <p:nvPr/>
          </p:nvSpPr>
          <p:spPr>
            <a:xfrm>
              <a:off x="7892988" y="2180859"/>
              <a:ext cx="25021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200" dirty="0"/>
                <a:t>请在此处输入相关的文字描述，简要概况重点内容即可。请在此处输入相关的文字描述，简要概况重点内容即可。</a:t>
              </a:r>
              <a:endParaRPr lang="zh-CN" altLang="en-US" sz="1200" dirty="0"/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7473532" y="1782585"/>
              <a:ext cx="29092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600" dirty="0"/>
                <a:t>请输入标题文字内容</a:t>
              </a:r>
              <a:endParaRPr lang="zh-CN" altLang="en-US" sz="1600" dirty="0"/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4680931" y="5142314"/>
            <a:ext cx="3118273" cy="859938"/>
            <a:chOff x="7892988" y="1782586"/>
            <a:chExt cx="2502129" cy="859938"/>
          </a:xfrm>
        </p:grpSpPr>
        <p:sp>
          <p:nvSpPr>
            <p:cNvPr id="60" name="文本框 59"/>
            <p:cNvSpPr txBox="1"/>
            <p:nvPr/>
          </p:nvSpPr>
          <p:spPr>
            <a:xfrm>
              <a:off x="7892988" y="2180859"/>
              <a:ext cx="25021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/>
                <a:t>请在此处输入相关的文字描述，简要概况重点内容即可。请在此处输入相关的文字描述，简要概况重点内容即可。</a:t>
              </a:r>
              <a:endParaRPr lang="zh-CN" altLang="en-US" sz="1200" dirty="0"/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7892988" y="1782586"/>
              <a:ext cx="12104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/>
                <a:t>请输入标题文字内容</a:t>
              </a:r>
              <a:endParaRPr lang="zh-CN" altLang="en-US" sz="1600" dirty="0"/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6395310" y="2313900"/>
            <a:ext cx="3118273" cy="859938"/>
            <a:chOff x="7892988" y="1782586"/>
            <a:chExt cx="2502129" cy="859938"/>
          </a:xfrm>
        </p:grpSpPr>
        <p:sp>
          <p:nvSpPr>
            <p:cNvPr id="63" name="文本框 62"/>
            <p:cNvSpPr txBox="1"/>
            <p:nvPr/>
          </p:nvSpPr>
          <p:spPr>
            <a:xfrm>
              <a:off x="7892988" y="2180859"/>
              <a:ext cx="25021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/>
                <a:t>请在此处输入相关的文字描述，简要概况重点内容即可。请在此处输入相关的文字描述，简要概况重点内容即可。</a:t>
              </a:r>
              <a:endParaRPr lang="zh-CN" altLang="en-US" sz="1200" dirty="0"/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7892988" y="1782586"/>
              <a:ext cx="12104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/>
                <a:t>请输入标题文字内容</a:t>
              </a:r>
              <a:endParaRPr lang="zh-CN" altLang="en-US" sz="1600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840">
        <p14:gallery dir="l"/>
      </p:transition>
    </mc:Choice>
    <mc:Fallback>
      <p:transition spd="slow" advTm="38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994095" y="2962930"/>
            <a:ext cx="4134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/>
              <a:t>请输入章节标题文字内容</a:t>
            </a:r>
            <a:endParaRPr lang="zh-CN" altLang="en-US" sz="2800" dirty="0"/>
          </a:p>
        </p:txBody>
      </p:sp>
      <p:grpSp>
        <p:nvGrpSpPr>
          <p:cNvPr id="11" name="组合 10"/>
          <p:cNvGrpSpPr/>
          <p:nvPr/>
        </p:nvGrpSpPr>
        <p:grpSpPr>
          <a:xfrm>
            <a:off x="4994095" y="3659930"/>
            <a:ext cx="4014972" cy="618787"/>
            <a:chOff x="5024563" y="3814503"/>
            <a:chExt cx="4014972" cy="618787"/>
          </a:xfrm>
        </p:grpSpPr>
        <p:grpSp>
          <p:nvGrpSpPr>
            <p:cNvPr id="7" name="组合 6"/>
            <p:cNvGrpSpPr/>
            <p:nvPr/>
          </p:nvGrpSpPr>
          <p:grpSpPr>
            <a:xfrm>
              <a:off x="5024563" y="3814503"/>
              <a:ext cx="4014972" cy="307891"/>
              <a:chOff x="5077601" y="3682915"/>
              <a:chExt cx="4014972" cy="307891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5077601" y="3683029"/>
                <a:ext cx="190949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Clr>
                    <a:srgbClr val="236A8A"/>
                  </a:buClr>
                  <a:buFont typeface="Arial" panose="020B0604020202020204" pitchFamily="34" charset="0"/>
                  <a:buChar char="•"/>
                </a:pPr>
                <a:r>
                  <a:rPr lang="zh-CN" altLang="en-US" sz="1400" dirty="0"/>
                  <a:t>分点概况描述本章</a:t>
                </a:r>
                <a:endParaRPr lang="zh-CN" altLang="en-US" sz="1400" dirty="0"/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7183076" y="3682915"/>
                <a:ext cx="190949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Clr>
                    <a:srgbClr val="236A8A"/>
                  </a:buClr>
                  <a:buFont typeface="Arial" panose="020B0604020202020204" pitchFamily="34" charset="0"/>
                  <a:buChar char="•"/>
                </a:pPr>
                <a:r>
                  <a:rPr lang="zh-CN" altLang="en-US" sz="1400" dirty="0"/>
                  <a:t>分点概况描述本章</a:t>
                </a:r>
                <a:endParaRPr lang="zh-CN" altLang="en-US" sz="1400" dirty="0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5024563" y="4125399"/>
              <a:ext cx="4014972" cy="307891"/>
              <a:chOff x="5077601" y="3682915"/>
              <a:chExt cx="4014972" cy="307891"/>
            </a:xfrm>
          </p:grpSpPr>
          <p:sp>
            <p:nvSpPr>
              <p:cNvPr id="9" name="文本框 8"/>
              <p:cNvSpPr txBox="1"/>
              <p:nvPr/>
            </p:nvSpPr>
            <p:spPr>
              <a:xfrm>
                <a:off x="5077601" y="3683029"/>
                <a:ext cx="190949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Clr>
                    <a:srgbClr val="236A8A"/>
                  </a:buClr>
                  <a:buFont typeface="Arial" panose="020B0604020202020204" pitchFamily="34" charset="0"/>
                  <a:buChar char="•"/>
                </a:pPr>
                <a:r>
                  <a:rPr lang="zh-CN" altLang="en-US" sz="1400" dirty="0"/>
                  <a:t>分点概况描述本章</a:t>
                </a:r>
                <a:endParaRPr lang="zh-CN" altLang="en-US" sz="1400" dirty="0"/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7183076" y="3682915"/>
                <a:ext cx="190949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Clr>
                    <a:srgbClr val="236A8A"/>
                  </a:buClr>
                  <a:buFont typeface="Arial" panose="020B0604020202020204" pitchFamily="34" charset="0"/>
                  <a:buChar char="•"/>
                </a:pPr>
                <a:r>
                  <a:rPr lang="zh-CN" altLang="en-US" sz="1400" dirty="0"/>
                  <a:t>分点概况描述本章</a:t>
                </a:r>
                <a:endParaRPr lang="zh-CN" altLang="en-US" sz="1400" dirty="0"/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1778635" y="2237740"/>
            <a:ext cx="2446020" cy="2553335"/>
          </a:xfrm>
          <a:prstGeom prst="rect">
            <a:avLst/>
          </a:prstGeom>
          <a:noFill/>
          <a:effectLst>
            <a:outerShdw blurRad="12700" dist="12700" dir="5400000" algn="ctr" rotWithShape="0">
              <a:schemeClr val="tx1">
                <a:lumMod val="75000"/>
                <a:lumOff val="2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0" dirty="0">
                <a:gradFill>
                  <a:gsLst>
                    <a:gs pos="27000">
                      <a:srgbClr val="B01E51"/>
                    </a:gs>
                    <a:gs pos="65000">
                      <a:srgbClr val="236A8A"/>
                    </a:gs>
                    <a:gs pos="100000">
                      <a:srgbClr val="1FB2C2"/>
                    </a:gs>
                  </a:gsLst>
                  <a:lin ang="5400000" scaled="1"/>
                </a:gradFill>
                <a:effectLst>
                  <a:outerShdw blurRad="12700" sx="102000" sy="102000" algn="ctr" rotWithShape="0">
                    <a:prstClr val="black">
                      <a:alpha val="40000"/>
                    </a:prstClr>
                  </a:outerShdw>
                </a:effectLst>
                <a:latin typeface="Agency FB" panose="020B0503020202020204" pitchFamily="34" charset="0"/>
              </a:rPr>
              <a:t>04</a:t>
            </a:r>
            <a:endParaRPr lang="zh-CN" altLang="en-US" sz="16000" dirty="0">
              <a:gradFill>
                <a:gsLst>
                  <a:gs pos="27000">
                    <a:srgbClr val="B01E51"/>
                  </a:gs>
                  <a:gs pos="65000">
                    <a:srgbClr val="236A8A"/>
                  </a:gs>
                  <a:gs pos="100000">
                    <a:srgbClr val="1FB2C2"/>
                  </a:gs>
                </a:gsLst>
                <a:lin ang="5400000" scaled="1"/>
              </a:gradFill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23" name="任意多边形: 形状 22"/>
          <p:cNvSpPr/>
          <p:nvPr/>
        </p:nvSpPr>
        <p:spPr>
          <a:xfrm>
            <a:off x="-95250" y="247226"/>
            <a:ext cx="4318985" cy="6363548"/>
          </a:xfrm>
          <a:custGeom>
            <a:avLst/>
            <a:gdLst>
              <a:gd name="connsiteX0" fmla="*/ 868690 w 3299177"/>
              <a:gd name="connsiteY0" fmla="*/ 0 h 4860974"/>
              <a:gd name="connsiteX1" fmla="*/ 3299177 w 3299177"/>
              <a:gd name="connsiteY1" fmla="*/ 2430487 h 4860974"/>
              <a:gd name="connsiteX2" fmla="*/ 868690 w 3299177"/>
              <a:gd name="connsiteY2" fmla="*/ 4860974 h 4860974"/>
              <a:gd name="connsiteX3" fmla="*/ 145937 w 3299177"/>
              <a:gd name="connsiteY3" fmla="*/ 4751704 h 4860974"/>
              <a:gd name="connsiteX4" fmla="*/ 0 w 3299177"/>
              <a:gd name="connsiteY4" fmla="*/ 4698290 h 4860974"/>
              <a:gd name="connsiteX5" fmla="*/ 0 w 3299177"/>
              <a:gd name="connsiteY5" fmla="*/ 162684 h 4860974"/>
              <a:gd name="connsiteX6" fmla="*/ 145937 w 3299177"/>
              <a:gd name="connsiteY6" fmla="*/ 109270 h 4860974"/>
              <a:gd name="connsiteX7" fmla="*/ 868690 w 3299177"/>
              <a:gd name="connsiteY7" fmla="*/ 0 h 4860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99177" h="4860974">
                <a:moveTo>
                  <a:pt x="868690" y="0"/>
                </a:moveTo>
                <a:cubicBezTo>
                  <a:pt x="2211011" y="0"/>
                  <a:pt x="3299177" y="1088166"/>
                  <a:pt x="3299177" y="2430487"/>
                </a:cubicBezTo>
                <a:cubicBezTo>
                  <a:pt x="3299177" y="3772808"/>
                  <a:pt x="2211011" y="4860974"/>
                  <a:pt x="868690" y="4860974"/>
                </a:cubicBezTo>
                <a:cubicBezTo>
                  <a:pt x="617005" y="4860974"/>
                  <a:pt x="374255" y="4822718"/>
                  <a:pt x="145937" y="4751704"/>
                </a:cubicBezTo>
                <a:lnTo>
                  <a:pt x="0" y="4698290"/>
                </a:lnTo>
                <a:lnTo>
                  <a:pt x="0" y="162684"/>
                </a:lnTo>
                <a:lnTo>
                  <a:pt x="145937" y="109270"/>
                </a:lnTo>
                <a:cubicBezTo>
                  <a:pt x="374255" y="38256"/>
                  <a:pt x="617005" y="0"/>
                  <a:pt x="868690" y="0"/>
                </a:cubicBezTo>
                <a:close/>
              </a:path>
            </a:pathLst>
          </a:custGeom>
          <a:noFill/>
          <a:ln w="63500">
            <a:gradFill>
              <a:gsLst>
                <a:gs pos="9000">
                  <a:srgbClr val="1FB2C2"/>
                </a:gs>
                <a:gs pos="54000">
                  <a:srgbClr val="236A8A"/>
                </a:gs>
                <a:gs pos="100000">
                  <a:srgbClr val="B01E5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377825" y="3660140"/>
            <a:ext cx="14643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000" dirty="0">
                <a:gradFill>
                  <a:gsLst>
                    <a:gs pos="99000">
                      <a:srgbClr val="1FB2C2"/>
                    </a:gs>
                    <a:gs pos="69000">
                      <a:srgbClr val="236A8A"/>
                    </a:gs>
                    <a:gs pos="22000">
                      <a:srgbClr val="B01E51"/>
                    </a:gs>
                  </a:gsLst>
                  <a:lin ang="5400000" scaled="1"/>
                </a:gradFill>
                <a:latin typeface="Agency FB" panose="020B0503020202020204" pitchFamily="34" charset="0"/>
              </a:rPr>
              <a:t>PART</a:t>
            </a:r>
            <a:endParaRPr lang="zh-CN" altLang="en-US" sz="4000" dirty="0">
              <a:gradFill>
                <a:gsLst>
                  <a:gs pos="99000">
                    <a:srgbClr val="1FB2C2"/>
                  </a:gs>
                  <a:gs pos="69000">
                    <a:srgbClr val="236A8A"/>
                  </a:gs>
                  <a:gs pos="22000">
                    <a:srgbClr val="B01E51"/>
                  </a:gs>
                </a:gsLst>
                <a:lin ang="5400000" scaled="1"/>
              </a:gradFill>
              <a:latin typeface="Agency FB" panose="020B05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3055">
        <p14:prism/>
      </p:transition>
    </mc:Choice>
    <mc:Fallback>
      <p:transition spd="slow" advTm="305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ldLvl="0" animBg="1"/>
      <p:bldP spid="23" grpId="0" animBg="1"/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307975" y="292735"/>
            <a:ext cx="833120" cy="666750"/>
          </a:xfrm>
          <a:prstGeom prst="ellipse">
            <a:avLst/>
          </a:prstGeom>
          <a:noFill/>
          <a:ln>
            <a:gradFill>
              <a:gsLst>
                <a:gs pos="0">
                  <a:srgbClr val="B01E51"/>
                </a:gs>
                <a:gs pos="53000">
                  <a:srgbClr val="236A8A"/>
                </a:gs>
                <a:gs pos="100000">
                  <a:srgbClr val="1FB2C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altLang="zh-CN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</a:rPr>
              <a:t>01</a:t>
            </a:r>
            <a:endParaRPr lang="zh-CN" altLang="en-US" sz="2600" dirty="0">
              <a:solidFill>
                <a:schemeClr val="tx1">
                  <a:lumMod val="85000"/>
                  <a:lumOff val="15000"/>
                </a:schemeClr>
              </a:solidFill>
              <a:latin typeface="Agency FB" panose="020B050302020202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865377" y="379899"/>
            <a:ext cx="8461247" cy="492443"/>
            <a:chOff x="1859026" y="1765872"/>
            <a:chExt cx="8461247" cy="492443"/>
          </a:xfrm>
        </p:grpSpPr>
        <p:sp>
          <p:nvSpPr>
            <p:cNvPr id="6" name="文本框 5"/>
            <p:cNvSpPr txBox="1"/>
            <p:nvPr/>
          </p:nvSpPr>
          <p:spPr>
            <a:xfrm>
              <a:off x="4163481" y="1765872"/>
              <a:ext cx="385233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600" dirty="0"/>
                <a:t>请输入当前标题文字内容</a:t>
              </a:r>
              <a:endParaRPr lang="zh-CN" altLang="en-US" sz="2600" dirty="0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1859026" y="2012093"/>
              <a:ext cx="8461247" cy="0"/>
              <a:chOff x="1810512" y="3598121"/>
              <a:chExt cx="8461247" cy="0"/>
            </a:xfrm>
          </p:grpSpPr>
          <p:cxnSp>
            <p:nvCxnSpPr>
              <p:cNvPr id="8" name="直接连接符 7"/>
              <p:cNvCxnSpPr/>
              <p:nvPr/>
            </p:nvCxnSpPr>
            <p:spPr>
              <a:xfrm>
                <a:off x="1810512" y="3598121"/>
                <a:ext cx="1626082" cy="0"/>
              </a:xfrm>
              <a:prstGeom prst="line">
                <a:avLst/>
              </a:prstGeom>
              <a:ln w="12700">
                <a:gradFill>
                  <a:gsLst>
                    <a:gs pos="0">
                      <a:srgbClr val="1FB2C2"/>
                    </a:gs>
                    <a:gs pos="52000">
                      <a:srgbClr val="236A8A"/>
                    </a:gs>
                    <a:gs pos="100000">
                      <a:srgbClr val="B01E51"/>
                    </a:gs>
                  </a:gsLst>
                  <a:lin ang="5400000" scaled="1"/>
                </a:gradFill>
                <a:head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 flipH="1">
                <a:off x="8645677" y="3598121"/>
                <a:ext cx="1626082" cy="0"/>
              </a:xfrm>
              <a:prstGeom prst="line">
                <a:avLst/>
              </a:prstGeom>
              <a:ln w="12700">
                <a:gradFill>
                  <a:gsLst>
                    <a:gs pos="0">
                      <a:srgbClr val="1FB2C2"/>
                    </a:gs>
                    <a:gs pos="52000">
                      <a:srgbClr val="236A8A"/>
                    </a:gs>
                    <a:gs pos="100000">
                      <a:srgbClr val="B01E51"/>
                    </a:gs>
                  </a:gsLst>
                  <a:lin ang="5400000" scaled="1"/>
                </a:gradFill>
                <a:head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iṡḷïďe"/>
          <p:cNvSpPr/>
          <p:nvPr/>
        </p:nvSpPr>
        <p:spPr bwMode="auto">
          <a:xfrm>
            <a:off x="4120793" y="4782754"/>
            <a:ext cx="928540" cy="940334"/>
          </a:xfrm>
          <a:prstGeom prst="ellipse">
            <a:avLst/>
          </a:prstGeom>
          <a:solidFill>
            <a:srgbClr val="B01E51"/>
          </a:solidFill>
          <a:ln>
            <a:noFill/>
          </a:ln>
        </p:spPr>
        <p:txBody>
          <a:bodyPr wrap="none" lIns="90000" tIns="46800" rIns="90000" bIns="46800" anchor="ctr">
            <a:normAutofit/>
          </a:bodyPr>
          <a:lstStyle/>
          <a:p>
            <a:pPr marL="0" marR="0" lvl="0" indent="0" algn="ctr" defTabSz="1151255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b="1" dirty="0">
                <a:solidFill>
                  <a:srgbClr val="FFFFFF"/>
                </a:solidFill>
                <a:latin typeface="Agency FB" panose="020B0503020202020204" pitchFamily="34" charset="0"/>
              </a:rPr>
              <a:t>01</a:t>
            </a:r>
            <a:endParaRPr lang="en-US" altLang="zh-CN" sz="2800" b="1" dirty="0">
              <a:solidFill>
                <a:srgbClr val="FFFFFF"/>
              </a:solidFill>
              <a:latin typeface="Agency FB" panose="020B0503020202020204" pitchFamily="34" charset="0"/>
            </a:endParaRPr>
          </a:p>
        </p:txBody>
      </p:sp>
      <p:sp>
        <p:nvSpPr>
          <p:cNvPr id="13" name="iṡļidê"/>
          <p:cNvSpPr/>
          <p:nvPr/>
        </p:nvSpPr>
        <p:spPr bwMode="auto">
          <a:xfrm>
            <a:off x="2837326" y="3031428"/>
            <a:ext cx="1174447" cy="1189365"/>
          </a:xfrm>
          <a:prstGeom prst="ellipse">
            <a:avLst/>
          </a:prstGeom>
          <a:solidFill>
            <a:srgbClr val="236A8A"/>
          </a:solidFill>
          <a:ln>
            <a:noFill/>
          </a:ln>
        </p:spPr>
        <p:txBody>
          <a:bodyPr wrap="none" lIns="90000" tIns="46800" rIns="90000" bIns="46800" anchor="ctr">
            <a:normAutofit/>
          </a:bodyPr>
          <a:lstStyle/>
          <a:p>
            <a:pPr marL="0" marR="0" lvl="0" indent="0" algn="ctr" defTabSz="1151255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</a:rPr>
              <a:t>02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gency FB" panose="020B0503020202020204" pitchFamily="34" charset="0"/>
            </a:endParaRPr>
          </a:p>
        </p:txBody>
      </p:sp>
      <p:sp>
        <p:nvSpPr>
          <p:cNvPr id="14" name="îṡlîḓê"/>
          <p:cNvSpPr/>
          <p:nvPr/>
        </p:nvSpPr>
        <p:spPr bwMode="auto">
          <a:xfrm>
            <a:off x="4612929" y="2682681"/>
            <a:ext cx="1064965" cy="1080508"/>
          </a:xfrm>
          <a:prstGeom prst="ellipse">
            <a:avLst/>
          </a:prstGeom>
          <a:solidFill>
            <a:srgbClr val="1B9BA9"/>
          </a:solidFill>
          <a:ln>
            <a:noFill/>
          </a:ln>
        </p:spPr>
        <p:txBody>
          <a:bodyPr wrap="none" lIns="90000" tIns="46800" rIns="90000" bIns="46800" anchor="ctr">
            <a:normAutofit/>
          </a:bodyPr>
          <a:lstStyle/>
          <a:p>
            <a:pPr marL="0" marR="0" lvl="0" indent="0" algn="ctr" defTabSz="1151255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b="1" dirty="0">
                <a:solidFill>
                  <a:srgbClr val="FFFFFF"/>
                </a:solidFill>
                <a:latin typeface="Agency FB" panose="020B0503020202020204" pitchFamily="34" charset="0"/>
              </a:rPr>
              <a:t>03</a:t>
            </a:r>
            <a:endParaRPr lang="en-US" altLang="zh-CN" sz="2800" b="1" dirty="0">
              <a:solidFill>
                <a:srgbClr val="FFFFFF"/>
              </a:solidFill>
              <a:latin typeface="Agency FB" panose="020B0503020202020204" pitchFamily="34" charset="0"/>
            </a:endParaRPr>
          </a:p>
        </p:txBody>
      </p:sp>
      <p:sp>
        <p:nvSpPr>
          <p:cNvPr id="15" name="išļidê"/>
          <p:cNvSpPr/>
          <p:nvPr/>
        </p:nvSpPr>
        <p:spPr bwMode="auto">
          <a:xfrm>
            <a:off x="7782143" y="3204482"/>
            <a:ext cx="1362704" cy="1380014"/>
          </a:xfrm>
          <a:prstGeom prst="ellipse">
            <a:avLst/>
          </a:prstGeom>
          <a:solidFill>
            <a:srgbClr val="1B9BA9"/>
          </a:solidFill>
          <a:ln>
            <a:noFill/>
          </a:ln>
        </p:spPr>
        <p:txBody>
          <a:bodyPr wrap="none" lIns="90000" tIns="46800" rIns="90000" bIns="46800" anchor="ctr">
            <a:normAutofit/>
          </a:bodyPr>
          <a:lstStyle/>
          <a:p>
            <a:pPr marL="0" marR="0" lvl="0" indent="0" algn="ctr" defTabSz="1151255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b="1" dirty="0">
                <a:solidFill>
                  <a:srgbClr val="FFFFFF"/>
                </a:solidFill>
                <a:latin typeface="Agency FB" panose="020B0503020202020204" pitchFamily="34" charset="0"/>
              </a:rPr>
              <a:t>05</a:t>
            </a:r>
            <a:endParaRPr lang="en-US" altLang="zh-CN" sz="2800" b="1" dirty="0">
              <a:solidFill>
                <a:srgbClr val="FFFFFF"/>
              </a:solidFill>
              <a:latin typeface="Agency FB" panose="020B0503020202020204" pitchFamily="34" charset="0"/>
            </a:endParaRPr>
          </a:p>
        </p:txBody>
      </p:sp>
      <p:sp>
        <p:nvSpPr>
          <p:cNvPr id="16" name="iṧlïḍe"/>
          <p:cNvSpPr/>
          <p:nvPr/>
        </p:nvSpPr>
        <p:spPr bwMode="auto">
          <a:xfrm>
            <a:off x="6122030" y="1465094"/>
            <a:ext cx="1672093" cy="1693333"/>
          </a:xfrm>
          <a:prstGeom prst="ellipse">
            <a:avLst/>
          </a:prstGeom>
          <a:solidFill>
            <a:srgbClr val="B01E51"/>
          </a:solidFill>
          <a:ln>
            <a:noFill/>
          </a:ln>
        </p:spPr>
        <p:txBody>
          <a:bodyPr wrap="none" lIns="90000" tIns="46800" rIns="90000" bIns="46800" anchor="ctr">
            <a:normAutofit/>
          </a:bodyPr>
          <a:lstStyle/>
          <a:p>
            <a:pPr marL="0" marR="0" lvl="0" indent="0" algn="ctr" defTabSz="1151255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000" b="1" dirty="0">
                <a:solidFill>
                  <a:srgbClr val="FFFFFF"/>
                </a:solidFill>
                <a:latin typeface="Agency FB" panose="020B0503020202020204" pitchFamily="34" charset="0"/>
              </a:rPr>
              <a:t>04</a:t>
            </a:r>
            <a:endParaRPr lang="en-US" altLang="zh-CN" sz="4000" b="1" dirty="0">
              <a:solidFill>
                <a:srgbClr val="FFFFFF"/>
              </a:solidFill>
              <a:latin typeface="Agency FB" panose="020B0503020202020204" pitchFamily="34" charset="0"/>
            </a:endParaRPr>
          </a:p>
        </p:txBody>
      </p:sp>
      <p:cxnSp>
        <p:nvCxnSpPr>
          <p:cNvPr id="17" name="直接连接符 16"/>
          <p:cNvCxnSpPr>
            <a:stCxn id="12" idx="1"/>
            <a:endCxn id="13" idx="5"/>
          </p:cNvCxnSpPr>
          <p:nvPr/>
        </p:nvCxnSpPr>
        <p:spPr>
          <a:xfrm flipH="1" flipV="1">
            <a:off x="3839779" y="4046615"/>
            <a:ext cx="416996" cy="873848"/>
          </a:xfrm>
          <a:prstGeom prst="line">
            <a:avLst/>
          </a:prstGeom>
          <a:ln w="6350" cap="rnd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>
            <a:stCxn id="13" idx="6"/>
            <a:endCxn id="14" idx="2"/>
          </p:cNvCxnSpPr>
          <p:nvPr/>
        </p:nvCxnSpPr>
        <p:spPr>
          <a:xfrm flipV="1">
            <a:off x="4011773" y="3222935"/>
            <a:ext cx="601156" cy="403176"/>
          </a:xfrm>
          <a:prstGeom prst="line">
            <a:avLst/>
          </a:prstGeom>
          <a:ln w="6350" cap="rnd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>
            <a:stCxn id="14" idx="7"/>
            <a:endCxn id="16" idx="2"/>
          </p:cNvCxnSpPr>
          <p:nvPr/>
        </p:nvCxnSpPr>
        <p:spPr>
          <a:xfrm flipV="1">
            <a:off x="5521933" y="2311761"/>
            <a:ext cx="600097" cy="529157"/>
          </a:xfrm>
          <a:prstGeom prst="line">
            <a:avLst/>
          </a:prstGeom>
          <a:ln w="6350" cap="rnd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>
            <a:stCxn id="16" idx="6"/>
            <a:endCxn id="15" idx="0"/>
          </p:cNvCxnSpPr>
          <p:nvPr/>
        </p:nvCxnSpPr>
        <p:spPr>
          <a:xfrm>
            <a:off x="7794123" y="2311761"/>
            <a:ext cx="669372" cy="892721"/>
          </a:xfrm>
          <a:prstGeom prst="line">
            <a:avLst/>
          </a:prstGeom>
          <a:ln w="6350" cap="rnd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>
            <a:stCxn id="12" idx="2"/>
          </p:cNvCxnSpPr>
          <p:nvPr/>
        </p:nvCxnSpPr>
        <p:spPr>
          <a:xfrm flipH="1">
            <a:off x="3089979" y="5252921"/>
            <a:ext cx="1030814" cy="0"/>
          </a:xfrm>
          <a:prstGeom prst="line">
            <a:avLst/>
          </a:prstGeom>
          <a:ln w="6350" cap="rnd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ïşlîďê"/>
          <p:cNvSpPr/>
          <p:nvPr/>
        </p:nvSpPr>
        <p:spPr bwMode="auto">
          <a:xfrm>
            <a:off x="6486856" y="4794664"/>
            <a:ext cx="1103372" cy="1117387"/>
          </a:xfrm>
          <a:prstGeom prst="ellipse">
            <a:avLst/>
          </a:prstGeom>
          <a:solidFill>
            <a:srgbClr val="236A8A"/>
          </a:solidFill>
          <a:ln>
            <a:noFill/>
          </a:ln>
        </p:spPr>
        <p:txBody>
          <a:bodyPr wrap="none" lIns="90000" tIns="46800" rIns="90000" bIns="46800" anchor="ctr">
            <a:normAutofit/>
          </a:bodyPr>
          <a:lstStyle/>
          <a:p>
            <a:pPr marL="0" marR="0" lvl="0" indent="0" algn="ctr" defTabSz="1151255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b="1" dirty="0">
                <a:solidFill>
                  <a:srgbClr val="FFFFFF"/>
                </a:solidFill>
                <a:latin typeface="Agency FB" panose="020B0503020202020204" pitchFamily="34" charset="0"/>
              </a:rPr>
              <a:t>06</a:t>
            </a:r>
            <a:endParaRPr lang="en-US" altLang="zh-CN" sz="2800" b="1" dirty="0">
              <a:solidFill>
                <a:srgbClr val="FFFFFF"/>
              </a:solidFill>
              <a:latin typeface="Agency FB" panose="020B0503020202020204" pitchFamily="34" charset="0"/>
            </a:endParaRPr>
          </a:p>
        </p:txBody>
      </p:sp>
      <p:cxnSp>
        <p:nvCxnSpPr>
          <p:cNvPr id="33" name="直接连接符 32"/>
          <p:cNvCxnSpPr>
            <a:stCxn id="15" idx="4"/>
            <a:endCxn id="32" idx="6"/>
          </p:cNvCxnSpPr>
          <p:nvPr/>
        </p:nvCxnSpPr>
        <p:spPr>
          <a:xfrm flipH="1">
            <a:off x="7590228" y="4584496"/>
            <a:ext cx="873267" cy="768862"/>
          </a:xfrm>
          <a:prstGeom prst="line">
            <a:avLst/>
          </a:prstGeom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6" name="直接连接符 35"/>
          <p:cNvCxnSpPr>
            <a:stCxn id="32" idx="6"/>
          </p:cNvCxnSpPr>
          <p:nvPr/>
        </p:nvCxnSpPr>
        <p:spPr>
          <a:xfrm>
            <a:off x="7590228" y="5353358"/>
            <a:ext cx="1026052" cy="0"/>
          </a:xfrm>
          <a:prstGeom prst="line">
            <a:avLst/>
          </a:prstGeom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37" name="组合 36"/>
          <p:cNvGrpSpPr/>
          <p:nvPr/>
        </p:nvGrpSpPr>
        <p:grpSpPr>
          <a:xfrm>
            <a:off x="-396025" y="5083586"/>
            <a:ext cx="3549077" cy="792737"/>
            <a:chOff x="7374795" y="1782586"/>
            <a:chExt cx="3020322" cy="656432"/>
          </a:xfrm>
        </p:grpSpPr>
        <p:sp>
          <p:nvSpPr>
            <p:cNvPr id="38" name="文本框 37"/>
            <p:cNvSpPr txBox="1"/>
            <p:nvPr/>
          </p:nvSpPr>
          <p:spPr>
            <a:xfrm>
              <a:off x="7892988" y="2056732"/>
              <a:ext cx="2502129" cy="3822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200" dirty="0"/>
                <a:t>请在此处输入相关的文字描述，简要概况重点内容即可。</a:t>
              </a:r>
              <a:endParaRPr lang="zh-CN" altLang="en-US" sz="1200" dirty="0"/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7374795" y="1782586"/>
              <a:ext cx="3020320" cy="280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600" dirty="0"/>
                <a:t>请输入标题文字内容</a:t>
              </a:r>
              <a:endParaRPr lang="zh-CN" altLang="en-US" sz="1600" dirty="0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8180112" y="1685052"/>
            <a:ext cx="2940166" cy="665590"/>
            <a:chOff x="7892988" y="1782586"/>
            <a:chExt cx="2502129" cy="551147"/>
          </a:xfrm>
        </p:grpSpPr>
        <p:sp>
          <p:nvSpPr>
            <p:cNvPr id="41" name="文本框 40"/>
            <p:cNvSpPr txBox="1"/>
            <p:nvPr/>
          </p:nvSpPr>
          <p:spPr>
            <a:xfrm>
              <a:off x="7892988" y="2056734"/>
              <a:ext cx="25021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/>
                <a:t>请在此处输入相关的文字描述，简要概况重点内容即可。</a:t>
              </a:r>
              <a:endParaRPr lang="zh-CN" altLang="en-US" sz="1200" dirty="0"/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7892988" y="1782586"/>
              <a:ext cx="12104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/>
                <a:t>请输入标题文字内容</a:t>
              </a:r>
              <a:endParaRPr lang="zh-CN" altLang="en-US" sz="1600" dirty="0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93580" y="3241233"/>
            <a:ext cx="2634164" cy="792737"/>
            <a:chOff x="7374795" y="1782586"/>
            <a:chExt cx="3020322" cy="656432"/>
          </a:xfrm>
        </p:grpSpPr>
        <p:sp>
          <p:nvSpPr>
            <p:cNvPr id="44" name="文本框 43"/>
            <p:cNvSpPr txBox="1"/>
            <p:nvPr/>
          </p:nvSpPr>
          <p:spPr>
            <a:xfrm>
              <a:off x="7892988" y="2056732"/>
              <a:ext cx="2502129" cy="3822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200" dirty="0"/>
                <a:t>请在此处输入相关的文字描述，简要概况重点内容即可。</a:t>
              </a:r>
              <a:endParaRPr lang="zh-CN" altLang="en-US" sz="1200" dirty="0"/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7374795" y="1782586"/>
              <a:ext cx="3020320" cy="280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600" dirty="0"/>
                <a:t>请输入标题文字内容</a:t>
              </a:r>
              <a:endParaRPr lang="zh-CN" altLang="en-US" sz="1600" dirty="0"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9294505" y="3518857"/>
            <a:ext cx="2351975" cy="665590"/>
            <a:chOff x="7892988" y="1782586"/>
            <a:chExt cx="2502129" cy="551147"/>
          </a:xfrm>
        </p:grpSpPr>
        <p:sp>
          <p:nvSpPr>
            <p:cNvPr id="47" name="文本框 46"/>
            <p:cNvSpPr txBox="1"/>
            <p:nvPr/>
          </p:nvSpPr>
          <p:spPr>
            <a:xfrm>
              <a:off x="7892988" y="2056734"/>
              <a:ext cx="25021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/>
                <a:t>请在此处输入相关的文字描述，简要概况重点内容即可。</a:t>
              </a:r>
              <a:endParaRPr lang="zh-CN" altLang="en-US" sz="1200" dirty="0"/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7892988" y="1782586"/>
              <a:ext cx="12104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/>
                <a:t>请输入标题文字内容</a:t>
              </a:r>
              <a:endParaRPr lang="zh-CN" altLang="en-US" sz="1600" dirty="0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1210262" y="2039935"/>
            <a:ext cx="3549077" cy="792737"/>
            <a:chOff x="7374795" y="1782586"/>
            <a:chExt cx="3020322" cy="656432"/>
          </a:xfrm>
        </p:grpSpPr>
        <p:sp>
          <p:nvSpPr>
            <p:cNvPr id="50" name="文本框 49"/>
            <p:cNvSpPr txBox="1"/>
            <p:nvPr/>
          </p:nvSpPr>
          <p:spPr>
            <a:xfrm>
              <a:off x="7892988" y="2056732"/>
              <a:ext cx="2502129" cy="3822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200" dirty="0"/>
                <a:t>请在此处输入相关的文字描述，简要概况重点内容即可。</a:t>
              </a:r>
              <a:endParaRPr lang="zh-CN" altLang="en-US" sz="1200" dirty="0"/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7374795" y="1782586"/>
              <a:ext cx="3020320" cy="280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600" dirty="0"/>
                <a:t>请输入标题文字内容</a:t>
              </a:r>
              <a:endParaRPr lang="zh-CN" altLang="en-US" sz="1600" dirty="0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8616280" y="5213082"/>
            <a:ext cx="2940166" cy="665590"/>
            <a:chOff x="7892988" y="1782586"/>
            <a:chExt cx="2502129" cy="551147"/>
          </a:xfrm>
        </p:grpSpPr>
        <p:sp>
          <p:nvSpPr>
            <p:cNvPr id="53" name="文本框 52"/>
            <p:cNvSpPr txBox="1"/>
            <p:nvPr/>
          </p:nvSpPr>
          <p:spPr>
            <a:xfrm>
              <a:off x="7892988" y="2056734"/>
              <a:ext cx="25021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/>
                <a:t>请在此处输入相关的文字描述，简要概况重点内容即可。</a:t>
              </a:r>
              <a:endParaRPr lang="zh-CN" altLang="en-US" sz="1200" dirty="0"/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7892988" y="1782586"/>
              <a:ext cx="12104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/>
                <a:t>请输入标题文字内容</a:t>
              </a:r>
              <a:endParaRPr lang="zh-CN" altLang="en-US" sz="1600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1146">
        <p14:gallery dir="l"/>
      </p:transition>
    </mc:Choice>
    <mc:Fallback>
      <p:transition spd="slow" advTm="1114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0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2" grpId="0" animBg="1"/>
      <p:bldP spid="13" grpId="0" animBg="1"/>
      <p:bldP spid="14" grpId="0" animBg="1"/>
      <p:bldP spid="15" grpId="0" animBg="1"/>
      <p:bldP spid="16" grpId="0" animBg="1"/>
      <p:bldP spid="3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30"/>
          <p:cNvSpPr/>
          <p:nvPr/>
        </p:nvSpPr>
        <p:spPr>
          <a:xfrm>
            <a:off x="6969232" y="1836078"/>
            <a:ext cx="548497" cy="548497"/>
          </a:xfrm>
          <a:prstGeom prst="ellipse">
            <a:avLst/>
          </a:prstGeom>
          <a:noFill/>
          <a:ln w="38100">
            <a:gradFill>
              <a:gsLst>
                <a:gs pos="0">
                  <a:srgbClr val="1B9BA9"/>
                </a:gs>
                <a:gs pos="58000">
                  <a:srgbClr val="236A8A"/>
                </a:gs>
                <a:gs pos="100000">
                  <a:srgbClr val="B01E51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1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31"/>
          <p:cNvSpPr/>
          <p:nvPr/>
        </p:nvSpPr>
        <p:spPr>
          <a:xfrm>
            <a:off x="6969232" y="3193256"/>
            <a:ext cx="548497" cy="548497"/>
          </a:xfrm>
          <a:prstGeom prst="ellipse">
            <a:avLst/>
          </a:prstGeom>
          <a:noFill/>
          <a:ln w="38100">
            <a:gradFill>
              <a:gsLst>
                <a:gs pos="0">
                  <a:srgbClr val="1B9BA9"/>
                </a:gs>
                <a:gs pos="58000">
                  <a:srgbClr val="236A8A"/>
                </a:gs>
                <a:gs pos="100000">
                  <a:srgbClr val="B01E51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2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32"/>
          <p:cNvSpPr/>
          <p:nvPr/>
        </p:nvSpPr>
        <p:spPr>
          <a:xfrm>
            <a:off x="6969232" y="4503920"/>
            <a:ext cx="548497" cy="548497"/>
          </a:xfrm>
          <a:prstGeom prst="ellipse">
            <a:avLst/>
          </a:prstGeom>
          <a:noFill/>
          <a:ln w="38100">
            <a:gradFill>
              <a:gsLst>
                <a:gs pos="0">
                  <a:srgbClr val="1B9BA9"/>
                </a:gs>
                <a:gs pos="58000">
                  <a:srgbClr val="236A8A"/>
                </a:gs>
                <a:gs pos="100000">
                  <a:srgbClr val="B01E51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3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7651660" y="1806579"/>
            <a:ext cx="3468621" cy="580237"/>
            <a:chOff x="7892988" y="1782586"/>
            <a:chExt cx="2502129" cy="586339"/>
          </a:xfrm>
        </p:grpSpPr>
        <p:sp>
          <p:nvSpPr>
            <p:cNvPr id="15" name="文本框 14"/>
            <p:cNvSpPr txBox="1"/>
            <p:nvPr/>
          </p:nvSpPr>
          <p:spPr>
            <a:xfrm>
              <a:off x="7892988" y="2091926"/>
              <a:ext cx="25021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/>
                <a:t>请在此处输入相关的文字描述，简要概况重点内容即可。</a:t>
              </a:r>
              <a:endParaRPr lang="zh-CN" altLang="en-US" sz="1200" dirty="0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892988" y="1782586"/>
              <a:ext cx="12104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/>
                <a:t>请输入标题文字内容</a:t>
              </a:r>
              <a:endParaRPr lang="zh-CN" altLang="en-US" sz="1600" dirty="0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7651660" y="3188137"/>
            <a:ext cx="3468621" cy="579755"/>
            <a:chOff x="7892988" y="1782586"/>
            <a:chExt cx="2502129" cy="585851"/>
          </a:xfrm>
        </p:grpSpPr>
        <p:sp>
          <p:nvSpPr>
            <p:cNvPr id="18" name="文本框 17"/>
            <p:cNvSpPr txBox="1"/>
            <p:nvPr/>
          </p:nvSpPr>
          <p:spPr>
            <a:xfrm>
              <a:off x="7892988" y="2091438"/>
              <a:ext cx="25021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/>
                <a:t>请在此处输入相关的文字描述，简要概况重点内容即可。</a:t>
              </a:r>
              <a:endParaRPr lang="zh-CN" altLang="en-US" sz="1200" dirty="0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7892988" y="1782586"/>
              <a:ext cx="12104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/>
                <a:t>请输入标题文字内容</a:t>
              </a:r>
              <a:endParaRPr lang="zh-CN" altLang="en-US" sz="1600" dirty="0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651660" y="4469347"/>
            <a:ext cx="3468621" cy="579755"/>
            <a:chOff x="7892988" y="1782586"/>
            <a:chExt cx="2502129" cy="585851"/>
          </a:xfrm>
        </p:grpSpPr>
        <p:sp>
          <p:nvSpPr>
            <p:cNvPr id="21" name="文本框 20"/>
            <p:cNvSpPr txBox="1"/>
            <p:nvPr/>
          </p:nvSpPr>
          <p:spPr>
            <a:xfrm>
              <a:off x="7892988" y="2091438"/>
              <a:ext cx="25021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/>
                <a:t>请在此处输入相关的文字描述，简要概况重点内容即可。</a:t>
              </a:r>
              <a:endParaRPr lang="zh-CN" altLang="en-US" sz="1200" dirty="0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7892988" y="1782586"/>
              <a:ext cx="12104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/>
                <a:t>请输入标题文字内容</a:t>
              </a:r>
              <a:endParaRPr lang="zh-CN" altLang="en-US" sz="1600" dirty="0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0" y="0"/>
            <a:ext cx="5899354" cy="6858000"/>
            <a:chOff x="0" y="0"/>
            <a:chExt cx="5899354" cy="6858000"/>
          </a:xfrm>
        </p:grpSpPr>
        <p:sp>
          <p:nvSpPr>
            <p:cNvPr id="2" name="矩形 1"/>
            <p:cNvSpPr>
              <a:spLocks noChangeAspect="1"/>
            </p:cNvSpPr>
            <p:nvPr/>
          </p:nvSpPr>
          <p:spPr>
            <a:xfrm>
              <a:off x="0" y="0"/>
              <a:ext cx="5899354" cy="6858000"/>
            </a:xfrm>
            <a:prstGeom prst="rect">
              <a:avLst/>
            </a:prstGeom>
            <a:blipFill dpi="0" rotWithShape="1">
              <a:blip r:embed="rId1"/>
              <a:srcRect/>
              <a:stretch>
                <a:fillRect l="-49500" r="-2666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dk1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矩形 2"/>
            <p:cNvSpPr/>
            <p:nvPr/>
          </p:nvSpPr>
          <p:spPr>
            <a:xfrm>
              <a:off x="0" y="0"/>
              <a:ext cx="5899354" cy="6858000"/>
            </a:xfrm>
            <a:prstGeom prst="rect">
              <a:avLst/>
            </a:prstGeom>
            <a:gradFill>
              <a:gsLst>
                <a:gs pos="53600">
                  <a:srgbClr val="1D5771">
                    <a:alpha val="60000"/>
                  </a:srgbClr>
                </a:gs>
                <a:gs pos="0">
                  <a:srgbClr val="1B9BA9">
                    <a:alpha val="50000"/>
                  </a:srgbClr>
                </a:gs>
                <a:gs pos="100000">
                  <a:srgbClr val="B01E51">
                    <a:alpha val="70000"/>
                  </a:srgb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4188">
        <p14:gallery dir="l"/>
      </p:transition>
    </mc:Choice>
    <mc:Fallback>
      <p:transition spd="slow" advTm="418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307975" y="292735"/>
            <a:ext cx="821690" cy="666750"/>
          </a:xfrm>
          <a:prstGeom prst="ellipse">
            <a:avLst/>
          </a:prstGeom>
          <a:noFill/>
          <a:ln>
            <a:gradFill>
              <a:gsLst>
                <a:gs pos="0">
                  <a:srgbClr val="B01E51"/>
                </a:gs>
                <a:gs pos="53000">
                  <a:srgbClr val="236A8A"/>
                </a:gs>
                <a:gs pos="100000">
                  <a:srgbClr val="1FB2C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altLang="zh-CN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</a:rPr>
              <a:t>01</a:t>
            </a:r>
            <a:endParaRPr lang="zh-CN" altLang="en-US" sz="2600" dirty="0">
              <a:solidFill>
                <a:schemeClr val="tx1">
                  <a:lumMod val="85000"/>
                  <a:lumOff val="15000"/>
                </a:schemeClr>
              </a:solidFill>
              <a:latin typeface="Agency FB" panose="020B050302020202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865377" y="379899"/>
            <a:ext cx="8461247" cy="492443"/>
            <a:chOff x="1859026" y="1765872"/>
            <a:chExt cx="8461247" cy="492443"/>
          </a:xfrm>
        </p:grpSpPr>
        <p:sp>
          <p:nvSpPr>
            <p:cNvPr id="6" name="文本框 5"/>
            <p:cNvSpPr txBox="1"/>
            <p:nvPr/>
          </p:nvSpPr>
          <p:spPr>
            <a:xfrm>
              <a:off x="4163481" y="1765872"/>
              <a:ext cx="385233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600" dirty="0"/>
                <a:t>请输入当前标题文字内容</a:t>
              </a:r>
              <a:endParaRPr lang="zh-CN" altLang="en-US" sz="2600" dirty="0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1859026" y="2012093"/>
              <a:ext cx="8461247" cy="0"/>
              <a:chOff x="1810512" y="3598121"/>
              <a:chExt cx="8461247" cy="0"/>
            </a:xfrm>
          </p:grpSpPr>
          <p:cxnSp>
            <p:nvCxnSpPr>
              <p:cNvPr id="8" name="直接连接符 7"/>
              <p:cNvCxnSpPr/>
              <p:nvPr/>
            </p:nvCxnSpPr>
            <p:spPr>
              <a:xfrm>
                <a:off x="1810512" y="3598121"/>
                <a:ext cx="1626082" cy="0"/>
              </a:xfrm>
              <a:prstGeom prst="line">
                <a:avLst/>
              </a:prstGeom>
              <a:ln w="12700">
                <a:gradFill>
                  <a:gsLst>
                    <a:gs pos="0">
                      <a:srgbClr val="1FB2C2"/>
                    </a:gs>
                    <a:gs pos="52000">
                      <a:srgbClr val="236A8A"/>
                    </a:gs>
                    <a:gs pos="100000">
                      <a:srgbClr val="B01E51"/>
                    </a:gs>
                  </a:gsLst>
                  <a:lin ang="5400000" scaled="1"/>
                </a:gradFill>
                <a:head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 flipH="1">
                <a:off x="8645677" y="3598121"/>
                <a:ext cx="1626082" cy="0"/>
              </a:xfrm>
              <a:prstGeom prst="line">
                <a:avLst/>
              </a:prstGeom>
              <a:ln w="12700">
                <a:gradFill>
                  <a:gsLst>
                    <a:gs pos="0">
                      <a:srgbClr val="1FB2C2"/>
                    </a:gs>
                    <a:gs pos="52000">
                      <a:srgbClr val="236A8A"/>
                    </a:gs>
                    <a:gs pos="100000">
                      <a:srgbClr val="B01E51"/>
                    </a:gs>
                  </a:gsLst>
                  <a:lin ang="5400000" scaled="1"/>
                </a:gradFill>
                <a:head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" name="Group 8"/>
          <p:cNvGrpSpPr/>
          <p:nvPr/>
        </p:nvGrpSpPr>
        <p:grpSpPr>
          <a:xfrm>
            <a:off x="6858001" y="1662592"/>
            <a:ext cx="4362171" cy="4052409"/>
            <a:chOff x="6780212" y="1828800"/>
            <a:chExt cx="4362171" cy="4052409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7999412" y="1828800"/>
              <a:ext cx="2894013" cy="4052409"/>
            </a:xfrm>
            <a:custGeom>
              <a:avLst/>
              <a:gdLst>
                <a:gd name="T0" fmla="*/ 151 w 247"/>
                <a:gd name="T1" fmla="*/ 259 h 347"/>
                <a:gd name="T2" fmla="*/ 92 w 247"/>
                <a:gd name="T3" fmla="*/ 259 h 347"/>
                <a:gd name="T4" fmla="*/ 91 w 247"/>
                <a:gd name="T5" fmla="*/ 243 h 347"/>
                <a:gd name="T6" fmla="*/ 101 w 247"/>
                <a:gd name="T7" fmla="*/ 195 h 347"/>
                <a:gd name="T8" fmla="*/ 139 w 247"/>
                <a:gd name="T9" fmla="*/ 153 h 347"/>
                <a:gd name="T10" fmla="*/ 174 w 247"/>
                <a:gd name="T11" fmla="*/ 122 h 347"/>
                <a:gd name="T12" fmla="*/ 183 w 247"/>
                <a:gd name="T13" fmla="*/ 97 h 347"/>
                <a:gd name="T14" fmla="*/ 167 w 247"/>
                <a:gd name="T15" fmla="*/ 64 h 347"/>
                <a:gd name="T16" fmla="*/ 126 w 247"/>
                <a:gd name="T17" fmla="*/ 50 h 347"/>
                <a:gd name="T18" fmla="*/ 84 w 247"/>
                <a:gd name="T19" fmla="*/ 65 h 347"/>
                <a:gd name="T20" fmla="*/ 61 w 247"/>
                <a:gd name="T21" fmla="*/ 108 h 347"/>
                <a:gd name="T22" fmla="*/ 0 w 247"/>
                <a:gd name="T23" fmla="*/ 101 h 347"/>
                <a:gd name="T24" fmla="*/ 36 w 247"/>
                <a:gd name="T25" fmla="*/ 30 h 347"/>
                <a:gd name="T26" fmla="*/ 123 w 247"/>
                <a:gd name="T27" fmla="*/ 0 h 347"/>
                <a:gd name="T28" fmla="*/ 213 w 247"/>
                <a:gd name="T29" fmla="*/ 30 h 347"/>
                <a:gd name="T30" fmla="*/ 247 w 247"/>
                <a:gd name="T31" fmla="*/ 99 h 347"/>
                <a:gd name="T32" fmla="*/ 235 w 247"/>
                <a:gd name="T33" fmla="*/ 140 h 347"/>
                <a:gd name="T34" fmla="*/ 182 w 247"/>
                <a:gd name="T35" fmla="*/ 193 h 347"/>
                <a:gd name="T36" fmla="*/ 156 w 247"/>
                <a:gd name="T37" fmla="*/ 221 h 347"/>
                <a:gd name="T38" fmla="*/ 151 w 247"/>
                <a:gd name="T39" fmla="*/ 259 h 347"/>
                <a:gd name="T40" fmla="*/ 92 w 247"/>
                <a:gd name="T41" fmla="*/ 347 h 347"/>
                <a:gd name="T42" fmla="*/ 92 w 247"/>
                <a:gd name="T43" fmla="*/ 282 h 347"/>
                <a:gd name="T44" fmla="*/ 158 w 247"/>
                <a:gd name="T45" fmla="*/ 282 h 347"/>
                <a:gd name="T46" fmla="*/ 158 w 247"/>
                <a:gd name="T47" fmla="*/ 347 h 347"/>
                <a:gd name="T48" fmla="*/ 92 w 247"/>
                <a:gd name="T49" fmla="*/ 34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7" h="347">
                  <a:moveTo>
                    <a:pt x="151" y="259"/>
                  </a:moveTo>
                  <a:cubicBezTo>
                    <a:pt x="92" y="259"/>
                    <a:pt x="92" y="259"/>
                    <a:pt x="92" y="259"/>
                  </a:cubicBezTo>
                  <a:cubicBezTo>
                    <a:pt x="92" y="250"/>
                    <a:pt x="91" y="245"/>
                    <a:pt x="91" y="243"/>
                  </a:cubicBezTo>
                  <a:cubicBezTo>
                    <a:pt x="91" y="224"/>
                    <a:pt x="95" y="208"/>
                    <a:pt x="101" y="195"/>
                  </a:cubicBezTo>
                  <a:cubicBezTo>
                    <a:pt x="107" y="183"/>
                    <a:pt x="120" y="169"/>
                    <a:pt x="139" y="153"/>
                  </a:cubicBezTo>
                  <a:cubicBezTo>
                    <a:pt x="159" y="137"/>
                    <a:pt x="170" y="127"/>
                    <a:pt x="174" y="122"/>
                  </a:cubicBezTo>
                  <a:cubicBezTo>
                    <a:pt x="180" y="115"/>
                    <a:pt x="183" y="106"/>
                    <a:pt x="183" y="97"/>
                  </a:cubicBezTo>
                  <a:cubicBezTo>
                    <a:pt x="183" y="84"/>
                    <a:pt x="177" y="73"/>
                    <a:pt x="167" y="64"/>
                  </a:cubicBezTo>
                  <a:cubicBezTo>
                    <a:pt x="157" y="55"/>
                    <a:pt x="143" y="50"/>
                    <a:pt x="126" y="50"/>
                  </a:cubicBezTo>
                  <a:cubicBezTo>
                    <a:pt x="109" y="50"/>
                    <a:pt x="95" y="55"/>
                    <a:pt x="84" y="65"/>
                  </a:cubicBezTo>
                  <a:cubicBezTo>
                    <a:pt x="73" y="74"/>
                    <a:pt x="65" y="89"/>
                    <a:pt x="61" y="108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2" y="73"/>
                    <a:pt x="14" y="49"/>
                    <a:pt x="36" y="30"/>
                  </a:cubicBezTo>
                  <a:cubicBezTo>
                    <a:pt x="58" y="10"/>
                    <a:pt x="87" y="0"/>
                    <a:pt x="123" y="0"/>
                  </a:cubicBezTo>
                  <a:cubicBezTo>
                    <a:pt x="161" y="0"/>
                    <a:pt x="191" y="10"/>
                    <a:pt x="213" y="30"/>
                  </a:cubicBezTo>
                  <a:cubicBezTo>
                    <a:pt x="236" y="50"/>
                    <a:pt x="247" y="73"/>
                    <a:pt x="247" y="99"/>
                  </a:cubicBezTo>
                  <a:cubicBezTo>
                    <a:pt x="247" y="113"/>
                    <a:pt x="243" y="127"/>
                    <a:pt x="235" y="140"/>
                  </a:cubicBezTo>
                  <a:cubicBezTo>
                    <a:pt x="226" y="153"/>
                    <a:pt x="209" y="171"/>
                    <a:pt x="182" y="193"/>
                  </a:cubicBezTo>
                  <a:cubicBezTo>
                    <a:pt x="168" y="205"/>
                    <a:pt x="159" y="214"/>
                    <a:pt x="156" y="221"/>
                  </a:cubicBezTo>
                  <a:cubicBezTo>
                    <a:pt x="153" y="228"/>
                    <a:pt x="151" y="241"/>
                    <a:pt x="151" y="259"/>
                  </a:cubicBezTo>
                  <a:close/>
                  <a:moveTo>
                    <a:pt x="92" y="347"/>
                  </a:moveTo>
                  <a:cubicBezTo>
                    <a:pt x="92" y="282"/>
                    <a:pt x="92" y="282"/>
                    <a:pt x="92" y="282"/>
                  </a:cubicBezTo>
                  <a:cubicBezTo>
                    <a:pt x="158" y="282"/>
                    <a:pt x="158" y="282"/>
                    <a:pt x="158" y="282"/>
                  </a:cubicBezTo>
                  <a:cubicBezTo>
                    <a:pt x="158" y="347"/>
                    <a:pt x="158" y="347"/>
                    <a:pt x="158" y="347"/>
                  </a:cubicBezTo>
                  <a:lnTo>
                    <a:pt x="92" y="347"/>
                  </a:lnTo>
                  <a:close/>
                </a:path>
              </a:pathLst>
            </a:custGeom>
            <a:solidFill>
              <a:srgbClr val="B01E5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5"/>
            <p:cNvSpPr>
              <a:spLocks noEditPoints="1"/>
            </p:cNvSpPr>
            <p:nvPr/>
          </p:nvSpPr>
          <p:spPr bwMode="auto">
            <a:xfrm>
              <a:off x="6780212" y="3276600"/>
              <a:ext cx="1520825" cy="2129571"/>
            </a:xfrm>
            <a:custGeom>
              <a:avLst/>
              <a:gdLst>
                <a:gd name="T0" fmla="*/ 151 w 247"/>
                <a:gd name="T1" fmla="*/ 259 h 347"/>
                <a:gd name="T2" fmla="*/ 92 w 247"/>
                <a:gd name="T3" fmla="*/ 259 h 347"/>
                <a:gd name="T4" fmla="*/ 91 w 247"/>
                <a:gd name="T5" fmla="*/ 243 h 347"/>
                <a:gd name="T6" fmla="*/ 101 w 247"/>
                <a:gd name="T7" fmla="*/ 195 h 347"/>
                <a:gd name="T8" fmla="*/ 139 w 247"/>
                <a:gd name="T9" fmla="*/ 153 h 347"/>
                <a:gd name="T10" fmla="*/ 174 w 247"/>
                <a:gd name="T11" fmla="*/ 122 h 347"/>
                <a:gd name="T12" fmla="*/ 183 w 247"/>
                <a:gd name="T13" fmla="*/ 97 h 347"/>
                <a:gd name="T14" fmla="*/ 167 w 247"/>
                <a:gd name="T15" fmla="*/ 64 h 347"/>
                <a:gd name="T16" fmla="*/ 126 w 247"/>
                <a:gd name="T17" fmla="*/ 50 h 347"/>
                <a:gd name="T18" fmla="*/ 84 w 247"/>
                <a:gd name="T19" fmla="*/ 65 h 347"/>
                <a:gd name="T20" fmla="*/ 61 w 247"/>
                <a:gd name="T21" fmla="*/ 108 h 347"/>
                <a:gd name="T22" fmla="*/ 0 w 247"/>
                <a:gd name="T23" fmla="*/ 101 h 347"/>
                <a:gd name="T24" fmla="*/ 36 w 247"/>
                <a:gd name="T25" fmla="*/ 30 h 347"/>
                <a:gd name="T26" fmla="*/ 123 w 247"/>
                <a:gd name="T27" fmla="*/ 0 h 347"/>
                <a:gd name="T28" fmla="*/ 213 w 247"/>
                <a:gd name="T29" fmla="*/ 30 h 347"/>
                <a:gd name="T30" fmla="*/ 247 w 247"/>
                <a:gd name="T31" fmla="*/ 99 h 347"/>
                <a:gd name="T32" fmla="*/ 235 w 247"/>
                <a:gd name="T33" fmla="*/ 140 h 347"/>
                <a:gd name="T34" fmla="*/ 182 w 247"/>
                <a:gd name="T35" fmla="*/ 193 h 347"/>
                <a:gd name="T36" fmla="*/ 156 w 247"/>
                <a:gd name="T37" fmla="*/ 221 h 347"/>
                <a:gd name="T38" fmla="*/ 151 w 247"/>
                <a:gd name="T39" fmla="*/ 259 h 347"/>
                <a:gd name="T40" fmla="*/ 92 w 247"/>
                <a:gd name="T41" fmla="*/ 347 h 347"/>
                <a:gd name="T42" fmla="*/ 92 w 247"/>
                <a:gd name="T43" fmla="*/ 282 h 347"/>
                <a:gd name="T44" fmla="*/ 158 w 247"/>
                <a:gd name="T45" fmla="*/ 282 h 347"/>
                <a:gd name="T46" fmla="*/ 158 w 247"/>
                <a:gd name="T47" fmla="*/ 347 h 347"/>
                <a:gd name="T48" fmla="*/ 92 w 247"/>
                <a:gd name="T49" fmla="*/ 34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7" h="347">
                  <a:moveTo>
                    <a:pt x="151" y="259"/>
                  </a:moveTo>
                  <a:cubicBezTo>
                    <a:pt x="92" y="259"/>
                    <a:pt x="92" y="259"/>
                    <a:pt x="92" y="259"/>
                  </a:cubicBezTo>
                  <a:cubicBezTo>
                    <a:pt x="92" y="250"/>
                    <a:pt x="91" y="245"/>
                    <a:pt x="91" y="243"/>
                  </a:cubicBezTo>
                  <a:cubicBezTo>
                    <a:pt x="91" y="224"/>
                    <a:pt x="95" y="208"/>
                    <a:pt x="101" y="195"/>
                  </a:cubicBezTo>
                  <a:cubicBezTo>
                    <a:pt x="107" y="183"/>
                    <a:pt x="120" y="169"/>
                    <a:pt x="139" y="153"/>
                  </a:cubicBezTo>
                  <a:cubicBezTo>
                    <a:pt x="159" y="137"/>
                    <a:pt x="170" y="127"/>
                    <a:pt x="174" y="122"/>
                  </a:cubicBezTo>
                  <a:cubicBezTo>
                    <a:pt x="180" y="115"/>
                    <a:pt x="183" y="106"/>
                    <a:pt x="183" y="97"/>
                  </a:cubicBezTo>
                  <a:cubicBezTo>
                    <a:pt x="183" y="84"/>
                    <a:pt x="177" y="73"/>
                    <a:pt x="167" y="64"/>
                  </a:cubicBezTo>
                  <a:cubicBezTo>
                    <a:pt x="157" y="55"/>
                    <a:pt x="143" y="50"/>
                    <a:pt x="126" y="50"/>
                  </a:cubicBezTo>
                  <a:cubicBezTo>
                    <a:pt x="109" y="50"/>
                    <a:pt x="95" y="55"/>
                    <a:pt x="84" y="65"/>
                  </a:cubicBezTo>
                  <a:cubicBezTo>
                    <a:pt x="73" y="74"/>
                    <a:pt x="65" y="89"/>
                    <a:pt x="61" y="108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2" y="73"/>
                    <a:pt x="14" y="49"/>
                    <a:pt x="36" y="30"/>
                  </a:cubicBezTo>
                  <a:cubicBezTo>
                    <a:pt x="58" y="10"/>
                    <a:pt x="87" y="0"/>
                    <a:pt x="123" y="0"/>
                  </a:cubicBezTo>
                  <a:cubicBezTo>
                    <a:pt x="161" y="0"/>
                    <a:pt x="191" y="10"/>
                    <a:pt x="213" y="30"/>
                  </a:cubicBezTo>
                  <a:cubicBezTo>
                    <a:pt x="236" y="50"/>
                    <a:pt x="247" y="73"/>
                    <a:pt x="247" y="99"/>
                  </a:cubicBezTo>
                  <a:cubicBezTo>
                    <a:pt x="247" y="113"/>
                    <a:pt x="243" y="127"/>
                    <a:pt x="235" y="140"/>
                  </a:cubicBezTo>
                  <a:cubicBezTo>
                    <a:pt x="226" y="153"/>
                    <a:pt x="209" y="171"/>
                    <a:pt x="182" y="193"/>
                  </a:cubicBezTo>
                  <a:cubicBezTo>
                    <a:pt x="168" y="205"/>
                    <a:pt x="159" y="214"/>
                    <a:pt x="156" y="221"/>
                  </a:cubicBezTo>
                  <a:cubicBezTo>
                    <a:pt x="153" y="228"/>
                    <a:pt x="151" y="241"/>
                    <a:pt x="151" y="259"/>
                  </a:cubicBezTo>
                  <a:close/>
                  <a:moveTo>
                    <a:pt x="92" y="347"/>
                  </a:moveTo>
                  <a:cubicBezTo>
                    <a:pt x="92" y="282"/>
                    <a:pt x="92" y="282"/>
                    <a:pt x="92" y="282"/>
                  </a:cubicBezTo>
                  <a:cubicBezTo>
                    <a:pt x="158" y="282"/>
                    <a:pt x="158" y="282"/>
                    <a:pt x="158" y="282"/>
                  </a:cubicBezTo>
                  <a:cubicBezTo>
                    <a:pt x="158" y="347"/>
                    <a:pt x="158" y="347"/>
                    <a:pt x="158" y="347"/>
                  </a:cubicBezTo>
                  <a:lnTo>
                    <a:pt x="92" y="347"/>
                  </a:lnTo>
                  <a:close/>
                </a:path>
              </a:pathLst>
            </a:custGeom>
            <a:solidFill>
              <a:srgbClr val="1B9BA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10514012" y="4038600"/>
              <a:ext cx="628371" cy="879891"/>
            </a:xfrm>
            <a:custGeom>
              <a:avLst/>
              <a:gdLst>
                <a:gd name="T0" fmla="*/ 151 w 247"/>
                <a:gd name="T1" fmla="*/ 259 h 347"/>
                <a:gd name="T2" fmla="*/ 92 w 247"/>
                <a:gd name="T3" fmla="*/ 259 h 347"/>
                <a:gd name="T4" fmla="*/ 91 w 247"/>
                <a:gd name="T5" fmla="*/ 243 h 347"/>
                <a:gd name="T6" fmla="*/ 101 w 247"/>
                <a:gd name="T7" fmla="*/ 195 h 347"/>
                <a:gd name="T8" fmla="*/ 139 w 247"/>
                <a:gd name="T9" fmla="*/ 153 h 347"/>
                <a:gd name="T10" fmla="*/ 174 w 247"/>
                <a:gd name="T11" fmla="*/ 122 h 347"/>
                <a:gd name="T12" fmla="*/ 183 w 247"/>
                <a:gd name="T13" fmla="*/ 97 h 347"/>
                <a:gd name="T14" fmla="*/ 167 w 247"/>
                <a:gd name="T15" fmla="*/ 64 h 347"/>
                <a:gd name="T16" fmla="*/ 126 w 247"/>
                <a:gd name="T17" fmla="*/ 50 h 347"/>
                <a:gd name="T18" fmla="*/ 84 w 247"/>
                <a:gd name="T19" fmla="*/ 65 h 347"/>
                <a:gd name="T20" fmla="*/ 61 w 247"/>
                <a:gd name="T21" fmla="*/ 108 h 347"/>
                <a:gd name="T22" fmla="*/ 0 w 247"/>
                <a:gd name="T23" fmla="*/ 101 h 347"/>
                <a:gd name="T24" fmla="*/ 36 w 247"/>
                <a:gd name="T25" fmla="*/ 30 h 347"/>
                <a:gd name="T26" fmla="*/ 123 w 247"/>
                <a:gd name="T27" fmla="*/ 0 h 347"/>
                <a:gd name="T28" fmla="*/ 213 w 247"/>
                <a:gd name="T29" fmla="*/ 30 h 347"/>
                <a:gd name="T30" fmla="*/ 247 w 247"/>
                <a:gd name="T31" fmla="*/ 99 h 347"/>
                <a:gd name="T32" fmla="*/ 235 w 247"/>
                <a:gd name="T33" fmla="*/ 140 h 347"/>
                <a:gd name="T34" fmla="*/ 182 w 247"/>
                <a:gd name="T35" fmla="*/ 193 h 347"/>
                <a:gd name="T36" fmla="*/ 156 w 247"/>
                <a:gd name="T37" fmla="*/ 221 h 347"/>
                <a:gd name="T38" fmla="*/ 151 w 247"/>
                <a:gd name="T39" fmla="*/ 259 h 347"/>
                <a:gd name="T40" fmla="*/ 92 w 247"/>
                <a:gd name="T41" fmla="*/ 347 h 347"/>
                <a:gd name="T42" fmla="*/ 92 w 247"/>
                <a:gd name="T43" fmla="*/ 282 h 347"/>
                <a:gd name="T44" fmla="*/ 158 w 247"/>
                <a:gd name="T45" fmla="*/ 282 h 347"/>
                <a:gd name="T46" fmla="*/ 158 w 247"/>
                <a:gd name="T47" fmla="*/ 347 h 347"/>
                <a:gd name="T48" fmla="*/ 92 w 247"/>
                <a:gd name="T49" fmla="*/ 34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7" h="347">
                  <a:moveTo>
                    <a:pt x="151" y="259"/>
                  </a:moveTo>
                  <a:cubicBezTo>
                    <a:pt x="92" y="259"/>
                    <a:pt x="92" y="259"/>
                    <a:pt x="92" y="259"/>
                  </a:cubicBezTo>
                  <a:cubicBezTo>
                    <a:pt x="92" y="250"/>
                    <a:pt x="91" y="245"/>
                    <a:pt x="91" y="243"/>
                  </a:cubicBezTo>
                  <a:cubicBezTo>
                    <a:pt x="91" y="224"/>
                    <a:pt x="95" y="208"/>
                    <a:pt x="101" y="195"/>
                  </a:cubicBezTo>
                  <a:cubicBezTo>
                    <a:pt x="107" y="183"/>
                    <a:pt x="120" y="169"/>
                    <a:pt x="139" y="153"/>
                  </a:cubicBezTo>
                  <a:cubicBezTo>
                    <a:pt x="159" y="137"/>
                    <a:pt x="170" y="127"/>
                    <a:pt x="174" y="122"/>
                  </a:cubicBezTo>
                  <a:cubicBezTo>
                    <a:pt x="180" y="115"/>
                    <a:pt x="183" y="106"/>
                    <a:pt x="183" y="97"/>
                  </a:cubicBezTo>
                  <a:cubicBezTo>
                    <a:pt x="183" y="84"/>
                    <a:pt x="177" y="73"/>
                    <a:pt x="167" y="64"/>
                  </a:cubicBezTo>
                  <a:cubicBezTo>
                    <a:pt x="157" y="55"/>
                    <a:pt x="143" y="50"/>
                    <a:pt x="126" y="50"/>
                  </a:cubicBezTo>
                  <a:cubicBezTo>
                    <a:pt x="109" y="50"/>
                    <a:pt x="95" y="55"/>
                    <a:pt x="84" y="65"/>
                  </a:cubicBezTo>
                  <a:cubicBezTo>
                    <a:pt x="73" y="74"/>
                    <a:pt x="65" y="89"/>
                    <a:pt x="61" y="108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2" y="73"/>
                    <a:pt x="14" y="49"/>
                    <a:pt x="36" y="30"/>
                  </a:cubicBezTo>
                  <a:cubicBezTo>
                    <a:pt x="58" y="10"/>
                    <a:pt x="87" y="0"/>
                    <a:pt x="123" y="0"/>
                  </a:cubicBezTo>
                  <a:cubicBezTo>
                    <a:pt x="161" y="0"/>
                    <a:pt x="191" y="10"/>
                    <a:pt x="213" y="30"/>
                  </a:cubicBezTo>
                  <a:cubicBezTo>
                    <a:pt x="236" y="50"/>
                    <a:pt x="247" y="73"/>
                    <a:pt x="247" y="99"/>
                  </a:cubicBezTo>
                  <a:cubicBezTo>
                    <a:pt x="247" y="113"/>
                    <a:pt x="243" y="127"/>
                    <a:pt x="235" y="140"/>
                  </a:cubicBezTo>
                  <a:cubicBezTo>
                    <a:pt x="226" y="153"/>
                    <a:pt x="209" y="171"/>
                    <a:pt x="182" y="193"/>
                  </a:cubicBezTo>
                  <a:cubicBezTo>
                    <a:pt x="168" y="205"/>
                    <a:pt x="159" y="214"/>
                    <a:pt x="156" y="221"/>
                  </a:cubicBezTo>
                  <a:cubicBezTo>
                    <a:pt x="153" y="228"/>
                    <a:pt x="151" y="241"/>
                    <a:pt x="151" y="259"/>
                  </a:cubicBezTo>
                  <a:close/>
                  <a:moveTo>
                    <a:pt x="92" y="347"/>
                  </a:moveTo>
                  <a:cubicBezTo>
                    <a:pt x="92" y="282"/>
                    <a:pt x="92" y="282"/>
                    <a:pt x="92" y="282"/>
                  </a:cubicBezTo>
                  <a:cubicBezTo>
                    <a:pt x="158" y="282"/>
                    <a:pt x="158" y="282"/>
                    <a:pt x="158" y="282"/>
                  </a:cubicBezTo>
                  <a:cubicBezTo>
                    <a:pt x="158" y="347"/>
                    <a:pt x="158" y="347"/>
                    <a:pt x="158" y="347"/>
                  </a:cubicBezTo>
                  <a:lnTo>
                    <a:pt x="92" y="347"/>
                  </a:lnTo>
                  <a:close/>
                </a:path>
              </a:pathLst>
            </a:custGeom>
            <a:solidFill>
              <a:srgbClr val="236A8A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220786" y="2250454"/>
            <a:ext cx="4703333" cy="859939"/>
            <a:chOff x="7892988" y="1782586"/>
            <a:chExt cx="2502129" cy="859939"/>
          </a:xfrm>
        </p:grpSpPr>
        <p:sp>
          <p:nvSpPr>
            <p:cNvPr id="16" name="文本框 15"/>
            <p:cNvSpPr txBox="1"/>
            <p:nvPr/>
          </p:nvSpPr>
          <p:spPr>
            <a:xfrm>
              <a:off x="8047245" y="2180860"/>
              <a:ext cx="23478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/>
                <a:t>请在此处输入相关的文字描述，简要概况重点内容即可。请在此处输入相关的文字描述，简要概况重点内容即可。</a:t>
              </a:r>
              <a:endParaRPr lang="zh-CN" altLang="en-US" sz="1200" dirty="0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7892988" y="1782586"/>
              <a:ext cx="12341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zh-CN" altLang="en-US" sz="1600" dirty="0"/>
                <a:t>请输入标题文字内容</a:t>
              </a:r>
              <a:endParaRPr lang="zh-CN" altLang="en-US" sz="1600" dirty="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220786" y="3458817"/>
            <a:ext cx="4703333" cy="859939"/>
            <a:chOff x="7892988" y="1782586"/>
            <a:chExt cx="2502129" cy="859939"/>
          </a:xfrm>
        </p:grpSpPr>
        <p:sp>
          <p:nvSpPr>
            <p:cNvPr id="19" name="文本框 18"/>
            <p:cNvSpPr txBox="1"/>
            <p:nvPr/>
          </p:nvSpPr>
          <p:spPr>
            <a:xfrm>
              <a:off x="8047245" y="2180860"/>
              <a:ext cx="23478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/>
                <a:t>请在此处输入相关的文字描述，简要概况重点内容即可。请在此处输入相关的文字描述，简要概况重点内容即可。</a:t>
              </a:r>
              <a:endParaRPr lang="zh-CN" altLang="en-US" sz="1200" dirty="0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892988" y="1782586"/>
              <a:ext cx="12341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zh-CN" altLang="en-US" sz="1600" dirty="0"/>
                <a:t>请输入标题文字内容</a:t>
              </a:r>
              <a:endParaRPr lang="zh-CN" altLang="en-US" sz="1600" dirty="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220786" y="4752283"/>
            <a:ext cx="4703333" cy="859939"/>
            <a:chOff x="7892988" y="1782586"/>
            <a:chExt cx="2502129" cy="859939"/>
          </a:xfrm>
        </p:grpSpPr>
        <p:sp>
          <p:nvSpPr>
            <p:cNvPr id="22" name="文本框 21"/>
            <p:cNvSpPr txBox="1"/>
            <p:nvPr/>
          </p:nvSpPr>
          <p:spPr>
            <a:xfrm>
              <a:off x="8047245" y="2180860"/>
              <a:ext cx="23478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/>
                <a:t>请在此处输入相关的文字描述，简要概况重点内容即可。请在此处输入相关的文字描述，简要概况重点内容即可。</a:t>
              </a:r>
              <a:endParaRPr lang="zh-CN" altLang="en-US" sz="1200" dirty="0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7892988" y="1782586"/>
              <a:ext cx="12341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zh-CN" altLang="en-US" sz="1600" dirty="0"/>
                <a:t>请输入标题文字内容</a:t>
              </a:r>
              <a:endParaRPr lang="zh-CN" altLang="en-US" sz="1600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633">
        <p14:gallery dir="l"/>
      </p:transition>
    </mc:Choice>
    <mc:Fallback>
      <p:transition spd="slow" advTm="36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307975" y="292735"/>
            <a:ext cx="783590" cy="666750"/>
          </a:xfrm>
          <a:prstGeom prst="ellipse">
            <a:avLst/>
          </a:prstGeom>
          <a:noFill/>
          <a:ln>
            <a:gradFill>
              <a:gsLst>
                <a:gs pos="0">
                  <a:srgbClr val="B01E51"/>
                </a:gs>
                <a:gs pos="53000">
                  <a:srgbClr val="236A8A"/>
                </a:gs>
                <a:gs pos="100000">
                  <a:srgbClr val="1FB2C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altLang="zh-CN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</a:rPr>
              <a:t>01</a:t>
            </a:r>
            <a:endParaRPr lang="zh-CN" altLang="en-US" sz="2600" dirty="0">
              <a:solidFill>
                <a:schemeClr val="tx1">
                  <a:lumMod val="85000"/>
                  <a:lumOff val="15000"/>
                </a:schemeClr>
              </a:solidFill>
              <a:latin typeface="Agency FB" panose="020B050302020202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865377" y="379899"/>
            <a:ext cx="8461247" cy="492443"/>
            <a:chOff x="1859026" y="1765872"/>
            <a:chExt cx="8461247" cy="492443"/>
          </a:xfrm>
        </p:grpSpPr>
        <p:sp>
          <p:nvSpPr>
            <p:cNvPr id="6" name="文本框 5"/>
            <p:cNvSpPr txBox="1"/>
            <p:nvPr/>
          </p:nvSpPr>
          <p:spPr>
            <a:xfrm>
              <a:off x="4163481" y="1765872"/>
              <a:ext cx="385233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600" dirty="0"/>
                <a:t>请输入当前标题文字内容</a:t>
              </a:r>
              <a:endParaRPr lang="zh-CN" altLang="en-US" sz="2600" dirty="0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1859026" y="2012093"/>
              <a:ext cx="8461247" cy="0"/>
              <a:chOff x="1810512" y="3598121"/>
              <a:chExt cx="8461247" cy="0"/>
            </a:xfrm>
          </p:grpSpPr>
          <p:cxnSp>
            <p:nvCxnSpPr>
              <p:cNvPr id="8" name="直接连接符 7"/>
              <p:cNvCxnSpPr/>
              <p:nvPr/>
            </p:nvCxnSpPr>
            <p:spPr>
              <a:xfrm>
                <a:off x="1810512" y="3598121"/>
                <a:ext cx="1626082" cy="0"/>
              </a:xfrm>
              <a:prstGeom prst="line">
                <a:avLst/>
              </a:prstGeom>
              <a:ln w="12700">
                <a:gradFill>
                  <a:gsLst>
                    <a:gs pos="0">
                      <a:srgbClr val="1FB2C2"/>
                    </a:gs>
                    <a:gs pos="52000">
                      <a:srgbClr val="236A8A"/>
                    </a:gs>
                    <a:gs pos="100000">
                      <a:srgbClr val="B01E51"/>
                    </a:gs>
                  </a:gsLst>
                  <a:lin ang="5400000" scaled="1"/>
                </a:gradFill>
                <a:head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 flipH="1">
                <a:off x="8645677" y="3598121"/>
                <a:ext cx="1626082" cy="0"/>
              </a:xfrm>
              <a:prstGeom prst="line">
                <a:avLst/>
              </a:prstGeom>
              <a:ln w="12700">
                <a:gradFill>
                  <a:gsLst>
                    <a:gs pos="0">
                      <a:srgbClr val="1FB2C2"/>
                    </a:gs>
                    <a:gs pos="52000">
                      <a:srgbClr val="236A8A"/>
                    </a:gs>
                    <a:gs pos="100000">
                      <a:srgbClr val="B01E51"/>
                    </a:gs>
                  </a:gsLst>
                  <a:lin ang="5400000" scaled="1"/>
                </a:gradFill>
                <a:head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组合 23"/>
          <p:cNvGrpSpPr/>
          <p:nvPr/>
        </p:nvGrpSpPr>
        <p:grpSpPr>
          <a:xfrm>
            <a:off x="7113932" y="2265409"/>
            <a:ext cx="1816474" cy="2784381"/>
            <a:chOff x="5276850" y="1209675"/>
            <a:chExt cx="1657350" cy="2133600"/>
          </a:xfrm>
        </p:grpSpPr>
        <p:sp>
          <p:nvSpPr>
            <p:cNvPr id="25" name="任意多边形 97"/>
            <p:cNvSpPr/>
            <p:nvPr/>
          </p:nvSpPr>
          <p:spPr>
            <a:xfrm>
              <a:off x="5276850" y="1209675"/>
              <a:ext cx="1162050" cy="923925"/>
            </a:xfrm>
            <a:custGeom>
              <a:avLst/>
              <a:gdLst>
                <a:gd name="connsiteX0" fmla="*/ 0 w 1162050"/>
                <a:gd name="connsiteY0" fmla="*/ 923925 h 923925"/>
                <a:gd name="connsiteX1" fmla="*/ 1162050 w 1162050"/>
                <a:gd name="connsiteY1" fmla="*/ 0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2050" h="923925">
                  <a:moveTo>
                    <a:pt x="0" y="923925"/>
                  </a:moveTo>
                  <a:lnTo>
                    <a:pt x="1162050" y="0"/>
                  </a:lnTo>
                </a:path>
              </a:pathLst>
            </a:custGeom>
            <a:noFill/>
            <a:ln w="9525">
              <a:solidFill>
                <a:srgbClr val="1D5771"/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6" name="任意多边形 98"/>
            <p:cNvSpPr/>
            <p:nvPr/>
          </p:nvSpPr>
          <p:spPr>
            <a:xfrm>
              <a:off x="5286375" y="2238375"/>
              <a:ext cx="1647825" cy="0"/>
            </a:xfrm>
            <a:custGeom>
              <a:avLst/>
              <a:gdLst>
                <a:gd name="connsiteX0" fmla="*/ 0 w 1647825"/>
                <a:gd name="connsiteY0" fmla="*/ 0 h 0"/>
                <a:gd name="connsiteX1" fmla="*/ 1647825 w 1647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47825">
                  <a:moveTo>
                    <a:pt x="0" y="0"/>
                  </a:moveTo>
                  <a:lnTo>
                    <a:pt x="1647825" y="0"/>
                  </a:lnTo>
                </a:path>
              </a:pathLst>
            </a:custGeom>
            <a:noFill/>
            <a:ln w="9525">
              <a:solidFill>
                <a:srgbClr val="1D5771"/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7" name="任意多边形 99"/>
            <p:cNvSpPr/>
            <p:nvPr/>
          </p:nvSpPr>
          <p:spPr>
            <a:xfrm>
              <a:off x="5276850" y="2324100"/>
              <a:ext cx="1143000" cy="1019175"/>
            </a:xfrm>
            <a:custGeom>
              <a:avLst/>
              <a:gdLst>
                <a:gd name="connsiteX0" fmla="*/ 0 w 1143000"/>
                <a:gd name="connsiteY0" fmla="*/ 0 h 1019175"/>
                <a:gd name="connsiteX1" fmla="*/ 1143000 w 1143000"/>
                <a:gd name="connsiteY1" fmla="*/ 1019175 h 10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0" h="1019175">
                  <a:moveTo>
                    <a:pt x="0" y="0"/>
                  </a:moveTo>
                  <a:lnTo>
                    <a:pt x="1143000" y="1019175"/>
                  </a:lnTo>
                </a:path>
              </a:pathLst>
            </a:custGeom>
            <a:noFill/>
            <a:ln w="9525">
              <a:solidFill>
                <a:srgbClr val="1D5771"/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 flipH="1">
            <a:off x="2963880" y="2265409"/>
            <a:ext cx="1644111" cy="2784381"/>
            <a:chOff x="5276850" y="1209675"/>
            <a:chExt cx="1657350" cy="2133600"/>
          </a:xfrm>
        </p:grpSpPr>
        <p:sp>
          <p:nvSpPr>
            <p:cNvPr id="29" name="任意多边形 88"/>
            <p:cNvSpPr/>
            <p:nvPr/>
          </p:nvSpPr>
          <p:spPr>
            <a:xfrm>
              <a:off x="5276850" y="1209675"/>
              <a:ext cx="1162050" cy="923925"/>
            </a:xfrm>
            <a:custGeom>
              <a:avLst/>
              <a:gdLst>
                <a:gd name="connsiteX0" fmla="*/ 0 w 1162050"/>
                <a:gd name="connsiteY0" fmla="*/ 923925 h 923925"/>
                <a:gd name="connsiteX1" fmla="*/ 1162050 w 1162050"/>
                <a:gd name="connsiteY1" fmla="*/ 0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2050" h="923925">
                  <a:moveTo>
                    <a:pt x="0" y="923925"/>
                  </a:moveTo>
                  <a:lnTo>
                    <a:pt x="1162050" y="0"/>
                  </a:lnTo>
                </a:path>
              </a:pathLst>
            </a:custGeom>
            <a:noFill/>
            <a:ln w="9525">
              <a:solidFill>
                <a:srgbClr val="1D5771"/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0" name="任意多边形 89"/>
            <p:cNvSpPr/>
            <p:nvPr/>
          </p:nvSpPr>
          <p:spPr>
            <a:xfrm>
              <a:off x="5286375" y="2238375"/>
              <a:ext cx="1647825" cy="0"/>
            </a:xfrm>
            <a:custGeom>
              <a:avLst/>
              <a:gdLst>
                <a:gd name="connsiteX0" fmla="*/ 0 w 1647825"/>
                <a:gd name="connsiteY0" fmla="*/ 0 h 0"/>
                <a:gd name="connsiteX1" fmla="*/ 1647825 w 1647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47825">
                  <a:moveTo>
                    <a:pt x="0" y="0"/>
                  </a:moveTo>
                  <a:lnTo>
                    <a:pt x="1647825" y="0"/>
                  </a:lnTo>
                </a:path>
              </a:pathLst>
            </a:custGeom>
            <a:noFill/>
            <a:ln w="9525">
              <a:solidFill>
                <a:srgbClr val="1D5771"/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" name="任意多边形 90"/>
            <p:cNvSpPr/>
            <p:nvPr/>
          </p:nvSpPr>
          <p:spPr>
            <a:xfrm>
              <a:off x="5276850" y="2324100"/>
              <a:ext cx="1143000" cy="1019175"/>
            </a:xfrm>
            <a:custGeom>
              <a:avLst/>
              <a:gdLst>
                <a:gd name="connsiteX0" fmla="*/ 0 w 1143000"/>
                <a:gd name="connsiteY0" fmla="*/ 0 h 1019175"/>
                <a:gd name="connsiteX1" fmla="*/ 1143000 w 1143000"/>
                <a:gd name="connsiteY1" fmla="*/ 1019175 h 10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0" h="1019175">
                  <a:moveTo>
                    <a:pt x="0" y="0"/>
                  </a:moveTo>
                  <a:lnTo>
                    <a:pt x="1143000" y="1019175"/>
                  </a:lnTo>
                </a:path>
              </a:pathLst>
            </a:custGeom>
            <a:noFill/>
            <a:ln w="9525">
              <a:solidFill>
                <a:srgbClr val="1D5771"/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849213" y="2558912"/>
            <a:ext cx="2077747" cy="3052203"/>
            <a:chOff x="4844736" y="1962975"/>
            <a:chExt cx="2077747" cy="3052203"/>
          </a:xfrm>
        </p:grpSpPr>
        <p:grpSp>
          <p:nvGrpSpPr>
            <p:cNvPr id="33" name="组合 32"/>
            <p:cNvGrpSpPr/>
            <p:nvPr/>
          </p:nvGrpSpPr>
          <p:grpSpPr>
            <a:xfrm>
              <a:off x="4844737" y="1962975"/>
              <a:ext cx="2077746" cy="3052203"/>
              <a:chOff x="3764395" y="1800081"/>
              <a:chExt cx="1587500" cy="2332037"/>
            </a:xfrm>
            <a:solidFill>
              <a:schemeClr val="bg2"/>
            </a:solidFill>
          </p:grpSpPr>
          <p:sp>
            <p:nvSpPr>
              <p:cNvPr id="36" name="Freeform 5"/>
              <p:cNvSpPr>
                <a:spLocks noEditPoints="1"/>
              </p:cNvSpPr>
              <p:nvPr/>
            </p:nvSpPr>
            <p:spPr bwMode="auto">
              <a:xfrm>
                <a:off x="3764395" y="1800081"/>
                <a:ext cx="1587500" cy="1676400"/>
              </a:xfrm>
              <a:custGeom>
                <a:avLst/>
                <a:gdLst>
                  <a:gd name="T0" fmla="*/ 152 w 1935"/>
                  <a:gd name="T1" fmla="*/ 1129 h 2043"/>
                  <a:gd name="T2" fmla="*/ 964 w 1935"/>
                  <a:gd name="T3" fmla="*/ 112 h 2043"/>
                  <a:gd name="T4" fmla="*/ 966 w 1935"/>
                  <a:gd name="T5" fmla="*/ 112 h 2043"/>
                  <a:gd name="T6" fmla="*/ 1610 w 1935"/>
                  <a:gd name="T7" fmla="*/ 400 h 2043"/>
                  <a:gd name="T8" fmla="*/ 1611 w 1935"/>
                  <a:gd name="T9" fmla="*/ 401 h 2043"/>
                  <a:gd name="T10" fmla="*/ 1628 w 1935"/>
                  <a:gd name="T11" fmla="*/ 421 h 2043"/>
                  <a:gd name="T12" fmla="*/ 1786 w 1935"/>
                  <a:gd name="T13" fmla="*/ 1118 h 2043"/>
                  <a:gd name="T14" fmla="*/ 1786 w 1935"/>
                  <a:gd name="T15" fmla="*/ 1119 h 2043"/>
                  <a:gd name="T16" fmla="*/ 1785 w 1935"/>
                  <a:gd name="T17" fmla="*/ 1124 h 2043"/>
                  <a:gd name="T18" fmla="*/ 1784 w 1935"/>
                  <a:gd name="T19" fmla="*/ 1125 h 2043"/>
                  <a:gd name="T20" fmla="*/ 1420 w 1935"/>
                  <a:gd name="T21" fmla="*/ 1787 h 2043"/>
                  <a:gd name="T22" fmla="*/ 1420 w 1935"/>
                  <a:gd name="T23" fmla="*/ 1788 h 2043"/>
                  <a:gd name="T24" fmla="*/ 1417 w 1935"/>
                  <a:gd name="T25" fmla="*/ 1793 h 2043"/>
                  <a:gd name="T26" fmla="*/ 965 w 1935"/>
                  <a:gd name="T27" fmla="*/ 1931 h 2043"/>
                  <a:gd name="T28" fmla="*/ 963 w 1935"/>
                  <a:gd name="T29" fmla="*/ 1931 h 2043"/>
                  <a:gd name="T30" fmla="*/ 963 w 1935"/>
                  <a:gd name="T31" fmla="*/ 1931 h 2043"/>
                  <a:gd name="T32" fmla="*/ 962 w 1935"/>
                  <a:gd name="T33" fmla="*/ 1931 h 2043"/>
                  <a:gd name="T34" fmla="*/ 517 w 1935"/>
                  <a:gd name="T35" fmla="*/ 1791 h 2043"/>
                  <a:gd name="T36" fmla="*/ 516 w 1935"/>
                  <a:gd name="T37" fmla="*/ 1788 h 2043"/>
                  <a:gd name="T38" fmla="*/ 515 w 1935"/>
                  <a:gd name="T39" fmla="*/ 1786 h 2043"/>
                  <a:gd name="T40" fmla="*/ 515 w 1935"/>
                  <a:gd name="T41" fmla="*/ 1787 h 2043"/>
                  <a:gd name="T42" fmla="*/ 151 w 1935"/>
                  <a:gd name="T43" fmla="*/ 1125 h 2043"/>
                  <a:gd name="T44" fmla="*/ 150 w 1935"/>
                  <a:gd name="T45" fmla="*/ 1120 h 2043"/>
                  <a:gd name="T46" fmla="*/ 323 w 1935"/>
                  <a:gd name="T47" fmla="*/ 403 h 2043"/>
                  <a:gd name="T48" fmla="*/ 325 w 1935"/>
                  <a:gd name="T49" fmla="*/ 401 h 2043"/>
                  <a:gd name="T50" fmla="*/ 962 w 1935"/>
                  <a:gd name="T51" fmla="*/ 112 h 2043"/>
                  <a:gd name="T52" fmla="*/ 972 w 1935"/>
                  <a:gd name="T53" fmla="*/ 0 h 2043"/>
                  <a:gd name="T54" fmla="*/ 963 w 1935"/>
                  <a:gd name="T55" fmla="*/ 0 h 2043"/>
                  <a:gd name="T56" fmla="*/ 559 w 1935"/>
                  <a:gd name="T57" fmla="*/ 95 h 2043"/>
                  <a:gd name="T58" fmla="*/ 241 w 1935"/>
                  <a:gd name="T59" fmla="*/ 327 h 2043"/>
                  <a:gd name="T60" fmla="*/ 222 w 1935"/>
                  <a:gd name="T61" fmla="*/ 347 h 2043"/>
                  <a:gd name="T62" fmla="*/ 41 w 1935"/>
                  <a:gd name="T63" fmla="*/ 1147 h 2043"/>
                  <a:gd name="T64" fmla="*/ 43 w 1935"/>
                  <a:gd name="T65" fmla="*/ 1152 h 2043"/>
                  <a:gd name="T66" fmla="*/ 43 w 1935"/>
                  <a:gd name="T67" fmla="*/ 1153 h 2043"/>
                  <a:gd name="T68" fmla="*/ 415 w 1935"/>
                  <a:gd name="T69" fmla="*/ 1836 h 2043"/>
                  <a:gd name="T70" fmla="*/ 417 w 1935"/>
                  <a:gd name="T71" fmla="*/ 1840 h 2043"/>
                  <a:gd name="T72" fmla="*/ 458 w 1935"/>
                  <a:gd name="T73" fmla="*/ 2043 h 2043"/>
                  <a:gd name="T74" fmla="*/ 963 w 1935"/>
                  <a:gd name="T75" fmla="*/ 2043 h 2043"/>
                  <a:gd name="T76" fmla="*/ 1477 w 1935"/>
                  <a:gd name="T77" fmla="*/ 2043 h 2043"/>
                  <a:gd name="T78" fmla="*/ 1518 w 1935"/>
                  <a:gd name="T79" fmla="*/ 1841 h 2043"/>
                  <a:gd name="T80" fmla="*/ 1893 w 1935"/>
                  <a:gd name="T81" fmla="*/ 1152 h 2043"/>
                  <a:gd name="T82" fmla="*/ 1894 w 1935"/>
                  <a:gd name="T83" fmla="*/ 1146 h 2043"/>
                  <a:gd name="T84" fmla="*/ 1886 w 1935"/>
                  <a:gd name="T85" fmla="*/ 652 h 2043"/>
                  <a:gd name="T86" fmla="*/ 1695 w 1935"/>
                  <a:gd name="T87" fmla="*/ 327 h 2043"/>
                  <a:gd name="T88" fmla="*/ 1691 w 1935"/>
                  <a:gd name="T89" fmla="*/ 323 h 2043"/>
                  <a:gd name="T90" fmla="*/ 1377 w 1935"/>
                  <a:gd name="T91" fmla="*/ 95 h 20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935" h="2043">
                    <a:moveTo>
                      <a:pt x="152" y="1131"/>
                    </a:moveTo>
                    <a:cubicBezTo>
                      <a:pt x="152" y="1130"/>
                      <a:pt x="152" y="1130"/>
                      <a:pt x="152" y="1129"/>
                    </a:cubicBezTo>
                    <a:cubicBezTo>
                      <a:pt x="152" y="1129"/>
                      <a:pt x="152" y="1129"/>
                      <a:pt x="152" y="1129"/>
                    </a:cubicBezTo>
                    <a:cubicBezTo>
                      <a:pt x="152" y="1130"/>
                      <a:pt x="152" y="1130"/>
                      <a:pt x="152" y="1131"/>
                    </a:cubicBezTo>
                    <a:moveTo>
                      <a:pt x="963" y="112"/>
                    </a:moveTo>
                    <a:cubicBezTo>
                      <a:pt x="964" y="112"/>
                      <a:pt x="964" y="112"/>
                      <a:pt x="964" y="112"/>
                    </a:cubicBezTo>
                    <a:cubicBezTo>
                      <a:pt x="964" y="112"/>
                      <a:pt x="964" y="112"/>
                      <a:pt x="964" y="112"/>
                    </a:cubicBezTo>
                    <a:cubicBezTo>
                      <a:pt x="964" y="112"/>
                      <a:pt x="964" y="112"/>
                      <a:pt x="964" y="112"/>
                    </a:cubicBezTo>
                    <a:cubicBezTo>
                      <a:pt x="964" y="112"/>
                      <a:pt x="965" y="112"/>
                      <a:pt x="966" y="112"/>
                    </a:cubicBezTo>
                    <a:cubicBezTo>
                      <a:pt x="966" y="112"/>
                      <a:pt x="966" y="112"/>
                      <a:pt x="966" y="112"/>
                    </a:cubicBezTo>
                    <a:cubicBezTo>
                      <a:pt x="972" y="112"/>
                      <a:pt x="972" y="112"/>
                      <a:pt x="972" y="112"/>
                    </a:cubicBezTo>
                    <a:cubicBezTo>
                      <a:pt x="1205" y="114"/>
                      <a:pt x="1447" y="224"/>
                      <a:pt x="1610" y="400"/>
                    </a:cubicBezTo>
                    <a:cubicBezTo>
                      <a:pt x="1610" y="400"/>
                      <a:pt x="1610" y="400"/>
                      <a:pt x="1610" y="400"/>
                    </a:cubicBezTo>
                    <a:cubicBezTo>
                      <a:pt x="1610" y="400"/>
                      <a:pt x="1610" y="400"/>
                      <a:pt x="1610" y="400"/>
                    </a:cubicBezTo>
                    <a:cubicBezTo>
                      <a:pt x="1610" y="400"/>
                      <a:pt x="1611" y="400"/>
                      <a:pt x="1611" y="401"/>
                    </a:cubicBezTo>
                    <a:cubicBezTo>
                      <a:pt x="1612" y="402"/>
                      <a:pt x="1612" y="402"/>
                      <a:pt x="1613" y="403"/>
                    </a:cubicBezTo>
                    <a:cubicBezTo>
                      <a:pt x="1613" y="403"/>
                      <a:pt x="1613" y="403"/>
                      <a:pt x="1613" y="403"/>
                    </a:cubicBezTo>
                    <a:cubicBezTo>
                      <a:pt x="1618" y="409"/>
                      <a:pt x="1623" y="415"/>
                      <a:pt x="1628" y="421"/>
                    </a:cubicBezTo>
                    <a:cubicBezTo>
                      <a:pt x="1730" y="538"/>
                      <a:pt x="1844" y="736"/>
                      <a:pt x="1807" y="1008"/>
                    </a:cubicBezTo>
                    <a:cubicBezTo>
                      <a:pt x="1802" y="1047"/>
                      <a:pt x="1795" y="1083"/>
                      <a:pt x="1786" y="1118"/>
                    </a:cubicBezTo>
                    <a:cubicBezTo>
                      <a:pt x="1786" y="1118"/>
                      <a:pt x="1786" y="1118"/>
                      <a:pt x="1786" y="1118"/>
                    </a:cubicBezTo>
                    <a:cubicBezTo>
                      <a:pt x="1786" y="1118"/>
                      <a:pt x="1786" y="1118"/>
                      <a:pt x="1786" y="1118"/>
                    </a:cubicBezTo>
                    <a:cubicBezTo>
                      <a:pt x="1786" y="1118"/>
                      <a:pt x="1786" y="1118"/>
                      <a:pt x="1786" y="1118"/>
                    </a:cubicBezTo>
                    <a:cubicBezTo>
                      <a:pt x="1786" y="1119"/>
                      <a:pt x="1786" y="1119"/>
                      <a:pt x="1786" y="1119"/>
                    </a:cubicBezTo>
                    <a:cubicBezTo>
                      <a:pt x="1786" y="1120"/>
                      <a:pt x="1785" y="1120"/>
                      <a:pt x="1785" y="1121"/>
                    </a:cubicBezTo>
                    <a:cubicBezTo>
                      <a:pt x="1785" y="1122"/>
                      <a:pt x="1785" y="1122"/>
                      <a:pt x="1785" y="1123"/>
                    </a:cubicBezTo>
                    <a:cubicBezTo>
                      <a:pt x="1785" y="1123"/>
                      <a:pt x="1785" y="1123"/>
                      <a:pt x="1785" y="1124"/>
                    </a:cubicBezTo>
                    <a:cubicBezTo>
                      <a:pt x="1784" y="1124"/>
                      <a:pt x="1784" y="1124"/>
                      <a:pt x="1784" y="1124"/>
                    </a:cubicBezTo>
                    <a:cubicBezTo>
                      <a:pt x="1784" y="1124"/>
                      <a:pt x="1784" y="1124"/>
                      <a:pt x="1784" y="1124"/>
                    </a:cubicBezTo>
                    <a:cubicBezTo>
                      <a:pt x="1784" y="1125"/>
                      <a:pt x="1784" y="1125"/>
                      <a:pt x="1784" y="1125"/>
                    </a:cubicBezTo>
                    <a:cubicBezTo>
                      <a:pt x="1784" y="1125"/>
                      <a:pt x="1784" y="1125"/>
                      <a:pt x="1784" y="1125"/>
                    </a:cubicBezTo>
                    <a:cubicBezTo>
                      <a:pt x="1735" y="1314"/>
                      <a:pt x="1637" y="1455"/>
                      <a:pt x="1549" y="1582"/>
                    </a:cubicBezTo>
                    <a:cubicBezTo>
                      <a:pt x="1501" y="1650"/>
                      <a:pt x="1454" y="1717"/>
                      <a:pt x="1420" y="1787"/>
                    </a:cubicBezTo>
                    <a:cubicBezTo>
                      <a:pt x="1420" y="1787"/>
                      <a:pt x="1420" y="1787"/>
                      <a:pt x="1420" y="1787"/>
                    </a:cubicBezTo>
                    <a:cubicBezTo>
                      <a:pt x="1420" y="1787"/>
                      <a:pt x="1420" y="1787"/>
                      <a:pt x="1420" y="1787"/>
                    </a:cubicBezTo>
                    <a:cubicBezTo>
                      <a:pt x="1420" y="1787"/>
                      <a:pt x="1420" y="1788"/>
                      <a:pt x="1420" y="1788"/>
                    </a:cubicBezTo>
                    <a:cubicBezTo>
                      <a:pt x="1419" y="1788"/>
                      <a:pt x="1419" y="1789"/>
                      <a:pt x="1419" y="1789"/>
                    </a:cubicBezTo>
                    <a:cubicBezTo>
                      <a:pt x="1418" y="1790"/>
                      <a:pt x="1418" y="1791"/>
                      <a:pt x="1417" y="1793"/>
                    </a:cubicBezTo>
                    <a:cubicBezTo>
                      <a:pt x="1417" y="1793"/>
                      <a:pt x="1417" y="1793"/>
                      <a:pt x="1417" y="1793"/>
                    </a:cubicBezTo>
                    <a:cubicBezTo>
                      <a:pt x="1417" y="1793"/>
                      <a:pt x="1417" y="1793"/>
                      <a:pt x="1417" y="1793"/>
                    </a:cubicBezTo>
                    <a:cubicBezTo>
                      <a:pt x="1396" y="1837"/>
                      <a:pt x="1380" y="1883"/>
                      <a:pt x="1372" y="1931"/>
                    </a:cubicBezTo>
                    <a:cubicBezTo>
                      <a:pt x="965" y="1931"/>
                      <a:pt x="965" y="1931"/>
                      <a:pt x="965" y="1931"/>
                    </a:cubicBezTo>
                    <a:cubicBezTo>
                      <a:pt x="965" y="1931"/>
                      <a:pt x="965" y="1931"/>
                      <a:pt x="965" y="1931"/>
                    </a:cubicBezTo>
                    <a:cubicBezTo>
                      <a:pt x="964" y="1931"/>
                      <a:pt x="964" y="1931"/>
                      <a:pt x="963" y="1931"/>
                    </a:cubicBezTo>
                    <a:cubicBezTo>
                      <a:pt x="963" y="1931"/>
                      <a:pt x="963" y="1931"/>
                      <a:pt x="963" y="1931"/>
                    </a:cubicBezTo>
                    <a:cubicBezTo>
                      <a:pt x="963" y="1931"/>
                      <a:pt x="963" y="1931"/>
                      <a:pt x="963" y="1931"/>
                    </a:cubicBezTo>
                    <a:cubicBezTo>
                      <a:pt x="963" y="1931"/>
                      <a:pt x="963" y="1931"/>
                      <a:pt x="963" y="1931"/>
                    </a:cubicBezTo>
                    <a:cubicBezTo>
                      <a:pt x="963" y="1931"/>
                      <a:pt x="963" y="1931"/>
                      <a:pt x="963" y="1931"/>
                    </a:cubicBezTo>
                    <a:cubicBezTo>
                      <a:pt x="963" y="1931"/>
                      <a:pt x="963" y="1931"/>
                      <a:pt x="963" y="1931"/>
                    </a:cubicBezTo>
                    <a:cubicBezTo>
                      <a:pt x="963" y="1931"/>
                      <a:pt x="963" y="1931"/>
                      <a:pt x="963" y="1931"/>
                    </a:cubicBezTo>
                    <a:cubicBezTo>
                      <a:pt x="962" y="1931"/>
                      <a:pt x="962" y="1931"/>
                      <a:pt x="962" y="1931"/>
                    </a:cubicBezTo>
                    <a:cubicBezTo>
                      <a:pt x="962" y="1931"/>
                      <a:pt x="962" y="1931"/>
                      <a:pt x="962" y="1931"/>
                    </a:cubicBezTo>
                    <a:cubicBezTo>
                      <a:pt x="564" y="1931"/>
                      <a:pt x="564" y="1931"/>
                      <a:pt x="564" y="1931"/>
                    </a:cubicBezTo>
                    <a:cubicBezTo>
                      <a:pt x="556" y="1882"/>
                      <a:pt x="539" y="1836"/>
                      <a:pt x="517" y="1791"/>
                    </a:cubicBezTo>
                    <a:cubicBezTo>
                      <a:pt x="517" y="1791"/>
                      <a:pt x="517" y="1791"/>
                      <a:pt x="517" y="1791"/>
                    </a:cubicBezTo>
                    <a:cubicBezTo>
                      <a:pt x="517" y="1790"/>
                      <a:pt x="517" y="1790"/>
                      <a:pt x="517" y="1790"/>
                    </a:cubicBezTo>
                    <a:cubicBezTo>
                      <a:pt x="517" y="1789"/>
                      <a:pt x="516" y="1788"/>
                      <a:pt x="516" y="1788"/>
                    </a:cubicBezTo>
                    <a:cubicBezTo>
                      <a:pt x="515" y="1787"/>
                      <a:pt x="515" y="1787"/>
                      <a:pt x="515" y="1787"/>
                    </a:cubicBezTo>
                    <a:cubicBezTo>
                      <a:pt x="515" y="1786"/>
                      <a:pt x="515" y="1786"/>
                      <a:pt x="515" y="1786"/>
                    </a:cubicBezTo>
                    <a:cubicBezTo>
                      <a:pt x="515" y="1786"/>
                      <a:pt x="515" y="1786"/>
                      <a:pt x="515" y="1786"/>
                    </a:cubicBezTo>
                    <a:cubicBezTo>
                      <a:pt x="515" y="1786"/>
                      <a:pt x="515" y="1786"/>
                      <a:pt x="515" y="1786"/>
                    </a:cubicBezTo>
                    <a:cubicBezTo>
                      <a:pt x="515" y="1787"/>
                      <a:pt x="515" y="1787"/>
                      <a:pt x="515" y="1787"/>
                    </a:cubicBezTo>
                    <a:cubicBezTo>
                      <a:pt x="515" y="1787"/>
                      <a:pt x="515" y="1787"/>
                      <a:pt x="515" y="1787"/>
                    </a:cubicBezTo>
                    <a:cubicBezTo>
                      <a:pt x="481" y="1717"/>
                      <a:pt x="435" y="1650"/>
                      <a:pt x="387" y="1582"/>
                    </a:cubicBezTo>
                    <a:cubicBezTo>
                      <a:pt x="298" y="1455"/>
                      <a:pt x="200" y="1314"/>
                      <a:pt x="151" y="1125"/>
                    </a:cubicBezTo>
                    <a:cubicBezTo>
                      <a:pt x="151" y="1125"/>
                      <a:pt x="151" y="1125"/>
                      <a:pt x="151" y="1125"/>
                    </a:cubicBezTo>
                    <a:cubicBezTo>
                      <a:pt x="151" y="1125"/>
                      <a:pt x="151" y="1126"/>
                      <a:pt x="151" y="1126"/>
                    </a:cubicBezTo>
                    <a:cubicBezTo>
                      <a:pt x="151" y="1124"/>
                      <a:pt x="150" y="1122"/>
                      <a:pt x="150" y="1120"/>
                    </a:cubicBezTo>
                    <a:cubicBezTo>
                      <a:pt x="150" y="1120"/>
                      <a:pt x="150" y="1120"/>
                      <a:pt x="150" y="1120"/>
                    </a:cubicBezTo>
                    <a:cubicBezTo>
                      <a:pt x="141" y="1085"/>
                      <a:pt x="133" y="1047"/>
                      <a:pt x="128" y="1008"/>
                    </a:cubicBezTo>
                    <a:cubicBezTo>
                      <a:pt x="92" y="736"/>
                      <a:pt x="205" y="538"/>
                      <a:pt x="307" y="421"/>
                    </a:cubicBezTo>
                    <a:cubicBezTo>
                      <a:pt x="312" y="415"/>
                      <a:pt x="318" y="409"/>
                      <a:pt x="323" y="403"/>
                    </a:cubicBezTo>
                    <a:cubicBezTo>
                      <a:pt x="323" y="403"/>
                      <a:pt x="323" y="403"/>
                      <a:pt x="323" y="403"/>
                    </a:cubicBezTo>
                    <a:cubicBezTo>
                      <a:pt x="323" y="402"/>
                      <a:pt x="324" y="402"/>
                      <a:pt x="324" y="401"/>
                    </a:cubicBezTo>
                    <a:cubicBezTo>
                      <a:pt x="325" y="401"/>
                      <a:pt x="325" y="401"/>
                      <a:pt x="325" y="401"/>
                    </a:cubicBezTo>
                    <a:cubicBezTo>
                      <a:pt x="325" y="401"/>
                      <a:pt x="325" y="401"/>
                      <a:pt x="325" y="401"/>
                    </a:cubicBezTo>
                    <a:cubicBezTo>
                      <a:pt x="487" y="225"/>
                      <a:pt x="728" y="115"/>
                      <a:pt x="962" y="112"/>
                    </a:cubicBezTo>
                    <a:cubicBezTo>
                      <a:pt x="962" y="112"/>
                      <a:pt x="962" y="112"/>
                      <a:pt x="962" y="112"/>
                    </a:cubicBezTo>
                    <a:cubicBezTo>
                      <a:pt x="962" y="112"/>
                      <a:pt x="962" y="112"/>
                      <a:pt x="962" y="112"/>
                    </a:cubicBezTo>
                    <a:cubicBezTo>
                      <a:pt x="962" y="112"/>
                      <a:pt x="963" y="112"/>
                      <a:pt x="963" y="112"/>
                    </a:cubicBezTo>
                    <a:moveTo>
                      <a:pt x="972" y="0"/>
                    </a:moveTo>
                    <a:cubicBezTo>
                      <a:pt x="964" y="0"/>
                      <a:pt x="964" y="0"/>
                      <a:pt x="964" y="0"/>
                    </a:cubicBezTo>
                    <a:cubicBezTo>
                      <a:pt x="964" y="0"/>
                      <a:pt x="964" y="0"/>
                      <a:pt x="964" y="0"/>
                    </a:cubicBezTo>
                    <a:cubicBezTo>
                      <a:pt x="964" y="0"/>
                      <a:pt x="964" y="0"/>
                      <a:pt x="963" y="0"/>
                    </a:cubicBezTo>
                    <a:cubicBezTo>
                      <a:pt x="962" y="0"/>
                      <a:pt x="962" y="0"/>
                      <a:pt x="961" y="0"/>
                    </a:cubicBezTo>
                    <a:cubicBezTo>
                      <a:pt x="961" y="0"/>
                      <a:pt x="961" y="0"/>
                      <a:pt x="961" y="0"/>
                    </a:cubicBezTo>
                    <a:cubicBezTo>
                      <a:pt x="827" y="2"/>
                      <a:pt x="687" y="34"/>
                      <a:pt x="559" y="95"/>
                    </a:cubicBezTo>
                    <a:cubicBezTo>
                      <a:pt x="439" y="151"/>
                      <a:pt x="330" y="230"/>
                      <a:pt x="243" y="324"/>
                    </a:cubicBezTo>
                    <a:cubicBezTo>
                      <a:pt x="243" y="324"/>
                      <a:pt x="243" y="324"/>
                      <a:pt x="243" y="324"/>
                    </a:cubicBezTo>
                    <a:cubicBezTo>
                      <a:pt x="242" y="325"/>
                      <a:pt x="241" y="326"/>
                      <a:pt x="241" y="327"/>
                    </a:cubicBezTo>
                    <a:cubicBezTo>
                      <a:pt x="240" y="327"/>
                      <a:pt x="240" y="327"/>
                      <a:pt x="240" y="327"/>
                    </a:cubicBezTo>
                    <a:cubicBezTo>
                      <a:pt x="240" y="327"/>
                      <a:pt x="240" y="327"/>
                      <a:pt x="240" y="327"/>
                    </a:cubicBezTo>
                    <a:cubicBezTo>
                      <a:pt x="234" y="334"/>
                      <a:pt x="228" y="340"/>
                      <a:pt x="222" y="347"/>
                    </a:cubicBezTo>
                    <a:cubicBezTo>
                      <a:pt x="143" y="439"/>
                      <a:pt x="85" y="541"/>
                      <a:pt x="49" y="652"/>
                    </a:cubicBezTo>
                    <a:cubicBezTo>
                      <a:pt x="11" y="771"/>
                      <a:pt x="0" y="896"/>
                      <a:pt x="17" y="1023"/>
                    </a:cubicBezTo>
                    <a:cubicBezTo>
                      <a:pt x="23" y="1066"/>
                      <a:pt x="31" y="1108"/>
                      <a:pt x="41" y="1147"/>
                    </a:cubicBezTo>
                    <a:cubicBezTo>
                      <a:pt x="41" y="1148"/>
                      <a:pt x="41" y="1148"/>
                      <a:pt x="41" y="1148"/>
                    </a:cubicBezTo>
                    <a:cubicBezTo>
                      <a:pt x="42" y="1148"/>
                      <a:pt x="42" y="1148"/>
                      <a:pt x="42" y="1149"/>
                    </a:cubicBezTo>
                    <a:cubicBezTo>
                      <a:pt x="42" y="1150"/>
                      <a:pt x="42" y="1151"/>
                      <a:pt x="43" y="1152"/>
                    </a:cubicBezTo>
                    <a:cubicBezTo>
                      <a:pt x="43" y="1153"/>
                      <a:pt x="43" y="1153"/>
                      <a:pt x="43" y="1153"/>
                    </a:cubicBezTo>
                    <a:cubicBezTo>
                      <a:pt x="43" y="1153"/>
                      <a:pt x="43" y="1153"/>
                      <a:pt x="43" y="1153"/>
                    </a:cubicBezTo>
                    <a:cubicBezTo>
                      <a:pt x="43" y="1153"/>
                      <a:pt x="43" y="1153"/>
                      <a:pt x="43" y="1153"/>
                    </a:cubicBezTo>
                    <a:cubicBezTo>
                      <a:pt x="43" y="1153"/>
                      <a:pt x="43" y="1153"/>
                      <a:pt x="43" y="1153"/>
                    </a:cubicBezTo>
                    <a:cubicBezTo>
                      <a:pt x="98" y="1363"/>
                      <a:pt x="205" y="1517"/>
                      <a:pt x="295" y="1646"/>
                    </a:cubicBezTo>
                    <a:cubicBezTo>
                      <a:pt x="341" y="1713"/>
                      <a:pt x="385" y="1775"/>
                      <a:pt x="415" y="1836"/>
                    </a:cubicBezTo>
                    <a:cubicBezTo>
                      <a:pt x="415" y="1836"/>
                      <a:pt x="415" y="1836"/>
                      <a:pt x="415" y="1836"/>
                    </a:cubicBezTo>
                    <a:cubicBezTo>
                      <a:pt x="415" y="1836"/>
                      <a:pt x="415" y="1836"/>
                      <a:pt x="415" y="1836"/>
                    </a:cubicBezTo>
                    <a:cubicBezTo>
                      <a:pt x="415" y="1837"/>
                      <a:pt x="416" y="1839"/>
                      <a:pt x="417" y="1840"/>
                    </a:cubicBezTo>
                    <a:cubicBezTo>
                      <a:pt x="417" y="1841"/>
                      <a:pt x="417" y="1841"/>
                      <a:pt x="417" y="1841"/>
                    </a:cubicBezTo>
                    <a:cubicBezTo>
                      <a:pt x="441" y="1890"/>
                      <a:pt x="456" y="1938"/>
                      <a:pt x="457" y="1988"/>
                    </a:cubicBezTo>
                    <a:cubicBezTo>
                      <a:pt x="458" y="2043"/>
                      <a:pt x="458" y="2043"/>
                      <a:pt x="458" y="2043"/>
                    </a:cubicBezTo>
                    <a:cubicBezTo>
                      <a:pt x="961" y="2043"/>
                      <a:pt x="961" y="2043"/>
                      <a:pt x="961" y="2043"/>
                    </a:cubicBezTo>
                    <a:cubicBezTo>
                      <a:pt x="961" y="2043"/>
                      <a:pt x="961" y="2043"/>
                      <a:pt x="961" y="2043"/>
                    </a:cubicBezTo>
                    <a:cubicBezTo>
                      <a:pt x="962" y="2043"/>
                      <a:pt x="962" y="2043"/>
                      <a:pt x="963" y="2043"/>
                    </a:cubicBezTo>
                    <a:cubicBezTo>
                      <a:pt x="964" y="2043"/>
                      <a:pt x="964" y="2043"/>
                      <a:pt x="965" y="2043"/>
                    </a:cubicBezTo>
                    <a:cubicBezTo>
                      <a:pt x="965" y="2043"/>
                      <a:pt x="965" y="2043"/>
                      <a:pt x="965" y="2043"/>
                    </a:cubicBezTo>
                    <a:cubicBezTo>
                      <a:pt x="1477" y="2043"/>
                      <a:pt x="1477" y="2043"/>
                      <a:pt x="1477" y="2043"/>
                    </a:cubicBezTo>
                    <a:cubicBezTo>
                      <a:pt x="1478" y="1988"/>
                      <a:pt x="1478" y="1988"/>
                      <a:pt x="1478" y="1988"/>
                    </a:cubicBezTo>
                    <a:cubicBezTo>
                      <a:pt x="1480" y="1938"/>
                      <a:pt x="1495" y="1890"/>
                      <a:pt x="1518" y="1842"/>
                    </a:cubicBezTo>
                    <a:cubicBezTo>
                      <a:pt x="1518" y="1841"/>
                      <a:pt x="1518" y="1841"/>
                      <a:pt x="1518" y="1841"/>
                    </a:cubicBezTo>
                    <a:cubicBezTo>
                      <a:pt x="1519" y="1839"/>
                      <a:pt x="1520" y="1837"/>
                      <a:pt x="1521" y="1835"/>
                    </a:cubicBezTo>
                    <a:cubicBezTo>
                      <a:pt x="1551" y="1774"/>
                      <a:pt x="1594" y="1712"/>
                      <a:pt x="1641" y="1646"/>
                    </a:cubicBezTo>
                    <a:cubicBezTo>
                      <a:pt x="1730" y="1517"/>
                      <a:pt x="1838" y="1362"/>
                      <a:pt x="1893" y="1152"/>
                    </a:cubicBezTo>
                    <a:cubicBezTo>
                      <a:pt x="1893" y="1152"/>
                      <a:pt x="1893" y="1152"/>
                      <a:pt x="1893" y="1152"/>
                    </a:cubicBezTo>
                    <a:cubicBezTo>
                      <a:pt x="1893" y="1150"/>
                      <a:pt x="1894" y="1148"/>
                      <a:pt x="1894" y="1146"/>
                    </a:cubicBezTo>
                    <a:cubicBezTo>
                      <a:pt x="1894" y="1146"/>
                      <a:pt x="1894" y="1146"/>
                      <a:pt x="1894" y="1146"/>
                    </a:cubicBezTo>
                    <a:cubicBezTo>
                      <a:pt x="1894" y="1146"/>
                      <a:pt x="1894" y="1146"/>
                      <a:pt x="1894" y="1146"/>
                    </a:cubicBezTo>
                    <a:cubicBezTo>
                      <a:pt x="1904" y="1107"/>
                      <a:pt x="1912" y="1066"/>
                      <a:pt x="1918" y="1023"/>
                    </a:cubicBezTo>
                    <a:cubicBezTo>
                      <a:pt x="1935" y="896"/>
                      <a:pt x="1925" y="771"/>
                      <a:pt x="1886" y="652"/>
                    </a:cubicBezTo>
                    <a:cubicBezTo>
                      <a:pt x="1851" y="541"/>
                      <a:pt x="1792" y="439"/>
                      <a:pt x="1713" y="347"/>
                    </a:cubicBezTo>
                    <a:cubicBezTo>
                      <a:pt x="1707" y="341"/>
                      <a:pt x="1701" y="334"/>
                      <a:pt x="1695" y="327"/>
                    </a:cubicBezTo>
                    <a:cubicBezTo>
                      <a:pt x="1695" y="327"/>
                      <a:pt x="1695" y="327"/>
                      <a:pt x="1695" y="327"/>
                    </a:cubicBezTo>
                    <a:cubicBezTo>
                      <a:pt x="1695" y="327"/>
                      <a:pt x="1695" y="327"/>
                      <a:pt x="1695" y="327"/>
                    </a:cubicBezTo>
                    <a:cubicBezTo>
                      <a:pt x="1694" y="326"/>
                      <a:pt x="1693" y="325"/>
                      <a:pt x="1692" y="324"/>
                    </a:cubicBezTo>
                    <a:cubicBezTo>
                      <a:pt x="1691" y="323"/>
                      <a:pt x="1691" y="323"/>
                      <a:pt x="1691" y="323"/>
                    </a:cubicBezTo>
                    <a:cubicBezTo>
                      <a:pt x="1691" y="323"/>
                      <a:pt x="1691" y="323"/>
                      <a:pt x="1691" y="323"/>
                    </a:cubicBezTo>
                    <a:cubicBezTo>
                      <a:pt x="1691" y="323"/>
                      <a:pt x="1691" y="323"/>
                      <a:pt x="1691" y="323"/>
                    </a:cubicBezTo>
                    <a:cubicBezTo>
                      <a:pt x="1604" y="229"/>
                      <a:pt x="1496" y="150"/>
                      <a:pt x="1377" y="95"/>
                    </a:cubicBezTo>
                    <a:cubicBezTo>
                      <a:pt x="1247" y="34"/>
                      <a:pt x="1108" y="1"/>
                      <a:pt x="973" y="0"/>
                    </a:cubicBezTo>
                    <a:cubicBezTo>
                      <a:pt x="972" y="0"/>
                      <a:pt x="972" y="0"/>
                      <a:pt x="972" y="0"/>
                    </a:cubicBezTo>
                  </a:path>
                </a:pathLst>
              </a:custGeom>
              <a:gradFill>
                <a:gsLst>
                  <a:gs pos="0">
                    <a:srgbClr val="1B9BA9"/>
                  </a:gs>
                  <a:gs pos="69000">
                    <a:srgbClr val="1D5771"/>
                  </a:gs>
                  <a:gs pos="100000">
                    <a:srgbClr val="B01E5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7" name="Freeform 6"/>
              <p:cNvSpPr/>
              <p:nvPr/>
            </p:nvSpPr>
            <p:spPr bwMode="auto">
              <a:xfrm>
                <a:off x="4131108" y="3649518"/>
                <a:ext cx="849313" cy="106363"/>
              </a:xfrm>
              <a:custGeom>
                <a:avLst/>
                <a:gdLst>
                  <a:gd name="T0" fmla="*/ 65 w 1035"/>
                  <a:gd name="T1" fmla="*/ 0 h 131"/>
                  <a:gd name="T2" fmla="*/ 0 w 1035"/>
                  <a:gd name="T3" fmla="*/ 63 h 131"/>
                  <a:gd name="T4" fmla="*/ 65 w 1035"/>
                  <a:gd name="T5" fmla="*/ 131 h 131"/>
                  <a:gd name="T6" fmla="*/ 513 w 1035"/>
                  <a:gd name="T7" fmla="*/ 131 h 131"/>
                  <a:gd name="T8" fmla="*/ 517 w 1035"/>
                  <a:gd name="T9" fmla="*/ 131 h 131"/>
                  <a:gd name="T10" fmla="*/ 522 w 1035"/>
                  <a:gd name="T11" fmla="*/ 131 h 131"/>
                  <a:gd name="T12" fmla="*/ 522 w 1035"/>
                  <a:gd name="T13" fmla="*/ 131 h 131"/>
                  <a:gd name="T14" fmla="*/ 969 w 1035"/>
                  <a:gd name="T15" fmla="*/ 131 h 131"/>
                  <a:gd name="T16" fmla="*/ 969 w 1035"/>
                  <a:gd name="T17" fmla="*/ 131 h 131"/>
                  <a:gd name="T18" fmla="*/ 1034 w 1035"/>
                  <a:gd name="T19" fmla="*/ 68 h 131"/>
                  <a:gd name="T20" fmla="*/ 970 w 1035"/>
                  <a:gd name="T21" fmla="*/ 0 h 131"/>
                  <a:gd name="T22" fmla="*/ 520 w 1035"/>
                  <a:gd name="T23" fmla="*/ 0 h 131"/>
                  <a:gd name="T24" fmla="*/ 520 w 1035"/>
                  <a:gd name="T25" fmla="*/ 0 h 131"/>
                  <a:gd name="T26" fmla="*/ 517 w 1035"/>
                  <a:gd name="T27" fmla="*/ 0 h 131"/>
                  <a:gd name="T28" fmla="*/ 514 w 1035"/>
                  <a:gd name="T29" fmla="*/ 0 h 131"/>
                  <a:gd name="T30" fmla="*/ 514 w 1035"/>
                  <a:gd name="T31" fmla="*/ 0 h 131"/>
                  <a:gd name="T32" fmla="*/ 65 w 1035"/>
                  <a:gd name="T33" fmla="*/ 0 h 131"/>
                  <a:gd name="T34" fmla="*/ 65 w 1035"/>
                  <a:gd name="T35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35" h="131">
                    <a:moveTo>
                      <a:pt x="65" y="0"/>
                    </a:moveTo>
                    <a:cubicBezTo>
                      <a:pt x="29" y="0"/>
                      <a:pt x="0" y="27"/>
                      <a:pt x="0" y="63"/>
                    </a:cubicBezTo>
                    <a:cubicBezTo>
                      <a:pt x="0" y="99"/>
                      <a:pt x="29" y="131"/>
                      <a:pt x="65" y="131"/>
                    </a:cubicBezTo>
                    <a:cubicBezTo>
                      <a:pt x="513" y="131"/>
                      <a:pt x="513" y="131"/>
                      <a:pt x="513" y="131"/>
                    </a:cubicBezTo>
                    <a:cubicBezTo>
                      <a:pt x="514" y="131"/>
                      <a:pt x="516" y="131"/>
                      <a:pt x="517" y="131"/>
                    </a:cubicBezTo>
                    <a:cubicBezTo>
                      <a:pt x="519" y="131"/>
                      <a:pt x="520" y="131"/>
                      <a:pt x="522" y="131"/>
                    </a:cubicBezTo>
                    <a:cubicBezTo>
                      <a:pt x="522" y="131"/>
                      <a:pt x="522" y="131"/>
                      <a:pt x="522" y="131"/>
                    </a:cubicBezTo>
                    <a:cubicBezTo>
                      <a:pt x="969" y="131"/>
                      <a:pt x="969" y="131"/>
                      <a:pt x="969" y="131"/>
                    </a:cubicBezTo>
                    <a:cubicBezTo>
                      <a:pt x="969" y="131"/>
                      <a:pt x="969" y="131"/>
                      <a:pt x="969" y="131"/>
                    </a:cubicBezTo>
                    <a:cubicBezTo>
                      <a:pt x="1005" y="131"/>
                      <a:pt x="1034" y="104"/>
                      <a:pt x="1034" y="68"/>
                    </a:cubicBezTo>
                    <a:cubicBezTo>
                      <a:pt x="1035" y="32"/>
                      <a:pt x="1005" y="1"/>
                      <a:pt x="970" y="0"/>
                    </a:cubicBezTo>
                    <a:cubicBezTo>
                      <a:pt x="520" y="0"/>
                      <a:pt x="520" y="0"/>
                      <a:pt x="520" y="0"/>
                    </a:cubicBezTo>
                    <a:cubicBezTo>
                      <a:pt x="520" y="0"/>
                      <a:pt x="520" y="0"/>
                      <a:pt x="520" y="0"/>
                    </a:cubicBezTo>
                    <a:cubicBezTo>
                      <a:pt x="519" y="0"/>
                      <a:pt x="518" y="0"/>
                      <a:pt x="517" y="0"/>
                    </a:cubicBezTo>
                    <a:cubicBezTo>
                      <a:pt x="516" y="0"/>
                      <a:pt x="515" y="0"/>
                      <a:pt x="514" y="0"/>
                    </a:cubicBezTo>
                    <a:cubicBezTo>
                      <a:pt x="514" y="0"/>
                      <a:pt x="514" y="0"/>
                      <a:pt x="514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5" y="0"/>
                      <a:pt x="65" y="0"/>
                      <a:pt x="65" y="0"/>
                    </a:cubicBezTo>
                  </a:path>
                </a:pathLst>
              </a:custGeom>
              <a:solidFill>
                <a:srgbClr val="B01E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8" name="Freeform 7"/>
              <p:cNvSpPr/>
              <p:nvPr/>
            </p:nvSpPr>
            <p:spPr bwMode="auto">
              <a:xfrm>
                <a:off x="4129520" y="3506643"/>
                <a:ext cx="849313" cy="106363"/>
              </a:xfrm>
              <a:custGeom>
                <a:avLst/>
                <a:gdLst>
                  <a:gd name="T0" fmla="*/ 518 w 1035"/>
                  <a:gd name="T1" fmla="*/ 0 h 131"/>
                  <a:gd name="T2" fmla="*/ 517 w 1035"/>
                  <a:gd name="T3" fmla="*/ 0 h 131"/>
                  <a:gd name="T4" fmla="*/ 517 w 1035"/>
                  <a:gd name="T5" fmla="*/ 0 h 131"/>
                  <a:gd name="T6" fmla="*/ 517 w 1035"/>
                  <a:gd name="T7" fmla="*/ 0 h 131"/>
                  <a:gd name="T8" fmla="*/ 515 w 1035"/>
                  <a:gd name="T9" fmla="*/ 0 h 131"/>
                  <a:gd name="T10" fmla="*/ 515 w 1035"/>
                  <a:gd name="T11" fmla="*/ 0 h 131"/>
                  <a:gd name="T12" fmla="*/ 66 w 1035"/>
                  <a:gd name="T13" fmla="*/ 0 h 131"/>
                  <a:gd name="T14" fmla="*/ 66 w 1035"/>
                  <a:gd name="T15" fmla="*/ 0 h 131"/>
                  <a:gd name="T16" fmla="*/ 1 w 1035"/>
                  <a:gd name="T17" fmla="*/ 63 h 131"/>
                  <a:gd name="T18" fmla="*/ 66 w 1035"/>
                  <a:gd name="T19" fmla="*/ 131 h 131"/>
                  <a:gd name="T20" fmla="*/ 515 w 1035"/>
                  <a:gd name="T21" fmla="*/ 131 h 131"/>
                  <a:gd name="T22" fmla="*/ 515 w 1035"/>
                  <a:gd name="T23" fmla="*/ 131 h 131"/>
                  <a:gd name="T24" fmla="*/ 518 w 1035"/>
                  <a:gd name="T25" fmla="*/ 131 h 131"/>
                  <a:gd name="T26" fmla="*/ 521 w 1035"/>
                  <a:gd name="T27" fmla="*/ 131 h 131"/>
                  <a:gd name="T28" fmla="*/ 521 w 1035"/>
                  <a:gd name="T29" fmla="*/ 131 h 131"/>
                  <a:gd name="T30" fmla="*/ 970 w 1035"/>
                  <a:gd name="T31" fmla="*/ 131 h 131"/>
                  <a:gd name="T32" fmla="*/ 970 w 1035"/>
                  <a:gd name="T33" fmla="*/ 131 h 131"/>
                  <a:gd name="T34" fmla="*/ 1035 w 1035"/>
                  <a:gd name="T35" fmla="*/ 68 h 131"/>
                  <a:gd name="T36" fmla="*/ 970 w 1035"/>
                  <a:gd name="T37" fmla="*/ 0 h 131"/>
                  <a:gd name="T38" fmla="*/ 521 w 1035"/>
                  <a:gd name="T39" fmla="*/ 0 h 131"/>
                  <a:gd name="T40" fmla="*/ 521 w 1035"/>
                  <a:gd name="T41" fmla="*/ 0 h 131"/>
                  <a:gd name="T42" fmla="*/ 519 w 1035"/>
                  <a:gd name="T43" fmla="*/ 0 h 131"/>
                  <a:gd name="T44" fmla="*/ 519 w 1035"/>
                  <a:gd name="T45" fmla="*/ 0 h 131"/>
                  <a:gd name="T46" fmla="*/ 518 w 1035"/>
                  <a:gd name="T47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35" h="131">
                    <a:moveTo>
                      <a:pt x="518" y="0"/>
                    </a:moveTo>
                    <a:cubicBezTo>
                      <a:pt x="518" y="0"/>
                      <a:pt x="517" y="0"/>
                      <a:pt x="517" y="0"/>
                    </a:cubicBezTo>
                    <a:cubicBezTo>
                      <a:pt x="517" y="0"/>
                      <a:pt x="517" y="0"/>
                      <a:pt x="517" y="0"/>
                    </a:cubicBezTo>
                    <a:cubicBezTo>
                      <a:pt x="517" y="0"/>
                      <a:pt x="517" y="0"/>
                      <a:pt x="517" y="0"/>
                    </a:cubicBezTo>
                    <a:cubicBezTo>
                      <a:pt x="516" y="0"/>
                      <a:pt x="516" y="0"/>
                      <a:pt x="515" y="0"/>
                    </a:cubicBezTo>
                    <a:cubicBezTo>
                      <a:pt x="515" y="0"/>
                      <a:pt x="515" y="0"/>
                      <a:pt x="515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30" y="0"/>
                      <a:pt x="1" y="27"/>
                      <a:pt x="1" y="63"/>
                    </a:cubicBezTo>
                    <a:cubicBezTo>
                      <a:pt x="0" y="99"/>
                      <a:pt x="29" y="130"/>
                      <a:pt x="66" y="131"/>
                    </a:cubicBezTo>
                    <a:cubicBezTo>
                      <a:pt x="515" y="131"/>
                      <a:pt x="515" y="131"/>
                      <a:pt x="515" y="131"/>
                    </a:cubicBezTo>
                    <a:cubicBezTo>
                      <a:pt x="515" y="131"/>
                      <a:pt x="515" y="131"/>
                      <a:pt x="515" y="131"/>
                    </a:cubicBezTo>
                    <a:cubicBezTo>
                      <a:pt x="516" y="131"/>
                      <a:pt x="517" y="131"/>
                      <a:pt x="518" y="131"/>
                    </a:cubicBezTo>
                    <a:cubicBezTo>
                      <a:pt x="519" y="131"/>
                      <a:pt x="520" y="131"/>
                      <a:pt x="521" y="131"/>
                    </a:cubicBezTo>
                    <a:cubicBezTo>
                      <a:pt x="521" y="131"/>
                      <a:pt x="521" y="131"/>
                      <a:pt x="521" y="131"/>
                    </a:cubicBezTo>
                    <a:cubicBezTo>
                      <a:pt x="970" y="131"/>
                      <a:pt x="970" y="131"/>
                      <a:pt x="970" y="131"/>
                    </a:cubicBezTo>
                    <a:cubicBezTo>
                      <a:pt x="970" y="131"/>
                      <a:pt x="970" y="131"/>
                      <a:pt x="970" y="131"/>
                    </a:cubicBezTo>
                    <a:cubicBezTo>
                      <a:pt x="1006" y="131"/>
                      <a:pt x="1035" y="104"/>
                      <a:pt x="1035" y="68"/>
                    </a:cubicBezTo>
                    <a:cubicBezTo>
                      <a:pt x="1035" y="32"/>
                      <a:pt x="1006" y="0"/>
                      <a:pt x="970" y="0"/>
                    </a:cubicBezTo>
                    <a:cubicBezTo>
                      <a:pt x="521" y="0"/>
                      <a:pt x="521" y="0"/>
                      <a:pt x="521" y="0"/>
                    </a:cubicBezTo>
                    <a:cubicBezTo>
                      <a:pt x="521" y="0"/>
                      <a:pt x="521" y="0"/>
                      <a:pt x="521" y="0"/>
                    </a:cubicBezTo>
                    <a:cubicBezTo>
                      <a:pt x="520" y="0"/>
                      <a:pt x="520" y="0"/>
                      <a:pt x="519" y="0"/>
                    </a:cubicBezTo>
                    <a:cubicBezTo>
                      <a:pt x="519" y="0"/>
                      <a:pt x="519" y="0"/>
                      <a:pt x="519" y="0"/>
                    </a:cubicBezTo>
                    <a:cubicBezTo>
                      <a:pt x="519" y="0"/>
                      <a:pt x="518" y="0"/>
                      <a:pt x="518" y="0"/>
                    </a:cubicBezTo>
                  </a:path>
                </a:pathLst>
              </a:custGeom>
              <a:solidFill>
                <a:srgbClr val="B01E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9" name="Freeform 8"/>
              <p:cNvSpPr/>
              <p:nvPr/>
            </p:nvSpPr>
            <p:spPr bwMode="auto">
              <a:xfrm>
                <a:off x="4131108" y="3792393"/>
                <a:ext cx="849313" cy="106363"/>
              </a:xfrm>
              <a:custGeom>
                <a:avLst/>
                <a:gdLst>
                  <a:gd name="T0" fmla="*/ 517 w 1035"/>
                  <a:gd name="T1" fmla="*/ 0 h 130"/>
                  <a:gd name="T2" fmla="*/ 515 w 1035"/>
                  <a:gd name="T3" fmla="*/ 0 h 130"/>
                  <a:gd name="T4" fmla="*/ 515 w 1035"/>
                  <a:gd name="T5" fmla="*/ 0 h 130"/>
                  <a:gd name="T6" fmla="*/ 515 w 1035"/>
                  <a:gd name="T7" fmla="*/ 0 h 130"/>
                  <a:gd name="T8" fmla="*/ 515 w 1035"/>
                  <a:gd name="T9" fmla="*/ 0 h 130"/>
                  <a:gd name="T10" fmla="*/ 515 w 1035"/>
                  <a:gd name="T11" fmla="*/ 0 h 130"/>
                  <a:gd name="T12" fmla="*/ 65 w 1035"/>
                  <a:gd name="T13" fmla="*/ 0 h 130"/>
                  <a:gd name="T14" fmla="*/ 65 w 1035"/>
                  <a:gd name="T15" fmla="*/ 0 h 130"/>
                  <a:gd name="T16" fmla="*/ 0 w 1035"/>
                  <a:gd name="T17" fmla="*/ 62 h 130"/>
                  <a:gd name="T18" fmla="*/ 65 w 1035"/>
                  <a:gd name="T19" fmla="*/ 130 h 130"/>
                  <a:gd name="T20" fmla="*/ 512 w 1035"/>
                  <a:gd name="T21" fmla="*/ 130 h 130"/>
                  <a:gd name="T22" fmla="*/ 517 w 1035"/>
                  <a:gd name="T23" fmla="*/ 130 h 130"/>
                  <a:gd name="T24" fmla="*/ 522 w 1035"/>
                  <a:gd name="T25" fmla="*/ 130 h 130"/>
                  <a:gd name="T26" fmla="*/ 522 w 1035"/>
                  <a:gd name="T27" fmla="*/ 130 h 130"/>
                  <a:gd name="T28" fmla="*/ 969 w 1035"/>
                  <a:gd name="T29" fmla="*/ 130 h 130"/>
                  <a:gd name="T30" fmla="*/ 969 w 1035"/>
                  <a:gd name="T31" fmla="*/ 130 h 130"/>
                  <a:gd name="T32" fmla="*/ 1034 w 1035"/>
                  <a:gd name="T33" fmla="*/ 67 h 130"/>
                  <a:gd name="T34" fmla="*/ 969 w 1035"/>
                  <a:gd name="T35" fmla="*/ 0 h 130"/>
                  <a:gd name="T36" fmla="*/ 521 w 1035"/>
                  <a:gd name="T37" fmla="*/ 0 h 130"/>
                  <a:gd name="T38" fmla="*/ 521 w 1035"/>
                  <a:gd name="T39" fmla="*/ 0 h 130"/>
                  <a:gd name="T40" fmla="*/ 517 w 1035"/>
                  <a:gd name="T41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35" h="130">
                    <a:moveTo>
                      <a:pt x="517" y="0"/>
                    </a:moveTo>
                    <a:cubicBezTo>
                      <a:pt x="516" y="0"/>
                      <a:pt x="516" y="0"/>
                      <a:pt x="515" y="0"/>
                    </a:cubicBezTo>
                    <a:cubicBezTo>
                      <a:pt x="515" y="0"/>
                      <a:pt x="515" y="0"/>
                      <a:pt x="515" y="0"/>
                    </a:cubicBezTo>
                    <a:cubicBezTo>
                      <a:pt x="515" y="0"/>
                      <a:pt x="515" y="0"/>
                      <a:pt x="515" y="0"/>
                    </a:cubicBezTo>
                    <a:cubicBezTo>
                      <a:pt x="515" y="0"/>
                      <a:pt x="515" y="0"/>
                      <a:pt x="515" y="0"/>
                    </a:cubicBezTo>
                    <a:cubicBezTo>
                      <a:pt x="515" y="0"/>
                      <a:pt x="515" y="0"/>
                      <a:pt x="515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29" y="0"/>
                      <a:pt x="0" y="26"/>
                      <a:pt x="0" y="62"/>
                    </a:cubicBezTo>
                    <a:cubicBezTo>
                      <a:pt x="0" y="98"/>
                      <a:pt x="29" y="130"/>
                      <a:pt x="65" y="130"/>
                    </a:cubicBezTo>
                    <a:cubicBezTo>
                      <a:pt x="512" y="130"/>
                      <a:pt x="512" y="130"/>
                      <a:pt x="512" y="130"/>
                    </a:cubicBezTo>
                    <a:cubicBezTo>
                      <a:pt x="513" y="130"/>
                      <a:pt x="515" y="130"/>
                      <a:pt x="517" y="130"/>
                    </a:cubicBezTo>
                    <a:cubicBezTo>
                      <a:pt x="519" y="130"/>
                      <a:pt x="521" y="130"/>
                      <a:pt x="522" y="130"/>
                    </a:cubicBezTo>
                    <a:cubicBezTo>
                      <a:pt x="522" y="130"/>
                      <a:pt x="522" y="130"/>
                      <a:pt x="522" y="130"/>
                    </a:cubicBezTo>
                    <a:cubicBezTo>
                      <a:pt x="969" y="130"/>
                      <a:pt x="969" y="130"/>
                      <a:pt x="969" y="130"/>
                    </a:cubicBezTo>
                    <a:cubicBezTo>
                      <a:pt x="969" y="130"/>
                      <a:pt x="969" y="130"/>
                      <a:pt x="969" y="130"/>
                    </a:cubicBezTo>
                    <a:cubicBezTo>
                      <a:pt x="1005" y="130"/>
                      <a:pt x="1034" y="103"/>
                      <a:pt x="1034" y="67"/>
                    </a:cubicBezTo>
                    <a:cubicBezTo>
                      <a:pt x="1035" y="31"/>
                      <a:pt x="1006" y="0"/>
                      <a:pt x="969" y="0"/>
                    </a:cubicBezTo>
                    <a:cubicBezTo>
                      <a:pt x="521" y="0"/>
                      <a:pt x="521" y="0"/>
                      <a:pt x="521" y="0"/>
                    </a:cubicBezTo>
                    <a:cubicBezTo>
                      <a:pt x="521" y="0"/>
                      <a:pt x="521" y="0"/>
                      <a:pt x="521" y="0"/>
                    </a:cubicBezTo>
                    <a:cubicBezTo>
                      <a:pt x="519" y="0"/>
                      <a:pt x="518" y="0"/>
                      <a:pt x="517" y="0"/>
                    </a:cubicBezTo>
                  </a:path>
                </a:pathLst>
              </a:custGeom>
              <a:solidFill>
                <a:srgbClr val="B01E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0" name="Freeform 9"/>
              <p:cNvSpPr/>
              <p:nvPr/>
            </p:nvSpPr>
            <p:spPr bwMode="auto">
              <a:xfrm>
                <a:off x="4254933" y="3935268"/>
                <a:ext cx="600075" cy="196850"/>
              </a:xfrm>
              <a:custGeom>
                <a:avLst/>
                <a:gdLst>
                  <a:gd name="T0" fmla="*/ 366 w 731"/>
                  <a:gd name="T1" fmla="*/ 0 h 240"/>
                  <a:gd name="T2" fmla="*/ 361 w 731"/>
                  <a:gd name="T3" fmla="*/ 0 h 240"/>
                  <a:gd name="T4" fmla="*/ 66 w 731"/>
                  <a:gd name="T5" fmla="*/ 0 h 240"/>
                  <a:gd name="T6" fmla="*/ 66 w 731"/>
                  <a:gd name="T7" fmla="*/ 0 h 240"/>
                  <a:gd name="T8" fmla="*/ 1 w 731"/>
                  <a:gd name="T9" fmla="*/ 63 h 240"/>
                  <a:gd name="T10" fmla="*/ 105 w 731"/>
                  <a:gd name="T11" fmla="*/ 123 h 240"/>
                  <a:gd name="T12" fmla="*/ 353 w 731"/>
                  <a:gd name="T13" fmla="*/ 240 h 240"/>
                  <a:gd name="T14" fmla="*/ 358 w 731"/>
                  <a:gd name="T15" fmla="*/ 240 h 240"/>
                  <a:gd name="T16" fmla="*/ 359 w 731"/>
                  <a:gd name="T17" fmla="*/ 240 h 240"/>
                  <a:gd name="T18" fmla="*/ 366 w 731"/>
                  <a:gd name="T19" fmla="*/ 240 h 240"/>
                  <a:gd name="T20" fmla="*/ 367 w 731"/>
                  <a:gd name="T21" fmla="*/ 240 h 240"/>
                  <a:gd name="T22" fmla="*/ 367 w 731"/>
                  <a:gd name="T23" fmla="*/ 240 h 240"/>
                  <a:gd name="T24" fmla="*/ 633 w 731"/>
                  <a:gd name="T25" fmla="*/ 123 h 240"/>
                  <a:gd name="T26" fmla="*/ 731 w 731"/>
                  <a:gd name="T27" fmla="*/ 67 h 240"/>
                  <a:gd name="T28" fmla="*/ 666 w 731"/>
                  <a:gd name="T29" fmla="*/ 0 h 240"/>
                  <a:gd name="T30" fmla="*/ 371 w 731"/>
                  <a:gd name="T31" fmla="*/ 0 h 240"/>
                  <a:gd name="T32" fmla="*/ 371 w 731"/>
                  <a:gd name="T33" fmla="*/ 0 h 240"/>
                  <a:gd name="T34" fmla="*/ 366 w 731"/>
                  <a:gd name="T35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31" h="240">
                    <a:moveTo>
                      <a:pt x="366" y="0"/>
                    </a:moveTo>
                    <a:cubicBezTo>
                      <a:pt x="364" y="0"/>
                      <a:pt x="363" y="0"/>
                      <a:pt x="361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30" y="0"/>
                      <a:pt x="1" y="27"/>
                      <a:pt x="1" y="63"/>
                    </a:cubicBezTo>
                    <a:cubicBezTo>
                      <a:pt x="0" y="99"/>
                      <a:pt x="57" y="119"/>
                      <a:pt x="105" y="123"/>
                    </a:cubicBezTo>
                    <a:cubicBezTo>
                      <a:pt x="150" y="127"/>
                      <a:pt x="249" y="231"/>
                      <a:pt x="353" y="240"/>
                    </a:cubicBezTo>
                    <a:cubicBezTo>
                      <a:pt x="355" y="240"/>
                      <a:pt x="357" y="240"/>
                      <a:pt x="358" y="240"/>
                    </a:cubicBezTo>
                    <a:cubicBezTo>
                      <a:pt x="359" y="240"/>
                      <a:pt x="359" y="240"/>
                      <a:pt x="359" y="240"/>
                    </a:cubicBezTo>
                    <a:cubicBezTo>
                      <a:pt x="361" y="240"/>
                      <a:pt x="363" y="240"/>
                      <a:pt x="366" y="240"/>
                    </a:cubicBezTo>
                    <a:cubicBezTo>
                      <a:pt x="366" y="240"/>
                      <a:pt x="366" y="240"/>
                      <a:pt x="367" y="240"/>
                    </a:cubicBezTo>
                    <a:cubicBezTo>
                      <a:pt x="367" y="240"/>
                      <a:pt x="367" y="240"/>
                      <a:pt x="367" y="240"/>
                    </a:cubicBezTo>
                    <a:cubicBezTo>
                      <a:pt x="476" y="240"/>
                      <a:pt x="578" y="129"/>
                      <a:pt x="633" y="123"/>
                    </a:cubicBezTo>
                    <a:cubicBezTo>
                      <a:pt x="674" y="118"/>
                      <a:pt x="731" y="103"/>
                      <a:pt x="731" y="67"/>
                    </a:cubicBezTo>
                    <a:cubicBezTo>
                      <a:pt x="731" y="31"/>
                      <a:pt x="702" y="0"/>
                      <a:pt x="666" y="0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70" y="0"/>
                      <a:pt x="368" y="0"/>
                      <a:pt x="366" y="0"/>
                    </a:cubicBezTo>
                  </a:path>
                </a:pathLst>
              </a:custGeom>
              <a:solidFill>
                <a:srgbClr val="B01E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34" name="矩形 33"/>
            <p:cNvSpPr/>
            <p:nvPr/>
          </p:nvSpPr>
          <p:spPr>
            <a:xfrm>
              <a:off x="5316913" y="2960441"/>
              <a:ext cx="1079142" cy="83099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2019</a:t>
              </a:r>
              <a:endParaRPr lang="zh-CN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4844736" y="2574099"/>
              <a:ext cx="204410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点击添加标题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574524" y="2021197"/>
            <a:ext cx="2273722" cy="701187"/>
            <a:chOff x="7892988" y="1782586"/>
            <a:chExt cx="2502129" cy="580624"/>
          </a:xfrm>
        </p:grpSpPr>
        <p:sp>
          <p:nvSpPr>
            <p:cNvPr id="42" name="文本框 41"/>
            <p:cNvSpPr txBox="1"/>
            <p:nvPr/>
          </p:nvSpPr>
          <p:spPr>
            <a:xfrm>
              <a:off x="7892988" y="2086211"/>
              <a:ext cx="25021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/>
                <a:t>请在此处输入相关的文字描述，简要概况重点内容即可。</a:t>
              </a:r>
              <a:endParaRPr lang="zh-CN" altLang="en-US" sz="1200" dirty="0"/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7892988" y="1782586"/>
              <a:ext cx="12104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/>
                <a:t>请输入标题文字内容</a:t>
              </a:r>
              <a:endParaRPr lang="zh-CN" altLang="en-US" sz="1600" dirty="0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9039836" y="3442184"/>
            <a:ext cx="2273722" cy="672612"/>
            <a:chOff x="7892988" y="1782586"/>
            <a:chExt cx="2502129" cy="556962"/>
          </a:xfrm>
        </p:grpSpPr>
        <p:sp>
          <p:nvSpPr>
            <p:cNvPr id="45" name="文本框 44"/>
            <p:cNvSpPr txBox="1"/>
            <p:nvPr/>
          </p:nvSpPr>
          <p:spPr>
            <a:xfrm>
              <a:off x="7892988" y="2062549"/>
              <a:ext cx="25021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/>
                <a:t>请在此处输入相关的文字描述，简要概况重点内容即可。</a:t>
              </a:r>
              <a:endParaRPr lang="zh-CN" altLang="en-US" sz="1200" dirty="0"/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7892988" y="1782586"/>
              <a:ext cx="12104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/>
                <a:t>请输入标题文字内容</a:t>
              </a:r>
              <a:endParaRPr lang="zh-CN" altLang="en-US" sz="1600" dirty="0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553645" y="4886267"/>
            <a:ext cx="2273722" cy="701187"/>
            <a:chOff x="7892988" y="1782586"/>
            <a:chExt cx="2502129" cy="580624"/>
          </a:xfrm>
        </p:grpSpPr>
        <p:sp>
          <p:nvSpPr>
            <p:cNvPr id="48" name="文本框 47"/>
            <p:cNvSpPr txBox="1"/>
            <p:nvPr/>
          </p:nvSpPr>
          <p:spPr>
            <a:xfrm>
              <a:off x="7892988" y="2086211"/>
              <a:ext cx="25021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/>
                <a:t>请在此处输入相关的文字描述，简要概况重点内容即可。</a:t>
              </a:r>
              <a:endParaRPr lang="zh-CN" altLang="en-US" sz="1200" dirty="0"/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7892988" y="1782586"/>
              <a:ext cx="12104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/>
                <a:t>请输入标题文字内容</a:t>
              </a:r>
              <a:endParaRPr lang="zh-CN" altLang="en-US" sz="1600" dirty="0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632729" y="2093359"/>
            <a:ext cx="2672535" cy="828336"/>
            <a:chOff x="7374795" y="1782586"/>
            <a:chExt cx="3020322" cy="685911"/>
          </a:xfrm>
        </p:grpSpPr>
        <p:sp>
          <p:nvSpPr>
            <p:cNvPr id="51" name="文本框 50"/>
            <p:cNvSpPr txBox="1"/>
            <p:nvPr/>
          </p:nvSpPr>
          <p:spPr>
            <a:xfrm>
              <a:off x="7892988" y="2086211"/>
              <a:ext cx="2502129" cy="3822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200" dirty="0"/>
                <a:t>请在此处输入相关的文字描述，简要概况重点内容即可。</a:t>
              </a:r>
              <a:endParaRPr lang="zh-CN" altLang="en-US" sz="1200" dirty="0"/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7374795" y="1782586"/>
              <a:ext cx="3020320" cy="280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600" dirty="0"/>
                <a:t>请输入标题文字内容</a:t>
              </a:r>
              <a:endParaRPr lang="zh-CN" altLang="en-US" sz="1600" dirty="0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307975" y="3449494"/>
            <a:ext cx="2672535" cy="828337"/>
            <a:chOff x="7374795" y="1782585"/>
            <a:chExt cx="3020322" cy="685912"/>
          </a:xfrm>
        </p:grpSpPr>
        <p:sp>
          <p:nvSpPr>
            <p:cNvPr id="54" name="文本框 53"/>
            <p:cNvSpPr txBox="1"/>
            <p:nvPr/>
          </p:nvSpPr>
          <p:spPr>
            <a:xfrm>
              <a:off x="7892988" y="2086211"/>
              <a:ext cx="2502129" cy="3822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200" dirty="0"/>
                <a:t>请在此处输入相关的文字描述，简要概况重点内容即可。</a:t>
              </a:r>
              <a:endParaRPr lang="zh-CN" altLang="en-US" sz="1200" dirty="0"/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7374795" y="1782585"/>
              <a:ext cx="2989774" cy="280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600" dirty="0"/>
                <a:t>请输入标题文字内容</a:t>
              </a:r>
              <a:endParaRPr lang="zh-CN" altLang="en-US" sz="1600" dirty="0"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795074" y="5006270"/>
            <a:ext cx="2672535" cy="828337"/>
            <a:chOff x="7374795" y="1782585"/>
            <a:chExt cx="3020322" cy="685912"/>
          </a:xfrm>
        </p:grpSpPr>
        <p:sp>
          <p:nvSpPr>
            <p:cNvPr id="57" name="文本框 56"/>
            <p:cNvSpPr txBox="1"/>
            <p:nvPr/>
          </p:nvSpPr>
          <p:spPr>
            <a:xfrm>
              <a:off x="7892988" y="2086211"/>
              <a:ext cx="2502129" cy="3822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200" dirty="0"/>
                <a:t>请在此处输入相关的文字描述，简要概况重点内容即可。</a:t>
              </a:r>
              <a:endParaRPr lang="zh-CN" altLang="en-US" sz="1200" dirty="0"/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7374795" y="1782585"/>
              <a:ext cx="2989772" cy="280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600" dirty="0"/>
                <a:t>请输入标题文字内容</a:t>
              </a:r>
              <a:endParaRPr lang="zh-CN" altLang="en-US" sz="1600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6035">
        <p14:gallery dir="l"/>
      </p:transition>
    </mc:Choice>
    <mc:Fallback>
      <p:transition spd="slow" advTm="603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2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2292985" y="2477135"/>
            <a:ext cx="7374255" cy="2399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5000" dirty="0">
                <a:gradFill>
                  <a:gsLst>
                    <a:gs pos="0">
                      <a:srgbClr val="1FB2C2"/>
                    </a:gs>
                    <a:gs pos="54000">
                      <a:srgbClr val="236A8A"/>
                    </a:gs>
                    <a:gs pos="100000">
                      <a:srgbClr val="B01E51"/>
                    </a:gs>
                  </a:gsLst>
                  <a:lin ang="5400000" scaled="1"/>
                </a:gradFill>
                <a:latin typeface="Agency FB" panose="020B0503020202020204" pitchFamily="34" charset="0"/>
              </a:rPr>
              <a:t>THANKS</a:t>
            </a:r>
            <a:endParaRPr lang="zh-CN" altLang="en-US" sz="15000" dirty="0">
              <a:gradFill>
                <a:gsLst>
                  <a:gs pos="0">
                    <a:srgbClr val="1FB2C2"/>
                  </a:gs>
                  <a:gs pos="54000">
                    <a:srgbClr val="236A8A"/>
                  </a:gs>
                  <a:gs pos="100000">
                    <a:srgbClr val="B01E51"/>
                  </a:gs>
                </a:gsLst>
                <a:lin ang="5400000" scaled="1"/>
              </a:gradFill>
              <a:latin typeface="Agency FB" panose="020B0503020202020204" pitchFamily="34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859026" y="3598121"/>
            <a:ext cx="8461247" cy="0"/>
            <a:chOff x="1810512" y="3598121"/>
            <a:chExt cx="8461247" cy="0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1810512" y="3598121"/>
              <a:ext cx="1626082" cy="0"/>
            </a:xfrm>
            <a:prstGeom prst="line">
              <a:avLst/>
            </a:prstGeom>
            <a:ln w="12700">
              <a:gradFill>
                <a:gsLst>
                  <a:gs pos="0">
                    <a:srgbClr val="1FB2C2"/>
                  </a:gs>
                  <a:gs pos="52000">
                    <a:srgbClr val="236A8A"/>
                  </a:gs>
                  <a:gs pos="100000">
                    <a:srgbClr val="B01E51"/>
                  </a:gs>
                </a:gsLst>
                <a:lin ang="5400000" scaled="1"/>
              </a:gradFill>
              <a:head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8645677" y="3598121"/>
              <a:ext cx="1626082" cy="0"/>
            </a:xfrm>
            <a:prstGeom prst="line">
              <a:avLst/>
            </a:prstGeom>
            <a:ln w="12700">
              <a:gradFill>
                <a:gsLst>
                  <a:gs pos="0">
                    <a:srgbClr val="1FB2C2"/>
                  </a:gs>
                  <a:gs pos="52000">
                    <a:srgbClr val="236A8A"/>
                  </a:gs>
                  <a:gs pos="100000">
                    <a:srgbClr val="B01E51"/>
                  </a:gs>
                </a:gsLst>
                <a:lin ang="5400000" scaled="1"/>
              </a:gradFill>
              <a:head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50">
        <p14:gallery dir="l"/>
      </p:transition>
    </mc:Choice>
    <mc:Fallback>
      <p:transition spd="slow" advTm="20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994095" y="2962930"/>
            <a:ext cx="4134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/>
              <a:t>请输入章节标题文字内容</a:t>
            </a:r>
            <a:endParaRPr lang="zh-CN" altLang="en-US" sz="2800" dirty="0"/>
          </a:p>
        </p:txBody>
      </p:sp>
      <p:grpSp>
        <p:nvGrpSpPr>
          <p:cNvPr id="11" name="组合 10"/>
          <p:cNvGrpSpPr/>
          <p:nvPr/>
        </p:nvGrpSpPr>
        <p:grpSpPr>
          <a:xfrm>
            <a:off x="4994095" y="3659930"/>
            <a:ext cx="4014972" cy="618787"/>
            <a:chOff x="5024563" y="3814503"/>
            <a:chExt cx="4014972" cy="618787"/>
          </a:xfrm>
        </p:grpSpPr>
        <p:grpSp>
          <p:nvGrpSpPr>
            <p:cNvPr id="7" name="组合 6"/>
            <p:cNvGrpSpPr/>
            <p:nvPr/>
          </p:nvGrpSpPr>
          <p:grpSpPr>
            <a:xfrm>
              <a:off x="5024563" y="3814503"/>
              <a:ext cx="4014972" cy="307891"/>
              <a:chOff x="5077601" y="3682915"/>
              <a:chExt cx="4014972" cy="307891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5077601" y="3683029"/>
                <a:ext cx="190949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Clr>
                    <a:srgbClr val="236A8A"/>
                  </a:buClr>
                  <a:buFont typeface="Arial" panose="020B0604020202020204" pitchFamily="34" charset="0"/>
                  <a:buChar char="•"/>
                </a:pPr>
                <a:r>
                  <a:rPr lang="zh-CN" altLang="en-US" sz="1400" dirty="0"/>
                  <a:t>分点概况描述本章</a:t>
                </a:r>
                <a:endParaRPr lang="zh-CN" altLang="en-US" sz="1400" dirty="0"/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7183076" y="3682915"/>
                <a:ext cx="190949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Clr>
                    <a:srgbClr val="236A8A"/>
                  </a:buClr>
                  <a:buFont typeface="Arial" panose="020B0604020202020204" pitchFamily="34" charset="0"/>
                  <a:buChar char="•"/>
                </a:pPr>
                <a:r>
                  <a:rPr lang="zh-CN" altLang="en-US" sz="1400" dirty="0"/>
                  <a:t>分点概况描述本章</a:t>
                </a:r>
                <a:endParaRPr lang="zh-CN" altLang="en-US" sz="1400" dirty="0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5024563" y="4125399"/>
              <a:ext cx="4014972" cy="307891"/>
              <a:chOff x="5077601" y="3682915"/>
              <a:chExt cx="4014972" cy="307891"/>
            </a:xfrm>
          </p:grpSpPr>
          <p:sp>
            <p:nvSpPr>
              <p:cNvPr id="9" name="文本框 8"/>
              <p:cNvSpPr txBox="1"/>
              <p:nvPr/>
            </p:nvSpPr>
            <p:spPr>
              <a:xfrm>
                <a:off x="5077601" y="3683029"/>
                <a:ext cx="190949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Clr>
                    <a:srgbClr val="236A8A"/>
                  </a:buClr>
                  <a:buFont typeface="Arial" panose="020B0604020202020204" pitchFamily="34" charset="0"/>
                  <a:buChar char="•"/>
                </a:pPr>
                <a:r>
                  <a:rPr lang="zh-CN" altLang="en-US" sz="1400" dirty="0"/>
                  <a:t>分点概况描述本章</a:t>
                </a:r>
                <a:endParaRPr lang="zh-CN" altLang="en-US" sz="1400" dirty="0"/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7183076" y="3682915"/>
                <a:ext cx="190949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Clr>
                    <a:srgbClr val="236A8A"/>
                  </a:buClr>
                  <a:buFont typeface="Arial" panose="020B0604020202020204" pitchFamily="34" charset="0"/>
                  <a:buChar char="•"/>
                </a:pPr>
                <a:r>
                  <a:rPr lang="zh-CN" altLang="en-US" sz="1400" dirty="0"/>
                  <a:t>分点概况描述本章</a:t>
                </a:r>
                <a:endParaRPr lang="zh-CN" altLang="en-US" sz="1400" dirty="0"/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1778635" y="2237740"/>
            <a:ext cx="2592070" cy="2553335"/>
          </a:xfrm>
          <a:prstGeom prst="rect">
            <a:avLst/>
          </a:prstGeom>
          <a:noFill/>
          <a:effectLst>
            <a:outerShdw blurRad="12700" dist="12700" dir="5400000" algn="ctr" rotWithShape="0">
              <a:schemeClr val="tx1">
                <a:lumMod val="75000"/>
                <a:lumOff val="2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0" dirty="0">
                <a:gradFill>
                  <a:gsLst>
                    <a:gs pos="27000">
                      <a:srgbClr val="B01E51"/>
                    </a:gs>
                    <a:gs pos="65000">
                      <a:srgbClr val="236A8A"/>
                    </a:gs>
                    <a:gs pos="100000">
                      <a:srgbClr val="1FB2C2"/>
                    </a:gs>
                  </a:gsLst>
                  <a:lin ang="5400000" scaled="1"/>
                </a:gradFill>
                <a:effectLst>
                  <a:outerShdw blurRad="12700" sx="102000" sy="102000" algn="ctr" rotWithShape="0">
                    <a:prstClr val="black">
                      <a:alpha val="40000"/>
                    </a:prstClr>
                  </a:outerShdw>
                </a:effectLst>
                <a:latin typeface="Agency FB" panose="020B0503020202020204" pitchFamily="34" charset="0"/>
              </a:rPr>
              <a:t>01</a:t>
            </a:r>
            <a:endParaRPr lang="zh-CN" altLang="en-US" sz="16000" dirty="0">
              <a:gradFill>
                <a:gsLst>
                  <a:gs pos="27000">
                    <a:srgbClr val="B01E51"/>
                  </a:gs>
                  <a:gs pos="65000">
                    <a:srgbClr val="236A8A"/>
                  </a:gs>
                  <a:gs pos="100000">
                    <a:srgbClr val="1FB2C2"/>
                  </a:gs>
                </a:gsLst>
                <a:lin ang="5400000" scaled="1"/>
              </a:gradFill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23" name="任意多边形: 形状 22"/>
          <p:cNvSpPr/>
          <p:nvPr/>
        </p:nvSpPr>
        <p:spPr>
          <a:xfrm>
            <a:off x="-95250" y="247226"/>
            <a:ext cx="4318985" cy="6363548"/>
          </a:xfrm>
          <a:custGeom>
            <a:avLst/>
            <a:gdLst>
              <a:gd name="connsiteX0" fmla="*/ 868690 w 3299177"/>
              <a:gd name="connsiteY0" fmla="*/ 0 h 4860974"/>
              <a:gd name="connsiteX1" fmla="*/ 3299177 w 3299177"/>
              <a:gd name="connsiteY1" fmla="*/ 2430487 h 4860974"/>
              <a:gd name="connsiteX2" fmla="*/ 868690 w 3299177"/>
              <a:gd name="connsiteY2" fmla="*/ 4860974 h 4860974"/>
              <a:gd name="connsiteX3" fmla="*/ 145937 w 3299177"/>
              <a:gd name="connsiteY3" fmla="*/ 4751704 h 4860974"/>
              <a:gd name="connsiteX4" fmla="*/ 0 w 3299177"/>
              <a:gd name="connsiteY4" fmla="*/ 4698290 h 4860974"/>
              <a:gd name="connsiteX5" fmla="*/ 0 w 3299177"/>
              <a:gd name="connsiteY5" fmla="*/ 162684 h 4860974"/>
              <a:gd name="connsiteX6" fmla="*/ 145937 w 3299177"/>
              <a:gd name="connsiteY6" fmla="*/ 109270 h 4860974"/>
              <a:gd name="connsiteX7" fmla="*/ 868690 w 3299177"/>
              <a:gd name="connsiteY7" fmla="*/ 0 h 4860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99177" h="4860974">
                <a:moveTo>
                  <a:pt x="868690" y="0"/>
                </a:moveTo>
                <a:cubicBezTo>
                  <a:pt x="2211011" y="0"/>
                  <a:pt x="3299177" y="1088166"/>
                  <a:pt x="3299177" y="2430487"/>
                </a:cubicBezTo>
                <a:cubicBezTo>
                  <a:pt x="3299177" y="3772808"/>
                  <a:pt x="2211011" y="4860974"/>
                  <a:pt x="868690" y="4860974"/>
                </a:cubicBezTo>
                <a:cubicBezTo>
                  <a:pt x="617005" y="4860974"/>
                  <a:pt x="374255" y="4822718"/>
                  <a:pt x="145937" y="4751704"/>
                </a:cubicBezTo>
                <a:lnTo>
                  <a:pt x="0" y="4698290"/>
                </a:lnTo>
                <a:lnTo>
                  <a:pt x="0" y="162684"/>
                </a:lnTo>
                <a:lnTo>
                  <a:pt x="145937" y="109270"/>
                </a:lnTo>
                <a:cubicBezTo>
                  <a:pt x="374255" y="38256"/>
                  <a:pt x="617005" y="0"/>
                  <a:pt x="868690" y="0"/>
                </a:cubicBezTo>
                <a:close/>
              </a:path>
            </a:pathLst>
          </a:custGeom>
          <a:noFill/>
          <a:ln w="63500">
            <a:gradFill>
              <a:gsLst>
                <a:gs pos="9000">
                  <a:srgbClr val="1FB2C2"/>
                </a:gs>
                <a:gs pos="54000">
                  <a:srgbClr val="236A8A"/>
                </a:gs>
                <a:gs pos="100000">
                  <a:srgbClr val="B01E5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360680" y="3688080"/>
            <a:ext cx="15062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000" dirty="0">
                <a:gradFill>
                  <a:gsLst>
                    <a:gs pos="99000">
                      <a:srgbClr val="1FB2C2"/>
                    </a:gs>
                    <a:gs pos="69000">
                      <a:srgbClr val="236A8A"/>
                    </a:gs>
                    <a:gs pos="22000">
                      <a:srgbClr val="B01E51"/>
                    </a:gs>
                  </a:gsLst>
                  <a:lin ang="5400000" scaled="1"/>
                </a:gradFill>
                <a:latin typeface="Agency FB" panose="020B0503020202020204" pitchFamily="34" charset="0"/>
              </a:rPr>
              <a:t>PART</a:t>
            </a:r>
            <a:endParaRPr lang="zh-CN" altLang="en-US" sz="4000" dirty="0">
              <a:gradFill>
                <a:gsLst>
                  <a:gs pos="99000">
                    <a:srgbClr val="1FB2C2"/>
                  </a:gs>
                  <a:gs pos="69000">
                    <a:srgbClr val="236A8A"/>
                  </a:gs>
                  <a:gs pos="22000">
                    <a:srgbClr val="B01E51"/>
                  </a:gs>
                </a:gsLst>
                <a:lin ang="5400000" scaled="1"/>
              </a:gradFill>
              <a:latin typeface="Agency FB" panose="020B05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3204">
        <p14:prism/>
      </p:transition>
    </mc:Choice>
    <mc:Fallback>
      <p:transition spd="slow" advTm="320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ldLvl="0" animBg="1"/>
      <p:bldP spid="23" grpId="0" animBg="1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307975" y="292735"/>
            <a:ext cx="797560" cy="666750"/>
          </a:xfrm>
          <a:prstGeom prst="ellipse">
            <a:avLst/>
          </a:prstGeom>
          <a:noFill/>
          <a:ln>
            <a:gradFill>
              <a:gsLst>
                <a:gs pos="0">
                  <a:srgbClr val="B01E51"/>
                </a:gs>
                <a:gs pos="53000">
                  <a:srgbClr val="236A8A"/>
                </a:gs>
                <a:gs pos="100000">
                  <a:srgbClr val="1FB2C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altLang="zh-CN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</a:rPr>
              <a:t>01</a:t>
            </a:r>
            <a:endParaRPr lang="zh-CN" altLang="en-US" sz="2600" dirty="0">
              <a:solidFill>
                <a:schemeClr val="tx1">
                  <a:lumMod val="85000"/>
                  <a:lumOff val="15000"/>
                </a:schemeClr>
              </a:solidFill>
              <a:latin typeface="Agency FB" panose="020B050302020202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865377" y="379899"/>
            <a:ext cx="8461247" cy="492443"/>
            <a:chOff x="1859026" y="1765872"/>
            <a:chExt cx="8461247" cy="492443"/>
          </a:xfrm>
        </p:grpSpPr>
        <p:sp>
          <p:nvSpPr>
            <p:cNvPr id="6" name="文本框 5"/>
            <p:cNvSpPr txBox="1"/>
            <p:nvPr/>
          </p:nvSpPr>
          <p:spPr>
            <a:xfrm>
              <a:off x="4163481" y="1765872"/>
              <a:ext cx="385233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600" dirty="0"/>
                <a:t>请输入当前标题文字内容</a:t>
              </a:r>
              <a:endParaRPr lang="zh-CN" altLang="en-US" sz="2600" dirty="0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1859026" y="2012093"/>
              <a:ext cx="8461247" cy="0"/>
              <a:chOff x="1810512" y="3598121"/>
              <a:chExt cx="8461247" cy="0"/>
            </a:xfrm>
          </p:grpSpPr>
          <p:cxnSp>
            <p:nvCxnSpPr>
              <p:cNvPr id="8" name="直接连接符 7"/>
              <p:cNvCxnSpPr/>
              <p:nvPr/>
            </p:nvCxnSpPr>
            <p:spPr>
              <a:xfrm>
                <a:off x="1810512" y="3598121"/>
                <a:ext cx="1626082" cy="0"/>
              </a:xfrm>
              <a:prstGeom prst="line">
                <a:avLst/>
              </a:prstGeom>
              <a:ln w="12700">
                <a:gradFill>
                  <a:gsLst>
                    <a:gs pos="0">
                      <a:srgbClr val="1FB2C2"/>
                    </a:gs>
                    <a:gs pos="52000">
                      <a:srgbClr val="236A8A"/>
                    </a:gs>
                    <a:gs pos="100000">
                      <a:srgbClr val="B01E51"/>
                    </a:gs>
                  </a:gsLst>
                  <a:lin ang="5400000" scaled="1"/>
                </a:gradFill>
                <a:head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 flipH="1">
                <a:off x="8645677" y="3598121"/>
                <a:ext cx="1626082" cy="0"/>
              </a:xfrm>
              <a:prstGeom prst="line">
                <a:avLst/>
              </a:prstGeom>
              <a:ln w="12700">
                <a:gradFill>
                  <a:gsLst>
                    <a:gs pos="0">
                      <a:srgbClr val="1FB2C2"/>
                    </a:gs>
                    <a:gs pos="52000">
                      <a:srgbClr val="236A8A"/>
                    </a:gs>
                    <a:gs pos="100000">
                      <a:srgbClr val="B01E51"/>
                    </a:gs>
                  </a:gsLst>
                  <a:lin ang="5400000" scaled="1"/>
                </a:gradFill>
                <a:head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" name="Group 2"/>
          <p:cNvGrpSpPr/>
          <p:nvPr/>
        </p:nvGrpSpPr>
        <p:grpSpPr>
          <a:xfrm>
            <a:off x="4022127" y="2325756"/>
            <a:ext cx="4147747" cy="4532243"/>
            <a:chOff x="3317056" y="1078669"/>
            <a:chExt cx="5561577" cy="5798381"/>
          </a:xfrm>
          <a:gradFill>
            <a:gsLst>
              <a:gs pos="0">
                <a:srgbClr val="1FB2C2"/>
              </a:gs>
              <a:gs pos="51000">
                <a:srgbClr val="236A8A"/>
              </a:gs>
              <a:gs pos="100000">
                <a:srgbClr val="B01E51"/>
              </a:gs>
            </a:gsLst>
            <a:lin ang="5400000" scaled="1"/>
          </a:gradFill>
        </p:grpSpPr>
        <p:sp>
          <p:nvSpPr>
            <p:cNvPr id="12" name="Freeform 6"/>
            <p:cNvSpPr/>
            <p:nvPr/>
          </p:nvSpPr>
          <p:spPr bwMode="auto">
            <a:xfrm>
              <a:off x="4898466" y="3610426"/>
              <a:ext cx="2391892" cy="3266624"/>
            </a:xfrm>
            <a:custGeom>
              <a:avLst/>
              <a:gdLst>
                <a:gd name="T0" fmla="*/ 1230 w 3161"/>
                <a:gd name="T1" fmla="*/ 357 h 4317"/>
                <a:gd name="T2" fmla="*/ 1462 w 3161"/>
                <a:gd name="T3" fmla="*/ 974 h 4317"/>
                <a:gd name="T4" fmla="*/ 1834 w 3161"/>
                <a:gd name="T5" fmla="*/ 861 h 4317"/>
                <a:gd name="T6" fmla="*/ 1865 w 3161"/>
                <a:gd name="T7" fmla="*/ 398 h 4317"/>
                <a:gd name="T8" fmla="*/ 1869 w 3161"/>
                <a:gd name="T9" fmla="*/ 251 h 4317"/>
                <a:gd name="T10" fmla="*/ 2017 w 3161"/>
                <a:gd name="T11" fmla="*/ 536 h 4317"/>
                <a:gd name="T12" fmla="*/ 2198 w 3161"/>
                <a:gd name="T13" fmla="*/ 310 h 4317"/>
                <a:gd name="T14" fmla="*/ 2207 w 3161"/>
                <a:gd name="T15" fmla="*/ 438 h 4317"/>
                <a:gd name="T16" fmla="*/ 1982 w 3161"/>
                <a:gd name="T17" fmla="*/ 816 h 4317"/>
                <a:gd name="T18" fmla="*/ 2186 w 3161"/>
                <a:gd name="T19" fmla="*/ 1023 h 4317"/>
                <a:gd name="T20" fmla="*/ 2482 w 3161"/>
                <a:gd name="T21" fmla="*/ 1114 h 4317"/>
                <a:gd name="T22" fmla="*/ 2064 w 3161"/>
                <a:gd name="T23" fmla="*/ 1084 h 4317"/>
                <a:gd name="T24" fmla="*/ 1792 w 3161"/>
                <a:gd name="T25" fmla="*/ 1324 h 4317"/>
                <a:gd name="T26" fmla="*/ 2164 w 3161"/>
                <a:gd name="T27" fmla="*/ 1485 h 4317"/>
                <a:gd name="T28" fmla="*/ 2556 w 3161"/>
                <a:gd name="T29" fmla="*/ 1103 h 4317"/>
                <a:gd name="T30" fmla="*/ 2675 w 3161"/>
                <a:gd name="T31" fmla="*/ 862 h 4317"/>
                <a:gd name="T32" fmla="*/ 2627 w 3161"/>
                <a:gd name="T33" fmla="*/ 1171 h 4317"/>
                <a:gd name="T34" fmla="*/ 2843 w 3161"/>
                <a:gd name="T35" fmla="*/ 1124 h 4317"/>
                <a:gd name="T36" fmla="*/ 3109 w 3161"/>
                <a:gd name="T37" fmla="*/ 925 h 4317"/>
                <a:gd name="T38" fmla="*/ 2932 w 3161"/>
                <a:gd name="T39" fmla="*/ 1133 h 4317"/>
                <a:gd name="T40" fmla="*/ 3048 w 3161"/>
                <a:gd name="T41" fmla="*/ 1341 h 4317"/>
                <a:gd name="T42" fmla="*/ 3079 w 3161"/>
                <a:gd name="T43" fmla="*/ 1392 h 4317"/>
                <a:gd name="T44" fmla="*/ 2628 w 3161"/>
                <a:gd name="T45" fmla="*/ 1370 h 4317"/>
                <a:gd name="T46" fmla="*/ 2288 w 3161"/>
                <a:gd name="T47" fmla="*/ 1632 h 4317"/>
                <a:gd name="T48" fmla="*/ 2594 w 3161"/>
                <a:gd name="T49" fmla="*/ 1839 h 4317"/>
                <a:gd name="T50" fmla="*/ 3067 w 3161"/>
                <a:gd name="T51" fmla="*/ 2006 h 4317"/>
                <a:gd name="T52" fmla="*/ 2805 w 3161"/>
                <a:gd name="T53" fmla="*/ 1941 h 4317"/>
                <a:gd name="T54" fmla="*/ 2631 w 3161"/>
                <a:gd name="T55" fmla="*/ 2085 h 4317"/>
                <a:gd name="T56" fmla="*/ 2594 w 3161"/>
                <a:gd name="T57" fmla="*/ 2191 h 4317"/>
                <a:gd name="T58" fmla="*/ 2404 w 3161"/>
                <a:gd name="T59" fmla="*/ 1870 h 4317"/>
                <a:gd name="T60" fmla="*/ 2082 w 3161"/>
                <a:gd name="T61" fmla="*/ 1877 h 4317"/>
                <a:gd name="T62" fmla="*/ 1945 w 3161"/>
                <a:gd name="T63" fmla="*/ 2657 h 4317"/>
                <a:gd name="T64" fmla="*/ 2102 w 3161"/>
                <a:gd name="T65" fmla="*/ 3653 h 4317"/>
                <a:gd name="T66" fmla="*/ 2708 w 3161"/>
                <a:gd name="T67" fmla="*/ 4317 h 4317"/>
                <a:gd name="T68" fmla="*/ 616 w 3161"/>
                <a:gd name="T69" fmla="*/ 4199 h 4317"/>
                <a:gd name="T70" fmla="*/ 1044 w 3161"/>
                <a:gd name="T71" fmla="*/ 3513 h 4317"/>
                <a:gd name="T72" fmla="*/ 1186 w 3161"/>
                <a:gd name="T73" fmla="*/ 2336 h 4317"/>
                <a:gd name="T74" fmla="*/ 988 w 3161"/>
                <a:gd name="T75" fmla="*/ 1780 h 4317"/>
                <a:gd name="T76" fmla="*/ 425 w 3161"/>
                <a:gd name="T77" fmla="*/ 1784 h 4317"/>
                <a:gd name="T78" fmla="*/ 137 w 3161"/>
                <a:gd name="T79" fmla="*/ 1857 h 4317"/>
                <a:gd name="T80" fmla="*/ 441 w 3161"/>
                <a:gd name="T81" fmla="*/ 1679 h 4317"/>
                <a:gd name="T82" fmla="*/ 180 w 3161"/>
                <a:gd name="T83" fmla="*/ 1531 h 4317"/>
                <a:gd name="T84" fmla="*/ 64 w 3161"/>
                <a:gd name="T85" fmla="*/ 1457 h 4317"/>
                <a:gd name="T86" fmla="*/ 553 w 3161"/>
                <a:gd name="T87" fmla="*/ 1559 h 4317"/>
                <a:gd name="T88" fmla="*/ 792 w 3161"/>
                <a:gd name="T89" fmla="*/ 1534 h 4317"/>
                <a:gd name="T90" fmla="*/ 635 w 3161"/>
                <a:gd name="T91" fmla="*/ 1107 h 4317"/>
                <a:gd name="T92" fmla="*/ 747 w 3161"/>
                <a:gd name="T93" fmla="*/ 1184 h 4317"/>
                <a:gd name="T94" fmla="*/ 980 w 3161"/>
                <a:gd name="T95" fmla="*/ 1525 h 4317"/>
                <a:gd name="T96" fmla="*/ 1209 w 3161"/>
                <a:gd name="T97" fmla="*/ 1252 h 4317"/>
                <a:gd name="T98" fmla="*/ 962 w 3161"/>
                <a:gd name="T99" fmla="*/ 854 h 4317"/>
                <a:gd name="T100" fmla="*/ 332 w 3161"/>
                <a:gd name="T101" fmla="*/ 1103 h 4317"/>
                <a:gd name="T102" fmla="*/ 481 w 3161"/>
                <a:gd name="T103" fmla="*/ 894 h 4317"/>
                <a:gd name="T104" fmla="*/ 395 w 3161"/>
                <a:gd name="T105" fmla="*/ 700 h 4317"/>
                <a:gd name="T106" fmla="*/ 271 w 3161"/>
                <a:gd name="T107" fmla="*/ 572 h 4317"/>
                <a:gd name="T108" fmla="*/ 606 w 3161"/>
                <a:gd name="T109" fmla="*/ 747 h 4317"/>
                <a:gd name="T110" fmla="*/ 983 w 3161"/>
                <a:gd name="T111" fmla="*/ 726 h 4317"/>
                <a:gd name="T112" fmla="*/ 957 w 3161"/>
                <a:gd name="T113" fmla="*/ 324 h 4317"/>
                <a:gd name="T114" fmla="*/ 847 w 3161"/>
                <a:gd name="T115" fmla="*/ 133 h 4317"/>
                <a:gd name="T116" fmla="*/ 1076 w 3161"/>
                <a:gd name="T117" fmla="*/ 316 h 4317"/>
                <a:gd name="T118" fmla="*/ 1191 w 3161"/>
                <a:gd name="T119" fmla="*/ 36 h 4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161" h="4317">
                  <a:moveTo>
                    <a:pt x="1196" y="0"/>
                  </a:moveTo>
                  <a:lnTo>
                    <a:pt x="1249" y="22"/>
                  </a:lnTo>
                  <a:lnTo>
                    <a:pt x="1249" y="26"/>
                  </a:lnTo>
                  <a:lnTo>
                    <a:pt x="1246" y="39"/>
                  </a:lnTo>
                  <a:lnTo>
                    <a:pt x="1243" y="57"/>
                  </a:lnTo>
                  <a:lnTo>
                    <a:pt x="1239" y="85"/>
                  </a:lnTo>
                  <a:lnTo>
                    <a:pt x="1237" y="116"/>
                  </a:lnTo>
                  <a:lnTo>
                    <a:pt x="1233" y="155"/>
                  </a:lnTo>
                  <a:lnTo>
                    <a:pt x="1230" y="199"/>
                  </a:lnTo>
                  <a:lnTo>
                    <a:pt x="1229" y="247"/>
                  </a:lnTo>
                  <a:lnTo>
                    <a:pt x="1229" y="299"/>
                  </a:lnTo>
                  <a:lnTo>
                    <a:pt x="1230" y="357"/>
                  </a:lnTo>
                  <a:lnTo>
                    <a:pt x="1233" y="416"/>
                  </a:lnTo>
                  <a:lnTo>
                    <a:pt x="1239" y="479"/>
                  </a:lnTo>
                  <a:lnTo>
                    <a:pt x="1249" y="543"/>
                  </a:lnTo>
                  <a:lnTo>
                    <a:pt x="1260" y="610"/>
                  </a:lnTo>
                  <a:lnTo>
                    <a:pt x="1275" y="670"/>
                  </a:lnTo>
                  <a:lnTo>
                    <a:pt x="1294" y="726"/>
                  </a:lnTo>
                  <a:lnTo>
                    <a:pt x="1317" y="780"/>
                  </a:lnTo>
                  <a:lnTo>
                    <a:pt x="1341" y="828"/>
                  </a:lnTo>
                  <a:lnTo>
                    <a:pt x="1369" y="871"/>
                  </a:lnTo>
                  <a:lnTo>
                    <a:pt x="1399" y="911"/>
                  </a:lnTo>
                  <a:lnTo>
                    <a:pt x="1430" y="945"/>
                  </a:lnTo>
                  <a:lnTo>
                    <a:pt x="1462" y="974"/>
                  </a:lnTo>
                  <a:lnTo>
                    <a:pt x="1495" y="997"/>
                  </a:lnTo>
                  <a:lnTo>
                    <a:pt x="1527" y="1014"/>
                  </a:lnTo>
                  <a:lnTo>
                    <a:pt x="1560" y="1026"/>
                  </a:lnTo>
                  <a:lnTo>
                    <a:pt x="1592" y="1031"/>
                  </a:lnTo>
                  <a:lnTo>
                    <a:pt x="1622" y="1030"/>
                  </a:lnTo>
                  <a:lnTo>
                    <a:pt x="1649" y="1022"/>
                  </a:lnTo>
                  <a:lnTo>
                    <a:pt x="1675" y="1006"/>
                  </a:lnTo>
                  <a:lnTo>
                    <a:pt x="1708" y="981"/>
                  </a:lnTo>
                  <a:lnTo>
                    <a:pt x="1741" y="954"/>
                  </a:lnTo>
                  <a:lnTo>
                    <a:pt x="1773" y="924"/>
                  </a:lnTo>
                  <a:lnTo>
                    <a:pt x="1805" y="894"/>
                  </a:lnTo>
                  <a:lnTo>
                    <a:pt x="1834" y="861"/>
                  </a:lnTo>
                  <a:lnTo>
                    <a:pt x="1859" y="827"/>
                  </a:lnTo>
                  <a:lnTo>
                    <a:pt x="1881" y="790"/>
                  </a:lnTo>
                  <a:lnTo>
                    <a:pt x="1898" y="751"/>
                  </a:lnTo>
                  <a:lnTo>
                    <a:pt x="1911" y="710"/>
                  </a:lnTo>
                  <a:lnTo>
                    <a:pt x="1917" y="667"/>
                  </a:lnTo>
                  <a:lnTo>
                    <a:pt x="1916" y="620"/>
                  </a:lnTo>
                  <a:lnTo>
                    <a:pt x="1912" y="582"/>
                  </a:lnTo>
                  <a:lnTo>
                    <a:pt x="1906" y="544"/>
                  </a:lnTo>
                  <a:lnTo>
                    <a:pt x="1897" y="506"/>
                  </a:lnTo>
                  <a:lnTo>
                    <a:pt x="1887" y="470"/>
                  </a:lnTo>
                  <a:lnTo>
                    <a:pt x="1877" y="433"/>
                  </a:lnTo>
                  <a:lnTo>
                    <a:pt x="1865" y="398"/>
                  </a:lnTo>
                  <a:lnTo>
                    <a:pt x="1855" y="365"/>
                  </a:lnTo>
                  <a:lnTo>
                    <a:pt x="1843" y="336"/>
                  </a:lnTo>
                  <a:lnTo>
                    <a:pt x="1832" y="309"/>
                  </a:lnTo>
                  <a:lnTo>
                    <a:pt x="1823" y="286"/>
                  </a:lnTo>
                  <a:lnTo>
                    <a:pt x="1815" y="268"/>
                  </a:lnTo>
                  <a:lnTo>
                    <a:pt x="1809" y="254"/>
                  </a:lnTo>
                  <a:lnTo>
                    <a:pt x="1805" y="244"/>
                  </a:lnTo>
                  <a:lnTo>
                    <a:pt x="1804" y="242"/>
                  </a:lnTo>
                  <a:lnTo>
                    <a:pt x="1860" y="220"/>
                  </a:lnTo>
                  <a:lnTo>
                    <a:pt x="1861" y="223"/>
                  </a:lnTo>
                  <a:lnTo>
                    <a:pt x="1864" y="234"/>
                  </a:lnTo>
                  <a:lnTo>
                    <a:pt x="1869" y="251"/>
                  </a:lnTo>
                  <a:lnTo>
                    <a:pt x="1876" y="273"/>
                  </a:lnTo>
                  <a:lnTo>
                    <a:pt x="1883" y="298"/>
                  </a:lnTo>
                  <a:lnTo>
                    <a:pt x="1894" y="327"/>
                  </a:lnTo>
                  <a:lnTo>
                    <a:pt x="1904" y="357"/>
                  </a:lnTo>
                  <a:lnTo>
                    <a:pt x="1916" y="388"/>
                  </a:lnTo>
                  <a:lnTo>
                    <a:pt x="1929" y="419"/>
                  </a:lnTo>
                  <a:lnTo>
                    <a:pt x="1944" y="449"/>
                  </a:lnTo>
                  <a:lnTo>
                    <a:pt x="1958" y="475"/>
                  </a:lnTo>
                  <a:lnTo>
                    <a:pt x="1972" y="498"/>
                  </a:lnTo>
                  <a:lnTo>
                    <a:pt x="1988" y="518"/>
                  </a:lnTo>
                  <a:lnTo>
                    <a:pt x="2004" y="531"/>
                  </a:lnTo>
                  <a:lnTo>
                    <a:pt x="2017" y="536"/>
                  </a:lnTo>
                  <a:lnTo>
                    <a:pt x="2033" y="535"/>
                  </a:lnTo>
                  <a:lnTo>
                    <a:pt x="2048" y="526"/>
                  </a:lnTo>
                  <a:lnTo>
                    <a:pt x="2065" y="513"/>
                  </a:lnTo>
                  <a:lnTo>
                    <a:pt x="2084" y="494"/>
                  </a:lnTo>
                  <a:lnTo>
                    <a:pt x="2101" y="474"/>
                  </a:lnTo>
                  <a:lnTo>
                    <a:pt x="2118" y="450"/>
                  </a:lnTo>
                  <a:lnTo>
                    <a:pt x="2133" y="425"/>
                  </a:lnTo>
                  <a:lnTo>
                    <a:pt x="2149" y="399"/>
                  </a:lnTo>
                  <a:lnTo>
                    <a:pt x="2164" y="374"/>
                  </a:lnTo>
                  <a:lnTo>
                    <a:pt x="2177" y="350"/>
                  </a:lnTo>
                  <a:lnTo>
                    <a:pt x="2188" y="328"/>
                  </a:lnTo>
                  <a:lnTo>
                    <a:pt x="2198" y="310"/>
                  </a:lnTo>
                  <a:lnTo>
                    <a:pt x="2204" y="295"/>
                  </a:lnTo>
                  <a:lnTo>
                    <a:pt x="2209" y="286"/>
                  </a:lnTo>
                  <a:lnTo>
                    <a:pt x="2211" y="282"/>
                  </a:lnTo>
                  <a:lnTo>
                    <a:pt x="2301" y="294"/>
                  </a:lnTo>
                  <a:lnTo>
                    <a:pt x="2300" y="297"/>
                  </a:lnTo>
                  <a:lnTo>
                    <a:pt x="2294" y="305"/>
                  </a:lnTo>
                  <a:lnTo>
                    <a:pt x="2285" y="318"/>
                  </a:lnTo>
                  <a:lnTo>
                    <a:pt x="2274" y="335"/>
                  </a:lnTo>
                  <a:lnTo>
                    <a:pt x="2260" y="356"/>
                  </a:lnTo>
                  <a:lnTo>
                    <a:pt x="2245" y="381"/>
                  </a:lnTo>
                  <a:lnTo>
                    <a:pt x="2226" y="408"/>
                  </a:lnTo>
                  <a:lnTo>
                    <a:pt x="2207" y="438"/>
                  </a:lnTo>
                  <a:lnTo>
                    <a:pt x="2186" y="470"/>
                  </a:lnTo>
                  <a:lnTo>
                    <a:pt x="2165" y="504"/>
                  </a:lnTo>
                  <a:lnTo>
                    <a:pt x="2143" y="538"/>
                  </a:lnTo>
                  <a:lnTo>
                    <a:pt x="2122" y="573"/>
                  </a:lnTo>
                  <a:lnTo>
                    <a:pt x="2099" y="607"/>
                  </a:lnTo>
                  <a:lnTo>
                    <a:pt x="2078" y="642"/>
                  </a:lnTo>
                  <a:lnTo>
                    <a:pt x="2058" y="676"/>
                  </a:lnTo>
                  <a:lnTo>
                    <a:pt x="2039" y="709"/>
                  </a:lnTo>
                  <a:lnTo>
                    <a:pt x="2021" y="739"/>
                  </a:lnTo>
                  <a:lnTo>
                    <a:pt x="2005" y="768"/>
                  </a:lnTo>
                  <a:lnTo>
                    <a:pt x="1992" y="794"/>
                  </a:lnTo>
                  <a:lnTo>
                    <a:pt x="1982" y="816"/>
                  </a:lnTo>
                  <a:lnTo>
                    <a:pt x="1972" y="836"/>
                  </a:lnTo>
                  <a:lnTo>
                    <a:pt x="1962" y="869"/>
                  </a:lnTo>
                  <a:lnTo>
                    <a:pt x="1957" y="898"/>
                  </a:lnTo>
                  <a:lnTo>
                    <a:pt x="1957" y="923"/>
                  </a:lnTo>
                  <a:lnTo>
                    <a:pt x="1962" y="943"/>
                  </a:lnTo>
                  <a:lnTo>
                    <a:pt x="1974" y="962"/>
                  </a:lnTo>
                  <a:lnTo>
                    <a:pt x="1992" y="978"/>
                  </a:lnTo>
                  <a:lnTo>
                    <a:pt x="2018" y="989"/>
                  </a:lnTo>
                  <a:lnTo>
                    <a:pt x="2051" y="1001"/>
                  </a:lnTo>
                  <a:lnTo>
                    <a:pt x="2092" y="1010"/>
                  </a:lnTo>
                  <a:lnTo>
                    <a:pt x="2139" y="1018"/>
                  </a:lnTo>
                  <a:lnTo>
                    <a:pt x="2186" y="1023"/>
                  </a:lnTo>
                  <a:lnTo>
                    <a:pt x="2232" y="1027"/>
                  </a:lnTo>
                  <a:lnTo>
                    <a:pt x="2276" y="1029"/>
                  </a:lnTo>
                  <a:lnTo>
                    <a:pt x="2318" y="1030"/>
                  </a:lnTo>
                  <a:lnTo>
                    <a:pt x="2356" y="1029"/>
                  </a:lnTo>
                  <a:lnTo>
                    <a:pt x="2390" y="1027"/>
                  </a:lnTo>
                  <a:lnTo>
                    <a:pt x="2420" y="1025"/>
                  </a:lnTo>
                  <a:lnTo>
                    <a:pt x="2445" y="1022"/>
                  </a:lnTo>
                  <a:lnTo>
                    <a:pt x="2463" y="1021"/>
                  </a:lnTo>
                  <a:lnTo>
                    <a:pt x="2475" y="1018"/>
                  </a:lnTo>
                  <a:lnTo>
                    <a:pt x="2479" y="1018"/>
                  </a:lnTo>
                  <a:lnTo>
                    <a:pt x="2486" y="1115"/>
                  </a:lnTo>
                  <a:lnTo>
                    <a:pt x="2482" y="1114"/>
                  </a:lnTo>
                  <a:lnTo>
                    <a:pt x="2470" y="1112"/>
                  </a:lnTo>
                  <a:lnTo>
                    <a:pt x="2452" y="1110"/>
                  </a:lnTo>
                  <a:lnTo>
                    <a:pt x="2428" y="1106"/>
                  </a:lnTo>
                  <a:lnTo>
                    <a:pt x="2398" y="1102"/>
                  </a:lnTo>
                  <a:lnTo>
                    <a:pt x="2364" y="1098"/>
                  </a:lnTo>
                  <a:lnTo>
                    <a:pt x="2326" y="1094"/>
                  </a:lnTo>
                  <a:lnTo>
                    <a:pt x="2285" y="1091"/>
                  </a:lnTo>
                  <a:lnTo>
                    <a:pt x="2242" y="1087"/>
                  </a:lnTo>
                  <a:lnTo>
                    <a:pt x="2198" y="1085"/>
                  </a:lnTo>
                  <a:lnTo>
                    <a:pt x="2153" y="1084"/>
                  </a:lnTo>
                  <a:lnTo>
                    <a:pt x="2109" y="1082"/>
                  </a:lnTo>
                  <a:lnTo>
                    <a:pt x="2064" y="1084"/>
                  </a:lnTo>
                  <a:lnTo>
                    <a:pt x="2022" y="1085"/>
                  </a:lnTo>
                  <a:lnTo>
                    <a:pt x="1982" y="1090"/>
                  </a:lnTo>
                  <a:lnTo>
                    <a:pt x="1945" y="1095"/>
                  </a:lnTo>
                  <a:lnTo>
                    <a:pt x="1912" y="1103"/>
                  </a:lnTo>
                  <a:lnTo>
                    <a:pt x="1883" y="1115"/>
                  </a:lnTo>
                  <a:lnTo>
                    <a:pt x="1861" y="1128"/>
                  </a:lnTo>
                  <a:lnTo>
                    <a:pt x="1844" y="1144"/>
                  </a:lnTo>
                  <a:lnTo>
                    <a:pt x="1822" y="1180"/>
                  </a:lnTo>
                  <a:lnTo>
                    <a:pt x="1805" y="1217"/>
                  </a:lnTo>
                  <a:lnTo>
                    <a:pt x="1794" y="1254"/>
                  </a:lnTo>
                  <a:lnTo>
                    <a:pt x="1790" y="1289"/>
                  </a:lnTo>
                  <a:lnTo>
                    <a:pt x="1792" y="1324"/>
                  </a:lnTo>
                  <a:lnTo>
                    <a:pt x="1800" y="1358"/>
                  </a:lnTo>
                  <a:lnTo>
                    <a:pt x="1813" y="1390"/>
                  </a:lnTo>
                  <a:lnTo>
                    <a:pt x="1831" y="1419"/>
                  </a:lnTo>
                  <a:lnTo>
                    <a:pt x="1856" y="1445"/>
                  </a:lnTo>
                  <a:lnTo>
                    <a:pt x="1886" y="1467"/>
                  </a:lnTo>
                  <a:lnTo>
                    <a:pt x="1921" y="1487"/>
                  </a:lnTo>
                  <a:lnTo>
                    <a:pt x="1962" y="1501"/>
                  </a:lnTo>
                  <a:lnTo>
                    <a:pt x="1996" y="1508"/>
                  </a:lnTo>
                  <a:lnTo>
                    <a:pt x="2034" y="1509"/>
                  </a:lnTo>
                  <a:lnTo>
                    <a:pt x="2076" y="1505"/>
                  </a:lnTo>
                  <a:lnTo>
                    <a:pt x="2119" y="1497"/>
                  </a:lnTo>
                  <a:lnTo>
                    <a:pt x="2164" y="1485"/>
                  </a:lnTo>
                  <a:lnTo>
                    <a:pt x="2209" y="1470"/>
                  </a:lnTo>
                  <a:lnTo>
                    <a:pt x="2254" y="1450"/>
                  </a:lnTo>
                  <a:lnTo>
                    <a:pt x="2298" y="1428"/>
                  </a:lnTo>
                  <a:lnTo>
                    <a:pt x="2342" y="1403"/>
                  </a:lnTo>
                  <a:lnTo>
                    <a:pt x="2383" y="1374"/>
                  </a:lnTo>
                  <a:lnTo>
                    <a:pt x="2421" y="1343"/>
                  </a:lnTo>
                  <a:lnTo>
                    <a:pt x="2455" y="1310"/>
                  </a:lnTo>
                  <a:lnTo>
                    <a:pt x="2486" y="1276"/>
                  </a:lnTo>
                  <a:lnTo>
                    <a:pt x="2510" y="1239"/>
                  </a:lnTo>
                  <a:lnTo>
                    <a:pt x="2530" y="1201"/>
                  </a:lnTo>
                  <a:lnTo>
                    <a:pt x="2543" y="1163"/>
                  </a:lnTo>
                  <a:lnTo>
                    <a:pt x="2556" y="1103"/>
                  </a:lnTo>
                  <a:lnTo>
                    <a:pt x="2568" y="1050"/>
                  </a:lnTo>
                  <a:lnTo>
                    <a:pt x="2576" y="1002"/>
                  </a:lnTo>
                  <a:lnTo>
                    <a:pt x="2584" y="962"/>
                  </a:lnTo>
                  <a:lnTo>
                    <a:pt x="2589" y="926"/>
                  </a:lnTo>
                  <a:lnTo>
                    <a:pt x="2593" y="898"/>
                  </a:lnTo>
                  <a:lnTo>
                    <a:pt x="2597" y="875"/>
                  </a:lnTo>
                  <a:lnTo>
                    <a:pt x="2598" y="860"/>
                  </a:lnTo>
                  <a:lnTo>
                    <a:pt x="2599" y="851"/>
                  </a:lnTo>
                  <a:lnTo>
                    <a:pt x="2599" y="847"/>
                  </a:lnTo>
                  <a:lnTo>
                    <a:pt x="2678" y="851"/>
                  </a:lnTo>
                  <a:lnTo>
                    <a:pt x="2678" y="854"/>
                  </a:lnTo>
                  <a:lnTo>
                    <a:pt x="2675" y="862"/>
                  </a:lnTo>
                  <a:lnTo>
                    <a:pt x="2671" y="877"/>
                  </a:lnTo>
                  <a:lnTo>
                    <a:pt x="2666" y="895"/>
                  </a:lnTo>
                  <a:lnTo>
                    <a:pt x="2660" y="917"/>
                  </a:lnTo>
                  <a:lnTo>
                    <a:pt x="2653" y="942"/>
                  </a:lnTo>
                  <a:lnTo>
                    <a:pt x="2648" y="970"/>
                  </a:lnTo>
                  <a:lnTo>
                    <a:pt x="2641" y="998"/>
                  </a:lnTo>
                  <a:lnTo>
                    <a:pt x="2636" y="1029"/>
                  </a:lnTo>
                  <a:lnTo>
                    <a:pt x="2631" y="1059"/>
                  </a:lnTo>
                  <a:lnTo>
                    <a:pt x="2627" y="1089"/>
                  </a:lnTo>
                  <a:lnTo>
                    <a:pt x="2626" y="1119"/>
                  </a:lnTo>
                  <a:lnTo>
                    <a:pt x="2624" y="1146"/>
                  </a:lnTo>
                  <a:lnTo>
                    <a:pt x="2627" y="1171"/>
                  </a:lnTo>
                  <a:lnTo>
                    <a:pt x="2631" y="1194"/>
                  </a:lnTo>
                  <a:lnTo>
                    <a:pt x="2637" y="1212"/>
                  </a:lnTo>
                  <a:lnTo>
                    <a:pt x="2648" y="1225"/>
                  </a:lnTo>
                  <a:lnTo>
                    <a:pt x="2661" y="1234"/>
                  </a:lnTo>
                  <a:lnTo>
                    <a:pt x="2678" y="1237"/>
                  </a:lnTo>
                  <a:lnTo>
                    <a:pt x="2699" y="1234"/>
                  </a:lnTo>
                  <a:lnTo>
                    <a:pt x="2721" y="1225"/>
                  </a:lnTo>
                  <a:lnTo>
                    <a:pt x="2745" y="1212"/>
                  </a:lnTo>
                  <a:lnTo>
                    <a:pt x="2770" y="1195"/>
                  </a:lnTo>
                  <a:lnTo>
                    <a:pt x="2793" y="1174"/>
                  </a:lnTo>
                  <a:lnTo>
                    <a:pt x="2818" y="1149"/>
                  </a:lnTo>
                  <a:lnTo>
                    <a:pt x="2843" y="1124"/>
                  </a:lnTo>
                  <a:lnTo>
                    <a:pt x="2867" y="1097"/>
                  </a:lnTo>
                  <a:lnTo>
                    <a:pt x="2890" y="1068"/>
                  </a:lnTo>
                  <a:lnTo>
                    <a:pt x="2912" y="1040"/>
                  </a:lnTo>
                  <a:lnTo>
                    <a:pt x="2932" y="1013"/>
                  </a:lnTo>
                  <a:lnTo>
                    <a:pt x="2952" y="987"/>
                  </a:lnTo>
                  <a:lnTo>
                    <a:pt x="2969" y="963"/>
                  </a:lnTo>
                  <a:lnTo>
                    <a:pt x="2983" y="942"/>
                  </a:lnTo>
                  <a:lnTo>
                    <a:pt x="2995" y="924"/>
                  </a:lnTo>
                  <a:lnTo>
                    <a:pt x="3003" y="911"/>
                  </a:lnTo>
                  <a:lnTo>
                    <a:pt x="3009" y="902"/>
                  </a:lnTo>
                  <a:lnTo>
                    <a:pt x="3011" y="899"/>
                  </a:lnTo>
                  <a:lnTo>
                    <a:pt x="3109" y="925"/>
                  </a:lnTo>
                  <a:lnTo>
                    <a:pt x="3106" y="928"/>
                  </a:lnTo>
                  <a:lnTo>
                    <a:pt x="3100" y="933"/>
                  </a:lnTo>
                  <a:lnTo>
                    <a:pt x="3090" y="943"/>
                  </a:lnTo>
                  <a:lnTo>
                    <a:pt x="3077" y="957"/>
                  </a:lnTo>
                  <a:lnTo>
                    <a:pt x="3062" y="972"/>
                  </a:lnTo>
                  <a:lnTo>
                    <a:pt x="3045" y="991"/>
                  </a:lnTo>
                  <a:lnTo>
                    <a:pt x="3026" y="1012"/>
                  </a:lnTo>
                  <a:lnTo>
                    <a:pt x="3007" y="1034"/>
                  </a:lnTo>
                  <a:lnTo>
                    <a:pt x="2987" y="1057"/>
                  </a:lnTo>
                  <a:lnTo>
                    <a:pt x="2969" y="1082"/>
                  </a:lnTo>
                  <a:lnTo>
                    <a:pt x="2949" y="1107"/>
                  </a:lnTo>
                  <a:lnTo>
                    <a:pt x="2932" y="1133"/>
                  </a:lnTo>
                  <a:lnTo>
                    <a:pt x="2918" y="1158"/>
                  </a:lnTo>
                  <a:lnTo>
                    <a:pt x="2904" y="1182"/>
                  </a:lnTo>
                  <a:lnTo>
                    <a:pt x="2895" y="1205"/>
                  </a:lnTo>
                  <a:lnTo>
                    <a:pt x="2889" y="1228"/>
                  </a:lnTo>
                  <a:lnTo>
                    <a:pt x="2887" y="1247"/>
                  </a:lnTo>
                  <a:lnTo>
                    <a:pt x="2890" y="1266"/>
                  </a:lnTo>
                  <a:lnTo>
                    <a:pt x="2898" y="1281"/>
                  </a:lnTo>
                  <a:lnTo>
                    <a:pt x="2912" y="1293"/>
                  </a:lnTo>
                  <a:lnTo>
                    <a:pt x="2946" y="1311"/>
                  </a:lnTo>
                  <a:lnTo>
                    <a:pt x="2982" y="1326"/>
                  </a:lnTo>
                  <a:lnTo>
                    <a:pt x="3016" y="1335"/>
                  </a:lnTo>
                  <a:lnTo>
                    <a:pt x="3048" y="1341"/>
                  </a:lnTo>
                  <a:lnTo>
                    <a:pt x="3080" y="1345"/>
                  </a:lnTo>
                  <a:lnTo>
                    <a:pt x="3106" y="1347"/>
                  </a:lnTo>
                  <a:lnTo>
                    <a:pt x="3130" y="1347"/>
                  </a:lnTo>
                  <a:lnTo>
                    <a:pt x="3147" y="1347"/>
                  </a:lnTo>
                  <a:lnTo>
                    <a:pt x="3157" y="1345"/>
                  </a:lnTo>
                  <a:lnTo>
                    <a:pt x="3161" y="1345"/>
                  </a:lnTo>
                  <a:lnTo>
                    <a:pt x="3161" y="1416"/>
                  </a:lnTo>
                  <a:lnTo>
                    <a:pt x="3157" y="1415"/>
                  </a:lnTo>
                  <a:lnTo>
                    <a:pt x="3147" y="1411"/>
                  </a:lnTo>
                  <a:lnTo>
                    <a:pt x="3130" y="1406"/>
                  </a:lnTo>
                  <a:lnTo>
                    <a:pt x="3106" y="1400"/>
                  </a:lnTo>
                  <a:lnTo>
                    <a:pt x="3079" y="1392"/>
                  </a:lnTo>
                  <a:lnTo>
                    <a:pt x="3047" y="1385"/>
                  </a:lnTo>
                  <a:lnTo>
                    <a:pt x="3012" y="1377"/>
                  </a:lnTo>
                  <a:lnTo>
                    <a:pt x="2974" y="1369"/>
                  </a:lnTo>
                  <a:lnTo>
                    <a:pt x="2933" y="1361"/>
                  </a:lnTo>
                  <a:lnTo>
                    <a:pt x="2891" y="1356"/>
                  </a:lnTo>
                  <a:lnTo>
                    <a:pt x="2851" y="1351"/>
                  </a:lnTo>
                  <a:lnTo>
                    <a:pt x="2809" y="1348"/>
                  </a:lnTo>
                  <a:lnTo>
                    <a:pt x="2768" y="1347"/>
                  </a:lnTo>
                  <a:lnTo>
                    <a:pt x="2730" y="1348"/>
                  </a:lnTo>
                  <a:lnTo>
                    <a:pt x="2694" y="1352"/>
                  </a:lnTo>
                  <a:lnTo>
                    <a:pt x="2662" y="1360"/>
                  </a:lnTo>
                  <a:lnTo>
                    <a:pt x="2628" y="1370"/>
                  </a:lnTo>
                  <a:lnTo>
                    <a:pt x="2593" y="1383"/>
                  </a:lnTo>
                  <a:lnTo>
                    <a:pt x="2558" y="1400"/>
                  </a:lnTo>
                  <a:lnTo>
                    <a:pt x="2522" y="1419"/>
                  </a:lnTo>
                  <a:lnTo>
                    <a:pt x="2487" y="1440"/>
                  </a:lnTo>
                  <a:lnTo>
                    <a:pt x="2453" y="1462"/>
                  </a:lnTo>
                  <a:lnTo>
                    <a:pt x="2420" y="1485"/>
                  </a:lnTo>
                  <a:lnTo>
                    <a:pt x="2389" y="1510"/>
                  </a:lnTo>
                  <a:lnTo>
                    <a:pt x="2361" y="1535"/>
                  </a:lnTo>
                  <a:lnTo>
                    <a:pt x="2336" y="1560"/>
                  </a:lnTo>
                  <a:lnTo>
                    <a:pt x="2315" y="1585"/>
                  </a:lnTo>
                  <a:lnTo>
                    <a:pt x="2300" y="1608"/>
                  </a:lnTo>
                  <a:lnTo>
                    <a:pt x="2288" y="1632"/>
                  </a:lnTo>
                  <a:lnTo>
                    <a:pt x="2283" y="1653"/>
                  </a:lnTo>
                  <a:lnTo>
                    <a:pt x="2283" y="1673"/>
                  </a:lnTo>
                  <a:lnTo>
                    <a:pt x="2291" y="1691"/>
                  </a:lnTo>
                  <a:lnTo>
                    <a:pt x="2302" y="1705"/>
                  </a:lnTo>
                  <a:lnTo>
                    <a:pt x="2322" y="1721"/>
                  </a:lnTo>
                  <a:lnTo>
                    <a:pt x="2348" y="1737"/>
                  </a:lnTo>
                  <a:lnTo>
                    <a:pt x="2380" y="1754"/>
                  </a:lnTo>
                  <a:lnTo>
                    <a:pt x="2415" y="1771"/>
                  </a:lnTo>
                  <a:lnTo>
                    <a:pt x="2455" y="1789"/>
                  </a:lnTo>
                  <a:lnTo>
                    <a:pt x="2499" y="1806"/>
                  </a:lnTo>
                  <a:lnTo>
                    <a:pt x="2546" y="1823"/>
                  </a:lnTo>
                  <a:lnTo>
                    <a:pt x="2594" y="1839"/>
                  </a:lnTo>
                  <a:lnTo>
                    <a:pt x="2644" y="1855"/>
                  </a:lnTo>
                  <a:lnTo>
                    <a:pt x="2695" y="1869"/>
                  </a:lnTo>
                  <a:lnTo>
                    <a:pt x="2746" y="1882"/>
                  </a:lnTo>
                  <a:lnTo>
                    <a:pt x="2796" y="1893"/>
                  </a:lnTo>
                  <a:lnTo>
                    <a:pt x="2846" y="1903"/>
                  </a:lnTo>
                  <a:lnTo>
                    <a:pt x="2893" y="1911"/>
                  </a:lnTo>
                  <a:lnTo>
                    <a:pt x="2936" y="1916"/>
                  </a:lnTo>
                  <a:lnTo>
                    <a:pt x="2978" y="1919"/>
                  </a:lnTo>
                  <a:lnTo>
                    <a:pt x="3014" y="1919"/>
                  </a:lnTo>
                  <a:lnTo>
                    <a:pt x="3047" y="1916"/>
                  </a:lnTo>
                  <a:lnTo>
                    <a:pt x="3075" y="1910"/>
                  </a:lnTo>
                  <a:lnTo>
                    <a:pt x="3067" y="2006"/>
                  </a:lnTo>
                  <a:lnTo>
                    <a:pt x="3064" y="2005"/>
                  </a:lnTo>
                  <a:lnTo>
                    <a:pt x="3056" y="2003"/>
                  </a:lnTo>
                  <a:lnTo>
                    <a:pt x="3043" y="1999"/>
                  </a:lnTo>
                  <a:lnTo>
                    <a:pt x="3026" y="1993"/>
                  </a:lnTo>
                  <a:lnTo>
                    <a:pt x="3005" y="1987"/>
                  </a:lnTo>
                  <a:lnTo>
                    <a:pt x="2982" y="1980"/>
                  </a:lnTo>
                  <a:lnTo>
                    <a:pt x="2956" y="1974"/>
                  </a:lnTo>
                  <a:lnTo>
                    <a:pt x="2928" y="1966"/>
                  </a:lnTo>
                  <a:lnTo>
                    <a:pt x="2898" y="1959"/>
                  </a:lnTo>
                  <a:lnTo>
                    <a:pt x="2867" y="1953"/>
                  </a:lnTo>
                  <a:lnTo>
                    <a:pt x="2835" y="1946"/>
                  </a:lnTo>
                  <a:lnTo>
                    <a:pt x="2805" y="1941"/>
                  </a:lnTo>
                  <a:lnTo>
                    <a:pt x="2774" y="1937"/>
                  </a:lnTo>
                  <a:lnTo>
                    <a:pt x="2745" y="1934"/>
                  </a:lnTo>
                  <a:lnTo>
                    <a:pt x="2717" y="1933"/>
                  </a:lnTo>
                  <a:lnTo>
                    <a:pt x="2692" y="1934"/>
                  </a:lnTo>
                  <a:lnTo>
                    <a:pt x="2669" y="1937"/>
                  </a:lnTo>
                  <a:lnTo>
                    <a:pt x="2651" y="1944"/>
                  </a:lnTo>
                  <a:lnTo>
                    <a:pt x="2635" y="1951"/>
                  </a:lnTo>
                  <a:lnTo>
                    <a:pt x="2624" y="1963"/>
                  </a:lnTo>
                  <a:lnTo>
                    <a:pt x="2619" y="1978"/>
                  </a:lnTo>
                  <a:lnTo>
                    <a:pt x="2618" y="1995"/>
                  </a:lnTo>
                  <a:lnTo>
                    <a:pt x="2624" y="2042"/>
                  </a:lnTo>
                  <a:lnTo>
                    <a:pt x="2631" y="2085"/>
                  </a:lnTo>
                  <a:lnTo>
                    <a:pt x="2637" y="2126"/>
                  </a:lnTo>
                  <a:lnTo>
                    <a:pt x="2643" y="2160"/>
                  </a:lnTo>
                  <a:lnTo>
                    <a:pt x="2648" y="2190"/>
                  </a:lnTo>
                  <a:lnTo>
                    <a:pt x="2653" y="2215"/>
                  </a:lnTo>
                  <a:lnTo>
                    <a:pt x="2657" y="2233"/>
                  </a:lnTo>
                  <a:lnTo>
                    <a:pt x="2658" y="2243"/>
                  </a:lnTo>
                  <a:lnTo>
                    <a:pt x="2660" y="2247"/>
                  </a:lnTo>
                  <a:lnTo>
                    <a:pt x="2607" y="2247"/>
                  </a:lnTo>
                  <a:lnTo>
                    <a:pt x="2606" y="2243"/>
                  </a:lnTo>
                  <a:lnTo>
                    <a:pt x="2603" y="2232"/>
                  </a:lnTo>
                  <a:lnTo>
                    <a:pt x="2599" y="2213"/>
                  </a:lnTo>
                  <a:lnTo>
                    <a:pt x="2594" y="2191"/>
                  </a:lnTo>
                  <a:lnTo>
                    <a:pt x="2586" y="2162"/>
                  </a:lnTo>
                  <a:lnTo>
                    <a:pt x="2577" y="2132"/>
                  </a:lnTo>
                  <a:lnTo>
                    <a:pt x="2567" y="2098"/>
                  </a:lnTo>
                  <a:lnTo>
                    <a:pt x="2554" y="2064"/>
                  </a:lnTo>
                  <a:lnTo>
                    <a:pt x="2539" y="2030"/>
                  </a:lnTo>
                  <a:lnTo>
                    <a:pt x="2524" y="1996"/>
                  </a:lnTo>
                  <a:lnTo>
                    <a:pt x="2505" y="1966"/>
                  </a:lnTo>
                  <a:lnTo>
                    <a:pt x="2486" y="1937"/>
                  </a:lnTo>
                  <a:lnTo>
                    <a:pt x="2463" y="1914"/>
                  </a:lnTo>
                  <a:lnTo>
                    <a:pt x="2446" y="1899"/>
                  </a:lnTo>
                  <a:lnTo>
                    <a:pt x="2427" y="1885"/>
                  </a:lnTo>
                  <a:lnTo>
                    <a:pt x="2404" y="1870"/>
                  </a:lnTo>
                  <a:lnTo>
                    <a:pt x="2381" y="1857"/>
                  </a:lnTo>
                  <a:lnTo>
                    <a:pt x="2355" y="1847"/>
                  </a:lnTo>
                  <a:lnTo>
                    <a:pt x="2327" y="1836"/>
                  </a:lnTo>
                  <a:lnTo>
                    <a:pt x="2300" y="1828"/>
                  </a:lnTo>
                  <a:lnTo>
                    <a:pt x="2271" y="1823"/>
                  </a:lnTo>
                  <a:lnTo>
                    <a:pt x="2242" y="1819"/>
                  </a:lnTo>
                  <a:lnTo>
                    <a:pt x="2213" y="1819"/>
                  </a:lnTo>
                  <a:lnTo>
                    <a:pt x="2185" y="1823"/>
                  </a:lnTo>
                  <a:lnTo>
                    <a:pt x="2157" y="1830"/>
                  </a:lnTo>
                  <a:lnTo>
                    <a:pt x="2131" y="1842"/>
                  </a:lnTo>
                  <a:lnTo>
                    <a:pt x="2106" y="1856"/>
                  </a:lnTo>
                  <a:lnTo>
                    <a:pt x="2082" y="1877"/>
                  </a:lnTo>
                  <a:lnTo>
                    <a:pt x="2061" y="1902"/>
                  </a:lnTo>
                  <a:lnTo>
                    <a:pt x="2043" y="1932"/>
                  </a:lnTo>
                  <a:lnTo>
                    <a:pt x="2027" y="1968"/>
                  </a:lnTo>
                  <a:lnTo>
                    <a:pt x="2014" y="2010"/>
                  </a:lnTo>
                  <a:lnTo>
                    <a:pt x="2003" y="2068"/>
                  </a:lnTo>
                  <a:lnTo>
                    <a:pt x="1991" y="2135"/>
                  </a:lnTo>
                  <a:lnTo>
                    <a:pt x="1979" y="2208"/>
                  </a:lnTo>
                  <a:lnTo>
                    <a:pt x="1969" y="2289"/>
                  </a:lnTo>
                  <a:lnTo>
                    <a:pt x="1961" y="2374"/>
                  </a:lnTo>
                  <a:lnTo>
                    <a:pt x="1953" y="2466"/>
                  </a:lnTo>
                  <a:lnTo>
                    <a:pt x="1948" y="2560"/>
                  </a:lnTo>
                  <a:lnTo>
                    <a:pt x="1945" y="2657"/>
                  </a:lnTo>
                  <a:lnTo>
                    <a:pt x="1944" y="2757"/>
                  </a:lnTo>
                  <a:lnTo>
                    <a:pt x="1946" y="2856"/>
                  </a:lnTo>
                  <a:lnTo>
                    <a:pt x="1950" y="2957"/>
                  </a:lnTo>
                  <a:lnTo>
                    <a:pt x="1958" y="3056"/>
                  </a:lnTo>
                  <a:lnTo>
                    <a:pt x="1969" y="3153"/>
                  </a:lnTo>
                  <a:lnTo>
                    <a:pt x="1983" y="3247"/>
                  </a:lnTo>
                  <a:lnTo>
                    <a:pt x="2000" y="3339"/>
                  </a:lnTo>
                  <a:lnTo>
                    <a:pt x="2022" y="3426"/>
                  </a:lnTo>
                  <a:lnTo>
                    <a:pt x="2039" y="3484"/>
                  </a:lnTo>
                  <a:lnTo>
                    <a:pt x="2059" y="3542"/>
                  </a:lnTo>
                  <a:lnTo>
                    <a:pt x="2078" y="3598"/>
                  </a:lnTo>
                  <a:lnTo>
                    <a:pt x="2102" y="3653"/>
                  </a:lnTo>
                  <a:lnTo>
                    <a:pt x="2127" y="3707"/>
                  </a:lnTo>
                  <a:lnTo>
                    <a:pt x="2156" y="3762"/>
                  </a:lnTo>
                  <a:lnTo>
                    <a:pt x="2188" y="3816"/>
                  </a:lnTo>
                  <a:lnTo>
                    <a:pt x="2224" y="3869"/>
                  </a:lnTo>
                  <a:lnTo>
                    <a:pt x="2264" y="3923"/>
                  </a:lnTo>
                  <a:lnTo>
                    <a:pt x="2310" y="3977"/>
                  </a:lnTo>
                  <a:lnTo>
                    <a:pt x="2360" y="4030"/>
                  </a:lnTo>
                  <a:lnTo>
                    <a:pt x="2416" y="4085"/>
                  </a:lnTo>
                  <a:lnTo>
                    <a:pt x="2479" y="4142"/>
                  </a:lnTo>
                  <a:lnTo>
                    <a:pt x="2548" y="4199"/>
                  </a:lnTo>
                  <a:lnTo>
                    <a:pt x="2624" y="4257"/>
                  </a:lnTo>
                  <a:lnTo>
                    <a:pt x="2708" y="4317"/>
                  </a:lnTo>
                  <a:lnTo>
                    <a:pt x="377" y="4317"/>
                  </a:lnTo>
                  <a:lnTo>
                    <a:pt x="382" y="4317"/>
                  </a:lnTo>
                  <a:lnTo>
                    <a:pt x="390" y="4314"/>
                  </a:lnTo>
                  <a:lnTo>
                    <a:pt x="403" y="4312"/>
                  </a:lnTo>
                  <a:lnTo>
                    <a:pt x="420" y="4307"/>
                  </a:lnTo>
                  <a:lnTo>
                    <a:pt x="440" y="4300"/>
                  </a:lnTo>
                  <a:lnTo>
                    <a:pt x="463" y="4290"/>
                  </a:lnTo>
                  <a:lnTo>
                    <a:pt x="489" y="4278"/>
                  </a:lnTo>
                  <a:lnTo>
                    <a:pt x="518" y="4263"/>
                  </a:lnTo>
                  <a:lnTo>
                    <a:pt x="548" y="4245"/>
                  </a:lnTo>
                  <a:lnTo>
                    <a:pt x="582" y="4224"/>
                  </a:lnTo>
                  <a:lnTo>
                    <a:pt x="616" y="4199"/>
                  </a:lnTo>
                  <a:lnTo>
                    <a:pt x="652" y="4170"/>
                  </a:lnTo>
                  <a:lnTo>
                    <a:pt x="690" y="4136"/>
                  </a:lnTo>
                  <a:lnTo>
                    <a:pt x="726" y="4100"/>
                  </a:lnTo>
                  <a:lnTo>
                    <a:pt x="764" y="4056"/>
                  </a:lnTo>
                  <a:lnTo>
                    <a:pt x="802" y="4009"/>
                  </a:lnTo>
                  <a:lnTo>
                    <a:pt x="840" y="3957"/>
                  </a:lnTo>
                  <a:lnTo>
                    <a:pt x="878" y="3898"/>
                  </a:lnTo>
                  <a:lnTo>
                    <a:pt x="913" y="3834"/>
                  </a:lnTo>
                  <a:lnTo>
                    <a:pt x="949" y="3763"/>
                  </a:lnTo>
                  <a:lnTo>
                    <a:pt x="983" y="3687"/>
                  </a:lnTo>
                  <a:lnTo>
                    <a:pt x="1014" y="3604"/>
                  </a:lnTo>
                  <a:lnTo>
                    <a:pt x="1044" y="3513"/>
                  </a:lnTo>
                  <a:lnTo>
                    <a:pt x="1072" y="3415"/>
                  </a:lnTo>
                  <a:lnTo>
                    <a:pt x="1097" y="3308"/>
                  </a:lnTo>
                  <a:lnTo>
                    <a:pt x="1120" y="3200"/>
                  </a:lnTo>
                  <a:lnTo>
                    <a:pt x="1139" y="3096"/>
                  </a:lnTo>
                  <a:lnTo>
                    <a:pt x="1156" y="2991"/>
                  </a:lnTo>
                  <a:lnTo>
                    <a:pt x="1167" y="2889"/>
                  </a:lnTo>
                  <a:lnTo>
                    <a:pt x="1178" y="2789"/>
                  </a:lnTo>
                  <a:lnTo>
                    <a:pt x="1184" y="2692"/>
                  </a:lnTo>
                  <a:lnTo>
                    <a:pt x="1188" y="2598"/>
                  </a:lnTo>
                  <a:lnTo>
                    <a:pt x="1191" y="2507"/>
                  </a:lnTo>
                  <a:lnTo>
                    <a:pt x="1190" y="2420"/>
                  </a:lnTo>
                  <a:lnTo>
                    <a:pt x="1186" y="2336"/>
                  </a:lnTo>
                  <a:lnTo>
                    <a:pt x="1179" y="2258"/>
                  </a:lnTo>
                  <a:lnTo>
                    <a:pt x="1171" y="2183"/>
                  </a:lnTo>
                  <a:lnTo>
                    <a:pt x="1161" y="2115"/>
                  </a:lnTo>
                  <a:lnTo>
                    <a:pt x="1149" y="2051"/>
                  </a:lnTo>
                  <a:lnTo>
                    <a:pt x="1135" y="1993"/>
                  </a:lnTo>
                  <a:lnTo>
                    <a:pt x="1118" y="1941"/>
                  </a:lnTo>
                  <a:lnTo>
                    <a:pt x="1101" y="1896"/>
                  </a:lnTo>
                  <a:lnTo>
                    <a:pt x="1081" y="1859"/>
                  </a:lnTo>
                  <a:lnTo>
                    <a:pt x="1060" y="1827"/>
                  </a:lnTo>
                  <a:lnTo>
                    <a:pt x="1038" y="1804"/>
                  </a:lnTo>
                  <a:lnTo>
                    <a:pt x="1013" y="1788"/>
                  </a:lnTo>
                  <a:lnTo>
                    <a:pt x="988" y="1780"/>
                  </a:lnTo>
                  <a:lnTo>
                    <a:pt x="953" y="1775"/>
                  </a:lnTo>
                  <a:lnTo>
                    <a:pt x="915" y="1768"/>
                  </a:lnTo>
                  <a:lnTo>
                    <a:pt x="875" y="1762"/>
                  </a:lnTo>
                  <a:lnTo>
                    <a:pt x="834" y="1756"/>
                  </a:lnTo>
                  <a:lnTo>
                    <a:pt x="790" y="1751"/>
                  </a:lnTo>
                  <a:lnTo>
                    <a:pt x="745" y="1747"/>
                  </a:lnTo>
                  <a:lnTo>
                    <a:pt x="696" y="1746"/>
                  </a:lnTo>
                  <a:lnTo>
                    <a:pt x="646" y="1746"/>
                  </a:lnTo>
                  <a:lnTo>
                    <a:pt x="595" y="1750"/>
                  </a:lnTo>
                  <a:lnTo>
                    <a:pt x="540" y="1758"/>
                  </a:lnTo>
                  <a:lnTo>
                    <a:pt x="484" y="1768"/>
                  </a:lnTo>
                  <a:lnTo>
                    <a:pt x="425" y="1784"/>
                  </a:lnTo>
                  <a:lnTo>
                    <a:pt x="365" y="1805"/>
                  </a:lnTo>
                  <a:lnTo>
                    <a:pt x="301" y="1831"/>
                  </a:lnTo>
                  <a:lnTo>
                    <a:pt x="235" y="1864"/>
                  </a:lnTo>
                  <a:lnTo>
                    <a:pt x="169" y="1904"/>
                  </a:lnTo>
                  <a:lnTo>
                    <a:pt x="98" y="1950"/>
                  </a:lnTo>
                  <a:lnTo>
                    <a:pt x="53" y="1906"/>
                  </a:lnTo>
                  <a:lnTo>
                    <a:pt x="56" y="1904"/>
                  </a:lnTo>
                  <a:lnTo>
                    <a:pt x="64" y="1899"/>
                  </a:lnTo>
                  <a:lnTo>
                    <a:pt x="77" y="1891"/>
                  </a:lnTo>
                  <a:lnTo>
                    <a:pt x="93" y="1882"/>
                  </a:lnTo>
                  <a:lnTo>
                    <a:pt x="114" y="1870"/>
                  </a:lnTo>
                  <a:lnTo>
                    <a:pt x="137" y="1857"/>
                  </a:lnTo>
                  <a:lnTo>
                    <a:pt x="162" y="1843"/>
                  </a:lnTo>
                  <a:lnTo>
                    <a:pt x="190" y="1827"/>
                  </a:lnTo>
                  <a:lnTo>
                    <a:pt x="218" y="1811"/>
                  </a:lnTo>
                  <a:lnTo>
                    <a:pt x="247" y="1797"/>
                  </a:lnTo>
                  <a:lnTo>
                    <a:pt x="277" y="1783"/>
                  </a:lnTo>
                  <a:lnTo>
                    <a:pt x="306" y="1768"/>
                  </a:lnTo>
                  <a:lnTo>
                    <a:pt x="334" y="1755"/>
                  </a:lnTo>
                  <a:lnTo>
                    <a:pt x="360" y="1741"/>
                  </a:lnTo>
                  <a:lnTo>
                    <a:pt x="385" y="1726"/>
                  </a:lnTo>
                  <a:lnTo>
                    <a:pt x="407" y="1711"/>
                  </a:lnTo>
                  <a:lnTo>
                    <a:pt x="426" y="1696"/>
                  </a:lnTo>
                  <a:lnTo>
                    <a:pt x="441" y="1679"/>
                  </a:lnTo>
                  <a:lnTo>
                    <a:pt x="451" y="1663"/>
                  </a:lnTo>
                  <a:lnTo>
                    <a:pt x="455" y="1648"/>
                  </a:lnTo>
                  <a:lnTo>
                    <a:pt x="454" y="1631"/>
                  </a:lnTo>
                  <a:lnTo>
                    <a:pt x="445" y="1615"/>
                  </a:lnTo>
                  <a:lnTo>
                    <a:pt x="429" y="1598"/>
                  </a:lnTo>
                  <a:lnTo>
                    <a:pt x="404" y="1582"/>
                  </a:lnTo>
                  <a:lnTo>
                    <a:pt x="374" y="1569"/>
                  </a:lnTo>
                  <a:lnTo>
                    <a:pt x="340" y="1557"/>
                  </a:lnTo>
                  <a:lnTo>
                    <a:pt x="302" y="1548"/>
                  </a:lnTo>
                  <a:lnTo>
                    <a:pt x="262" y="1542"/>
                  </a:lnTo>
                  <a:lnTo>
                    <a:pt x="221" y="1535"/>
                  </a:lnTo>
                  <a:lnTo>
                    <a:pt x="180" y="1531"/>
                  </a:lnTo>
                  <a:lnTo>
                    <a:pt x="140" y="1527"/>
                  </a:lnTo>
                  <a:lnTo>
                    <a:pt x="103" y="1526"/>
                  </a:lnTo>
                  <a:lnTo>
                    <a:pt x="70" y="1525"/>
                  </a:lnTo>
                  <a:lnTo>
                    <a:pt x="43" y="1523"/>
                  </a:lnTo>
                  <a:lnTo>
                    <a:pt x="22" y="1523"/>
                  </a:lnTo>
                  <a:lnTo>
                    <a:pt x="9" y="1523"/>
                  </a:lnTo>
                  <a:lnTo>
                    <a:pt x="4" y="1523"/>
                  </a:lnTo>
                  <a:lnTo>
                    <a:pt x="0" y="1453"/>
                  </a:lnTo>
                  <a:lnTo>
                    <a:pt x="5" y="1453"/>
                  </a:lnTo>
                  <a:lnTo>
                    <a:pt x="17" y="1453"/>
                  </a:lnTo>
                  <a:lnTo>
                    <a:pt x="38" y="1454"/>
                  </a:lnTo>
                  <a:lnTo>
                    <a:pt x="64" y="1457"/>
                  </a:lnTo>
                  <a:lnTo>
                    <a:pt x="97" y="1459"/>
                  </a:lnTo>
                  <a:lnTo>
                    <a:pt x="135" y="1462"/>
                  </a:lnTo>
                  <a:lnTo>
                    <a:pt x="175" y="1467"/>
                  </a:lnTo>
                  <a:lnTo>
                    <a:pt x="220" y="1474"/>
                  </a:lnTo>
                  <a:lnTo>
                    <a:pt x="267" y="1480"/>
                  </a:lnTo>
                  <a:lnTo>
                    <a:pt x="314" y="1489"/>
                  </a:lnTo>
                  <a:lnTo>
                    <a:pt x="362" y="1500"/>
                  </a:lnTo>
                  <a:lnTo>
                    <a:pt x="411" y="1513"/>
                  </a:lnTo>
                  <a:lnTo>
                    <a:pt x="457" y="1527"/>
                  </a:lnTo>
                  <a:lnTo>
                    <a:pt x="489" y="1538"/>
                  </a:lnTo>
                  <a:lnTo>
                    <a:pt x="522" y="1548"/>
                  </a:lnTo>
                  <a:lnTo>
                    <a:pt x="553" y="1559"/>
                  </a:lnTo>
                  <a:lnTo>
                    <a:pt x="585" y="1568"/>
                  </a:lnTo>
                  <a:lnTo>
                    <a:pt x="615" y="1574"/>
                  </a:lnTo>
                  <a:lnTo>
                    <a:pt x="644" y="1581"/>
                  </a:lnTo>
                  <a:lnTo>
                    <a:pt x="671" y="1586"/>
                  </a:lnTo>
                  <a:lnTo>
                    <a:pt x="696" y="1589"/>
                  </a:lnTo>
                  <a:lnTo>
                    <a:pt x="720" y="1589"/>
                  </a:lnTo>
                  <a:lnTo>
                    <a:pt x="739" y="1588"/>
                  </a:lnTo>
                  <a:lnTo>
                    <a:pt x="758" y="1582"/>
                  </a:lnTo>
                  <a:lnTo>
                    <a:pt x="772" y="1576"/>
                  </a:lnTo>
                  <a:lnTo>
                    <a:pt x="783" y="1565"/>
                  </a:lnTo>
                  <a:lnTo>
                    <a:pt x="789" y="1551"/>
                  </a:lnTo>
                  <a:lnTo>
                    <a:pt x="792" y="1534"/>
                  </a:lnTo>
                  <a:lnTo>
                    <a:pt x="790" y="1512"/>
                  </a:lnTo>
                  <a:lnTo>
                    <a:pt x="785" y="1487"/>
                  </a:lnTo>
                  <a:lnTo>
                    <a:pt x="773" y="1457"/>
                  </a:lnTo>
                  <a:lnTo>
                    <a:pt x="754" y="1412"/>
                  </a:lnTo>
                  <a:lnTo>
                    <a:pt x="735" y="1366"/>
                  </a:lnTo>
                  <a:lnTo>
                    <a:pt x="718" y="1323"/>
                  </a:lnTo>
                  <a:lnTo>
                    <a:pt x="701" y="1280"/>
                  </a:lnTo>
                  <a:lnTo>
                    <a:pt x="684" y="1239"/>
                  </a:lnTo>
                  <a:lnTo>
                    <a:pt x="670" y="1201"/>
                  </a:lnTo>
                  <a:lnTo>
                    <a:pt x="657" y="1166"/>
                  </a:lnTo>
                  <a:lnTo>
                    <a:pt x="645" y="1135"/>
                  </a:lnTo>
                  <a:lnTo>
                    <a:pt x="635" y="1107"/>
                  </a:lnTo>
                  <a:lnTo>
                    <a:pt x="627" y="1086"/>
                  </a:lnTo>
                  <a:lnTo>
                    <a:pt x="620" y="1069"/>
                  </a:lnTo>
                  <a:lnTo>
                    <a:pt x="616" y="1059"/>
                  </a:lnTo>
                  <a:lnTo>
                    <a:pt x="615" y="1055"/>
                  </a:lnTo>
                  <a:lnTo>
                    <a:pt x="713" y="1022"/>
                  </a:lnTo>
                  <a:lnTo>
                    <a:pt x="713" y="1026"/>
                  </a:lnTo>
                  <a:lnTo>
                    <a:pt x="716" y="1038"/>
                  </a:lnTo>
                  <a:lnTo>
                    <a:pt x="718" y="1057"/>
                  </a:lnTo>
                  <a:lnTo>
                    <a:pt x="724" y="1082"/>
                  </a:lnTo>
                  <a:lnTo>
                    <a:pt x="729" y="1112"/>
                  </a:lnTo>
                  <a:lnTo>
                    <a:pt x="737" y="1148"/>
                  </a:lnTo>
                  <a:lnTo>
                    <a:pt x="747" y="1184"/>
                  </a:lnTo>
                  <a:lnTo>
                    <a:pt x="758" y="1224"/>
                  </a:lnTo>
                  <a:lnTo>
                    <a:pt x="772" y="1263"/>
                  </a:lnTo>
                  <a:lnTo>
                    <a:pt x="788" y="1303"/>
                  </a:lnTo>
                  <a:lnTo>
                    <a:pt x="806" y="1341"/>
                  </a:lnTo>
                  <a:lnTo>
                    <a:pt x="826" y="1378"/>
                  </a:lnTo>
                  <a:lnTo>
                    <a:pt x="844" y="1406"/>
                  </a:lnTo>
                  <a:lnTo>
                    <a:pt x="864" y="1432"/>
                  </a:lnTo>
                  <a:lnTo>
                    <a:pt x="886" y="1457"/>
                  </a:lnTo>
                  <a:lnTo>
                    <a:pt x="908" y="1479"/>
                  </a:lnTo>
                  <a:lnTo>
                    <a:pt x="932" y="1497"/>
                  </a:lnTo>
                  <a:lnTo>
                    <a:pt x="955" y="1513"/>
                  </a:lnTo>
                  <a:lnTo>
                    <a:pt x="980" y="1525"/>
                  </a:lnTo>
                  <a:lnTo>
                    <a:pt x="1005" y="1533"/>
                  </a:lnTo>
                  <a:lnTo>
                    <a:pt x="1030" y="1535"/>
                  </a:lnTo>
                  <a:lnTo>
                    <a:pt x="1056" y="1531"/>
                  </a:lnTo>
                  <a:lnTo>
                    <a:pt x="1081" y="1523"/>
                  </a:lnTo>
                  <a:lnTo>
                    <a:pt x="1105" y="1509"/>
                  </a:lnTo>
                  <a:lnTo>
                    <a:pt x="1128" y="1488"/>
                  </a:lnTo>
                  <a:lnTo>
                    <a:pt x="1152" y="1459"/>
                  </a:lnTo>
                  <a:lnTo>
                    <a:pt x="1173" y="1423"/>
                  </a:lnTo>
                  <a:lnTo>
                    <a:pt x="1190" y="1383"/>
                  </a:lnTo>
                  <a:lnTo>
                    <a:pt x="1201" y="1341"/>
                  </a:lnTo>
                  <a:lnTo>
                    <a:pt x="1208" y="1297"/>
                  </a:lnTo>
                  <a:lnTo>
                    <a:pt x="1209" y="1252"/>
                  </a:lnTo>
                  <a:lnTo>
                    <a:pt x="1207" y="1205"/>
                  </a:lnTo>
                  <a:lnTo>
                    <a:pt x="1199" y="1159"/>
                  </a:lnTo>
                  <a:lnTo>
                    <a:pt x="1187" y="1115"/>
                  </a:lnTo>
                  <a:lnTo>
                    <a:pt x="1173" y="1070"/>
                  </a:lnTo>
                  <a:lnTo>
                    <a:pt x="1154" y="1029"/>
                  </a:lnTo>
                  <a:lnTo>
                    <a:pt x="1133" y="989"/>
                  </a:lnTo>
                  <a:lnTo>
                    <a:pt x="1110" y="954"/>
                  </a:lnTo>
                  <a:lnTo>
                    <a:pt x="1084" y="923"/>
                  </a:lnTo>
                  <a:lnTo>
                    <a:pt x="1055" y="896"/>
                  </a:lnTo>
                  <a:lnTo>
                    <a:pt x="1025" y="875"/>
                  </a:lnTo>
                  <a:lnTo>
                    <a:pt x="995" y="862"/>
                  </a:lnTo>
                  <a:lnTo>
                    <a:pt x="962" y="854"/>
                  </a:lnTo>
                  <a:lnTo>
                    <a:pt x="917" y="851"/>
                  </a:lnTo>
                  <a:lnTo>
                    <a:pt x="872" y="849"/>
                  </a:lnTo>
                  <a:lnTo>
                    <a:pt x="823" y="852"/>
                  </a:lnTo>
                  <a:lnTo>
                    <a:pt x="773" y="857"/>
                  </a:lnTo>
                  <a:lnTo>
                    <a:pt x="722" y="866"/>
                  </a:lnTo>
                  <a:lnTo>
                    <a:pt x="670" y="882"/>
                  </a:lnTo>
                  <a:lnTo>
                    <a:pt x="616" y="902"/>
                  </a:lnTo>
                  <a:lnTo>
                    <a:pt x="561" y="928"/>
                  </a:lnTo>
                  <a:lnTo>
                    <a:pt x="505" y="960"/>
                  </a:lnTo>
                  <a:lnTo>
                    <a:pt x="447" y="1000"/>
                  </a:lnTo>
                  <a:lnTo>
                    <a:pt x="390" y="1047"/>
                  </a:lnTo>
                  <a:lnTo>
                    <a:pt x="332" y="1103"/>
                  </a:lnTo>
                  <a:lnTo>
                    <a:pt x="282" y="1055"/>
                  </a:lnTo>
                  <a:lnTo>
                    <a:pt x="286" y="1053"/>
                  </a:lnTo>
                  <a:lnTo>
                    <a:pt x="294" y="1047"/>
                  </a:lnTo>
                  <a:lnTo>
                    <a:pt x="306" y="1038"/>
                  </a:lnTo>
                  <a:lnTo>
                    <a:pt x="323" y="1025"/>
                  </a:lnTo>
                  <a:lnTo>
                    <a:pt x="343" y="1010"/>
                  </a:lnTo>
                  <a:lnTo>
                    <a:pt x="364" y="992"/>
                  </a:lnTo>
                  <a:lnTo>
                    <a:pt x="387" y="974"/>
                  </a:lnTo>
                  <a:lnTo>
                    <a:pt x="412" y="954"/>
                  </a:lnTo>
                  <a:lnTo>
                    <a:pt x="436" y="934"/>
                  </a:lnTo>
                  <a:lnTo>
                    <a:pt x="459" y="913"/>
                  </a:lnTo>
                  <a:lnTo>
                    <a:pt x="481" y="894"/>
                  </a:lnTo>
                  <a:lnTo>
                    <a:pt x="501" y="874"/>
                  </a:lnTo>
                  <a:lnTo>
                    <a:pt x="518" y="856"/>
                  </a:lnTo>
                  <a:lnTo>
                    <a:pt x="532" y="840"/>
                  </a:lnTo>
                  <a:lnTo>
                    <a:pt x="536" y="827"/>
                  </a:lnTo>
                  <a:lnTo>
                    <a:pt x="535" y="814"/>
                  </a:lnTo>
                  <a:lnTo>
                    <a:pt x="527" y="798"/>
                  </a:lnTo>
                  <a:lnTo>
                    <a:pt x="514" y="782"/>
                  </a:lnTo>
                  <a:lnTo>
                    <a:pt x="496" y="767"/>
                  </a:lnTo>
                  <a:lnTo>
                    <a:pt x="474" y="750"/>
                  </a:lnTo>
                  <a:lnTo>
                    <a:pt x="450" y="733"/>
                  </a:lnTo>
                  <a:lnTo>
                    <a:pt x="423" y="716"/>
                  </a:lnTo>
                  <a:lnTo>
                    <a:pt x="395" y="700"/>
                  </a:lnTo>
                  <a:lnTo>
                    <a:pt x="366" y="684"/>
                  </a:lnTo>
                  <a:lnTo>
                    <a:pt x="339" y="670"/>
                  </a:lnTo>
                  <a:lnTo>
                    <a:pt x="311" y="655"/>
                  </a:lnTo>
                  <a:lnTo>
                    <a:pt x="286" y="644"/>
                  </a:lnTo>
                  <a:lnTo>
                    <a:pt x="264" y="633"/>
                  </a:lnTo>
                  <a:lnTo>
                    <a:pt x="246" y="625"/>
                  </a:lnTo>
                  <a:lnTo>
                    <a:pt x="231" y="619"/>
                  </a:lnTo>
                  <a:lnTo>
                    <a:pt x="222" y="615"/>
                  </a:lnTo>
                  <a:lnTo>
                    <a:pt x="218" y="614"/>
                  </a:lnTo>
                  <a:lnTo>
                    <a:pt x="260" y="565"/>
                  </a:lnTo>
                  <a:lnTo>
                    <a:pt x="263" y="566"/>
                  </a:lnTo>
                  <a:lnTo>
                    <a:pt x="271" y="572"/>
                  </a:lnTo>
                  <a:lnTo>
                    <a:pt x="282" y="580"/>
                  </a:lnTo>
                  <a:lnTo>
                    <a:pt x="299" y="591"/>
                  </a:lnTo>
                  <a:lnTo>
                    <a:pt x="319" y="604"/>
                  </a:lnTo>
                  <a:lnTo>
                    <a:pt x="343" y="619"/>
                  </a:lnTo>
                  <a:lnTo>
                    <a:pt x="370" y="635"/>
                  </a:lnTo>
                  <a:lnTo>
                    <a:pt x="399" y="652"/>
                  </a:lnTo>
                  <a:lnTo>
                    <a:pt x="430" y="669"/>
                  </a:lnTo>
                  <a:lnTo>
                    <a:pt x="463" y="687"/>
                  </a:lnTo>
                  <a:lnTo>
                    <a:pt x="498" y="703"/>
                  </a:lnTo>
                  <a:lnTo>
                    <a:pt x="534" y="720"/>
                  </a:lnTo>
                  <a:lnTo>
                    <a:pt x="569" y="734"/>
                  </a:lnTo>
                  <a:lnTo>
                    <a:pt x="606" y="747"/>
                  </a:lnTo>
                  <a:lnTo>
                    <a:pt x="641" y="758"/>
                  </a:lnTo>
                  <a:lnTo>
                    <a:pt x="670" y="764"/>
                  </a:lnTo>
                  <a:lnTo>
                    <a:pt x="701" y="769"/>
                  </a:lnTo>
                  <a:lnTo>
                    <a:pt x="733" y="773"/>
                  </a:lnTo>
                  <a:lnTo>
                    <a:pt x="767" y="775"/>
                  </a:lnTo>
                  <a:lnTo>
                    <a:pt x="800" y="775"/>
                  </a:lnTo>
                  <a:lnTo>
                    <a:pt x="834" y="772"/>
                  </a:lnTo>
                  <a:lnTo>
                    <a:pt x="866" y="768"/>
                  </a:lnTo>
                  <a:lnTo>
                    <a:pt x="898" y="762"/>
                  </a:lnTo>
                  <a:lnTo>
                    <a:pt x="929" y="752"/>
                  </a:lnTo>
                  <a:lnTo>
                    <a:pt x="957" y="741"/>
                  </a:lnTo>
                  <a:lnTo>
                    <a:pt x="983" y="726"/>
                  </a:lnTo>
                  <a:lnTo>
                    <a:pt x="1006" y="710"/>
                  </a:lnTo>
                  <a:lnTo>
                    <a:pt x="1027" y="691"/>
                  </a:lnTo>
                  <a:lnTo>
                    <a:pt x="1043" y="669"/>
                  </a:lnTo>
                  <a:lnTo>
                    <a:pt x="1055" y="644"/>
                  </a:lnTo>
                  <a:lnTo>
                    <a:pt x="1063" y="616"/>
                  </a:lnTo>
                  <a:lnTo>
                    <a:pt x="1065" y="585"/>
                  </a:lnTo>
                  <a:lnTo>
                    <a:pt x="1061" y="551"/>
                  </a:lnTo>
                  <a:lnTo>
                    <a:pt x="1052" y="513"/>
                  </a:lnTo>
                  <a:lnTo>
                    <a:pt x="1033" y="458"/>
                  </a:lnTo>
                  <a:lnTo>
                    <a:pt x="1009" y="408"/>
                  </a:lnTo>
                  <a:lnTo>
                    <a:pt x="984" y="364"/>
                  </a:lnTo>
                  <a:lnTo>
                    <a:pt x="957" y="324"/>
                  </a:lnTo>
                  <a:lnTo>
                    <a:pt x="929" y="290"/>
                  </a:lnTo>
                  <a:lnTo>
                    <a:pt x="902" y="260"/>
                  </a:lnTo>
                  <a:lnTo>
                    <a:pt x="875" y="234"/>
                  </a:lnTo>
                  <a:lnTo>
                    <a:pt x="852" y="213"/>
                  </a:lnTo>
                  <a:lnTo>
                    <a:pt x="830" y="196"/>
                  </a:lnTo>
                  <a:lnTo>
                    <a:pt x="811" y="183"/>
                  </a:lnTo>
                  <a:lnTo>
                    <a:pt x="797" y="174"/>
                  </a:lnTo>
                  <a:lnTo>
                    <a:pt x="788" y="168"/>
                  </a:lnTo>
                  <a:lnTo>
                    <a:pt x="785" y="167"/>
                  </a:lnTo>
                  <a:lnTo>
                    <a:pt x="837" y="123"/>
                  </a:lnTo>
                  <a:lnTo>
                    <a:pt x="840" y="125"/>
                  </a:lnTo>
                  <a:lnTo>
                    <a:pt x="847" y="133"/>
                  </a:lnTo>
                  <a:lnTo>
                    <a:pt x="857" y="144"/>
                  </a:lnTo>
                  <a:lnTo>
                    <a:pt x="870" y="158"/>
                  </a:lnTo>
                  <a:lnTo>
                    <a:pt x="887" y="175"/>
                  </a:lnTo>
                  <a:lnTo>
                    <a:pt x="906" y="195"/>
                  </a:lnTo>
                  <a:lnTo>
                    <a:pt x="925" y="214"/>
                  </a:lnTo>
                  <a:lnTo>
                    <a:pt x="947" y="234"/>
                  </a:lnTo>
                  <a:lnTo>
                    <a:pt x="970" y="254"/>
                  </a:lnTo>
                  <a:lnTo>
                    <a:pt x="992" y="272"/>
                  </a:lnTo>
                  <a:lnTo>
                    <a:pt x="1014" y="288"/>
                  </a:lnTo>
                  <a:lnTo>
                    <a:pt x="1036" y="301"/>
                  </a:lnTo>
                  <a:lnTo>
                    <a:pt x="1057" y="311"/>
                  </a:lnTo>
                  <a:lnTo>
                    <a:pt x="1076" y="316"/>
                  </a:lnTo>
                  <a:lnTo>
                    <a:pt x="1091" y="318"/>
                  </a:lnTo>
                  <a:lnTo>
                    <a:pt x="1106" y="312"/>
                  </a:lnTo>
                  <a:lnTo>
                    <a:pt x="1119" y="298"/>
                  </a:lnTo>
                  <a:lnTo>
                    <a:pt x="1132" y="277"/>
                  </a:lnTo>
                  <a:lnTo>
                    <a:pt x="1144" y="252"/>
                  </a:lnTo>
                  <a:lnTo>
                    <a:pt x="1154" y="222"/>
                  </a:lnTo>
                  <a:lnTo>
                    <a:pt x="1163" y="189"/>
                  </a:lnTo>
                  <a:lnTo>
                    <a:pt x="1171" y="157"/>
                  </a:lnTo>
                  <a:lnTo>
                    <a:pt x="1178" y="123"/>
                  </a:lnTo>
                  <a:lnTo>
                    <a:pt x="1183" y="91"/>
                  </a:lnTo>
                  <a:lnTo>
                    <a:pt x="1188" y="61"/>
                  </a:lnTo>
                  <a:lnTo>
                    <a:pt x="1191" y="36"/>
                  </a:lnTo>
                  <a:lnTo>
                    <a:pt x="1194" y="17"/>
                  </a:lnTo>
                  <a:lnTo>
                    <a:pt x="1195" y="5"/>
                  </a:lnTo>
                  <a:lnTo>
                    <a:pt x="11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grpSp>
          <p:nvGrpSpPr>
            <p:cNvPr id="13" name="Group 46"/>
            <p:cNvGrpSpPr/>
            <p:nvPr/>
          </p:nvGrpSpPr>
          <p:grpSpPr>
            <a:xfrm>
              <a:off x="5048113" y="3471281"/>
              <a:ext cx="393320" cy="506912"/>
              <a:chOff x="-5780088" y="4638675"/>
              <a:chExt cx="2495550" cy="3216275"/>
            </a:xfrm>
            <a:grpFill/>
          </p:grpSpPr>
          <p:sp>
            <p:nvSpPr>
              <p:cNvPr id="260" name="Freeform 6"/>
              <p:cNvSpPr>
                <a:spLocks noEditPoints="1"/>
              </p:cNvSpPr>
              <p:nvPr/>
            </p:nvSpPr>
            <p:spPr bwMode="auto">
              <a:xfrm>
                <a:off x="-5780088" y="4638675"/>
                <a:ext cx="2495550" cy="3216275"/>
              </a:xfrm>
              <a:custGeom>
                <a:avLst/>
                <a:gdLst>
                  <a:gd name="T0" fmla="*/ 1695 w 3144"/>
                  <a:gd name="T1" fmla="*/ 3873 h 4052"/>
                  <a:gd name="T2" fmla="*/ 385 w 3144"/>
                  <a:gd name="T3" fmla="*/ 624 h 4052"/>
                  <a:gd name="T4" fmla="*/ 281 w 3144"/>
                  <a:gd name="T5" fmla="*/ 652 h 4052"/>
                  <a:gd name="T6" fmla="*/ 207 w 3144"/>
                  <a:gd name="T7" fmla="*/ 726 h 4052"/>
                  <a:gd name="T8" fmla="*/ 179 w 3144"/>
                  <a:gd name="T9" fmla="*/ 830 h 4052"/>
                  <a:gd name="T10" fmla="*/ 192 w 3144"/>
                  <a:gd name="T11" fmla="*/ 2097 h 4052"/>
                  <a:gd name="T12" fmla="*/ 253 w 3144"/>
                  <a:gd name="T13" fmla="*/ 2182 h 4052"/>
                  <a:gd name="T14" fmla="*/ 348 w 3144"/>
                  <a:gd name="T15" fmla="*/ 2228 h 4052"/>
                  <a:gd name="T16" fmla="*/ 2795 w 3144"/>
                  <a:gd name="T17" fmla="*/ 2228 h 4052"/>
                  <a:gd name="T18" fmla="*/ 2891 w 3144"/>
                  <a:gd name="T19" fmla="*/ 2182 h 4052"/>
                  <a:gd name="T20" fmla="*/ 2952 w 3144"/>
                  <a:gd name="T21" fmla="*/ 2097 h 4052"/>
                  <a:gd name="T22" fmla="*/ 2965 w 3144"/>
                  <a:gd name="T23" fmla="*/ 830 h 4052"/>
                  <a:gd name="T24" fmla="*/ 2936 w 3144"/>
                  <a:gd name="T25" fmla="*/ 726 h 4052"/>
                  <a:gd name="T26" fmla="*/ 2863 w 3144"/>
                  <a:gd name="T27" fmla="*/ 652 h 4052"/>
                  <a:gd name="T28" fmla="*/ 2759 w 3144"/>
                  <a:gd name="T29" fmla="*/ 624 h 4052"/>
                  <a:gd name="T30" fmla="*/ 1449 w 3144"/>
                  <a:gd name="T31" fmla="*/ 444 h 4052"/>
                  <a:gd name="T32" fmla="*/ 1449 w 3144"/>
                  <a:gd name="T33" fmla="*/ 178 h 4052"/>
                  <a:gd name="T34" fmla="*/ 1809 w 3144"/>
                  <a:gd name="T35" fmla="*/ 3 h 4052"/>
                  <a:gd name="T36" fmla="*/ 1863 w 3144"/>
                  <a:gd name="T37" fmla="*/ 44 h 4052"/>
                  <a:gd name="T38" fmla="*/ 1875 w 3144"/>
                  <a:gd name="T39" fmla="*/ 444 h 4052"/>
                  <a:gd name="T40" fmla="*/ 2861 w 3144"/>
                  <a:gd name="T41" fmla="*/ 458 h 4052"/>
                  <a:gd name="T42" fmla="*/ 2994 w 3144"/>
                  <a:gd name="T43" fmla="*/ 525 h 4052"/>
                  <a:gd name="T44" fmla="*/ 3091 w 3144"/>
                  <a:gd name="T45" fmla="*/ 636 h 4052"/>
                  <a:gd name="T46" fmla="*/ 3140 w 3144"/>
                  <a:gd name="T47" fmla="*/ 777 h 4052"/>
                  <a:gd name="T48" fmla="*/ 3140 w 3144"/>
                  <a:gd name="T49" fmla="*/ 2077 h 4052"/>
                  <a:gd name="T50" fmla="*/ 3091 w 3144"/>
                  <a:gd name="T51" fmla="*/ 2219 h 4052"/>
                  <a:gd name="T52" fmla="*/ 2994 w 3144"/>
                  <a:gd name="T53" fmla="*/ 2329 h 4052"/>
                  <a:gd name="T54" fmla="*/ 2861 w 3144"/>
                  <a:gd name="T55" fmla="*/ 2396 h 4052"/>
                  <a:gd name="T56" fmla="*/ 1875 w 3144"/>
                  <a:gd name="T57" fmla="*/ 2410 h 4052"/>
                  <a:gd name="T58" fmla="*/ 1863 w 3144"/>
                  <a:gd name="T59" fmla="*/ 4007 h 4052"/>
                  <a:gd name="T60" fmla="*/ 1809 w 3144"/>
                  <a:gd name="T61" fmla="*/ 4048 h 4052"/>
                  <a:gd name="T62" fmla="*/ 1335 w 3144"/>
                  <a:gd name="T63" fmla="*/ 4048 h 4052"/>
                  <a:gd name="T64" fmla="*/ 1282 w 3144"/>
                  <a:gd name="T65" fmla="*/ 4007 h 4052"/>
                  <a:gd name="T66" fmla="*/ 1270 w 3144"/>
                  <a:gd name="T67" fmla="*/ 2410 h 4052"/>
                  <a:gd name="T68" fmla="*/ 283 w 3144"/>
                  <a:gd name="T69" fmla="*/ 2396 h 4052"/>
                  <a:gd name="T70" fmla="*/ 150 w 3144"/>
                  <a:gd name="T71" fmla="*/ 2329 h 4052"/>
                  <a:gd name="T72" fmla="*/ 52 w 3144"/>
                  <a:gd name="T73" fmla="*/ 2219 h 4052"/>
                  <a:gd name="T74" fmla="*/ 3 w 3144"/>
                  <a:gd name="T75" fmla="*/ 2077 h 4052"/>
                  <a:gd name="T76" fmla="*/ 3 w 3144"/>
                  <a:gd name="T77" fmla="*/ 777 h 4052"/>
                  <a:gd name="T78" fmla="*/ 52 w 3144"/>
                  <a:gd name="T79" fmla="*/ 636 h 4052"/>
                  <a:gd name="T80" fmla="*/ 150 w 3144"/>
                  <a:gd name="T81" fmla="*/ 525 h 4052"/>
                  <a:gd name="T82" fmla="*/ 283 w 3144"/>
                  <a:gd name="T83" fmla="*/ 458 h 4052"/>
                  <a:gd name="T84" fmla="*/ 1270 w 3144"/>
                  <a:gd name="T85" fmla="*/ 444 h 4052"/>
                  <a:gd name="T86" fmla="*/ 1282 w 3144"/>
                  <a:gd name="T87" fmla="*/ 44 h 4052"/>
                  <a:gd name="T88" fmla="*/ 1335 w 3144"/>
                  <a:gd name="T89" fmla="*/ 3 h 40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144" h="4052">
                    <a:moveTo>
                      <a:pt x="1449" y="2410"/>
                    </a:moveTo>
                    <a:lnTo>
                      <a:pt x="1449" y="3873"/>
                    </a:lnTo>
                    <a:lnTo>
                      <a:pt x="1695" y="3873"/>
                    </a:lnTo>
                    <a:lnTo>
                      <a:pt x="1695" y="2410"/>
                    </a:lnTo>
                    <a:lnTo>
                      <a:pt x="1449" y="2410"/>
                    </a:lnTo>
                    <a:close/>
                    <a:moveTo>
                      <a:pt x="385" y="624"/>
                    </a:moveTo>
                    <a:lnTo>
                      <a:pt x="348" y="627"/>
                    </a:lnTo>
                    <a:lnTo>
                      <a:pt x="314" y="637"/>
                    </a:lnTo>
                    <a:lnTo>
                      <a:pt x="281" y="652"/>
                    </a:lnTo>
                    <a:lnTo>
                      <a:pt x="253" y="672"/>
                    </a:lnTo>
                    <a:lnTo>
                      <a:pt x="228" y="697"/>
                    </a:lnTo>
                    <a:lnTo>
                      <a:pt x="207" y="726"/>
                    </a:lnTo>
                    <a:lnTo>
                      <a:pt x="192" y="758"/>
                    </a:lnTo>
                    <a:lnTo>
                      <a:pt x="182" y="793"/>
                    </a:lnTo>
                    <a:lnTo>
                      <a:pt x="179" y="830"/>
                    </a:lnTo>
                    <a:lnTo>
                      <a:pt x="179" y="2025"/>
                    </a:lnTo>
                    <a:lnTo>
                      <a:pt x="182" y="2062"/>
                    </a:lnTo>
                    <a:lnTo>
                      <a:pt x="192" y="2097"/>
                    </a:lnTo>
                    <a:lnTo>
                      <a:pt x="207" y="2129"/>
                    </a:lnTo>
                    <a:lnTo>
                      <a:pt x="228" y="2157"/>
                    </a:lnTo>
                    <a:lnTo>
                      <a:pt x="253" y="2182"/>
                    </a:lnTo>
                    <a:lnTo>
                      <a:pt x="281" y="2203"/>
                    </a:lnTo>
                    <a:lnTo>
                      <a:pt x="314" y="2218"/>
                    </a:lnTo>
                    <a:lnTo>
                      <a:pt x="348" y="2228"/>
                    </a:lnTo>
                    <a:lnTo>
                      <a:pt x="385" y="2230"/>
                    </a:lnTo>
                    <a:lnTo>
                      <a:pt x="2759" y="2230"/>
                    </a:lnTo>
                    <a:lnTo>
                      <a:pt x="2795" y="2228"/>
                    </a:lnTo>
                    <a:lnTo>
                      <a:pt x="2831" y="2218"/>
                    </a:lnTo>
                    <a:lnTo>
                      <a:pt x="2863" y="2203"/>
                    </a:lnTo>
                    <a:lnTo>
                      <a:pt x="2891" y="2182"/>
                    </a:lnTo>
                    <a:lnTo>
                      <a:pt x="2916" y="2157"/>
                    </a:lnTo>
                    <a:lnTo>
                      <a:pt x="2936" y="2129"/>
                    </a:lnTo>
                    <a:lnTo>
                      <a:pt x="2952" y="2097"/>
                    </a:lnTo>
                    <a:lnTo>
                      <a:pt x="2961" y="2062"/>
                    </a:lnTo>
                    <a:lnTo>
                      <a:pt x="2965" y="2025"/>
                    </a:lnTo>
                    <a:lnTo>
                      <a:pt x="2965" y="830"/>
                    </a:lnTo>
                    <a:lnTo>
                      <a:pt x="2961" y="793"/>
                    </a:lnTo>
                    <a:lnTo>
                      <a:pt x="2952" y="758"/>
                    </a:lnTo>
                    <a:lnTo>
                      <a:pt x="2936" y="726"/>
                    </a:lnTo>
                    <a:lnTo>
                      <a:pt x="2916" y="697"/>
                    </a:lnTo>
                    <a:lnTo>
                      <a:pt x="2891" y="672"/>
                    </a:lnTo>
                    <a:lnTo>
                      <a:pt x="2863" y="652"/>
                    </a:lnTo>
                    <a:lnTo>
                      <a:pt x="2831" y="637"/>
                    </a:lnTo>
                    <a:lnTo>
                      <a:pt x="2795" y="627"/>
                    </a:lnTo>
                    <a:lnTo>
                      <a:pt x="2759" y="624"/>
                    </a:lnTo>
                    <a:lnTo>
                      <a:pt x="385" y="624"/>
                    </a:lnTo>
                    <a:close/>
                    <a:moveTo>
                      <a:pt x="1449" y="178"/>
                    </a:moveTo>
                    <a:lnTo>
                      <a:pt x="1449" y="444"/>
                    </a:lnTo>
                    <a:lnTo>
                      <a:pt x="1695" y="444"/>
                    </a:lnTo>
                    <a:lnTo>
                      <a:pt x="1695" y="178"/>
                    </a:lnTo>
                    <a:lnTo>
                      <a:pt x="1449" y="178"/>
                    </a:lnTo>
                    <a:close/>
                    <a:moveTo>
                      <a:pt x="1359" y="0"/>
                    </a:moveTo>
                    <a:lnTo>
                      <a:pt x="1785" y="0"/>
                    </a:lnTo>
                    <a:lnTo>
                      <a:pt x="1809" y="3"/>
                    </a:lnTo>
                    <a:lnTo>
                      <a:pt x="1830" y="11"/>
                    </a:lnTo>
                    <a:lnTo>
                      <a:pt x="1849" y="26"/>
                    </a:lnTo>
                    <a:lnTo>
                      <a:pt x="1863" y="44"/>
                    </a:lnTo>
                    <a:lnTo>
                      <a:pt x="1871" y="66"/>
                    </a:lnTo>
                    <a:lnTo>
                      <a:pt x="1875" y="89"/>
                    </a:lnTo>
                    <a:lnTo>
                      <a:pt x="1875" y="444"/>
                    </a:lnTo>
                    <a:lnTo>
                      <a:pt x="2759" y="444"/>
                    </a:lnTo>
                    <a:lnTo>
                      <a:pt x="2811" y="448"/>
                    </a:lnTo>
                    <a:lnTo>
                      <a:pt x="2861" y="458"/>
                    </a:lnTo>
                    <a:lnTo>
                      <a:pt x="2909" y="475"/>
                    </a:lnTo>
                    <a:lnTo>
                      <a:pt x="2953" y="498"/>
                    </a:lnTo>
                    <a:lnTo>
                      <a:pt x="2994" y="525"/>
                    </a:lnTo>
                    <a:lnTo>
                      <a:pt x="3031" y="557"/>
                    </a:lnTo>
                    <a:lnTo>
                      <a:pt x="3064" y="594"/>
                    </a:lnTo>
                    <a:lnTo>
                      <a:pt x="3091" y="636"/>
                    </a:lnTo>
                    <a:lnTo>
                      <a:pt x="3113" y="679"/>
                    </a:lnTo>
                    <a:lnTo>
                      <a:pt x="3130" y="728"/>
                    </a:lnTo>
                    <a:lnTo>
                      <a:pt x="3140" y="777"/>
                    </a:lnTo>
                    <a:lnTo>
                      <a:pt x="3144" y="830"/>
                    </a:lnTo>
                    <a:lnTo>
                      <a:pt x="3144" y="2025"/>
                    </a:lnTo>
                    <a:lnTo>
                      <a:pt x="3140" y="2077"/>
                    </a:lnTo>
                    <a:lnTo>
                      <a:pt x="3130" y="2128"/>
                    </a:lnTo>
                    <a:lnTo>
                      <a:pt x="3113" y="2175"/>
                    </a:lnTo>
                    <a:lnTo>
                      <a:pt x="3091" y="2219"/>
                    </a:lnTo>
                    <a:lnTo>
                      <a:pt x="3064" y="2260"/>
                    </a:lnTo>
                    <a:lnTo>
                      <a:pt x="3031" y="2297"/>
                    </a:lnTo>
                    <a:lnTo>
                      <a:pt x="2994" y="2329"/>
                    </a:lnTo>
                    <a:lnTo>
                      <a:pt x="2953" y="2358"/>
                    </a:lnTo>
                    <a:lnTo>
                      <a:pt x="2909" y="2380"/>
                    </a:lnTo>
                    <a:lnTo>
                      <a:pt x="2861" y="2396"/>
                    </a:lnTo>
                    <a:lnTo>
                      <a:pt x="2811" y="2407"/>
                    </a:lnTo>
                    <a:lnTo>
                      <a:pt x="2759" y="2410"/>
                    </a:lnTo>
                    <a:lnTo>
                      <a:pt x="1875" y="2410"/>
                    </a:lnTo>
                    <a:lnTo>
                      <a:pt x="1875" y="3963"/>
                    </a:lnTo>
                    <a:lnTo>
                      <a:pt x="1871" y="3986"/>
                    </a:lnTo>
                    <a:lnTo>
                      <a:pt x="1863" y="4007"/>
                    </a:lnTo>
                    <a:lnTo>
                      <a:pt x="1849" y="4026"/>
                    </a:lnTo>
                    <a:lnTo>
                      <a:pt x="1830" y="4040"/>
                    </a:lnTo>
                    <a:lnTo>
                      <a:pt x="1809" y="4048"/>
                    </a:lnTo>
                    <a:lnTo>
                      <a:pt x="1785" y="4052"/>
                    </a:lnTo>
                    <a:lnTo>
                      <a:pt x="1359" y="4052"/>
                    </a:lnTo>
                    <a:lnTo>
                      <a:pt x="1335" y="4048"/>
                    </a:lnTo>
                    <a:lnTo>
                      <a:pt x="1314" y="4040"/>
                    </a:lnTo>
                    <a:lnTo>
                      <a:pt x="1296" y="4026"/>
                    </a:lnTo>
                    <a:lnTo>
                      <a:pt x="1282" y="4007"/>
                    </a:lnTo>
                    <a:lnTo>
                      <a:pt x="1272" y="3986"/>
                    </a:lnTo>
                    <a:lnTo>
                      <a:pt x="1270" y="3963"/>
                    </a:lnTo>
                    <a:lnTo>
                      <a:pt x="1270" y="2410"/>
                    </a:lnTo>
                    <a:lnTo>
                      <a:pt x="385" y="2410"/>
                    </a:lnTo>
                    <a:lnTo>
                      <a:pt x="333" y="2407"/>
                    </a:lnTo>
                    <a:lnTo>
                      <a:pt x="283" y="2396"/>
                    </a:lnTo>
                    <a:lnTo>
                      <a:pt x="236" y="2380"/>
                    </a:lnTo>
                    <a:lnTo>
                      <a:pt x="191" y="2358"/>
                    </a:lnTo>
                    <a:lnTo>
                      <a:pt x="150" y="2329"/>
                    </a:lnTo>
                    <a:lnTo>
                      <a:pt x="113" y="2297"/>
                    </a:lnTo>
                    <a:lnTo>
                      <a:pt x="80" y="2260"/>
                    </a:lnTo>
                    <a:lnTo>
                      <a:pt x="52" y="2219"/>
                    </a:lnTo>
                    <a:lnTo>
                      <a:pt x="30" y="2175"/>
                    </a:lnTo>
                    <a:lnTo>
                      <a:pt x="14" y="2128"/>
                    </a:lnTo>
                    <a:lnTo>
                      <a:pt x="3" y="2077"/>
                    </a:lnTo>
                    <a:lnTo>
                      <a:pt x="0" y="2025"/>
                    </a:lnTo>
                    <a:lnTo>
                      <a:pt x="0" y="830"/>
                    </a:lnTo>
                    <a:lnTo>
                      <a:pt x="3" y="777"/>
                    </a:lnTo>
                    <a:lnTo>
                      <a:pt x="14" y="728"/>
                    </a:lnTo>
                    <a:lnTo>
                      <a:pt x="30" y="679"/>
                    </a:lnTo>
                    <a:lnTo>
                      <a:pt x="52" y="636"/>
                    </a:lnTo>
                    <a:lnTo>
                      <a:pt x="80" y="594"/>
                    </a:lnTo>
                    <a:lnTo>
                      <a:pt x="113" y="557"/>
                    </a:lnTo>
                    <a:lnTo>
                      <a:pt x="150" y="525"/>
                    </a:lnTo>
                    <a:lnTo>
                      <a:pt x="191" y="498"/>
                    </a:lnTo>
                    <a:lnTo>
                      <a:pt x="236" y="475"/>
                    </a:lnTo>
                    <a:lnTo>
                      <a:pt x="283" y="458"/>
                    </a:lnTo>
                    <a:lnTo>
                      <a:pt x="333" y="448"/>
                    </a:lnTo>
                    <a:lnTo>
                      <a:pt x="385" y="444"/>
                    </a:lnTo>
                    <a:lnTo>
                      <a:pt x="1270" y="444"/>
                    </a:lnTo>
                    <a:lnTo>
                      <a:pt x="1270" y="89"/>
                    </a:lnTo>
                    <a:lnTo>
                      <a:pt x="1272" y="66"/>
                    </a:lnTo>
                    <a:lnTo>
                      <a:pt x="1282" y="44"/>
                    </a:lnTo>
                    <a:lnTo>
                      <a:pt x="1296" y="26"/>
                    </a:lnTo>
                    <a:lnTo>
                      <a:pt x="1314" y="11"/>
                    </a:lnTo>
                    <a:lnTo>
                      <a:pt x="1335" y="3"/>
                    </a:lnTo>
                    <a:lnTo>
                      <a:pt x="135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61" name="Freeform 7"/>
              <p:cNvSpPr/>
              <p:nvPr/>
            </p:nvSpPr>
            <p:spPr bwMode="auto">
              <a:xfrm>
                <a:off x="-5578476" y="5187950"/>
                <a:ext cx="142875" cy="142875"/>
              </a:xfrm>
              <a:custGeom>
                <a:avLst/>
                <a:gdLst>
                  <a:gd name="T0" fmla="*/ 91 w 180"/>
                  <a:gd name="T1" fmla="*/ 0 h 179"/>
                  <a:gd name="T2" fmla="*/ 113 w 180"/>
                  <a:gd name="T3" fmla="*/ 4 h 179"/>
                  <a:gd name="T4" fmla="*/ 135 w 180"/>
                  <a:gd name="T5" fmla="*/ 12 h 179"/>
                  <a:gd name="T6" fmla="*/ 154 w 180"/>
                  <a:gd name="T7" fmla="*/ 27 h 179"/>
                  <a:gd name="T8" fmla="*/ 168 w 180"/>
                  <a:gd name="T9" fmla="*/ 46 h 179"/>
                  <a:gd name="T10" fmla="*/ 178 w 180"/>
                  <a:gd name="T11" fmla="*/ 67 h 179"/>
                  <a:gd name="T12" fmla="*/ 180 w 180"/>
                  <a:gd name="T13" fmla="*/ 90 h 179"/>
                  <a:gd name="T14" fmla="*/ 178 w 180"/>
                  <a:gd name="T15" fmla="*/ 114 h 179"/>
                  <a:gd name="T16" fmla="*/ 168 w 180"/>
                  <a:gd name="T17" fmla="*/ 135 h 179"/>
                  <a:gd name="T18" fmla="*/ 154 w 180"/>
                  <a:gd name="T19" fmla="*/ 153 h 179"/>
                  <a:gd name="T20" fmla="*/ 135 w 180"/>
                  <a:gd name="T21" fmla="*/ 168 h 179"/>
                  <a:gd name="T22" fmla="*/ 113 w 180"/>
                  <a:gd name="T23" fmla="*/ 177 h 179"/>
                  <a:gd name="T24" fmla="*/ 91 w 180"/>
                  <a:gd name="T25" fmla="*/ 179 h 179"/>
                  <a:gd name="T26" fmla="*/ 67 w 180"/>
                  <a:gd name="T27" fmla="*/ 177 h 179"/>
                  <a:gd name="T28" fmla="*/ 45 w 180"/>
                  <a:gd name="T29" fmla="*/ 168 h 179"/>
                  <a:gd name="T30" fmla="*/ 26 w 180"/>
                  <a:gd name="T31" fmla="*/ 153 h 179"/>
                  <a:gd name="T32" fmla="*/ 13 w 180"/>
                  <a:gd name="T33" fmla="*/ 135 h 179"/>
                  <a:gd name="T34" fmla="*/ 4 w 180"/>
                  <a:gd name="T35" fmla="*/ 114 h 179"/>
                  <a:gd name="T36" fmla="*/ 0 w 180"/>
                  <a:gd name="T37" fmla="*/ 90 h 179"/>
                  <a:gd name="T38" fmla="*/ 4 w 180"/>
                  <a:gd name="T39" fmla="*/ 67 h 179"/>
                  <a:gd name="T40" fmla="*/ 13 w 180"/>
                  <a:gd name="T41" fmla="*/ 46 h 179"/>
                  <a:gd name="T42" fmla="*/ 26 w 180"/>
                  <a:gd name="T43" fmla="*/ 27 h 179"/>
                  <a:gd name="T44" fmla="*/ 45 w 180"/>
                  <a:gd name="T45" fmla="*/ 12 h 179"/>
                  <a:gd name="T46" fmla="*/ 67 w 180"/>
                  <a:gd name="T47" fmla="*/ 4 h 179"/>
                  <a:gd name="T48" fmla="*/ 91 w 180"/>
                  <a:gd name="T49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80" h="179">
                    <a:moveTo>
                      <a:pt x="91" y="0"/>
                    </a:moveTo>
                    <a:lnTo>
                      <a:pt x="113" y="4"/>
                    </a:lnTo>
                    <a:lnTo>
                      <a:pt x="135" y="12"/>
                    </a:lnTo>
                    <a:lnTo>
                      <a:pt x="154" y="27"/>
                    </a:lnTo>
                    <a:lnTo>
                      <a:pt x="168" y="46"/>
                    </a:lnTo>
                    <a:lnTo>
                      <a:pt x="178" y="67"/>
                    </a:lnTo>
                    <a:lnTo>
                      <a:pt x="180" y="90"/>
                    </a:lnTo>
                    <a:lnTo>
                      <a:pt x="178" y="114"/>
                    </a:lnTo>
                    <a:lnTo>
                      <a:pt x="168" y="135"/>
                    </a:lnTo>
                    <a:lnTo>
                      <a:pt x="154" y="153"/>
                    </a:lnTo>
                    <a:lnTo>
                      <a:pt x="135" y="168"/>
                    </a:lnTo>
                    <a:lnTo>
                      <a:pt x="113" y="177"/>
                    </a:lnTo>
                    <a:lnTo>
                      <a:pt x="91" y="179"/>
                    </a:lnTo>
                    <a:lnTo>
                      <a:pt x="67" y="177"/>
                    </a:lnTo>
                    <a:lnTo>
                      <a:pt x="45" y="168"/>
                    </a:lnTo>
                    <a:lnTo>
                      <a:pt x="26" y="153"/>
                    </a:lnTo>
                    <a:lnTo>
                      <a:pt x="13" y="135"/>
                    </a:lnTo>
                    <a:lnTo>
                      <a:pt x="4" y="114"/>
                    </a:lnTo>
                    <a:lnTo>
                      <a:pt x="0" y="90"/>
                    </a:lnTo>
                    <a:lnTo>
                      <a:pt x="4" y="67"/>
                    </a:lnTo>
                    <a:lnTo>
                      <a:pt x="13" y="46"/>
                    </a:lnTo>
                    <a:lnTo>
                      <a:pt x="26" y="27"/>
                    </a:lnTo>
                    <a:lnTo>
                      <a:pt x="45" y="12"/>
                    </a:lnTo>
                    <a:lnTo>
                      <a:pt x="67" y="4"/>
                    </a:lnTo>
                    <a:lnTo>
                      <a:pt x="9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62" name="Freeform 8"/>
              <p:cNvSpPr/>
              <p:nvPr/>
            </p:nvSpPr>
            <p:spPr bwMode="auto">
              <a:xfrm>
                <a:off x="-3630613" y="5187950"/>
                <a:ext cx="141288" cy="142875"/>
              </a:xfrm>
              <a:custGeom>
                <a:avLst/>
                <a:gdLst>
                  <a:gd name="T0" fmla="*/ 91 w 180"/>
                  <a:gd name="T1" fmla="*/ 0 h 179"/>
                  <a:gd name="T2" fmla="*/ 114 w 180"/>
                  <a:gd name="T3" fmla="*/ 4 h 179"/>
                  <a:gd name="T4" fmla="*/ 135 w 180"/>
                  <a:gd name="T5" fmla="*/ 12 h 179"/>
                  <a:gd name="T6" fmla="*/ 154 w 180"/>
                  <a:gd name="T7" fmla="*/ 27 h 179"/>
                  <a:gd name="T8" fmla="*/ 169 w 180"/>
                  <a:gd name="T9" fmla="*/ 46 h 179"/>
                  <a:gd name="T10" fmla="*/ 177 w 180"/>
                  <a:gd name="T11" fmla="*/ 67 h 179"/>
                  <a:gd name="T12" fmla="*/ 180 w 180"/>
                  <a:gd name="T13" fmla="*/ 90 h 179"/>
                  <a:gd name="T14" fmla="*/ 177 w 180"/>
                  <a:gd name="T15" fmla="*/ 114 h 179"/>
                  <a:gd name="T16" fmla="*/ 169 w 180"/>
                  <a:gd name="T17" fmla="*/ 135 h 179"/>
                  <a:gd name="T18" fmla="*/ 154 w 180"/>
                  <a:gd name="T19" fmla="*/ 153 h 179"/>
                  <a:gd name="T20" fmla="*/ 135 w 180"/>
                  <a:gd name="T21" fmla="*/ 168 h 179"/>
                  <a:gd name="T22" fmla="*/ 114 w 180"/>
                  <a:gd name="T23" fmla="*/ 177 h 179"/>
                  <a:gd name="T24" fmla="*/ 91 w 180"/>
                  <a:gd name="T25" fmla="*/ 179 h 179"/>
                  <a:gd name="T26" fmla="*/ 67 w 180"/>
                  <a:gd name="T27" fmla="*/ 177 h 179"/>
                  <a:gd name="T28" fmla="*/ 46 w 180"/>
                  <a:gd name="T29" fmla="*/ 168 h 179"/>
                  <a:gd name="T30" fmla="*/ 27 w 180"/>
                  <a:gd name="T31" fmla="*/ 153 h 179"/>
                  <a:gd name="T32" fmla="*/ 13 w 180"/>
                  <a:gd name="T33" fmla="*/ 135 h 179"/>
                  <a:gd name="T34" fmla="*/ 4 w 180"/>
                  <a:gd name="T35" fmla="*/ 114 h 179"/>
                  <a:gd name="T36" fmla="*/ 0 w 180"/>
                  <a:gd name="T37" fmla="*/ 90 h 179"/>
                  <a:gd name="T38" fmla="*/ 4 w 180"/>
                  <a:gd name="T39" fmla="*/ 67 h 179"/>
                  <a:gd name="T40" fmla="*/ 13 w 180"/>
                  <a:gd name="T41" fmla="*/ 46 h 179"/>
                  <a:gd name="T42" fmla="*/ 27 w 180"/>
                  <a:gd name="T43" fmla="*/ 27 h 179"/>
                  <a:gd name="T44" fmla="*/ 46 w 180"/>
                  <a:gd name="T45" fmla="*/ 12 h 179"/>
                  <a:gd name="T46" fmla="*/ 67 w 180"/>
                  <a:gd name="T47" fmla="*/ 4 h 179"/>
                  <a:gd name="T48" fmla="*/ 91 w 180"/>
                  <a:gd name="T49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80" h="179">
                    <a:moveTo>
                      <a:pt x="91" y="0"/>
                    </a:moveTo>
                    <a:lnTo>
                      <a:pt x="114" y="4"/>
                    </a:lnTo>
                    <a:lnTo>
                      <a:pt x="135" y="12"/>
                    </a:lnTo>
                    <a:lnTo>
                      <a:pt x="154" y="27"/>
                    </a:lnTo>
                    <a:lnTo>
                      <a:pt x="169" y="46"/>
                    </a:lnTo>
                    <a:lnTo>
                      <a:pt x="177" y="67"/>
                    </a:lnTo>
                    <a:lnTo>
                      <a:pt x="180" y="90"/>
                    </a:lnTo>
                    <a:lnTo>
                      <a:pt x="177" y="114"/>
                    </a:lnTo>
                    <a:lnTo>
                      <a:pt x="169" y="135"/>
                    </a:lnTo>
                    <a:lnTo>
                      <a:pt x="154" y="153"/>
                    </a:lnTo>
                    <a:lnTo>
                      <a:pt x="135" y="168"/>
                    </a:lnTo>
                    <a:lnTo>
                      <a:pt x="114" y="177"/>
                    </a:lnTo>
                    <a:lnTo>
                      <a:pt x="91" y="179"/>
                    </a:lnTo>
                    <a:lnTo>
                      <a:pt x="67" y="177"/>
                    </a:lnTo>
                    <a:lnTo>
                      <a:pt x="46" y="168"/>
                    </a:lnTo>
                    <a:lnTo>
                      <a:pt x="27" y="153"/>
                    </a:lnTo>
                    <a:lnTo>
                      <a:pt x="13" y="135"/>
                    </a:lnTo>
                    <a:lnTo>
                      <a:pt x="4" y="114"/>
                    </a:lnTo>
                    <a:lnTo>
                      <a:pt x="0" y="90"/>
                    </a:lnTo>
                    <a:lnTo>
                      <a:pt x="4" y="67"/>
                    </a:lnTo>
                    <a:lnTo>
                      <a:pt x="13" y="46"/>
                    </a:lnTo>
                    <a:lnTo>
                      <a:pt x="27" y="27"/>
                    </a:lnTo>
                    <a:lnTo>
                      <a:pt x="46" y="12"/>
                    </a:lnTo>
                    <a:lnTo>
                      <a:pt x="67" y="4"/>
                    </a:lnTo>
                    <a:lnTo>
                      <a:pt x="9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63" name="Freeform 9"/>
              <p:cNvSpPr>
                <a:spLocks noEditPoints="1"/>
              </p:cNvSpPr>
              <p:nvPr/>
            </p:nvSpPr>
            <p:spPr bwMode="auto">
              <a:xfrm>
                <a:off x="-5416551" y="5472113"/>
                <a:ext cx="403225" cy="660400"/>
              </a:xfrm>
              <a:custGeom>
                <a:avLst/>
                <a:gdLst>
                  <a:gd name="T0" fmla="*/ 179 w 507"/>
                  <a:gd name="T1" fmla="*/ 327 h 834"/>
                  <a:gd name="T2" fmla="*/ 300 w 507"/>
                  <a:gd name="T3" fmla="*/ 324 h 834"/>
                  <a:gd name="T4" fmla="*/ 324 w 507"/>
                  <a:gd name="T5" fmla="*/ 301 h 834"/>
                  <a:gd name="T6" fmla="*/ 328 w 507"/>
                  <a:gd name="T7" fmla="*/ 223 h 834"/>
                  <a:gd name="T8" fmla="*/ 315 w 507"/>
                  <a:gd name="T9" fmla="*/ 192 h 834"/>
                  <a:gd name="T10" fmla="*/ 284 w 507"/>
                  <a:gd name="T11" fmla="*/ 179 h 834"/>
                  <a:gd name="T12" fmla="*/ 90 w 507"/>
                  <a:gd name="T13" fmla="*/ 0 h 834"/>
                  <a:gd name="T14" fmla="*/ 324 w 507"/>
                  <a:gd name="T15" fmla="*/ 4 h 834"/>
                  <a:gd name="T16" fmla="*/ 397 w 507"/>
                  <a:gd name="T17" fmla="*/ 30 h 834"/>
                  <a:gd name="T18" fmla="*/ 455 w 507"/>
                  <a:gd name="T19" fmla="*/ 79 h 834"/>
                  <a:gd name="T20" fmla="*/ 494 w 507"/>
                  <a:gd name="T21" fmla="*/ 145 h 834"/>
                  <a:gd name="T22" fmla="*/ 507 w 507"/>
                  <a:gd name="T23" fmla="*/ 223 h 834"/>
                  <a:gd name="T24" fmla="*/ 503 w 507"/>
                  <a:gd name="T25" fmla="*/ 320 h 834"/>
                  <a:gd name="T26" fmla="*/ 481 w 507"/>
                  <a:gd name="T27" fmla="*/ 388 h 834"/>
                  <a:gd name="T28" fmla="*/ 438 w 507"/>
                  <a:gd name="T29" fmla="*/ 444 h 834"/>
                  <a:gd name="T30" fmla="*/ 380 w 507"/>
                  <a:gd name="T31" fmla="*/ 485 h 834"/>
                  <a:gd name="T32" fmla="*/ 310 w 507"/>
                  <a:gd name="T33" fmla="*/ 505 h 834"/>
                  <a:gd name="T34" fmla="*/ 496 w 507"/>
                  <a:gd name="T35" fmla="*/ 701 h 834"/>
                  <a:gd name="T36" fmla="*/ 507 w 507"/>
                  <a:gd name="T37" fmla="*/ 746 h 834"/>
                  <a:gd name="T38" fmla="*/ 495 w 507"/>
                  <a:gd name="T39" fmla="*/ 790 h 834"/>
                  <a:gd name="T40" fmla="*/ 461 w 507"/>
                  <a:gd name="T41" fmla="*/ 823 h 834"/>
                  <a:gd name="T42" fmla="*/ 418 w 507"/>
                  <a:gd name="T43" fmla="*/ 834 h 834"/>
                  <a:gd name="T44" fmla="*/ 383 w 507"/>
                  <a:gd name="T45" fmla="*/ 827 h 834"/>
                  <a:gd name="T46" fmla="*/ 352 w 507"/>
                  <a:gd name="T47" fmla="*/ 806 h 834"/>
                  <a:gd name="T48" fmla="*/ 179 w 507"/>
                  <a:gd name="T49" fmla="*/ 745 h 834"/>
                  <a:gd name="T50" fmla="*/ 167 w 507"/>
                  <a:gd name="T51" fmla="*/ 789 h 834"/>
                  <a:gd name="T52" fmla="*/ 134 w 507"/>
                  <a:gd name="T53" fmla="*/ 821 h 834"/>
                  <a:gd name="T54" fmla="*/ 90 w 507"/>
                  <a:gd name="T55" fmla="*/ 834 h 834"/>
                  <a:gd name="T56" fmla="*/ 44 w 507"/>
                  <a:gd name="T57" fmla="*/ 821 h 834"/>
                  <a:gd name="T58" fmla="*/ 12 w 507"/>
                  <a:gd name="T59" fmla="*/ 789 h 834"/>
                  <a:gd name="T60" fmla="*/ 0 w 507"/>
                  <a:gd name="T61" fmla="*/ 745 h 834"/>
                  <a:gd name="T62" fmla="*/ 3 w 507"/>
                  <a:gd name="T63" fmla="*/ 66 h 834"/>
                  <a:gd name="T64" fmla="*/ 27 w 507"/>
                  <a:gd name="T65" fmla="*/ 26 h 834"/>
                  <a:gd name="T66" fmla="*/ 66 w 507"/>
                  <a:gd name="T67" fmla="*/ 3 h 8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07" h="834">
                    <a:moveTo>
                      <a:pt x="179" y="179"/>
                    </a:moveTo>
                    <a:lnTo>
                      <a:pt x="179" y="327"/>
                    </a:lnTo>
                    <a:lnTo>
                      <a:pt x="284" y="327"/>
                    </a:lnTo>
                    <a:lnTo>
                      <a:pt x="300" y="324"/>
                    </a:lnTo>
                    <a:lnTo>
                      <a:pt x="315" y="314"/>
                    </a:lnTo>
                    <a:lnTo>
                      <a:pt x="324" y="301"/>
                    </a:lnTo>
                    <a:lnTo>
                      <a:pt x="328" y="283"/>
                    </a:lnTo>
                    <a:lnTo>
                      <a:pt x="328" y="223"/>
                    </a:lnTo>
                    <a:lnTo>
                      <a:pt x="324" y="205"/>
                    </a:lnTo>
                    <a:lnTo>
                      <a:pt x="315" y="192"/>
                    </a:lnTo>
                    <a:lnTo>
                      <a:pt x="300" y="182"/>
                    </a:lnTo>
                    <a:lnTo>
                      <a:pt x="284" y="179"/>
                    </a:lnTo>
                    <a:lnTo>
                      <a:pt x="179" y="179"/>
                    </a:lnTo>
                    <a:close/>
                    <a:moveTo>
                      <a:pt x="90" y="0"/>
                    </a:moveTo>
                    <a:lnTo>
                      <a:pt x="284" y="0"/>
                    </a:lnTo>
                    <a:lnTo>
                      <a:pt x="324" y="4"/>
                    </a:lnTo>
                    <a:lnTo>
                      <a:pt x="362" y="14"/>
                    </a:lnTo>
                    <a:lnTo>
                      <a:pt x="397" y="30"/>
                    </a:lnTo>
                    <a:lnTo>
                      <a:pt x="428" y="52"/>
                    </a:lnTo>
                    <a:lnTo>
                      <a:pt x="455" y="79"/>
                    </a:lnTo>
                    <a:lnTo>
                      <a:pt x="476" y="110"/>
                    </a:lnTo>
                    <a:lnTo>
                      <a:pt x="494" y="145"/>
                    </a:lnTo>
                    <a:lnTo>
                      <a:pt x="503" y="183"/>
                    </a:lnTo>
                    <a:lnTo>
                      <a:pt x="507" y="223"/>
                    </a:lnTo>
                    <a:lnTo>
                      <a:pt x="507" y="283"/>
                    </a:lnTo>
                    <a:lnTo>
                      <a:pt x="503" y="320"/>
                    </a:lnTo>
                    <a:lnTo>
                      <a:pt x="495" y="356"/>
                    </a:lnTo>
                    <a:lnTo>
                      <a:pt x="481" y="388"/>
                    </a:lnTo>
                    <a:lnTo>
                      <a:pt x="461" y="418"/>
                    </a:lnTo>
                    <a:lnTo>
                      <a:pt x="438" y="444"/>
                    </a:lnTo>
                    <a:lnTo>
                      <a:pt x="411" y="466"/>
                    </a:lnTo>
                    <a:lnTo>
                      <a:pt x="380" y="485"/>
                    </a:lnTo>
                    <a:lnTo>
                      <a:pt x="346" y="497"/>
                    </a:lnTo>
                    <a:lnTo>
                      <a:pt x="310" y="505"/>
                    </a:lnTo>
                    <a:lnTo>
                      <a:pt x="482" y="682"/>
                    </a:lnTo>
                    <a:lnTo>
                      <a:pt x="496" y="701"/>
                    </a:lnTo>
                    <a:lnTo>
                      <a:pt x="505" y="722"/>
                    </a:lnTo>
                    <a:lnTo>
                      <a:pt x="507" y="746"/>
                    </a:lnTo>
                    <a:lnTo>
                      <a:pt x="503" y="768"/>
                    </a:lnTo>
                    <a:lnTo>
                      <a:pt x="495" y="790"/>
                    </a:lnTo>
                    <a:lnTo>
                      <a:pt x="480" y="809"/>
                    </a:lnTo>
                    <a:lnTo>
                      <a:pt x="461" y="823"/>
                    </a:lnTo>
                    <a:lnTo>
                      <a:pt x="439" y="831"/>
                    </a:lnTo>
                    <a:lnTo>
                      <a:pt x="418" y="834"/>
                    </a:lnTo>
                    <a:lnTo>
                      <a:pt x="399" y="832"/>
                    </a:lnTo>
                    <a:lnTo>
                      <a:pt x="383" y="827"/>
                    </a:lnTo>
                    <a:lnTo>
                      <a:pt x="367" y="819"/>
                    </a:lnTo>
                    <a:lnTo>
                      <a:pt x="352" y="806"/>
                    </a:lnTo>
                    <a:lnTo>
                      <a:pt x="179" y="627"/>
                    </a:lnTo>
                    <a:lnTo>
                      <a:pt x="179" y="745"/>
                    </a:lnTo>
                    <a:lnTo>
                      <a:pt x="177" y="768"/>
                    </a:lnTo>
                    <a:lnTo>
                      <a:pt x="167" y="789"/>
                    </a:lnTo>
                    <a:lnTo>
                      <a:pt x="153" y="808"/>
                    </a:lnTo>
                    <a:lnTo>
                      <a:pt x="134" y="821"/>
                    </a:lnTo>
                    <a:lnTo>
                      <a:pt x="113" y="830"/>
                    </a:lnTo>
                    <a:lnTo>
                      <a:pt x="90" y="834"/>
                    </a:lnTo>
                    <a:lnTo>
                      <a:pt x="66" y="830"/>
                    </a:lnTo>
                    <a:lnTo>
                      <a:pt x="44" y="821"/>
                    </a:lnTo>
                    <a:lnTo>
                      <a:pt x="27" y="808"/>
                    </a:lnTo>
                    <a:lnTo>
                      <a:pt x="12" y="789"/>
                    </a:lnTo>
                    <a:lnTo>
                      <a:pt x="3" y="768"/>
                    </a:lnTo>
                    <a:lnTo>
                      <a:pt x="0" y="745"/>
                    </a:lnTo>
                    <a:lnTo>
                      <a:pt x="0" y="89"/>
                    </a:lnTo>
                    <a:lnTo>
                      <a:pt x="3" y="66"/>
                    </a:lnTo>
                    <a:lnTo>
                      <a:pt x="12" y="45"/>
                    </a:lnTo>
                    <a:lnTo>
                      <a:pt x="27" y="26"/>
                    </a:lnTo>
                    <a:lnTo>
                      <a:pt x="44" y="12"/>
                    </a:lnTo>
                    <a:lnTo>
                      <a:pt x="66" y="3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64" name="Freeform 10"/>
              <p:cNvSpPr/>
              <p:nvPr/>
            </p:nvSpPr>
            <p:spPr bwMode="auto">
              <a:xfrm>
                <a:off x="-4948238" y="5472113"/>
                <a:ext cx="401638" cy="660400"/>
              </a:xfrm>
              <a:custGeom>
                <a:avLst/>
                <a:gdLst>
                  <a:gd name="T0" fmla="*/ 417 w 507"/>
                  <a:gd name="T1" fmla="*/ 0 h 834"/>
                  <a:gd name="T2" fmla="*/ 463 w 507"/>
                  <a:gd name="T3" fmla="*/ 12 h 834"/>
                  <a:gd name="T4" fmla="*/ 495 w 507"/>
                  <a:gd name="T5" fmla="*/ 45 h 834"/>
                  <a:gd name="T6" fmla="*/ 507 w 507"/>
                  <a:gd name="T7" fmla="*/ 89 h 834"/>
                  <a:gd name="T8" fmla="*/ 495 w 507"/>
                  <a:gd name="T9" fmla="*/ 135 h 834"/>
                  <a:gd name="T10" fmla="*/ 463 w 507"/>
                  <a:gd name="T11" fmla="*/ 167 h 834"/>
                  <a:gd name="T12" fmla="*/ 417 w 507"/>
                  <a:gd name="T13" fmla="*/ 179 h 834"/>
                  <a:gd name="T14" fmla="*/ 190 w 507"/>
                  <a:gd name="T15" fmla="*/ 179 h 834"/>
                  <a:gd name="T16" fmla="*/ 182 w 507"/>
                  <a:gd name="T17" fmla="*/ 184 h 834"/>
                  <a:gd name="T18" fmla="*/ 180 w 507"/>
                  <a:gd name="T19" fmla="*/ 193 h 834"/>
                  <a:gd name="T20" fmla="*/ 417 w 507"/>
                  <a:gd name="T21" fmla="*/ 327 h 834"/>
                  <a:gd name="T22" fmla="*/ 463 w 507"/>
                  <a:gd name="T23" fmla="*/ 339 h 834"/>
                  <a:gd name="T24" fmla="*/ 495 w 507"/>
                  <a:gd name="T25" fmla="*/ 371 h 834"/>
                  <a:gd name="T26" fmla="*/ 507 w 507"/>
                  <a:gd name="T27" fmla="*/ 417 h 834"/>
                  <a:gd name="T28" fmla="*/ 495 w 507"/>
                  <a:gd name="T29" fmla="*/ 461 h 834"/>
                  <a:gd name="T30" fmla="*/ 463 w 507"/>
                  <a:gd name="T31" fmla="*/ 494 h 834"/>
                  <a:gd name="T32" fmla="*/ 417 w 507"/>
                  <a:gd name="T33" fmla="*/ 506 h 834"/>
                  <a:gd name="T34" fmla="*/ 180 w 507"/>
                  <a:gd name="T35" fmla="*/ 640 h 834"/>
                  <a:gd name="T36" fmla="*/ 182 w 507"/>
                  <a:gd name="T37" fmla="*/ 648 h 834"/>
                  <a:gd name="T38" fmla="*/ 190 w 507"/>
                  <a:gd name="T39" fmla="*/ 654 h 834"/>
                  <a:gd name="T40" fmla="*/ 417 w 507"/>
                  <a:gd name="T41" fmla="*/ 654 h 834"/>
                  <a:gd name="T42" fmla="*/ 463 w 507"/>
                  <a:gd name="T43" fmla="*/ 667 h 834"/>
                  <a:gd name="T44" fmla="*/ 495 w 507"/>
                  <a:gd name="T45" fmla="*/ 699 h 834"/>
                  <a:gd name="T46" fmla="*/ 507 w 507"/>
                  <a:gd name="T47" fmla="*/ 745 h 834"/>
                  <a:gd name="T48" fmla="*/ 495 w 507"/>
                  <a:gd name="T49" fmla="*/ 789 h 834"/>
                  <a:gd name="T50" fmla="*/ 463 w 507"/>
                  <a:gd name="T51" fmla="*/ 821 h 834"/>
                  <a:gd name="T52" fmla="*/ 417 w 507"/>
                  <a:gd name="T53" fmla="*/ 834 h 834"/>
                  <a:gd name="T54" fmla="*/ 159 w 507"/>
                  <a:gd name="T55" fmla="*/ 831 h 834"/>
                  <a:gd name="T56" fmla="*/ 97 w 507"/>
                  <a:gd name="T57" fmla="*/ 808 h 834"/>
                  <a:gd name="T58" fmla="*/ 46 w 507"/>
                  <a:gd name="T59" fmla="*/ 764 h 834"/>
                  <a:gd name="T60" fmla="*/ 13 w 507"/>
                  <a:gd name="T61" fmla="*/ 708 h 834"/>
                  <a:gd name="T62" fmla="*/ 0 w 507"/>
                  <a:gd name="T63" fmla="*/ 640 h 834"/>
                  <a:gd name="T64" fmla="*/ 3 w 507"/>
                  <a:gd name="T65" fmla="*/ 158 h 834"/>
                  <a:gd name="T66" fmla="*/ 26 w 507"/>
                  <a:gd name="T67" fmla="*/ 95 h 834"/>
                  <a:gd name="T68" fmla="*/ 69 w 507"/>
                  <a:gd name="T69" fmla="*/ 46 h 834"/>
                  <a:gd name="T70" fmla="*/ 126 w 507"/>
                  <a:gd name="T71" fmla="*/ 11 h 834"/>
                  <a:gd name="T72" fmla="*/ 195 w 507"/>
                  <a:gd name="T73" fmla="*/ 0 h 8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07" h="834">
                    <a:moveTo>
                      <a:pt x="195" y="0"/>
                    </a:moveTo>
                    <a:lnTo>
                      <a:pt x="417" y="0"/>
                    </a:lnTo>
                    <a:lnTo>
                      <a:pt x="441" y="3"/>
                    </a:lnTo>
                    <a:lnTo>
                      <a:pt x="463" y="12"/>
                    </a:lnTo>
                    <a:lnTo>
                      <a:pt x="481" y="26"/>
                    </a:lnTo>
                    <a:lnTo>
                      <a:pt x="495" y="45"/>
                    </a:lnTo>
                    <a:lnTo>
                      <a:pt x="504" y="66"/>
                    </a:lnTo>
                    <a:lnTo>
                      <a:pt x="507" y="89"/>
                    </a:lnTo>
                    <a:lnTo>
                      <a:pt x="504" y="113"/>
                    </a:lnTo>
                    <a:lnTo>
                      <a:pt x="495" y="135"/>
                    </a:lnTo>
                    <a:lnTo>
                      <a:pt x="481" y="152"/>
                    </a:lnTo>
                    <a:lnTo>
                      <a:pt x="463" y="167"/>
                    </a:lnTo>
                    <a:lnTo>
                      <a:pt x="441" y="176"/>
                    </a:lnTo>
                    <a:lnTo>
                      <a:pt x="417" y="179"/>
                    </a:lnTo>
                    <a:lnTo>
                      <a:pt x="195" y="179"/>
                    </a:lnTo>
                    <a:lnTo>
                      <a:pt x="190" y="179"/>
                    </a:lnTo>
                    <a:lnTo>
                      <a:pt x="186" y="182"/>
                    </a:lnTo>
                    <a:lnTo>
                      <a:pt x="182" y="184"/>
                    </a:lnTo>
                    <a:lnTo>
                      <a:pt x="180" y="189"/>
                    </a:lnTo>
                    <a:lnTo>
                      <a:pt x="180" y="193"/>
                    </a:lnTo>
                    <a:lnTo>
                      <a:pt x="180" y="327"/>
                    </a:lnTo>
                    <a:lnTo>
                      <a:pt x="417" y="327"/>
                    </a:lnTo>
                    <a:lnTo>
                      <a:pt x="441" y="330"/>
                    </a:lnTo>
                    <a:lnTo>
                      <a:pt x="463" y="339"/>
                    </a:lnTo>
                    <a:lnTo>
                      <a:pt x="481" y="354"/>
                    </a:lnTo>
                    <a:lnTo>
                      <a:pt x="495" y="371"/>
                    </a:lnTo>
                    <a:lnTo>
                      <a:pt x="504" y="393"/>
                    </a:lnTo>
                    <a:lnTo>
                      <a:pt x="507" y="417"/>
                    </a:lnTo>
                    <a:lnTo>
                      <a:pt x="504" y="440"/>
                    </a:lnTo>
                    <a:lnTo>
                      <a:pt x="495" y="461"/>
                    </a:lnTo>
                    <a:lnTo>
                      <a:pt x="481" y="480"/>
                    </a:lnTo>
                    <a:lnTo>
                      <a:pt x="463" y="494"/>
                    </a:lnTo>
                    <a:lnTo>
                      <a:pt x="441" y="503"/>
                    </a:lnTo>
                    <a:lnTo>
                      <a:pt x="417" y="506"/>
                    </a:lnTo>
                    <a:lnTo>
                      <a:pt x="180" y="506"/>
                    </a:lnTo>
                    <a:lnTo>
                      <a:pt x="180" y="640"/>
                    </a:lnTo>
                    <a:lnTo>
                      <a:pt x="180" y="644"/>
                    </a:lnTo>
                    <a:lnTo>
                      <a:pt x="182" y="648"/>
                    </a:lnTo>
                    <a:lnTo>
                      <a:pt x="186" y="652"/>
                    </a:lnTo>
                    <a:lnTo>
                      <a:pt x="190" y="654"/>
                    </a:lnTo>
                    <a:lnTo>
                      <a:pt x="195" y="654"/>
                    </a:lnTo>
                    <a:lnTo>
                      <a:pt x="417" y="654"/>
                    </a:lnTo>
                    <a:lnTo>
                      <a:pt x="441" y="658"/>
                    </a:lnTo>
                    <a:lnTo>
                      <a:pt x="463" y="667"/>
                    </a:lnTo>
                    <a:lnTo>
                      <a:pt x="481" y="680"/>
                    </a:lnTo>
                    <a:lnTo>
                      <a:pt x="495" y="699"/>
                    </a:lnTo>
                    <a:lnTo>
                      <a:pt x="504" y="720"/>
                    </a:lnTo>
                    <a:lnTo>
                      <a:pt x="507" y="745"/>
                    </a:lnTo>
                    <a:lnTo>
                      <a:pt x="504" y="768"/>
                    </a:lnTo>
                    <a:lnTo>
                      <a:pt x="495" y="789"/>
                    </a:lnTo>
                    <a:lnTo>
                      <a:pt x="481" y="808"/>
                    </a:lnTo>
                    <a:lnTo>
                      <a:pt x="463" y="821"/>
                    </a:lnTo>
                    <a:lnTo>
                      <a:pt x="441" y="830"/>
                    </a:lnTo>
                    <a:lnTo>
                      <a:pt x="417" y="834"/>
                    </a:lnTo>
                    <a:lnTo>
                      <a:pt x="195" y="834"/>
                    </a:lnTo>
                    <a:lnTo>
                      <a:pt x="159" y="831"/>
                    </a:lnTo>
                    <a:lnTo>
                      <a:pt x="126" y="821"/>
                    </a:lnTo>
                    <a:lnTo>
                      <a:pt x="97" y="808"/>
                    </a:lnTo>
                    <a:lnTo>
                      <a:pt x="69" y="788"/>
                    </a:lnTo>
                    <a:lnTo>
                      <a:pt x="46" y="764"/>
                    </a:lnTo>
                    <a:lnTo>
                      <a:pt x="26" y="737"/>
                    </a:lnTo>
                    <a:lnTo>
                      <a:pt x="13" y="708"/>
                    </a:lnTo>
                    <a:lnTo>
                      <a:pt x="3" y="674"/>
                    </a:lnTo>
                    <a:lnTo>
                      <a:pt x="0" y="640"/>
                    </a:lnTo>
                    <a:lnTo>
                      <a:pt x="0" y="193"/>
                    </a:lnTo>
                    <a:lnTo>
                      <a:pt x="3" y="158"/>
                    </a:lnTo>
                    <a:lnTo>
                      <a:pt x="13" y="126"/>
                    </a:lnTo>
                    <a:lnTo>
                      <a:pt x="26" y="95"/>
                    </a:lnTo>
                    <a:lnTo>
                      <a:pt x="46" y="68"/>
                    </a:lnTo>
                    <a:lnTo>
                      <a:pt x="69" y="46"/>
                    </a:lnTo>
                    <a:lnTo>
                      <a:pt x="97" y="26"/>
                    </a:lnTo>
                    <a:lnTo>
                      <a:pt x="126" y="11"/>
                    </a:lnTo>
                    <a:lnTo>
                      <a:pt x="159" y="3"/>
                    </a:lnTo>
                    <a:lnTo>
                      <a:pt x="19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65" name="Freeform 11"/>
              <p:cNvSpPr/>
              <p:nvPr/>
            </p:nvSpPr>
            <p:spPr bwMode="auto">
              <a:xfrm>
                <a:off x="-4011613" y="5472113"/>
                <a:ext cx="403225" cy="660400"/>
              </a:xfrm>
              <a:custGeom>
                <a:avLst/>
                <a:gdLst>
                  <a:gd name="T0" fmla="*/ 89 w 508"/>
                  <a:gd name="T1" fmla="*/ 0 h 834"/>
                  <a:gd name="T2" fmla="*/ 417 w 508"/>
                  <a:gd name="T3" fmla="*/ 0 h 834"/>
                  <a:gd name="T4" fmla="*/ 441 w 508"/>
                  <a:gd name="T5" fmla="*/ 3 h 834"/>
                  <a:gd name="T6" fmla="*/ 463 w 508"/>
                  <a:gd name="T7" fmla="*/ 12 h 834"/>
                  <a:gd name="T8" fmla="*/ 480 w 508"/>
                  <a:gd name="T9" fmla="*/ 26 h 834"/>
                  <a:gd name="T10" fmla="*/ 495 w 508"/>
                  <a:gd name="T11" fmla="*/ 45 h 834"/>
                  <a:gd name="T12" fmla="*/ 504 w 508"/>
                  <a:gd name="T13" fmla="*/ 66 h 834"/>
                  <a:gd name="T14" fmla="*/ 508 w 508"/>
                  <a:gd name="T15" fmla="*/ 89 h 834"/>
                  <a:gd name="T16" fmla="*/ 504 w 508"/>
                  <a:gd name="T17" fmla="*/ 113 h 834"/>
                  <a:gd name="T18" fmla="*/ 495 w 508"/>
                  <a:gd name="T19" fmla="*/ 135 h 834"/>
                  <a:gd name="T20" fmla="*/ 480 w 508"/>
                  <a:gd name="T21" fmla="*/ 152 h 834"/>
                  <a:gd name="T22" fmla="*/ 463 w 508"/>
                  <a:gd name="T23" fmla="*/ 167 h 834"/>
                  <a:gd name="T24" fmla="*/ 441 w 508"/>
                  <a:gd name="T25" fmla="*/ 176 h 834"/>
                  <a:gd name="T26" fmla="*/ 417 w 508"/>
                  <a:gd name="T27" fmla="*/ 179 h 834"/>
                  <a:gd name="T28" fmla="*/ 343 w 508"/>
                  <a:gd name="T29" fmla="*/ 179 h 834"/>
                  <a:gd name="T30" fmla="*/ 343 w 508"/>
                  <a:gd name="T31" fmla="*/ 745 h 834"/>
                  <a:gd name="T32" fmla="*/ 341 w 508"/>
                  <a:gd name="T33" fmla="*/ 768 h 834"/>
                  <a:gd name="T34" fmla="*/ 331 w 508"/>
                  <a:gd name="T35" fmla="*/ 789 h 834"/>
                  <a:gd name="T36" fmla="*/ 317 w 508"/>
                  <a:gd name="T37" fmla="*/ 808 h 834"/>
                  <a:gd name="T38" fmla="*/ 298 w 508"/>
                  <a:gd name="T39" fmla="*/ 821 h 834"/>
                  <a:gd name="T40" fmla="*/ 277 w 508"/>
                  <a:gd name="T41" fmla="*/ 830 h 834"/>
                  <a:gd name="T42" fmla="*/ 254 w 508"/>
                  <a:gd name="T43" fmla="*/ 834 h 834"/>
                  <a:gd name="T44" fmla="*/ 229 w 508"/>
                  <a:gd name="T45" fmla="*/ 830 h 834"/>
                  <a:gd name="T46" fmla="*/ 208 w 508"/>
                  <a:gd name="T47" fmla="*/ 821 h 834"/>
                  <a:gd name="T48" fmla="*/ 190 w 508"/>
                  <a:gd name="T49" fmla="*/ 808 h 834"/>
                  <a:gd name="T50" fmla="*/ 176 w 508"/>
                  <a:gd name="T51" fmla="*/ 789 h 834"/>
                  <a:gd name="T52" fmla="*/ 167 w 508"/>
                  <a:gd name="T53" fmla="*/ 768 h 834"/>
                  <a:gd name="T54" fmla="*/ 164 w 508"/>
                  <a:gd name="T55" fmla="*/ 745 h 834"/>
                  <a:gd name="T56" fmla="*/ 164 w 508"/>
                  <a:gd name="T57" fmla="*/ 179 h 834"/>
                  <a:gd name="T58" fmla="*/ 89 w 508"/>
                  <a:gd name="T59" fmla="*/ 179 h 834"/>
                  <a:gd name="T60" fmla="*/ 66 w 508"/>
                  <a:gd name="T61" fmla="*/ 176 h 834"/>
                  <a:gd name="T62" fmla="*/ 45 w 508"/>
                  <a:gd name="T63" fmla="*/ 167 h 834"/>
                  <a:gd name="T64" fmla="*/ 26 w 508"/>
                  <a:gd name="T65" fmla="*/ 152 h 834"/>
                  <a:gd name="T66" fmla="*/ 12 w 508"/>
                  <a:gd name="T67" fmla="*/ 135 h 834"/>
                  <a:gd name="T68" fmla="*/ 3 w 508"/>
                  <a:gd name="T69" fmla="*/ 113 h 834"/>
                  <a:gd name="T70" fmla="*/ 0 w 508"/>
                  <a:gd name="T71" fmla="*/ 89 h 834"/>
                  <a:gd name="T72" fmla="*/ 3 w 508"/>
                  <a:gd name="T73" fmla="*/ 66 h 834"/>
                  <a:gd name="T74" fmla="*/ 12 w 508"/>
                  <a:gd name="T75" fmla="*/ 45 h 834"/>
                  <a:gd name="T76" fmla="*/ 26 w 508"/>
                  <a:gd name="T77" fmla="*/ 26 h 834"/>
                  <a:gd name="T78" fmla="*/ 45 w 508"/>
                  <a:gd name="T79" fmla="*/ 12 h 834"/>
                  <a:gd name="T80" fmla="*/ 66 w 508"/>
                  <a:gd name="T81" fmla="*/ 3 h 834"/>
                  <a:gd name="T82" fmla="*/ 89 w 508"/>
                  <a:gd name="T83" fmla="*/ 0 h 8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08" h="834">
                    <a:moveTo>
                      <a:pt x="89" y="0"/>
                    </a:moveTo>
                    <a:lnTo>
                      <a:pt x="417" y="0"/>
                    </a:lnTo>
                    <a:lnTo>
                      <a:pt x="441" y="3"/>
                    </a:lnTo>
                    <a:lnTo>
                      <a:pt x="463" y="12"/>
                    </a:lnTo>
                    <a:lnTo>
                      <a:pt x="480" y="26"/>
                    </a:lnTo>
                    <a:lnTo>
                      <a:pt x="495" y="45"/>
                    </a:lnTo>
                    <a:lnTo>
                      <a:pt x="504" y="66"/>
                    </a:lnTo>
                    <a:lnTo>
                      <a:pt x="508" y="89"/>
                    </a:lnTo>
                    <a:lnTo>
                      <a:pt x="504" y="113"/>
                    </a:lnTo>
                    <a:lnTo>
                      <a:pt x="495" y="135"/>
                    </a:lnTo>
                    <a:lnTo>
                      <a:pt x="480" y="152"/>
                    </a:lnTo>
                    <a:lnTo>
                      <a:pt x="463" y="167"/>
                    </a:lnTo>
                    <a:lnTo>
                      <a:pt x="441" y="176"/>
                    </a:lnTo>
                    <a:lnTo>
                      <a:pt x="417" y="179"/>
                    </a:lnTo>
                    <a:lnTo>
                      <a:pt x="343" y="179"/>
                    </a:lnTo>
                    <a:lnTo>
                      <a:pt x="343" y="745"/>
                    </a:lnTo>
                    <a:lnTo>
                      <a:pt x="341" y="768"/>
                    </a:lnTo>
                    <a:lnTo>
                      <a:pt x="331" y="789"/>
                    </a:lnTo>
                    <a:lnTo>
                      <a:pt x="317" y="808"/>
                    </a:lnTo>
                    <a:lnTo>
                      <a:pt x="298" y="821"/>
                    </a:lnTo>
                    <a:lnTo>
                      <a:pt x="277" y="830"/>
                    </a:lnTo>
                    <a:lnTo>
                      <a:pt x="254" y="834"/>
                    </a:lnTo>
                    <a:lnTo>
                      <a:pt x="229" y="830"/>
                    </a:lnTo>
                    <a:lnTo>
                      <a:pt x="208" y="821"/>
                    </a:lnTo>
                    <a:lnTo>
                      <a:pt x="190" y="808"/>
                    </a:lnTo>
                    <a:lnTo>
                      <a:pt x="176" y="789"/>
                    </a:lnTo>
                    <a:lnTo>
                      <a:pt x="167" y="768"/>
                    </a:lnTo>
                    <a:lnTo>
                      <a:pt x="164" y="745"/>
                    </a:lnTo>
                    <a:lnTo>
                      <a:pt x="164" y="179"/>
                    </a:lnTo>
                    <a:lnTo>
                      <a:pt x="89" y="179"/>
                    </a:lnTo>
                    <a:lnTo>
                      <a:pt x="66" y="176"/>
                    </a:lnTo>
                    <a:lnTo>
                      <a:pt x="45" y="167"/>
                    </a:lnTo>
                    <a:lnTo>
                      <a:pt x="26" y="152"/>
                    </a:lnTo>
                    <a:lnTo>
                      <a:pt x="12" y="135"/>
                    </a:lnTo>
                    <a:lnTo>
                      <a:pt x="3" y="113"/>
                    </a:lnTo>
                    <a:lnTo>
                      <a:pt x="0" y="89"/>
                    </a:lnTo>
                    <a:lnTo>
                      <a:pt x="3" y="66"/>
                    </a:lnTo>
                    <a:lnTo>
                      <a:pt x="12" y="45"/>
                    </a:lnTo>
                    <a:lnTo>
                      <a:pt x="26" y="26"/>
                    </a:lnTo>
                    <a:lnTo>
                      <a:pt x="45" y="12"/>
                    </a:lnTo>
                    <a:lnTo>
                      <a:pt x="66" y="3"/>
                    </a:lnTo>
                    <a:lnTo>
                      <a:pt x="8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66" name="Freeform 12"/>
              <p:cNvSpPr/>
              <p:nvPr/>
            </p:nvSpPr>
            <p:spPr bwMode="auto">
              <a:xfrm>
                <a:off x="-4479926" y="5472113"/>
                <a:ext cx="403225" cy="660400"/>
              </a:xfrm>
              <a:custGeom>
                <a:avLst/>
                <a:gdLst>
                  <a:gd name="T0" fmla="*/ 419 w 508"/>
                  <a:gd name="T1" fmla="*/ 0 h 834"/>
                  <a:gd name="T2" fmla="*/ 442 w 508"/>
                  <a:gd name="T3" fmla="*/ 3 h 834"/>
                  <a:gd name="T4" fmla="*/ 464 w 508"/>
                  <a:gd name="T5" fmla="*/ 12 h 834"/>
                  <a:gd name="T6" fmla="*/ 482 w 508"/>
                  <a:gd name="T7" fmla="*/ 26 h 834"/>
                  <a:gd name="T8" fmla="*/ 496 w 508"/>
                  <a:gd name="T9" fmla="*/ 45 h 834"/>
                  <a:gd name="T10" fmla="*/ 504 w 508"/>
                  <a:gd name="T11" fmla="*/ 66 h 834"/>
                  <a:gd name="T12" fmla="*/ 508 w 508"/>
                  <a:gd name="T13" fmla="*/ 89 h 834"/>
                  <a:gd name="T14" fmla="*/ 508 w 508"/>
                  <a:gd name="T15" fmla="*/ 745 h 834"/>
                  <a:gd name="T16" fmla="*/ 504 w 508"/>
                  <a:gd name="T17" fmla="*/ 768 h 834"/>
                  <a:gd name="T18" fmla="*/ 496 w 508"/>
                  <a:gd name="T19" fmla="*/ 790 h 834"/>
                  <a:gd name="T20" fmla="*/ 481 w 508"/>
                  <a:gd name="T21" fmla="*/ 809 h 834"/>
                  <a:gd name="T22" fmla="*/ 462 w 508"/>
                  <a:gd name="T23" fmla="*/ 823 h 834"/>
                  <a:gd name="T24" fmla="*/ 439 w 508"/>
                  <a:gd name="T25" fmla="*/ 831 h 834"/>
                  <a:gd name="T26" fmla="*/ 419 w 508"/>
                  <a:gd name="T27" fmla="*/ 834 h 834"/>
                  <a:gd name="T28" fmla="*/ 399 w 508"/>
                  <a:gd name="T29" fmla="*/ 831 h 834"/>
                  <a:gd name="T30" fmla="*/ 381 w 508"/>
                  <a:gd name="T31" fmla="*/ 825 h 834"/>
                  <a:gd name="T32" fmla="*/ 363 w 508"/>
                  <a:gd name="T33" fmla="*/ 815 h 834"/>
                  <a:gd name="T34" fmla="*/ 350 w 508"/>
                  <a:gd name="T35" fmla="*/ 802 h 834"/>
                  <a:gd name="T36" fmla="*/ 338 w 508"/>
                  <a:gd name="T37" fmla="*/ 784 h 834"/>
                  <a:gd name="T38" fmla="*/ 180 w 508"/>
                  <a:gd name="T39" fmla="*/ 469 h 834"/>
                  <a:gd name="T40" fmla="*/ 180 w 508"/>
                  <a:gd name="T41" fmla="*/ 745 h 834"/>
                  <a:gd name="T42" fmla="*/ 178 w 508"/>
                  <a:gd name="T43" fmla="*/ 768 h 834"/>
                  <a:gd name="T44" fmla="*/ 168 w 508"/>
                  <a:gd name="T45" fmla="*/ 789 h 834"/>
                  <a:gd name="T46" fmla="*/ 154 w 508"/>
                  <a:gd name="T47" fmla="*/ 808 h 834"/>
                  <a:gd name="T48" fmla="*/ 135 w 508"/>
                  <a:gd name="T49" fmla="*/ 821 h 834"/>
                  <a:gd name="T50" fmla="*/ 114 w 508"/>
                  <a:gd name="T51" fmla="*/ 830 h 834"/>
                  <a:gd name="T52" fmla="*/ 91 w 508"/>
                  <a:gd name="T53" fmla="*/ 834 h 834"/>
                  <a:gd name="T54" fmla="*/ 67 w 508"/>
                  <a:gd name="T55" fmla="*/ 830 h 834"/>
                  <a:gd name="T56" fmla="*/ 45 w 508"/>
                  <a:gd name="T57" fmla="*/ 821 h 834"/>
                  <a:gd name="T58" fmla="*/ 28 w 508"/>
                  <a:gd name="T59" fmla="*/ 808 h 834"/>
                  <a:gd name="T60" fmla="*/ 13 w 508"/>
                  <a:gd name="T61" fmla="*/ 789 h 834"/>
                  <a:gd name="T62" fmla="*/ 4 w 508"/>
                  <a:gd name="T63" fmla="*/ 768 h 834"/>
                  <a:gd name="T64" fmla="*/ 0 w 508"/>
                  <a:gd name="T65" fmla="*/ 745 h 834"/>
                  <a:gd name="T66" fmla="*/ 0 w 508"/>
                  <a:gd name="T67" fmla="*/ 89 h 834"/>
                  <a:gd name="T68" fmla="*/ 4 w 508"/>
                  <a:gd name="T69" fmla="*/ 66 h 834"/>
                  <a:gd name="T70" fmla="*/ 14 w 508"/>
                  <a:gd name="T71" fmla="*/ 43 h 834"/>
                  <a:gd name="T72" fmla="*/ 28 w 508"/>
                  <a:gd name="T73" fmla="*/ 25 h 834"/>
                  <a:gd name="T74" fmla="*/ 48 w 508"/>
                  <a:gd name="T75" fmla="*/ 11 h 834"/>
                  <a:gd name="T76" fmla="*/ 70 w 508"/>
                  <a:gd name="T77" fmla="*/ 3 h 834"/>
                  <a:gd name="T78" fmla="*/ 95 w 508"/>
                  <a:gd name="T79" fmla="*/ 0 h 834"/>
                  <a:gd name="T80" fmla="*/ 118 w 508"/>
                  <a:gd name="T81" fmla="*/ 4 h 834"/>
                  <a:gd name="T82" fmla="*/ 139 w 508"/>
                  <a:gd name="T83" fmla="*/ 14 h 834"/>
                  <a:gd name="T84" fmla="*/ 158 w 508"/>
                  <a:gd name="T85" fmla="*/ 29 h 834"/>
                  <a:gd name="T86" fmla="*/ 171 w 508"/>
                  <a:gd name="T87" fmla="*/ 50 h 834"/>
                  <a:gd name="T88" fmla="*/ 329 w 508"/>
                  <a:gd name="T89" fmla="*/ 365 h 834"/>
                  <a:gd name="T90" fmla="*/ 329 w 508"/>
                  <a:gd name="T91" fmla="*/ 89 h 834"/>
                  <a:gd name="T92" fmla="*/ 332 w 508"/>
                  <a:gd name="T93" fmla="*/ 66 h 834"/>
                  <a:gd name="T94" fmla="*/ 341 w 508"/>
                  <a:gd name="T95" fmla="*/ 45 h 834"/>
                  <a:gd name="T96" fmla="*/ 355 w 508"/>
                  <a:gd name="T97" fmla="*/ 26 h 834"/>
                  <a:gd name="T98" fmla="*/ 373 w 508"/>
                  <a:gd name="T99" fmla="*/ 12 h 834"/>
                  <a:gd name="T100" fmla="*/ 394 w 508"/>
                  <a:gd name="T101" fmla="*/ 3 h 834"/>
                  <a:gd name="T102" fmla="*/ 419 w 508"/>
                  <a:gd name="T103" fmla="*/ 0 h 8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08" h="834">
                    <a:moveTo>
                      <a:pt x="419" y="0"/>
                    </a:moveTo>
                    <a:lnTo>
                      <a:pt x="442" y="3"/>
                    </a:lnTo>
                    <a:lnTo>
                      <a:pt x="464" y="12"/>
                    </a:lnTo>
                    <a:lnTo>
                      <a:pt x="482" y="26"/>
                    </a:lnTo>
                    <a:lnTo>
                      <a:pt x="496" y="45"/>
                    </a:lnTo>
                    <a:lnTo>
                      <a:pt x="504" y="66"/>
                    </a:lnTo>
                    <a:lnTo>
                      <a:pt x="508" y="89"/>
                    </a:lnTo>
                    <a:lnTo>
                      <a:pt x="508" y="745"/>
                    </a:lnTo>
                    <a:lnTo>
                      <a:pt x="504" y="768"/>
                    </a:lnTo>
                    <a:lnTo>
                      <a:pt x="496" y="790"/>
                    </a:lnTo>
                    <a:lnTo>
                      <a:pt x="481" y="809"/>
                    </a:lnTo>
                    <a:lnTo>
                      <a:pt x="462" y="823"/>
                    </a:lnTo>
                    <a:lnTo>
                      <a:pt x="439" y="831"/>
                    </a:lnTo>
                    <a:lnTo>
                      <a:pt x="419" y="834"/>
                    </a:lnTo>
                    <a:lnTo>
                      <a:pt x="399" y="831"/>
                    </a:lnTo>
                    <a:lnTo>
                      <a:pt x="381" y="825"/>
                    </a:lnTo>
                    <a:lnTo>
                      <a:pt x="363" y="815"/>
                    </a:lnTo>
                    <a:lnTo>
                      <a:pt x="350" y="802"/>
                    </a:lnTo>
                    <a:lnTo>
                      <a:pt x="338" y="784"/>
                    </a:lnTo>
                    <a:lnTo>
                      <a:pt x="180" y="469"/>
                    </a:lnTo>
                    <a:lnTo>
                      <a:pt x="180" y="745"/>
                    </a:lnTo>
                    <a:lnTo>
                      <a:pt x="178" y="768"/>
                    </a:lnTo>
                    <a:lnTo>
                      <a:pt x="168" y="789"/>
                    </a:lnTo>
                    <a:lnTo>
                      <a:pt x="154" y="808"/>
                    </a:lnTo>
                    <a:lnTo>
                      <a:pt x="135" y="821"/>
                    </a:lnTo>
                    <a:lnTo>
                      <a:pt x="114" y="830"/>
                    </a:lnTo>
                    <a:lnTo>
                      <a:pt x="91" y="834"/>
                    </a:lnTo>
                    <a:lnTo>
                      <a:pt x="67" y="830"/>
                    </a:lnTo>
                    <a:lnTo>
                      <a:pt x="45" y="821"/>
                    </a:lnTo>
                    <a:lnTo>
                      <a:pt x="28" y="808"/>
                    </a:lnTo>
                    <a:lnTo>
                      <a:pt x="13" y="789"/>
                    </a:lnTo>
                    <a:lnTo>
                      <a:pt x="4" y="768"/>
                    </a:lnTo>
                    <a:lnTo>
                      <a:pt x="0" y="745"/>
                    </a:lnTo>
                    <a:lnTo>
                      <a:pt x="0" y="89"/>
                    </a:lnTo>
                    <a:lnTo>
                      <a:pt x="4" y="66"/>
                    </a:lnTo>
                    <a:lnTo>
                      <a:pt x="14" y="43"/>
                    </a:lnTo>
                    <a:lnTo>
                      <a:pt x="28" y="25"/>
                    </a:lnTo>
                    <a:lnTo>
                      <a:pt x="48" y="11"/>
                    </a:lnTo>
                    <a:lnTo>
                      <a:pt x="70" y="3"/>
                    </a:lnTo>
                    <a:lnTo>
                      <a:pt x="95" y="0"/>
                    </a:lnTo>
                    <a:lnTo>
                      <a:pt x="118" y="4"/>
                    </a:lnTo>
                    <a:lnTo>
                      <a:pt x="139" y="14"/>
                    </a:lnTo>
                    <a:lnTo>
                      <a:pt x="158" y="29"/>
                    </a:lnTo>
                    <a:lnTo>
                      <a:pt x="171" y="50"/>
                    </a:lnTo>
                    <a:lnTo>
                      <a:pt x="329" y="365"/>
                    </a:lnTo>
                    <a:lnTo>
                      <a:pt x="329" y="89"/>
                    </a:lnTo>
                    <a:lnTo>
                      <a:pt x="332" y="66"/>
                    </a:lnTo>
                    <a:lnTo>
                      <a:pt x="341" y="45"/>
                    </a:lnTo>
                    <a:lnTo>
                      <a:pt x="355" y="26"/>
                    </a:lnTo>
                    <a:lnTo>
                      <a:pt x="373" y="12"/>
                    </a:lnTo>
                    <a:lnTo>
                      <a:pt x="394" y="3"/>
                    </a:lnTo>
                    <a:lnTo>
                      <a:pt x="4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</p:grpSp>
        <p:grpSp>
          <p:nvGrpSpPr>
            <p:cNvPr id="14" name="Group 54"/>
            <p:cNvGrpSpPr/>
            <p:nvPr/>
          </p:nvGrpSpPr>
          <p:grpSpPr>
            <a:xfrm>
              <a:off x="6443532" y="1672587"/>
              <a:ext cx="417501" cy="402213"/>
              <a:chOff x="-2330450" y="2897188"/>
              <a:chExt cx="3381375" cy="3257550"/>
            </a:xfrm>
            <a:grpFill/>
          </p:grpSpPr>
          <p:sp>
            <p:nvSpPr>
              <p:cNvPr id="257" name="Rectangle 17"/>
              <p:cNvSpPr>
                <a:spLocks noChangeArrowheads="1"/>
              </p:cNvSpPr>
              <p:nvPr/>
            </p:nvSpPr>
            <p:spPr bwMode="auto">
              <a:xfrm>
                <a:off x="-1258888" y="3173413"/>
                <a:ext cx="935038" cy="103188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58" name="Rectangle 18"/>
              <p:cNvSpPr>
                <a:spLocks noChangeArrowheads="1"/>
              </p:cNvSpPr>
              <p:nvPr/>
            </p:nvSpPr>
            <p:spPr bwMode="auto">
              <a:xfrm>
                <a:off x="-1258888" y="3432176"/>
                <a:ext cx="935038" cy="103188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59" name="Freeform 19"/>
              <p:cNvSpPr>
                <a:spLocks noEditPoints="1"/>
              </p:cNvSpPr>
              <p:nvPr/>
            </p:nvSpPr>
            <p:spPr bwMode="auto">
              <a:xfrm>
                <a:off x="-2330450" y="2897188"/>
                <a:ext cx="3381375" cy="3257550"/>
              </a:xfrm>
              <a:custGeom>
                <a:avLst/>
                <a:gdLst>
                  <a:gd name="T0" fmla="*/ 1512 w 4260"/>
                  <a:gd name="T1" fmla="*/ 3196 h 4105"/>
                  <a:gd name="T2" fmla="*/ 2055 w 4260"/>
                  <a:gd name="T3" fmla="*/ 2890 h 4105"/>
                  <a:gd name="T4" fmla="*/ 489 w 4260"/>
                  <a:gd name="T5" fmla="*/ 2890 h 4105"/>
                  <a:gd name="T6" fmla="*/ 1032 w 4260"/>
                  <a:gd name="T7" fmla="*/ 3196 h 4105"/>
                  <a:gd name="T8" fmla="*/ 489 w 4260"/>
                  <a:gd name="T9" fmla="*/ 2890 h 4105"/>
                  <a:gd name="T10" fmla="*/ 3223 w 4260"/>
                  <a:gd name="T11" fmla="*/ 2903 h 4105"/>
                  <a:gd name="T12" fmla="*/ 3889 w 4260"/>
                  <a:gd name="T13" fmla="*/ 2634 h 4105"/>
                  <a:gd name="T14" fmla="*/ 1512 w 4260"/>
                  <a:gd name="T15" fmla="*/ 2377 h 4105"/>
                  <a:gd name="T16" fmla="*/ 2055 w 4260"/>
                  <a:gd name="T17" fmla="*/ 2684 h 4105"/>
                  <a:gd name="T18" fmla="*/ 1512 w 4260"/>
                  <a:gd name="T19" fmla="*/ 2377 h 4105"/>
                  <a:gd name="T20" fmla="*/ 489 w 4260"/>
                  <a:gd name="T21" fmla="*/ 2684 h 4105"/>
                  <a:gd name="T22" fmla="*/ 1032 w 4260"/>
                  <a:gd name="T23" fmla="*/ 2377 h 4105"/>
                  <a:gd name="T24" fmla="*/ 3223 w 4260"/>
                  <a:gd name="T25" fmla="*/ 2123 h 4105"/>
                  <a:gd name="T26" fmla="*/ 3889 w 4260"/>
                  <a:gd name="T27" fmla="*/ 2392 h 4105"/>
                  <a:gd name="T28" fmla="*/ 3223 w 4260"/>
                  <a:gd name="T29" fmla="*/ 2123 h 4105"/>
                  <a:gd name="T30" fmla="*/ 1512 w 4260"/>
                  <a:gd name="T31" fmla="*/ 2173 h 4105"/>
                  <a:gd name="T32" fmla="*/ 2055 w 4260"/>
                  <a:gd name="T33" fmla="*/ 1867 h 4105"/>
                  <a:gd name="T34" fmla="*/ 489 w 4260"/>
                  <a:gd name="T35" fmla="*/ 1867 h 4105"/>
                  <a:gd name="T36" fmla="*/ 1032 w 4260"/>
                  <a:gd name="T37" fmla="*/ 2173 h 4105"/>
                  <a:gd name="T38" fmla="*/ 489 w 4260"/>
                  <a:gd name="T39" fmla="*/ 1867 h 4105"/>
                  <a:gd name="T40" fmla="*/ 3223 w 4260"/>
                  <a:gd name="T41" fmla="*/ 1881 h 4105"/>
                  <a:gd name="T42" fmla="*/ 3889 w 4260"/>
                  <a:gd name="T43" fmla="*/ 1610 h 4105"/>
                  <a:gd name="T44" fmla="*/ 1512 w 4260"/>
                  <a:gd name="T45" fmla="*/ 1356 h 4105"/>
                  <a:gd name="T46" fmla="*/ 2055 w 4260"/>
                  <a:gd name="T47" fmla="*/ 1662 h 4105"/>
                  <a:gd name="T48" fmla="*/ 1512 w 4260"/>
                  <a:gd name="T49" fmla="*/ 1356 h 4105"/>
                  <a:gd name="T50" fmla="*/ 489 w 4260"/>
                  <a:gd name="T51" fmla="*/ 1662 h 4105"/>
                  <a:gd name="T52" fmla="*/ 1032 w 4260"/>
                  <a:gd name="T53" fmla="*/ 1356 h 4105"/>
                  <a:gd name="T54" fmla="*/ 3223 w 4260"/>
                  <a:gd name="T55" fmla="*/ 1100 h 4105"/>
                  <a:gd name="T56" fmla="*/ 3889 w 4260"/>
                  <a:gd name="T57" fmla="*/ 1369 h 4105"/>
                  <a:gd name="T58" fmla="*/ 3223 w 4260"/>
                  <a:gd name="T59" fmla="*/ 1100 h 4105"/>
                  <a:gd name="T60" fmla="*/ 1162 w 4260"/>
                  <a:gd name="T61" fmla="*/ 1091 h 4105"/>
                  <a:gd name="T62" fmla="*/ 2371 w 4260"/>
                  <a:gd name="T63" fmla="*/ 3721 h 4105"/>
                  <a:gd name="T64" fmla="*/ 2564 w 4260"/>
                  <a:gd name="T65" fmla="*/ 1088 h 4105"/>
                  <a:gd name="T66" fmla="*/ 2714 w 4260"/>
                  <a:gd name="T67" fmla="*/ 177 h 4105"/>
                  <a:gd name="T68" fmla="*/ 985 w 4260"/>
                  <a:gd name="T69" fmla="*/ 0 h 4105"/>
                  <a:gd name="T70" fmla="*/ 2892 w 4260"/>
                  <a:gd name="T71" fmla="*/ 907 h 4105"/>
                  <a:gd name="T72" fmla="*/ 4087 w 4260"/>
                  <a:gd name="T73" fmla="*/ 832 h 4105"/>
                  <a:gd name="T74" fmla="*/ 4260 w 4260"/>
                  <a:gd name="T75" fmla="*/ 3721 h 4105"/>
                  <a:gd name="T76" fmla="*/ 0 w 4260"/>
                  <a:gd name="T77" fmla="*/ 4105 h 4105"/>
                  <a:gd name="T78" fmla="*/ 174 w 4260"/>
                  <a:gd name="T79" fmla="*/ 3721 h 4105"/>
                  <a:gd name="T80" fmla="*/ 985 w 4260"/>
                  <a:gd name="T81" fmla="*/ 1091 h 4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60" h="4105">
                    <a:moveTo>
                      <a:pt x="1512" y="2890"/>
                    </a:moveTo>
                    <a:lnTo>
                      <a:pt x="1512" y="3196"/>
                    </a:lnTo>
                    <a:lnTo>
                      <a:pt x="2055" y="3196"/>
                    </a:lnTo>
                    <a:lnTo>
                      <a:pt x="2055" y="2890"/>
                    </a:lnTo>
                    <a:lnTo>
                      <a:pt x="1512" y="2890"/>
                    </a:lnTo>
                    <a:close/>
                    <a:moveTo>
                      <a:pt x="489" y="2890"/>
                    </a:moveTo>
                    <a:lnTo>
                      <a:pt x="489" y="3196"/>
                    </a:lnTo>
                    <a:lnTo>
                      <a:pt x="1032" y="3196"/>
                    </a:lnTo>
                    <a:lnTo>
                      <a:pt x="1032" y="2890"/>
                    </a:lnTo>
                    <a:lnTo>
                      <a:pt x="489" y="2890"/>
                    </a:lnTo>
                    <a:close/>
                    <a:moveTo>
                      <a:pt x="3223" y="2634"/>
                    </a:moveTo>
                    <a:lnTo>
                      <a:pt x="3223" y="2903"/>
                    </a:lnTo>
                    <a:lnTo>
                      <a:pt x="3889" y="2903"/>
                    </a:lnTo>
                    <a:lnTo>
                      <a:pt x="3889" y="2634"/>
                    </a:lnTo>
                    <a:lnTo>
                      <a:pt x="3223" y="2634"/>
                    </a:lnTo>
                    <a:close/>
                    <a:moveTo>
                      <a:pt x="1512" y="2377"/>
                    </a:moveTo>
                    <a:lnTo>
                      <a:pt x="1512" y="2684"/>
                    </a:lnTo>
                    <a:lnTo>
                      <a:pt x="2055" y="2684"/>
                    </a:lnTo>
                    <a:lnTo>
                      <a:pt x="2055" y="2377"/>
                    </a:lnTo>
                    <a:lnTo>
                      <a:pt x="1512" y="2377"/>
                    </a:lnTo>
                    <a:close/>
                    <a:moveTo>
                      <a:pt x="489" y="2377"/>
                    </a:moveTo>
                    <a:lnTo>
                      <a:pt x="489" y="2684"/>
                    </a:lnTo>
                    <a:lnTo>
                      <a:pt x="1032" y="2684"/>
                    </a:lnTo>
                    <a:lnTo>
                      <a:pt x="1032" y="2377"/>
                    </a:lnTo>
                    <a:lnTo>
                      <a:pt x="489" y="2377"/>
                    </a:lnTo>
                    <a:close/>
                    <a:moveTo>
                      <a:pt x="3223" y="2123"/>
                    </a:moveTo>
                    <a:lnTo>
                      <a:pt x="3223" y="2392"/>
                    </a:lnTo>
                    <a:lnTo>
                      <a:pt x="3889" y="2392"/>
                    </a:lnTo>
                    <a:lnTo>
                      <a:pt x="3889" y="2123"/>
                    </a:lnTo>
                    <a:lnTo>
                      <a:pt x="3223" y="2123"/>
                    </a:lnTo>
                    <a:close/>
                    <a:moveTo>
                      <a:pt x="1512" y="1867"/>
                    </a:moveTo>
                    <a:lnTo>
                      <a:pt x="1512" y="2173"/>
                    </a:lnTo>
                    <a:lnTo>
                      <a:pt x="2055" y="2173"/>
                    </a:lnTo>
                    <a:lnTo>
                      <a:pt x="2055" y="1867"/>
                    </a:lnTo>
                    <a:lnTo>
                      <a:pt x="1512" y="1867"/>
                    </a:lnTo>
                    <a:close/>
                    <a:moveTo>
                      <a:pt x="489" y="1867"/>
                    </a:moveTo>
                    <a:lnTo>
                      <a:pt x="489" y="2173"/>
                    </a:lnTo>
                    <a:lnTo>
                      <a:pt x="1032" y="2173"/>
                    </a:lnTo>
                    <a:lnTo>
                      <a:pt x="1032" y="1867"/>
                    </a:lnTo>
                    <a:lnTo>
                      <a:pt x="489" y="1867"/>
                    </a:lnTo>
                    <a:close/>
                    <a:moveTo>
                      <a:pt x="3223" y="1610"/>
                    </a:moveTo>
                    <a:lnTo>
                      <a:pt x="3223" y="1881"/>
                    </a:lnTo>
                    <a:lnTo>
                      <a:pt x="3889" y="1881"/>
                    </a:lnTo>
                    <a:lnTo>
                      <a:pt x="3889" y="1610"/>
                    </a:lnTo>
                    <a:lnTo>
                      <a:pt x="3223" y="1610"/>
                    </a:lnTo>
                    <a:close/>
                    <a:moveTo>
                      <a:pt x="1512" y="1356"/>
                    </a:moveTo>
                    <a:lnTo>
                      <a:pt x="1512" y="1662"/>
                    </a:lnTo>
                    <a:lnTo>
                      <a:pt x="2055" y="1662"/>
                    </a:lnTo>
                    <a:lnTo>
                      <a:pt x="2055" y="1356"/>
                    </a:lnTo>
                    <a:lnTo>
                      <a:pt x="1512" y="1356"/>
                    </a:lnTo>
                    <a:close/>
                    <a:moveTo>
                      <a:pt x="489" y="1356"/>
                    </a:moveTo>
                    <a:lnTo>
                      <a:pt x="489" y="1662"/>
                    </a:lnTo>
                    <a:lnTo>
                      <a:pt x="1032" y="1662"/>
                    </a:lnTo>
                    <a:lnTo>
                      <a:pt x="1032" y="1356"/>
                    </a:lnTo>
                    <a:lnTo>
                      <a:pt x="489" y="1356"/>
                    </a:lnTo>
                    <a:close/>
                    <a:moveTo>
                      <a:pt x="3223" y="1100"/>
                    </a:moveTo>
                    <a:lnTo>
                      <a:pt x="3223" y="1369"/>
                    </a:lnTo>
                    <a:lnTo>
                      <a:pt x="3889" y="1369"/>
                    </a:lnTo>
                    <a:lnTo>
                      <a:pt x="3889" y="1100"/>
                    </a:lnTo>
                    <a:lnTo>
                      <a:pt x="3223" y="1100"/>
                    </a:lnTo>
                    <a:close/>
                    <a:moveTo>
                      <a:pt x="1162" y="177"/>
                    </a:moveTo>
                    <a:lnTo>
                      <a:pt x="1162" y="1091"/>
                    </a:lnTo>
                    <a:lnTo>
                      <a:pt x="2371" y="1091"/>
                    </a:lnTo>
                    <a:lnTo>
                      <a:pt x="2371" y="3721"/>
                    </a:lnTo>
                    <a:lnTo>
                      <a:pt x="2564" y="3721"/>
                    </a:lnTo>
                    <a:lnTo>
                      <a:pt x="2564" y="1088"/>
                    </a:lnTo>
                    <a:lnTo>
                      <a:pt x="2714" y="1005"/>
                    </a:lnTo>
                    <a:lnTo>
                      <a:pt x="2714" y="177"/>
                    </a:lnTo>
                    <a:lnTo>
                      <a:pt x="1162" y="177"/>
                    </a:lnTo>
                    <a:close/>
                    <a:moveTo>
                      <a:pt x="985" y="0"/>
                    </a:moveTo>
                    <a:lnTo>
                      <a:pt x="2892" y="0"/>
                    </a:lnTo>
                    <a:lnTo>
                      <a:pt x="2892" y="907"/>
                    </a:lnTo>
                    <a:lnTo>
                      <a:pt x="3025" y="832"/>
                    </a:lnTo>
                    <a:lnTo>
                      <a:pt x="4087" y="832"/>
                    </a:lnTo>
                    <a:lnTo>
                      <a:pt x="4087" y="3721"/>
                    </a:lnTo>
                    <a:lnTo>
                      <a:pt x="4260" y="3721"/>
                    </a:lnTo>
                    <a:lnTo>
                      <a:pt x="4260" y="4105"/>
                    </a:lnTo>
                    <a:lnTo>
                      <a:pt x="0" y="4105"/>
                    </a:lnTo>
                    <a:lnTo>
                      <a:pt x="0" y="3721"/>
                    </a:lnTo>
                    <a:lnTo>
                      <a:pt x="174" y="3721"/>
                    </a:lnTo>
                    <a:lnTo>
                      <a:pt x="174" y="1091"/>
                    </a:lnTo>
                    <a:lnTo>
                      <a:pt x="985" y="1091"/>
                    </a:lnTo>
                    <a:lnTo>
                      <a:pt x="98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</p:grpSp>
        <p:sp>
          <p:nvSpPr>
            <p:cNvPr id="15" name="Freeform 11"/>
            <p:cNvSpPr/>
            <p:nvPr/>
          </p:nvSpPr>
          <p:spPr bwMode="auto">
            <a:xfrm>
              <a:off x="5829860" y="1078669"/>
              <a:ext cx="534600" cy="461686"/>
            </a:xfrm>
            <a:custGeom>
              <a:avLst/>
              <a:gdLst>
                <a:gd name="T0" fmla="*/ 1701 w 3402"/>
                <a:gd name="T1" fmla="*/ 0 h 2938"/>
                <a:gd name="T2" fmla="*/ 3402 w 3402"/>
                <a:gd name="T3" fmla="*/ 1554 h 2938"/>
                <a:gd name="T4" fmla="*/ 2892 w 3402"/>
                <a:gd name="T5" fmla="*/ 1554 h 2938"/>
                <a:gd name="T6" fmla="*/ 2892 w 3402"/>
                <a:gd name="T7" fmla="*/ 2938 h 2938"/>
                <a:gd name="T8" fmla="*/ 2041 w 3402"/>
                <a:gd name="T9" fmla="*/ 2938 h 2938"/>
                <a:gd name="T10" fmla="*/ 2041 w 3402"/>
                <a:gd name="T11" fmla="*/ 1901 h 2938"/>
                <a:gd name="T12" fmla="*/ 1361 w 3402"/>
                <a:gd name="T13" fmla="*/ 1901 h 2938"/>
                <a:gd name="T14" fmla="*/ 1361 w 3402"/>
                <a:gd name="T15" fmla="*/ 2938 h 2938"/>
                <a:gd name="T16" fmla="*/ 510 w 3402"/>
                <a:gd name="T17" fmla="*/ 2938 h 2938"/>
                <a:gd name="T18" fmla="*/ 510 w 3402"/>
                <a:gd name="T19" fmla="*/ 1554 h 2938"/>
                <a:gd name="T20" fmla="*/ 0 w 3402"/>
                <a:gd name="T21" fmla="*/ 1554 h 2938"/>
                <a:gd name="T22" fmla="*/ 1701 w 3402"/>
                <a:gd name="T23" fmla="*/ 0 h 2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02" h="2938">
                  <a:moveTo>
                    <a:pt x="1701" y="0"/>
                  </a:moveTo>
                  <a:lnTo>
                    <a:pt x="3402" y="1554"/>
                  </a:lnTo>
                  <a:lnTo>
                    <a:pt x="2892" y="1554"/>
                  </a:lnTo>
                  <a:lnTo>
                    <a:pt x="2892" y="2938"/>
                  </a:lnTo>
                  <a:lnTo>
                    <a:pt x="2041" y="2938"/>
                  </a:lnTo>
                  <a:lnTo>
                    <a:pt x="2041" y="1901"/>
                  </a:lnTo>
                  <a:lnTo>
                    <a:pt x="1361" y="1901"/>
                  </a:lnTo>
                  <a:lnTo>
                    <a:pt x="1361" y="2938"/>
                  </a:lnTo>
                  <a:lnTo>
                    <a:pt x="510" y="2938"/>
                  </a:lnTo>
                  <a:lnTo>
                    <a:pt x="510" y="1554"/>
                  </a:lnTo>
                  <a:lnTo>
                    <a:pt x="0" y="1554"/>
                  </a:lnTo>
                  <a:lnTo>
                    <a:pt x="17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16" name="Freeform 16"/>
            <p:cNvSpPr>
              <a:spLocks noEditPoints="1"/>
            </p:cNvSpPr>
            <p:nvPr/>
          </p:nvSpPr>
          <p:spPr bwMode="auto">
            <a:xfrm>
              <a:off x="5724024" y="2197638"/>
              <a:ext cx="723955" cy="491269"/>
            </a:xfrm>
            <a:custGeom>
              <a:avLst/>
              <a:gdLst>
                <a:gd name="T0" fmla="*/ 2262 w 3914"/>
                <a:gd name="T1" fmla="*/ 1101 h 2656"/>
                <a:gd name="T2" fmla="*/ 2371 w 3914"/>
                <a:gd name="T3" fmla="*/ 1389 h 2656"/>
                <a:gd name="T4" fmla="*/ 2659 w 3914"/>
                <a:gd name="T5" fmla="*/ 1280 h 2656"/>
                <a:gd name="T6" fmla="*/ 2550 w 3914"/>
                <a:gd name="T7" fmla="*/ 992 h 2656"/>
                <a:gd name="T8" fmla="*/ 2680 w 3914"/>
                <a:gd name="T9" fmla="*/ 969 h 2656"/>
                <a:gd name="T10" fmla="*/ 2762 w 3914"/>
                <a:gd name="T11" fmla="*/ 1268 h 2656"/>
                <a:gd name="T12" fmla="*/ 3061 w 3914"/>
                <a:gd name="T13" fmla="*/ 1186 h 2656"/>
                <a:gd name="T14" fmla="*/ 2979 w 3914"/>
                <a:gd name="T15" fmla="*/ 886 h 2656"/>
                <a:gd name="T16" fmla="*/ 2170 w 3914"/>
                <a:gd name="T17" fmla="*/ 662 h 2656"/>
                <a:gd name="T18" fmla="*/ 2225 w 3914"/>
                <a:gd name="T19" fmla="*/ 965 h 2656"/>
                <a:gd name="T20" fmla="*/ 2528 w 3914"/>
                <a:gd name="T21" fmla="*/ 911 h 2656"/>
                <a:gd name="T22" fmla="*/ 2474 w 3914"/>
                <a:gd name="T23" fmla="*/ 608 h 2656"/>
                <a:gd name="T24" fmla="*/ 2597 w 3914"/>
                <a:gd name="T25" fmla="*/ 537 h 2656"/>
                <a:gd name="T26" fmla="*/ 2621 w 3914"/>
                <a:gd name="T27" fmla="*/ 836 h 2656"/>
                <a:gd name="T28" fmla="*/ 2922 w 3914"/>
                <a:gd name="T29" fmla="*/ 811 h 2656"/>
                <a:gd name="T30" fmla="*/ 2897 w 3914"/>
                <a:gd name="T31" fmla="*/ 511 h 2656"/>
                <a:gd name="T32" fmla="*/ 2427 w 3914"/>
                <a:gd name="T33" fmla="*/ 7 h 2656"/>
                <a:gd name="T34" fmla="*/ 3457 w 3914"/>
                <a:gd name="T35" fmla="*/ 486 h 2656"/>
                <a:gd name="T36" fmla="*/ 3371 w 3914"/>
                <a:gd name="T37" fmla="*/ 603 h 2656"/>
                <a:gd name="T38" fmla="*/ 3409 w 3914"/>
                <a:gd name="T39" fmla="*/ 1274 h 2656"/>
                <a:gd name="T40" fmla="*/ 3863 w 3914"/>
                <a:gd name="T41" fmla="*/ 1211 h 2656"/>
                <a:gd name="T42" fmla="*/ 3891 w 3914"/>
                <a:gd name="T43" fmla="*/ 1383 h 2656"/>
                <a:gd name="T44" fmla="*/ 2492 w 3914"/>
                <a:gd name="T45" fmla="*/ 2523 h 2656"/>
                <a:gd name="T46" fmla="*/ 2420 w 3914"/>
                <a:gd name="T47" fmla="*/ 2654 h 2656"/>
                <a:gd name="T48" fmla="*/ 1118 w 3914"/>
                <a:gd name="T49" fmla="*/ 2593 h 2656"/>
                <a:gd name="T50" fmla="*/ 214 w 3914"/>
                <a:gd name="T51" fmla="*/ 2425 h 2656"/>
                <a:gd name="T52" fmla="*/ 62 w 3914"/>
                <a:gd name="T53" fmla="*/ 2338 h 2656"/>
                <a:gd name="T54" fmla="*/ 147 w 3914"/>
                <a:gd name="T55" fmla="*/ 2186 h 2656"/>
                <a:gd name="T56" fmla="*/ 522 w 3914"/>
                <a:gd name="T57" fmla="*/ 1890 h 2656"/>
                <a:gd name="T58" fmla="*/ 171 w 3914"/>
                <a:gd name="T59" fmla="*/ 1827 h 2656"/>
                <a:gd name="T60" fmla="*/ 154 w 3914"/>
                <a:gd name="T61" fmla="*/ 1671 h 2656"/>
                <a:gd name="T62" fmla="*/ 294 w 3914"/>
                <a:gd name="T63" fmla="*/ 1630 h 2656"/>
                <a:gd name="T64" fmla="*/ 639 w 3914"/>
                <a:gd name="T65" fmla="*/ 1640 h 2656"/>
                <a:gd name="T66" fmla="*/ 735 w 3914"/>
                <a:gd name="T67" fmla="*/ 1503 h 2656"/>
                <a:gd name="T68" fmla="*/ 660 w 3914"/>
                <a:gd name="T69" fmla="*/ 1433 h 2656"/>
                <a:gd name="T70" fmla="*/ 375 w 3914"/>
                <a:gd name="T71" fmla="*/ 1421 h 2656"/>
                <a:gd name="T72" fmla="*/ 116 w 3914"/>
                <a:gd name="T73" fmla="*/ 1351 h 2656"/>
                <a:gd name="T74" fmla="*/ 2 w 3914"/>
                <a:gd name="T75" fmla="*/ 1131 h 2656"/>
                <a:gd name="T76" fmla="*/ 127 w 3914"/>
                <a:gd name="T77" fmla="*/ 834 h 2656"/>
                <a:gd name="T78" fmla="*/ 209 w 3914"/>
                <a:gd name="T79" fmla="*/ 602 h 2656"/>
                <a:gd name="T80" fmla="*/ 362 w 3914"/>
                <a:gd name="T81" fmla="*/ 578 h 2656"/>
                <a:gd name="T82" fmla="*/ 622 w 3914"/>
                <a:gd name="T83" fmla="*/ 728 h 2656"/>
                <a:gd name="T84" fmla="*/ 765 w 3914"/>
                <a:gd name="T85" fmla="*/ 825 h 2656"/>
                <a:gd name="T86" fmla="*/ 683 w 3914"/>
                <a:gd name="T87" fmla="*/ 968 h 2656"/>
                <a:gd name="T88" fmla="*/ 410 w 3914"/>
                <a:gd name="T89" fmla="*/ 949 h 2656"/>
                <a:gd name="T90" fmla="*/ 247 w 3914"/>
                <a:gd name="T91" fmla="*/ 1052 h 2656"/>
                <a:gd name="T92" fmla="*/ 290 w 3914"/>
                <a:gd name="T93" fmla="*/ 1153 h 2656"/>
                <a:gd name="T94" fmla="*/ 527 w 3914"/>
                <a:gd name="T95" fmla="*/ 1176 h 2656"/>
                <a:gd name="T96" fmla="*/ 835 w 3914"/>
                <a:gd name="T97" fmla="*/ 1228 h 2656"/>
                <a:gd name="T98" fmla="*/ 969 w 3914"/>
                <a:gd name="T99" fmla="*/ 1413 h 2656"/>
                <a:gd name="T100" fmla="*/ 919 w 3914"/>
                <a:gd name="T101" fmla="*/ 1706 h 2656"/>
                <a:gd name="T102" fmla="*/ 760 w 3914"/>
                <a:gd name="T103" fmla="*/ 1944 h 2656"/>
                <a:gd name="T104" fmla="*/ 2098 w 3914"/>
                <a:gd name="T105" fmla="*/ 1635 h 2656"/>
                <a:gd name="T106" fmla="*/ 1788 w 3914"/>
                <a:gd name="T107" fmla="*/ 1040 h 2656"/>
                <a:gd name="T108" fmla="*/ 1648 w 3914"/>
                <a:gd name="T109" fmla="*/ 970 h 2656"/>
                <a:gd name="T110" fmla="*/ 1695 w 3914"/>
                <a:gd name="T111" fmla="*/ 409 h 2656"/>
                <a:gd name="T112" fmla="*/ 1777 w 3914"/>
                <a:gd name="T113" fmla="*/ 264 h 2656"/>
                <a:gd name="T114" fmla="*/ 2016 w 3914"/>
                <a:gd name="T115" fmla="*/ 292 h 2656"/>
                <a:gd name="T116" fmla="*/ 2378 w 3914"/>
                <a:gd name="T117" fmla="*/ 0 h 2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914" h="2656">
                  <a:moveTo>
                    <a:pt x="2530" y="989"/>
                  </a:moveTo>
                  <a:lnTo>
                    <a:pt x="2509" y="992"/>
                  </a:lnTo>
                  <a:lnTo>
                    <a:pt x="2318" y="1045"/>
                  </a:lnTo>
                  <a:lnTo>
                    <a:pt x="2297" y="1053"/>
                  </a:lnTo>
                  <a:lnTo>
                    <a:pt x="2282" y="1065"/>
                  </a:lnTo>
                  <a:lnTo>
                    <a:pt x="2270" y="1082"/>
                  </a:lnTo>
                  <a:lnTo>
                    <a:pt x="2262" y="1101"/>
                  </a:lnTo>
                  <a:lnTo>
                    <a:pt x="2259" y="1121"/>
                  </a:lnTo>
                  <a:lnTo>
                    <a:pt x="2262" y="1141"/>
                  </a:lnTo>
                  <a:lnTo>
                    <a:pt x="2315" y="1334"/>
                  </a:lnTo>
                  <a:lnTo>
                    <a:pt x="2323" y="1353"/>
                  </a:lnTo>
                  <a:lnTo>
                    <a:pt x="2335" y="1369"/>
                  </a:lnTo>
                  <a:lnTo>
                    <a:pt x="2352" y="1381"/>
                  </a:lnTo>
                  <a:lnTo>
                    <a:pt x="2371" y="1389"/>
                  </a:lnTo>
                  <a:lnTo>
                    <a:pt x="2391" y="1392"/>
                  </a:lnTo>
                  <a:lnTo>
                    <a:pt x="2413" y="1388"/>
                  </a:lnTo>
                  <a:lnTo>
                    <a:pt x="2604" y="1336"/>
                  </a:lnTo>
                  <a:lnTo>
                    <a:pt x="2624" y="1328"/>
                  </a:lnTo>
                  <a:lnTo>
                    <a:pt x="2639" y="1315"/>
                  </a:lnTo>
                  <a:lnTo>
                    <a:pt x="2651" y="1299"/>
                  </a:lnTo>
                  <a:lnTo>
                    <a:pt x="2659" y="1280"/>
                  </a:lnTo>
                  <a:lnTo>
                    <a:pt x="2662" y="1260"/>
                  </a:lnTo>
                  <a:lnTo>
                    <a:pt x="2659" y="1239"/>
                  </a:lnTo>
                  <a:lnTo>
                    <a:pt x="2606" y="1047"/>
                  </a:lnTo>
                  <a:lnTo>
                    <a:pt x="2598" y="1027"/>
                  </a:lnTo>
                  <a:lnTo>
                    <a:pt x="2585" y="1012"/>
                  </a:lnTo>
                  <a:lnTo>
                    <a:pt x="2569" y="999"/>
                  </a:lnTo>
                  <a:lnTo>
                    <a:pt x="2550" y="992"/>
                  </a:lnTo>
                  <a:lnTo>
                    <a:pt x="2530" y="989"/>
                  </a:lnTo>
                  <a:close/>
                  <a:moveTo>
                    <a:pt x="2940" y="876"/>
                  </a:moveTo>
                  <a:lnTo>
                    <a:pt x="2920" y="879"/>
                  </a:lnTo>
                  <a:lnTo>
                    <a:pt x="2727" y="931"/>
                  </a:lnTo>
                  <a:lnTo>
                    <a:pt x="2708" y="939"/>
                  </a:lnTo>
                  <a:lnTo>
                    <a:pt x="2692" y="952"/>
                  </a:lnTo>
                  <a:lnTo>
                    <a:pt x="2680" y="969"/>
                  </a:lnTo>
                  <a:lnTo>
                    <a:pt x="2671" y="987"/>
                  </a:lnTo>
                  <a:lnTo>
                    <a:pt x="2669" y="1008"/>
                  </a:lnTo>
                  <a:lnTo>
                    <a:pt x="2673" y="1028"/>
                  </a:lnTo>
                  <a:lnTo>
                    <a:pt x="2725" y="1221"/>
                  </a:lnTo>
                  <a:lnTo>
                    <a:pt x="2733" y="1240"/>
                  </a:lnTo>
                  <a:lnTo>
                    <a:pt x="2746" y="1256"/>
                  </a:lnTo>
                  <a:lnTo>
                    <a:pt x="2762" y="1268"/>
                  </a:lnTo>
                  <a:lnTo>
                    <a:pt x="2781" y="1275"/>
                  </a:lnTo>
                  <a:lnTo>
                    <a:pt x="2801" y="1279"/>
                  </a:lnTo>
                  <a:lnTo>
                    <a:pt x="2822" y="1275"/>
                  </a:lnTo>
                  <a:lnTo>
                    <a:pt x="3013" y="1223"/>
                  </a:lnTo>
                  <a:lnTo>
                    <a:pt x="3033" y="1215"/>
                  </a:lnTo>
                  <a:lnTo>
                    <a:pt x="3049" y="1202"/>
                  </a:lnTo>
                  <a:lnTo>
                    <a:pt x="3061" y="1186"/>
                  </a:lnTo>
                  <a:lnTo>
                    <a:pt x="3069" y="1167"/>
                  </a:lnTo>
                  <a:lnTo>
                    <a:pt x="3071" y="1147"/>
                  </a:lnTo>
                  <a:lnTo>
                    <a:pt x="3069" y="1126"/>
                  </a:lnTo>
                  <a:lnTo>
                    <a:pt x="3016" y="935"/>
                  </a:lnTo>
                  <a:lnTo>
                    <a:pt x="3007" y="914"/>
                  </a:lnTo>
                  <a:lnTo>
                    <a:pt x="2995" y="899"/>
                  </a:lnTo>
                  <a:lnTo>
                    <a:pt x="2979" y="886"/>
                  </a:lnTo>
                  <a:lnTo>
                    <a:pt x="2960" y="879"/>
                  </a:lnTo>
                  <a:lnTo>
                    <a:pt x="2940" y="876"/>
                  </a:lnTo>
                  <a:close/>
                  <a:moveTo>
                    <a:pt x="2418" y="586"/>
                  </a:moveTo>
                  <a:lnTo>
                    <a:pt x="2398" y="588"/>
                  </a:lnTo>
                  <a:lnTo>
                    <a:pt x="2206" y="641"/>
                  </a:lnTo>
                  <a:lnTo>
                    <a:pt x="2187" y="650"/>
                  </a:lnTo>
                  <a:lnTo>
                    <a:pt x="2170" y="662"/>
                  </a:lnTo>
                  <a:lnTo>
                    <a:pt x="2158" y="678"/>
                  </a:lnTo>
                  <a:lnTo>
                    <a:pt x="2150" y="697"/>
                  </a:lnTo>
                  <a:lnTo>
                    <a:pt x="2148" y="717"/>
                  </a:lnTo>
                  <a:lnTo>
                    <a:pt x="2151" y="738"/>
                  </a:lnTo>
                  <a:lnTo>
                    <a:pt x="2204" y="930"/>
                  </a:lnTo>
                  <a:lnTo>
                    <a:pt x="2212" y="949"/>
                  </a:lnTo>
                  <a:lnTo>
                    <a:pt x="2225" y="965"/>
                  </a:lnTo>
                  <a:lnTo>
                    <a:pt x="2240" y="977"/>
                  </a:lnTo>
                  <a:lnTo>
                    <a:pt x="2259" y="986"/>
                  </a:lnTo>
                  <a:lnTo>
                    <a:pt x="2280" y="988"/>
                  </a:lnTo>
                  <a:lnTo>
                    <a:pt x="2301" y="984"/>
                  </a:lnTo>
                  <a:lnTo>
                    <a:pt x="2493" y="932"/>
                  </a:lnTo>
                  <a:lnTo>
                    <a:pt x="2512" y="924"/>
                  </a:lnTo>
                  <a:lnTo>
                    <a:pt x="2528" y="911"/>
                  </a:lnTo>
                  <a:lnTo>
                    <a:pt x="2541" y="895"/>
                  </a:lnTo>
                  <a:lnTo>
                    <a:pt x="2548" y="876"/>
                  </a:lnTo>
                  <a:lnTo>
                    <a:pt x="2550" y="856"/>
                  </a:lnTo>
                  <a:lnTo>
                    <a:pt x="2548" y="835"/>
                  </a:lnTo>
                  <a:lnTo>
                    <a:pt x="2494" y="644"/>
                  </a:lnTo>
                  <a:lnTo>
                    <a:pt x="2486" y="624"/>
                  </a:lnTo>
                  <a:lnTo>
                    <a:pt x="2474" y="608"/>
                  </a:lnTo>
                  <a:lnTo>
                    <a:pt x="2458" y="595"/>
                  </a:lnTo>
                  <a:lnTo>
                    <a:pt x="2439" y="588"/>
                  </a:lnTo>
                  <a:lnTo>
                    <a:pt x="2418" y="586"/>
                  </a:lnTo>
                  <a:close/>
                  <a:moveTo>
                    <a:pt x="2829" y="473"/>
                  </a:moveTo>
                  <a:lnTo>
                    <a:pt x="2808" y="475"/>
                  </a:lnTo>
                  <a:lnTo>
                    <a:pt x="2616" y="529"/>
                  </a:lnTo>
                  <a:lnTo>
                    <a:pt x="2597" y="537"/>
                  </a:lnTo>
                  <a:lnTo>
                    <a:pt x="2580" y="549"/>
                  </a:lnTo>
                  <a:lnTo>
                    <a:pt x="2568" y="565"/>
                  </a:lnTo>
                  <a:lnTo>
                    <a:pt x="2561" y="584"/>
                  </a:lnTo>
                  <a:lnTo>
                    <a:pt x="2559" y="605"/>
                  </a:lnTo>
                  <a:lnTo>
                    <a:pt x="2561" y="625"/>
                  </a:lnTo>
                  <a:lnTo>
                    <a:pt x="2613" y="817"/>
                  </a:lnTo>
                  <a:lnTo>
                    <a:pt x="2621" y="836"/>
                  </a:lnTo>
                  <a:lnTo>
                    <a:pt x="2635" y="853"/>
                  </a:lnTo>
                  <a:lnTo>
                    <a:pt x="2651" y="865"/>
                  </a:lnTo>
                  <a:lnTo>
                    <a:pt x="2669" y="873"/>
                  </a:lnTo>
                  <a:lnTo>
                    <a:pt x="2689" y="875"/>
                  </a:lnTo>
                  <a:lnTo>
                    <a:pt x="2711" y="872"/>
                  </a:lnTo>
                  <a:lnTo>
                    <a:pt x="2903" y="819"/>
                  </a:lnTo>
                  <a:lnTo>
                    <a:pt x="2922" y="811"/>
                  </a:lnTo>
                  <a:lnTo>
                    <a:pt x="2939" y="798"/>
                  </a:lnTo>
                  <a:lnTo>
                    <a:pt x="2950" y="783"/>
                  </a:lnTo>
                  <a:lnTo>
                    <a:pt x="2957" y="764"/>
                  </a:lnTo>
                  <a:lnTo>
                    <a:pt x="2960" y="743"/>
                  </a:lnTo>
                  <a:lnTo>
                    <a:pt x="2957" y="722"/>
                  </a:lnTo>
                  <a:lnTo>
                    <a:pt x="2905" y="531"/>
                  </a:lnTo>
                  <a:lnTo>
                    <a:pt x="2897" y="511"/>
                  </a:lnTo>
                  <a:lnTo>
                    <a:pt x="2884" y="495"/>
                  </a:lnTo>
                  <a:lnTo>
                    <a:pt x="2867" y="482"/>
                  </a:lnTo>
                  <a:lnTo>
                    <a:pt x="2849" y="475"/>
                  </a:lnTo>
                  <a:lnTo>
                    <a:pt x="2829" y="473"/>
                  </a:lnTo>
                  <a:close/>
                  <a:moveTo>
                    <a:pt x="2378" y="0"/>
                  </a:moveTo>
                  <a:lnTo>
                    <a:pt x="2403" y="1"/>
                  </a:lnTo>
                  <a:lnTo>
                    <a:pt x="2427" y="7"/>
                  </a:lnTo>
                  <a:lnTo>
                    <a:pt x="3373" y="378"/>
                  </a:lnTo>
                  <a:lnTo>
                    <a:pt x="3394" y="386"/>
                  </a:lnTo>
                  <a:lnTo>
                    <a:pt x="3415" y="399"/>
                  </a:lnTo>
                  <a:lnTo>
                    <a:pt x="3431" y="416"/>
                  </a:lnTo>
                  <a:lnTo>
                    <a:pt x="3444" y="436"/>
                  </a:lnTo>
                  <a:lnTo>
                    <a:pt x="3454" y="460"/>
                  </a:lnTo>
                  <a:lnTo>
                    <a:pt x="3457" y="486"/>
                  </a:lnTo>
                  <a:lnTo>
                    <a:pt x="3456" y="512"/>
                  </a:lnTo>
                  <a:lnTo>
                    <a:pt x="3448" y="537"/>
                  </a:lnTo>
                  <a:lnTo>
                    <a:pt x="3435" y="559"/>
                  </a:lnTo>
                  <a:lnTo>
                    <a:pt x="3418" y="578"/>
                  </a:lnTo>
                  <a:lnTo>
                    <a:pt x="3397" y="593"/>
                  </a:lnTo>
                  <a:lnTo>
                    <a:pt x="3372" y="603"/>
                  </a:lnTo>
                  <a:lnTo>
                    <a:pt x="3371" y="603"/>
                  </a:lnTo>
                  <a:lnTo>
                    <a:pt x="3295" y="625"/>
                  </a:lnTo>
                  <a:lnTo>
                    <a:pt x="3442" y="1158"/>
                  </a:lnTo>
                  <a:lnTo>
                    <a:pt x="3447" y="1184"/>
                  </a:lnTo>
                  <a:lnTo>
                    <a:pt x="3444" y="1210"/>
                  </a:lnTo>
                  <a:lnTo>
                    <a:pt x="3437" y="1234"/>
                  </a:lnTo>
                  <a:lnTo>
                    <a:pt x="3425" y="1255"/>
                  </a:lnTo>
                  <a:lnTo>
                    <a:pt x="3409" y="1274"/>
                  </a:lnTo>
                  <a:lnTo>
                    <a:pt x="3388" y="1290"/>
                  </a:lnTo>
                  <a:lnTo>
                    <a:pt x="3364" y="1300"/>
                  </a:lnTo>
                  <a:lnTo>
                    <a:pt x="3758" y="1192"/>
                  </a:lnTo>
                  <a:lnTo>
                    <a:pt x="3786" y="1188"/>
                  </a:lnTo>
                  <a:lnTo>
                    <a:pt x="3814" y="1190"/>
                  </a:lnTo>
                  <a:lnTo>
                    <a:pt x="3840" y="1197"/>
                  </a:lnTo>
                  <a:lnTo>
                    <a:pt x="3863" y="1211"/>
                  </a:lnTo>
                  <a:lnTo>
                    <a:pt x="3884" y="1229"/>
                  </a:lnTo>
                  <a:lnTo>
                    <a:pt x="3900" y="1252"/>
                  </a:lnTo>
                  <a:lnTo>
                    <a:pt x="3911" y="1278"/>
                  </a:lnTo>
                  <a:lnTo>
                    <a:pt x="3914" y="1306"/>
                  </a:lnTo>
                  <a:lnTo>
                    <a:pt x="3913" y="1334"/>
                  </a:lnTo>
                  <a:lnTo>
                    <a:pt x="3905" y="1360"/>
                  </a:lnTo>
                  <a:lnTo>
                    <a:pt x="3891" y="1383"/>
                  </a:lnTo>
                  <a:lnTo>
                    <a:pt x="3873" y="1404"/>
                  </a:lnTo>
                  <a:lnTo>
                    <a:pt x="3850" y="1420"/>
                  </a:lnTo>
                  <a:lnTo>
                    <a:pt x="3824" y="1431"/>
                  </a:lnTo>
                  <a:lnTo>
                    <a:pt x="1936" y="1950"/>
                  </a:lnTo>
                  <a:lnTo>
                    <a:pt x="2467" y="2482"/>
                  </a:lnTo>
                  <a:lnTo>
                    <a:pt x="2483" y="2501"/>
                  </a:lnTo>
                  <a:lnTo>
                    <a:pt x="2492" y="2523"/>
                  </a:lnTo>
                  <a:lnTo>
                    <a:pt x="2497" y="2546"/>
                  </a:lnTo>
                  <a:lnTo>
                    <a:pt x="2497" y="2569"/>
                  </a:lnTo>
                  <a:lnTo>
                    <a:pt x="2490" y="2593"/>
                  </a:lnTo>
                  <a:lnTo>
                    <a:pt x="2478" y="2615"/>
                  </a:lnTo>
                  <a:lnTo>
                    <a:pt x="2461" y="2632"/>
                  </a:lnTo>
                  <a:lnTo>
                    <a:pt x="2442" y="2645"/>
                  </a:lnTo>
                  <a:lnTo>
                    <a:pt x="2420" y="2654"/>
                  </a:lnTo>
                  <a:lnTo>
                    <a:pt x="2395" y="2656"/>
                  </a:lnTo>
                  <a:lnTo>
                    <a:pt x="1213" y="2656"/>
                  </a:lnTo>
                  <a:lnTo>
                    <a:pt x="1188" y="2654"/>
                  </a:lnTo>
                  <a:lnTo>
                    <a:pt x="1166" y="2645"/>
                  </a:lnTo>
                  <a:lnTo>
                    <a:pt x="1147" y="2632"/>
                  </a:lnTo>
                  <a:lnTo>
                    <a:pt x="1130" y="2615"/>
                  </a:lnTo>
                  <a:lnTo>
                    <a:pt x="1118" y="2593"/>
                  </a:lnTo>
                  <a:lnTo>
                    <a:pt x="1111" y="2569"/>
                  </a:lnTo>
                  <a:lnTo>
                    <a:pt x="1111" y="2546"/>
                  </a:lnTo>
                  <a:lnTo>
                    <a:pt x="1116" y="2523"/>
                  </a:lnTo>
                  <a:lnTo>
                    <a:pt x="1126" y="2501"/>
                  </a:lnTo>
                  <a:lnTo>
                    <a:pt x="1141" y="2482"/>
                  </a:lnTo>
                  <a:lnTo>
                    <a:pt x="1572" y="2051"/>
                  </a:lnTo>
                  <a:lnTo>
                    <a:pt x="214" y="2425"/>
                  </a:lnTo>
                  <a:lnTo>
                    <a:pt x="185" y="2429"/>
                  </a:lnTo>
                  <a:lnTo>
                    <a:pt x="158" y="2427"/>
                  </a:lnTo>
                  <a:lnTo>
                    <a:pt x="132" y="2419"/>
                  </a:lnTo>
                  <a:lnTo>
                    <a:pt x="108" y="2406"/>
                  </a:lnTo>
                  <a:lnTo>
                    <a:pt x="88" y="2388"/>
                  </a:lnTo>
                  <a:lnTo>
                    <a:pt x="72" y="2365"/>
                  </a:lnTo>
                  <a:lnTo>
                    <a:pt x="62" y="2338"/>
                  </a:lnTo>
                  <a:lnTo>
                    <a:pt x="57" y="2311"/>
                  </a:lnTo>
                  <a:lnTo>
                    <a:pt x="59" y="2282"/>
                  </a:lnTo>
                  <a:lnTo>
                    <a:pt x="68" y="2256"/>
                  </a:lnTo>
                  <a:lnTo>
                    <a:pt x="81" y="2233"/>
                  </a:lnTo>
                  <a:lnTo>
                    <a:pt x="99" y="2213"/>
                  </a:lnTo>
                  <a:lnTo>
                    <a:pt x="121" y="2197"/>
                  </a:lnTo>
                  <a:lnTo>
                    <a:pt x="147" y="2186"/>
                  </a:lnTo>
                  <a:lnTo>
                    <a:pt x="629" y="2053"/>
                  </a:lnTo>
                  <a:lnTo>
                    <a:pt x="607" y="2046"/>
                  </a:lnTo>
                  <a:lnTo>
                    <a:pt x="587" y="2035"/>
                  </a:lnTo>
                  <a:lnTo>
                    <a:pt x="569" y="2020"/>
                  </a:lnTo>
                  <a:lnTo>
                    <a:pt x="554" y="2000"/>
                  </a:lnTo>
                  <a:lnTo>
                    <a:pt x="546" y="1977"/>
                  </a:lnTo>
                  <a:lnTo>
                    <a:pt x="522" y="1890"/>
                  </a:lnTo>
                  <a:lnTo>
                    <a:pt x="458" y="1893"/>
                  </a:lnTo>
                  <a:lnTo>
                    <a:pt x="395" y="1890"/>
                  </a:lnTo>
                  <a:lnTo>
                    <a:pt x="332" y="1882"/>
                  </a:lnTo>
                  <a:lnTo>
                    <a:pt x="270" y="1869"/>
                  </a:lnTo>
                  <a:lnTo>
                    <a:pt x="207" y="1849"/>
                  </a:lnTo>
                  <a:lnTo>
                    <a:pt x="189" y="1840"/>
                  </a:lnTo>
                  <a:lnTo>
                    <a:pt x="171" y="1827"/>
                  </a:lnTo>
                  <a:lnTo>
                    <a:pt x="157" y="1811"/>
                  </a:lnTo>
                  <a:lnTo>
                    <a:pt x="145" y="1792"/>
                  </a:lnTo>
                  <a:lnTo>
                    <a:pt x="137" y="1770"/>
                  </a:lnTo>
                  <a:lnTo>
                    <a:pt x="132" y="1743"/>
                  </a:lnTo>
                  <a:lnTo>
                    <a:pt x="134" y="1717"/>
                  </a:lnTo>
                  <a:lnTo>
                    <a:pt x="141" y="1693"/>
                  </a:lnTo>
                  <a:lnTo>
                    <a:pt x="154" y="1671"/>
                  </a:lnTo>
                  <a:lnTo>
                    <a:pt x="172" y="1652"/>
                  </a:lnTo>
                  <a:lnTo>
                    <a:pt x="194" y="1637"/>
                  </a:lnTo>
                  <a:lnTo>
                    <a:pt x="218" y="1627"/>
                  </a:lnTo>
                  <a:lnTo>
                    <a:pt x="241" y="1623"/>
                  </a:lnTo>
                  <a:lnTo>
                    <a:pt x="261" y="1623"/>
                  </a:lnTo>
                  <a:lnTo>
                    <a:pt x="279" y="1626"/>
                  </a:lnTo>
                  <a:lnTo>
                    <a:pt x="294" y="1630"/>
                  </a:lnTo>
                  <a:lnTo>
                    <a:pt x="344" y="1647"/>
                  </a:lnTo>
                  <a:lnTo>
                    <a:pt x="395" y="1659"/>
                  </a:lnTo>
                  <a:lnTo>
                    <a:pt x="446" y="1666"/>
                  </a:lnTo>
                  <a:lnTo>
                    <a:pt x="499" y="1667"/>
                  </a:lnTo>
                  <a:lnTo>
                    <a:pt x="551" y="1662"/>
                  </a:lnTo>
                  <a:lnTo>
                    <a:pt x="604" y="1652"/>
                  </a:lnTo>
                  <a:lnTo>
                    <a:pt x="639" y="1640"/>
                  </a:lnTo>
                  <a:lnTo>
                    <a:pt x="668" y="1626"/>
                  </a:lnTo>
                  <a:lnTo>
                    <a:pt x="693" y="1610"/>
                  </a:lnTo>
                  <a:lnTo>
                    <a:pt x="714" y="1591"/>
                  </a:lnTo>
                  <a:lnTo>
                    <a:pt x="728" y="1571"/>
                  </a:lnTo>
                  <a:lnTo>
                    <a:pt x="736" y="1550"/>
                  </a:lnTo>
                  <a:lnTo>
                    <a:pt x="738" y="1527"/>
                  </a:lnTo>
                  <a:lnTo>
                    <a:pt x="735" y="1503"/>
                  </a:lnTo>
                  <a:lnTo>
                    <a:pt x="734" y="1501"/>
                  </a:lnTo>
                  <a:lnTo>
                    <a:pt x="728" y="1484"/>
                  </a:lnTo>
                  <a:lnTo>
                    <a:pt x="721" y="1471"/>
                  </a:lnTo>
                  <a:lnTo>
                    <a:pt x="711" y="1459"/>
                  </a:lnTo>
                  <a:lnTo>
                    <a:pt x="698" y="1449"/>
                  </a:lnTo>
                  <a:lnTo>
                    <a:pt x="680" y="1440"/>
                  </a:lnTo>
                  <a:lnTo>
                    <a:pt x="660" y="1433"/>
                  </a:lnTo>
                  <a:lnTo>
                    <a:pt x="634" y="1429"/>
                  </a:lnTo>
                  <a:lnTo>
                    <a:pt x="603" y="1424"/>
                  </a:lnTo>
                  <a:lnTo>
                    <a:pt x="566" y="1423"/>
                  </a:lnTo>
                  <a:lnTo>
                    <a:pt x="522" y="1421"/>
                  </a:lnTo>
                  <a:lnTo>
                    <a:pt x="473" y="1421"/>
                  </a:lnTo>
                  <a:lnTo>
                    <a:pt x="423" y="1421"/>
                  </a:lnTo>
                  <a:lnTo>
                    <a:pt x="375" y="1421"/>
                  </a:lnTo>
                  <a:lnTo>
                    <a:pt x="330" y="1419"/>
                  </a:lnTo>
                  <a:lnTo>
                    <a:pt x="289" y="1414"/>
                  </a:lnTo>
                  <a:lnTo>
                    <a:pt x="248" y="1408"/>
                  </a:lnTo>
                  <a:lnTo>
                    <a:pt x="211" y="1399"/>
                  </a:lnTo>
                  <a:lnTo>
                    <a:pt x="177" y="1387"/>
                  </a:lnTo>
                  <a:lnTo>
                    <a:pt x="145" y="1372"/>
                  </a:lnTo>
                  <a:lnTo>
                    <a:pt x="116" y="1351"/>
                  </a:lnTo>
                  <a:lnTo>
                    <a:pt x="89" y="1329"/>
                  </a:lnTo>
                  <a:lnTo>
                    <a:pt x="66" y="1300"/>
                  </a:lnTo>
                  <a:lnTo>
                    <a:pt x="46" y="1267"/>
                  </a:lnTo>
                  <a:lnTo>
                    <a:pt x="28" y="1229"/>
                  </a:lnTo>
                  <a:lnTo>
                    <a:pt x="14" y="1185"/>
                  </a:lnTo>
                  <a:lnTo>
                    <a:pt x="13" y="1182"/>
                  </a:lnTo>
                  <a:lnTo>
                    <a:pt x="2" y="1131"/>
                  </a:lnTo>
                  <a:lnTo>
                    <a:pt x="0" y="1082"/>
                  </a:lnTo>
                  <a:lnTo>
                    <a:pt x="5" y="1034"/>
                  </a:lnTo>
                  <a:lnTo>
                    <a:pt x="17" y="989"/>
                  </a:lnTo>
                  <a:lnTo>
                    <a:pt x="34" y="945"/>
                  </a:lnTo>
                  <a:lnTo>
                    <a:pt x="59" y="905"/>
                  </a:lnTo>
                  <a:lnTo>
                    <a:pt x="90" y="868"/>
                  </a:lnTo>
                  <a:lnTo>
                    <a:pt x="127" y="834"/>
                  </a:lnTo>
                  <a:lnTo>
                    <a:pt x="169" y="804"/>
                  </a:lnTo>
                  <a:lnTo>
                    <a:pt x="216" y="778"/>
                  </a:lnTo>
                  <a:lnTo>
                    <a:pt x="194" y="696"/>
                  </a:lnTo>
                  <a:lnTo>
                    <a:pt x="189" y="671"/>
                  </a:lnTo>
                  <a:lnTo>
                    <a:pt x="191" y="646"/>
                  </a:lnTo>
                  <a:lnTo>
                    <a:pt x="198" y="624"/>
                  </a:lnTo>
                  <a:lnTo>
                    <a:pt x="209" y="602"/>
                  </a:lnTo>
                  <a:lnTo>
                    <a:pt x="226" y="584"/>
                  </a:lnTo>
                  <a:lnTo>
                    <a:pt x="246" y="571"/>
                  </a:lnTo>
                  <a:lnTo>
                    <a:pt x="268" y="562"/>
                  </a:lnTo>
                  <a:lnTo>
                    <a:pt x="293" y="558"/>
                  </a:lnTo>
                  <a:lnTo>
                    <a:pt x="318" y="559"/>
                  </a:lnTo>
                  <a:lnTo>
                    <a:pt x="341" y="567"/>
                  </a:lnTo>
                  <a:lnTo>
                    <a:pt x="362" y="578"/>
                  </a:lnTo>
                  <a:lnTo>
                    <a:pt x="380" y="594"/>
                  </a:lnTo>
                  <a:lnTo>
                    <a:pt x="393" y="614"/>
                  </a:lnTo>
                  <a:lnTo>
                    <a:pt x="402" y="638"/>
                  </a:lnTo>
                  <a:lnTo>
                    <a:pt x="426" y="721"/>
                  </a:lnTo>
                  <a:lnTo>
                    <a:pt x="493" y="716"/>
                  </a:lnTo>
                  <a:lnTo>
                    <a:pt x="559" y="720"/>
                  </a:lnTo>
                  <a:lnTo>
                    <a:pt x="622" y="728"/>
                  </a:lnTo>
                  <a:lnTo>
                    <a:pt x="685" y="743"/>
                  </a:lnTo>
                  <a:lnTo>
                    <a:pt x="700" y="749"/>
                  </a:lnTo>
                  <a:lnTo>
                    <a:pt x="716" y="758"/>
                  </a:lnTo>
                  <a:lnTo>
                    <a:pt x="731" y="770"/>
                  </a:lnTo>
                  <a:lnTo>
                    <a:pt x="746" y="785"/>
                  </a:lnTo>
                  <a:lnTo>
                    <a:pt x="756" y="803"/>
                  </a:lnTo>
                  <a:lnTo>
                    <a:pt x="765" y="825"/>
                  </a:lnTo>
                  <a:lnTo>
                    <a:pt x="769" y="852"/>
                  </a:lnTo>
                  <a:lnTo>
                    <a:pt x="767" y="878"/>
                  </a:lnTo>
                  <a:lnTo>
                    <a:pt x="760" y="903"/>
                  </a:lnTo>
                  <a:lnTo>
                    <a:pt x="747" y="925"/>
                  </a:lnTo>
                  <a:lnTo>
                    <a:pt x="729" y="943"/>
                  </a:lnTo>
                  <a:lnTo>
                    <a:pt x="708" y="958"/>
                  </a:lnTo>
                  <a:lnTo>
                    <a:pt x="683" y="968"/>
                  </a:lnTo>
                  <a:lnTo>
                    <a:pt x="659" y="973"/>
                  </a:lnTo>
                  <a:lnTo>
                    <a:pt x="638" y="973"/>
                  </a:lnTo>
                  <a:lnTo>
                    <a:pt x="616" y="968"/>
                  </a:lnTo>
                  <a:lnTo>
                    <a:pt x="562" y="955"/>
                  </a:lnTo>
                  <a:lnTo>
                    <a:pt x="508" y="948"/>
                  </a:lnTo>
                  <a:lnTo>
                    <a:pt x="458" y="945"/>
                  </a:lnTo>
                  <a:lnTo>
                    <a:pt x="410" y="949"/>
                  </a:lnTo>
                  <a:lnTo>
                    <a:pt x="363" y="957"/>
                  </a:lnTo>
                  <a:lnTo>
                    <a:pt x="331" y="969"/>
                  </a:lnTo>
                  <a:lnTo>
                    <a:pt x="304" y="982"/>
                  </a:lnTo>
                  <a:lnTo>
                    <a:pt x="283" y="998"/>
                  </a:lnTo>
                  <a:lnTo>
                    <a:pt x="266" y="1015"/>
                  </a:lnTo>
                  <a:lnTo>
                    <a:pt x="254" y="1033"/>
                  </a:lnTo>
                  <a:lnTo>
                    <a:pt x="247" y="1052"/>
                  </a:lnTo>
                  <a:lnTo>
                    <a:pt x="245" y="1072"/>
                  </a:lnTo>
                  <a:lnTo>
                    <a:pt x="248" y="1093"/>
                  </a:lnTo>
                  <a:lnTo>
                    <a:pt x="249" y="1096"/>
                  </a:lnTo>
                  <a:lnTo>
                    <a:pt x="255" y="1114"/>
                  </a:lnTo>
                  <a:lnTo>
                    <a:pt x="264" y="1129"/>
                  </a:lnTo>
                  <a:lnTo>
                    <a:pt x="275" y="1142"/>
                  </a:lnTo>
                  <a:lnTo>
                    <a:pt x="290" y="1153"/>
                  </a:lnTo>
                  <a:lnTo>
                    <a:pt x="309" y="1161"/>
                  </a:lnTo>
                  <a:lnTo>
                    <a:pt x="331" y="1167"/>
                  </a:lnTo>
                  <a:lnTo>
                    <a:pt x="359" y="1172"/>
                  </a:lnTo>
                  <a:lnTo>
                    <a:pt x="391" y="1174"/>
                  </a:lnTo>
                  <a:lnTo>
                    <a:pt x="430" y="1176"/>
                  </a:lnTo>
                  <a:lnTo>
                    <a:pt x="475" y="1176"/>
                  </a:lnTo>
                  <a:lnTo>
                    <a:pt x="527" y="1176"/>
                  </a:lnTo>
                  <a:lnTo>
                    <a:pt x="581" y="1176"/>
                  </a:lnTo>
                  <a:lnTo>
                    <a:pt x="632" y="1178"/>
                  </a:lnTo>
                  <a:lnTo>
                    <a:pt x="678" y="1183"/>
                  </a:lnTo>
                  <a:lnTo>
                    <a:pt x="722" y="1190"/>
                  </a:lnTo>
                  <a:lnTo>
                    <a:pt x="763" y="1199"/>
                  </a:lnTo>
                  <a:lnTo>
                    <a:pt x="800" y="1212"/>
                  </a:lnTo>
                  <a:lnTo>
                    <a:pt x="835" y="1228"/>
                  </a:lnTo>
                  <a:lnTo>
                    <a:pt x="866" y="1248"/>
                  </a:lnTo>
                  <a:lnTo>
                    <a:pt x="893" y="1272"/>
                  </a:lnTo>
                  <a:lnTo>
                    <a:pt x="917" y="1299"/>
                  </a:lnTo>
                  <a:lnTo>
                    <a:pt x="937" y="1331"/>
                  </a:lnTo>
                  <a:lnTo>
                    <a:pt x="955" y="1368"/>
                  </a:lnTo>
                  <a:lnTo>
                    <a:pt x="969" y="1411"/>
                  </a:lnTo>
                  <a:lnTo>
                    <a:pt x="969" y="1413"/>
                  </a:lnTo>
                  <a:lnTo>
                    <a:pt x="980" y="1462"/>
                  </a:lnTo>
                  <a:lnTo>
                    <a:pt x="983" y="1507"/>
                  </a:lnTo>
                  <a:lnTo>
                    <a:pt x="982" y="1551"/>
                  </a:lnTo>
                  <a:lnTo>
                    <a:pt x="975" y="1594"/>
                  </a:lnTo>
                  <a:lnTo>
                    <a:pt x="962" y="1633"/>
                  </a:lnTo>
                  <a:lnTo>
                    <a:pt x="943" y="1671"/>
                  </a:lnTo>
                  <a:lnTo>
                    <a:pt x="919" y="1706"/>
                  </a:lnTo>
                  <a:lnTo>
                    <a:pt x="892" y="1738"/>
                  </a:lnTo>
                  <a:lnTo>
                    <a:pt x="858" y="1768"/>
                  </a:lnTo>
                  <a:lnTo>
                    <a:pt x="822" y="1795"/>
                  </a:lnTo>
                  <a:lnTo>
                    <a:pt x="780" y="1820"/>
                  </a:lnTo>
                  <a:lnTo>
                    <a:pt x="734" y="1840"/>
                  </a:lnTo>
                  <a:lnTo>
                    <a:pt x="756" y="1919"/>
                  </a:lnTo>
                  <a:lnTo>
                    <a:pt x="760" y="1944"/>
                  </a:lnTo>
                  <a:lnTo>
                    <a:pt x="757" y="1967"/>
                  </a:lnTo>
                  <a:lnTo>
                    <a:pt x="750" y="1990"/>
                  </a:lnTo>
                  <a:lnTo>
                    <a:pt x="738" y="2010"/>
                  </a:lnTo>
                  <a:lnTo>
                    <a:pt x="723" y="2028"/>
                  </a:lnTo>
                  <a:lnTo>
                    <a:pt x="2149" y="1635"/>
                  </a:lnTo>
                  <a:lnTo>
                    <a:pt x="2123" y="1637"/>
                  </a:lnTo>
                  <a:lnTo>
                    <a:pt x="2098" y="1635"/>
                  </a:lnTo>
                  <a:lnTo>
                    <a:pt x="2074" y="1627"/>
                  </a:lnTo>
                  <a:lnTo>
                    <a:pt x="2054" y="1615"/>
                  </a:lnTo>
                  <a:lnTo>
                    <a:pt x="2035" y="1597"/>
                  </a:lnTo>
                  <a:lnTo>
                    <a:pt x="2021" y="1577"/>
                  </a:lnTo>
                  <a:lnTo>
                    <a:pt x="2011" y="1553"/>
                  </a:lnTo>
                  <a:lnTo>
                    <a:pt x="1864" y="1019"/>
                  </a:lnTo>
                  <a:lnTo>
                    <a:pt x="1788" y="1040"/>
                  </a:lnTo>
                  <a:lnTo>
                    <a:pt x="1763" y="1044"/>
                  </a:lnTo>
                  <a:lnTo>
                    <a:pt x="1739" y="1043"/>
                  </a:lnTo>
                  <a:lnTo>
                    <a:pt x="1716" y="1037"/>
                  </a:lnTo>
                  <a:lnTo>
                    <a:pt x="1694" y="1026"/>
                  </a:lnTo>
                  <a:lnTo>
                    <a:pt x="1675" y="1012"/>
                  </a:lnTo>
                  <a:lnTo>
                    <a:pt x="1660" y="993"/>
                  </a:lnTo>
                  <a:lnTo>
                    <a:pt x="1648" y="970"/>
                  </a:lnTo>
                  <a:lnTo>
                    <a:pt x="1641" y="948"/>
                  </a:lnTo>
                  <a:lnTo>
                    <a:pt x="1640" y="923"/>
                  </a:lnTo>
                  <a:lnTo>
                    <a:pt x="1643" y="899"/>
                  </a:lnTo>
                  <a:lnTo>
                    <a:pt x="1651" y="876"/>
                  </a:lnTo>
                  <a:lnTo>
                    <a:pt x="1665" y="855"/>
                  </a:lnTo>
                  <a:lnTo>
                    <a:pt x="1779" y="708"/>
                  </a:lnTo>
                  <a:lnTo>
                    <a:pt x="1695" y="409"/>
                  </a:lnTo>
                  <a:lnTo>
                    <a:pt x="1692" y="381"/>
                  </a:lnTo>
                  <a:lnTo>
                    <a:pt x="1693" y="355"/>
                  </a:lnTo>
                  <a:lnTo>
                    <a:pt x="1700" y="332"/>
                  </a:lnTo>
                  <a:lnTo>
                    <a:pt x="1713" y="309"/>
                  </a:lnTo>
                  <a:lnTo>
                    <a:pt x="1731" y="290"/>
                  </a:lnTo>
                  <a:lnTo>
                    <a:pt x="1752" y="275"/>
                  </a:lnTo>
                  <a:lnTo>
                    <a:pt x="1777" y="264"/>
                  </a:lnTo>
                  <a:lnTo>
                    <a:pt x="1882" y="235"/>
                  </a:lnTo>
                  <a:lnTo>
                    <a:pt x="1908" y="232"/>
                  </a:lnTo>
                  <a:lnTo>
                    <a:pt x="1934" y="233"/>
                  </a:lnTo>
                  <a:lnTo>
                    <a:pt x="1959" y="241"/>
                  </a:lnTo>
                  <a:lnTo>
                    <a:pt x="1982" y="253"/>
                  </a:lnTo>
                  <a:lnTo>
                    <a:pt x="2001" y="271"/>
                  </a:lnTo>
                  <a:lnTo>
                    <a:pt x="2016" y="292"/>
                  </a:lnTo>
                  <a:lnTo>
                    <a:pt x="2025" y="317"/>
                  </a:lnTo>
                  <a:lnTo>
                    <a:pt x="2040" y="370"/>
                  </a:lnTo>
                  <a:lnTo>
                    <a:pt x="2291" y="45"/>
                  </a:lnTo>
                  <a:lnTo>
                    <a:pt x="2309" y="26"/>
                  </a:lnTo>
                  <a:lnTo>
                    <a:pt x="2331" y="13"/>
                  </a:lnTo>
                  <a:lnTo>
                    <a:pt x="2353" y="4"/>
                  </a:lnTo>
                  <a:lnTo>
                    <a:pt x="23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grpSp>
          <p:nvGrpSpPr>
            <p:cNvPr id="17" name="Group 74"/>
            <p:cNvGrpSpPr/>
            <p:nvPr/>
          </p:nvGrpSpPr>
          <p:grpSpPr>
            <a:xfrm>
              <a:off x="6336788" y="2446689"/>
              <a:ext cx="648532" cy="648137"/>
              <a:chOff x="9039225" y="529431"/>
              <a:chExt cx="5207000" cy="5203826"/>
            </a:xfrm>
            <a:grpFill/>
          </p:grpSpPr>
          <p:sp>
            <p:nvSpPr>
              <p:cNvPr id="251" name="Freeform 21"/>
              <p:cNvSpPr/>
              <p:nvPr/>
            </p:nvSpPr>
            <p:spPr bwMode="auto">
              <a:xfrm>
                <a:off x="12941300" y="3940969"/>
                <a:ext cx="358775" cy="357188"/>
              </a:xfrm>
              <a:custGeom>
                <a:avLst/>
                <a:gdLst>
                  <a:gd name="T0" fmla="*/ 109 w 450"/>
                  <a:gd name="T1" fmla="*/ 0 h 450"/>
                  <a:gd name="T2" fmla="*/ 137 w 450"/>
                  <a:gd name="T3" fmla="*/ 2 h 450"/>
                  <a:gd name="T4" fmla="*/ 163 w 450"/>
                  <a:gd name="T5" fmla="*/ 14 h 450"/>
                  <a:gd name="T6" fmla="*/ 187 w 450"/>
                  <a:gd name="T7" fmla="*/ 32 h 450"/>
                  <a:gd name="T8" fmla="*/ 418 w 450"/>
                  <a:gd name="T9" fmla="*/ 263 h 450"/>
                  <a:gd name="T10" fmla="*/ 436 w 450"/>
                  <a:gd name="T11" fmla="*/ 287 h 450"/>
                  <a:gd name="T12" fmla="*/ 448 w 450"/>
                  <a:gd name="T13" fmla="*/ 313 h 450"/>
                  <a:gd name="T14" fmla="*/ 450 w 450"/>
                  <a:gd name="T15" fmla="*/ 340 h 450"/>
                  <a:gd name="T16" fmla="*/ 448 w 450"/>
                  <a:gd name="T17" fmla="*/ 368 h 450"/>
                  <a:gd name="T18" fmla="*/ 436 w 450"/>
                  <a:gd name="T19" fmla="*/ 394 h 450"/>
                  <a:gd name="T20" fmla="*/ 418 w 450"/>
                  <a:gd name="T21" fmla="*/ 418 h 450"/>
                  <a:gd name="T22" fmla="*/ 396 w 450"/>
                  <a:gd name="T23" fmla="*/ 434 h 450"/>
                  <a:gd name="T24" fmla="*/ 369 w 450"/>
                  <a:gd name="T25" fmla="*/ 446 h 450"/>
                  <a:gd name="T26" fmla="*/ 343 w 450"/>
                  <a:gd name="T27" fmla="*/ 450 h 450"/>
                  <a:gd name="T28" fmla="*/ 315 w 450"/>
                  <a:gd name="T29" fmla="*/ 446 h 450"/>
                  <a:gd name="T30" fmla="*/ 287 w 450"/>
                  <a:gd name="T31" fmla="*/ 434 h 450"/>
                  <a:gd name="T32" fmla="*/ 265 w 450"/>
                  <a:gd name="T33" fmla="*/ 418 h 450"/>
                  <a:gd name="T34" fmla="*/ 31 w 450"/>
                  <a:gd name="T35" fmla="*/ 185 h 450"/>
                  <a:gd name="T36" fmla="*/ 15 w 450"/>
                  <a:gd name="T37" fmla="*/ 163 h 450"/>
                  <a:gd name="T38" fmla="*/ 4 w 450"/>
                  <a:gd name="T39" fmla="*/ 135 h 450"/>
                  <a:gd name="T40" fmla="*/ 0 w 450"/>
                  <a:gd name="T41" fmla="*/ 107 h 450"/>
                  <a:gd name="T42" fmla="*/ 4 w 450"/>
                  <a:gd name="T43" fmla="*/ 81 h 450"/>
                  <a:gd name="T44" fmla="*/ 15 w 450"/>
                  <a:gd name="T45" fmla="*/ 53 h 450"/>
                  <a:gd name="T46" fmla="*/ 31 w 450"/>
                  <a:gd name="T47" fmla="*/ 32 h 450"/>
                  <a:gd name="T48" fmla="*/ 55 w 450"/>
                  <a:gd name="T49" fmla="*/ 14 h 450"/>
                  <a:gd name="T50" fmla="*/ 81 w 450"/>
                  <a:gd name="T51" fmla="*/ 2 h 450"/>
                  <a:gd name="T52" fmla="*/ 109 w 450"/>
                  <a:gd name="T53" fmla="*/ 0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50" h="450">
                    <a:moveTo>
                      <a:pt x="109" y="0"/>
                    </a:moveTo>
                    <a:lnTo>
                      <a:pt x="137" y="2"/>
                    </a:lnTo>
                    <a:lnTo>
                      <a:pt x="163" y="14"/>
                    </a:lnTo>
                    <a:lnTo>
                      <a:pt x="187" y="32"/>
                    </a:lnTo>
                    <a:lnTo>
                      <a:pt x="418" y="263"/>
                    </a:lnTo>
                    <a:lnTo>
                      <a:pt x="436" y="287"/>
                    </a:lnTo>
                    <a:lnTo>
                      <a:pt x="448" y="313"/>
                    </a:lnTo>
                    <a:lnTo>
                      <a:pt x="450" y="340"/>
                    </a:lnTo>
                    <a:lnTo>
                      <a:pt x="448" y="368"/>
                    </a:lnTo>
                    <a:lnTo>
                      <a:pt x="436" y="394"/>
                    </a:lnTo>
                    <a:lnTo>
                      <a:pt x="418" y="418"/>
                    </a:lnTo>
                    <a:lnTo>
                      <a:pt x="396" y="434"/>
                    </a:lnTo>
                    <a:lnTo>
                      <a:pt x="369" y="446"/>
                    </a:lnTo>
                    <a:lnTo>
                      <a:pt x="343" y="450"/>
                    </a:lnTo>
                    <a:lnTo>
                      <a:pt x="315" y="446"/>
                    </a:lnTo>
                    <a:lnTo>
                      <a:pt x="287" y="434"/>
                    </a:lnTo>
                    <a:lnTo>
                      <a:pt x="265" y="418"/>
                    </a:lnTo>
                    <a:lnTo>
                      <a:pt x="31" y="185"/>
                    </a:lnTo>
                    <a:lnTo>
                      <a:pt x="15" y="163"/>
                    </a:lnTo>
                    <a:lnTo>
                      <a:pt x="4" y="135"/>
                    </a:lnTo>
                    <a:lnTo>
                      <a:pt x="0" y="107"/>
                    </a:lnTo>
                    <a:lnTo>
                      <a:pt x="4" y="81"/>
                    </a:lnTo>
                    <a:lnTo>
                      <a:pt x="15" y="53"/>
                    </a:lnTo>
                    <a:lnTo>
                      <a:pt x="31" y="32"/>
                    </a:lnTo>
                    <a:lnTo>
                      <a:pt x="55" y="14"/>
                    </a:lnTo>
                    <a:lnTo>
                      <a:pt x="81" y="2"/>
                    </a:lnTo>
                    <a:lnTo>
                      <a:pt x="10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52" name="Freeform 22"/>
              <p:cNvSpPr/>
              <p:nvPr/>
            </p:nvSpPr>
            <p:spPr bwMode="auto">
              <a:xfrm>
                <a:off x="13117512" y="1570831"/>
                <a:ext cx="1128713" cy="1908175"/>
              </a:xfrm>
              <a:custGeom>
                <a:avLst/>
                <a:gdLst>
                  <a:gd name="T0" fmla="*/ 110 w 1422"/>
                  <a:gd name="T1" fmla="*/ 0 h 2404"/>
                  <a:gd name="T2" fmla="*/ 138 w 1422"/>
                  <a:gd name="T3" fmla="*/ 4 h 2404"/>
                  <a:gd name="T4" fmla="*/ 163 w 1422"/>
                  <a:gd name="T5" fmla="*/ 14 h 2404"/>
                  <a:gd name="T6" fmla="*/ 187 w 1422"/>
                  <a:gd name="T7" fmla="*/ 31 h 2404"/>
                  <a:gd name="T8" fmla="*/ 1171 w 1422"/>
                  <a:gd name="T9" fmla="*/ 1014 h 2404"/>
                  <a:gd name="T10" fmla="*/ 1171 w 1422"/>
                  <a:gd name="T11" fmla="*/ 1014 h 2404"/>
                  <a:gd name="T12" fmla="*/ 1390 w 1422"/>
                  <a:gd name="T13" fmla="*/ 1233 h 2404"/>
                  <a:gd name="T14" fmla="*/ 1408 w 1422"/>
                  <a:gd name="T15" fmla="*/ 1257 h 2404"/>
                  <a:gd name="T16" fmla="*/ 1418 w 1422"/>
                  <a:gd name="T17" fmla="*/ 1283 h 2404"/>
                  <a:gd name="T18" fmla="*/ 1422 w 1422"/>
                  <a:gd name="T19" fmla="*/ 1311 h 2404"/>
                  <a:gd name="T20" fmla="*/ 1418 w 1422"/>
                  <a:gd name="T21" fmla="*/ 1339 h 2404"/>
                  <a:gd name="T22" fmla="*/ 1408 w 1422"/>
                  <a:gd name="T23" fmla="*/ 1365 h 2404"/>
                  <a:gd name="T24" fmla="*/ 1390 w 1422"/>
                  <a:gd name="T25" fmla="*/ 1389 h 2404"/>
                  <a:gd name="T26" fmla="*/ 1366 w 1422"/>
                  <a:gd name="T27" fmla="*/ 1405 h 2404"/>
                  <a:gd name="T28" fmla="*/ 1340 w 1422"/>
                  <a:gd name="T29" fmla="*/ 1417 h 2404"/>
                  <a:gd name="T30" fmla="*/ 1312 w 1422"/>
                  <a:gd name="T31" fmla="*/ 1421 h 2404"/>
                  <a:gd name="T32" fmla="*/ 1284 w 1422"/>
                  <a:gd name="T33" fmla="*/ 1417 h 2404"/>
                  <a:gd name="T34" fmla="*/ 1258 w 1422"/>
                  <a:gd name="T35" fmla="*/ 1405 h 2404"/>
                  <a:gd name="T36" fmla="*/ 1235 w 1422"/>
                  <a:gd name="T37" fmla="*/ 1389 h 2404"/>
                  <a:gd name="T38" fmla="*/ 1203 w 1422"/>
                  <a:gd name="T39" fmla="*/ 1355 h 2404"/>
                  <a:gd name="T40" fmla="*/ 1203 w 1422"/>
                  <a:gd name="T41" fmla="*/ 2294 h 2404"/>
                  <a:gd name="T42" fmla="*/ 1197 w 1422"/>
                  <a:gd name="T43" fmla="*/ 2328 h 2404"/>
                  <a:gd name="T44" fmla="*/ 1183 w 1422"/>
                  <a:gd name="T45" fmla="*/ 2358 h 2404"/>
                  <a:gd name="T46" fmla="*/ 1159 w 1422"/>
                  <a:gd name="T47" fmla="*/ 2382 h 2404"/>
                  <a:gd name="T48" fmla="*/ 1129 w 1422"/>
                  <a:gd name="T49" fmla="*/ 2398 h 2404"/>
                  <a:gd name="T50" fmla="*/ 1093 w 1422"/>
                  <a:gd name="T51" fmla="*/ 2404 h 2404"/>
                  <a:gd name="T52" fmla="*/ 437 w 1422"/>
                  <a:gd name="T53" fmla="*/ 2404 h 2404"/>
                  <a:gd name="T54" fmla="*/ 403 w 1422"/>
                  <a:gd name="T55" fmla="*/ 2398 h 2404"/>
                  <a:gd name="T56" fmla="*/ 373 w 1422"/>
                  <a:gd name="T57" fmla="*/ 2382 h 2404"/>
                  <a:gd name="T58" fmla="*/ 349 w 1422"/>
                  <a:gd name="T59" fmla="*/ 2358 h 2404"/>
                  <a:gd name="T60" fmla="*/ 333 w 1422"/>
                  <a:gd name="T61" fmla="*/ 2328 h 2404"/>
                  <a:gd name="T62" fmla="*/ 329 w 1422"/>
                  <a:gd name="T63" fmla="*/ 2294 h 2404"/>
                  <a:gd name="T64" fmla="*/ 329 w 1422"/>
                  <a:gd name="T65" fmla="*/ 1638 h 2404"/>
                  <a:gd name="T66" fmla="*/ 333 w 1422"/>
                  <a:gd name="T67" fmla="*/ 1604 h 2404"/>
                  <a:gd name="T68" fmla="*/ 349 w 1422"/>
                  <a:gd name="T69" fmla="*/ 1574 h 2404"/>
                  <a:gd name="T70" fmla="*/ 373 w 1422"/>
                  <a:gd name="T71" fmla="*/ 1550 h 2404"/>
                  <a:gd name="T72" fmla="*/ 403 w 1422"/>
                  <a:gd name="T73" fmla="*/ 1534 h 2404"/>
                  <a:gd name="T74" fmla="*/ 437 w 1422"/>
                  <a:gd name="T75" fmla="*/ 1528 h 2404"/>
                  <a:gd name="T76" fmla="*/ 473 w 1422"/>
                  <a:gd name="T77" fmla="*/ 1534 h 2404"/>
                  <a:gd name="T78" fmla="*/ 503 w 1422"/>
                  <a:gd name="T79" fmla="*/ 1550 h 2404"/>
                  <a:gd name="T80" fmla="*/ 526 w 1422"/>
                  <a:gd name="T81" fmla="*/ 1574 h 2404"/>
                  <a:gd name="T82" fmla="*/ 540 w 1422"/>
                  <a:gd name="T83" fmla="*/ 1604 h 2404"/>
                  <a:gd name="T84" fmla="*/ 546 w 1422"/>
                  <a:gd name="T85" fmla="*/ 1638 h 2404"/>
                  <a:gd name="T86" fmla="*/ 546 w 1422"/>
                  <a:gd name="T87" fmla="*/ 2184 h 2404"/>
                  <a:gd name="T88" fmla="*/ 985 w 1422"/>
                  <a:gd name="T89" fmla="*/ 2184 h 2404"/>
                  <a:gd name="T90" fmla="*/ 985 w 1422"/>
                  <a:gd name="T91" fmla="*/ 1138 h 2404"/>
                  <a:gd name="T92" fmla="*/ 32 w 1422"/>
                  <a:gd name="T93" fmla="*/ 187 h 2404"/>
                  <a:gd name="T94" fmla="*/ 14 w 1422"/>
                  <a:gd name="T95" fmla="*/ 163 h 2404"/>
                  <a:gd name="T96" fmla="*/ 4 w 1422"/>
                  <a:gd name="T97" fmla="*/ 137 h 2404"/>
                  <a:gd name="T98" fmla="*/ 0 w 1422"/>
                  <a:gd name="T99" fmla="*/ 109 h 2404"/>
                  <a:gd name="T100" fmla="*/ 4 w 1422"/>
                  <a:gd name="T101" fmla="*/ 81 h 2404"/>
                  <a:gd name="T102" fmla="*/ 14 w 1422"/>
                  <a:gd name="T103" fmla="*/ 55 h 2404"/>
                  <a:gd name="T104" fmla="*/ 32 w 1422"/>
                  <a:gd name="T105" fmla="*/ 31 h 2404"/>
                  <a:gd name="T106" fmla="*/ 56 w 1422"/>
                  <a:gd name="T107" fmla="*/ 14 h 2404"/>
                  <a:gd name="T108" fmla="*/ 82 w 1422"/>
                  <a:gd name="T109" fmla="*/ 4 h 2404"/>
                  <a:gd name="T110" fmla="*/ 110 w 1422"/>
                  <a:gd name="T111" fmla="*/ 0 h 2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422" h="2404">
                    <a:moveTo>
                      <a:pt x="110" y="0"/>
                    </a:moveTo>
                    <a:lnTo>
                      <a:pt x="138" y="4"/>
                    </a:lnTo>
                    <a:lnTo>
                      <a:pt x="163" y="14"/>
                    </a:lnTo>
                    <a:lnTo>
                      <a:pt x="187" y="31"/>
                    </a:lnTo>
                    <a:lnTo>
                      <a:pt x="1171" y="1014"/>
                    </a:lnTo>
                    <a:lnTo>
                      <a:pt x="1171" y="1014"/>
                    </a:lnTo>
                    <a:lnTo>
                      <a:pt x="1390" y="1233"/>
                    </a:lnTo>
                    <a:lnTo>
                      <a:pt x="1408" y="1257"/>
                    </a:lnTo>
                    <a:lnTo>
                      <a:pt x="1418" y="1283"/>
                    </a:lnTo>
                    <a:lnTo>
                      <a:pt x="1422" y="1311"/>
                    </a:lnTo>
                    <a:lnTo>
                      <a:pt x="1418" y="1339"/>
                    </a:lnTo>
                    <a:lnTo>
                      <a:pt x="1408" y="1365"/>
                    </a:lnTo>
                    <a:lnTo>
                      <a:pt x="1390" y="1389"/>
                    </a:lnTo>
                    <a:lnTo>
                      <a:pt x="1366" y="1405"/>
                    </a:lnTo>
                    <a:lnTo>
                      <a:pt x="1340" y="1417"/>
                    </a:lnTo>
                    <a:lnTo>
                      <a:pt x="1312" y="1421"/>
                    </a:lnTo>
                    <a:lnTo>
                      <a:pt x="1284" y="1417"/>
                    </a:lnTo>
                    <a:lnTo>
                      <a:pt x="1258" y="1405"/>
                    </a:lnTo>
                    <a:lnTo>
                      <a:pt x="1235" y="1389"/>
                    </a:lnTo>
                    <a:lnTo>
                      <a:pt x="1203" y="1355"/>
                    </a:lnTo>
                    <a:lnTo>
                      <a:pt x="1203" y="2294"/>
                    </a:lnTo>
                    <a:lnTo>
                      <a:pt x="1197" y="2328"/>
                    </a:lnTo>
                    <a:lnTo>
                      <a:pt x="1183" y="2358"/>
                    </a:lnTo>
                    <a:lnTo>
                      <a:pt x="1159" y="2382"/>
                    </a:lnTo>
                    <a:lnTo>
                      <a:pt x="1129" y="2398"/>
                    </a:lnTo>
                    <a:lnTo>
                      <a:pt x="1093" y="2404"/>
                    </a:lnTo>
                    <a:lnTo>
                      <a:pt x="437" y="2404"/>
                    </a:lnTo>
                    <a:lnTo>
                      <a:pt x="403" y="2398"/>
                    </a:lnTo>
                    <a:lnTo>
                      <a:pt x="373" y="2382"/>
                    </a:lnTo>
                    <a:lnTo>
                      <a:pt x="349" y="2358"/>
                    </a:lnTo>
                    <a:lnTo>
                      <a:pt x="333" y="2328"/>
                    </a:lnTo>
                    <a:lnTo>
                      <a:pt x="329" y="2294"/>
                    </a:lnTo>
                    <a:lnTo>
                      <a:pt x="329" y="1638"/>
                    </a:lnTo>
                    <a:lnTo>
                      <a:pt x="333" y="1604"/>
                    </a:lnTo>
                    <a:lnTo>
                      <a:pt x="349" y="1574"/>
                    </a:lnTo>
                    <a:lnTo>
                      <a:pt x="373" y="1550"/>
                    </a:lnTo>
                    <a:lnTo>
                      <a:pt x="403" y="1534"/>
                    </a:lnTo>
                    <a:lnTo>
                      <a:pt x="437" y="1528"/>
                    </a:lnTo>
                    <a:lnTo>
                      <a:pt x="473" y="1534"/>
                    </a:lnTo>
                    <a:lnTo>
                      <a:pt x="503" y="1550"/>
                    </a:lnTo>
                    <a:lnTo>
                      <a:pt x="526" y="1574"/>
                    </a:lnTo>
                    <a:lnTo>
                      <a:pt x="540" y="1604"/>
                    </a:lnTo>
                    <a:lnTo>
                      <a:pt x="546" y="1638"/>
                    </a:lnTo>
                    <a:lnTo>
                      <a:pt x="546" y="2184"/>
                    </a:lnTo>
                    <a:lnTo>
                      <a:pt x="985" y="2184"/>
                    </a:lnTo>
                    <a:lnTo>
                      <a:pt x="985" y="1138"/>
                    </a:lnTo>
                    <a:lnTo>
                      <a:pt x="32" y="187"/>
                    </a:lnTo>
                    <a:lnTo>
                      <a:pt x="14" y="163"/>
                    </a:lnTo>
                    <a:lnTo>
                      <a:pt x="4" y="137"/>
                    </a:lnTo>
                    <a:lnTo>
                      <a:pt x="0" y="109"/>
                    </a:lnTo>
                    <a:lnTo>
                      <a:pt x="4" y="81"/>
                    </a:lnTo>
                    <a:lnTo>
                      <a:pt x="14" y="55"/>
                    </a:lnTo>
                    <a:lnTo>
                      <a:pt x="32" y="31"/>
                    </a:lnTo>
                    <a:lnTo>
                      <a:pt x="56" y="14"/>
                    </a:lnTo>
                    <a:lnTo>
                      <a:pt x="82" y="4"/>
                    </a:lnTo>
                    <a:lnTo>
                      <a:pt x="11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53" name="Freeform 23"/>
              <p:cNvSpPr>
                <a:spLocks noEditPoints="1"/>
              </p:cNvSpPr>
              <p:nvPr/>
            </p:nvSpPr>
            <p:spPr bwMode="auto">
              <a:xfrm>
                <a:off x="10080625" y="1570831"/>
                <a:ext cx="2082800" cy="1908175"/>
              </a:xfrm>
              <a:custGeom>
                <a:avLst/>
                <a:gdLst>
                  <a:gd name="T0" fmla="*/ 437 w 2623"/>
                  <a:gd name="T1" fmla="*/ 1138 h 2404"/>
                  <a:gd name="T2" fmla="*/ 984 w 2623"/>
                  <a:gd name="T3" fmla="*/ 2184 h 2404"/>
                  <a:gd name="T4" fmla="*/ 990 w 2623"/>
                  <a:gd name="T5" fmla="*/ 1604 h 2404"/>
                  <a:gd name="T6" fmla="*/ 1028 w 2623"/>
                  <a:gd name="T7" fmla="*/ 1550 h 2404"/>
                  <a:gd name="T8" fmla="*/ 1093 w 2623"/>
                  <a:gd name="T9" fmla="*/ 1528 h 2404"/>
                  <a:gd name="T10" fmla="*/ 1564 w 2623"/>
                  <a:gd name="T11" fmla="*/ 1534 h 2404"/>
                  <a:gd name="T12" fmla="*/ 1618 w 2623"/>
                  <a:gd name="T13" fmla="*/ 1574 h 2404"/>
                  <a:gd name="T14" fmla="*/ 1640 w 2623"/>
                  <a:gd name="T15" fmla="*/ 1638 h 2404"/>
                  <a:gd name="T16" fmla="*/ 2186 w 2623"/>
                  <a:gd name="T17" fmla="*/ 2184 h 2404"/>
                  <a:gd name="T18" fmla="*/ 1313 w 2623"/>
                  <a:gd name="T19" fmla="*/ 263 h 2404"/>
                  <a:gd name="T20" fmla="*/ 1339 w 2623"/>
                  <a:gd name="T21" fmla="*/ 4 h 2404"/>
                  <a:gd name="T22" fmla="*/ 1389 w 2623"/>
                  <a:gd name="T23" fmla="*/ 31 h 2404"/>
                  <a:gd name="T24" fmla="*/ 2374 w 2623"/>
                  <a:gd name="T25" fmla="*/ 1014 h 2404"/>
                  <a:gd name="T26" fmla="*/ 2609 w 2623"/>
                  <a:gd name="T27" fmla="*/ 1257 h 2404"/>
                  <a:gd name="T28" fmla="*/ 2623 w 2623"/>
                  <a:gd name="T29" fmla="*/ 1311 h 2404"/>
                  <a:gd name="T30" fmla="*/ 2609 w 2623"/>
                  <a:gd name="T31" fmla="*/ 1365 h 2404"/>
                  <a:gd name="T32" fmla="*/ 2569 w 2623"/>
                  <a:gd name="T33" fmla="*/ 1405 h 2404"/>
                  <a:gd name="T34" fmla="*/ 2514 w 2623"/>
                  <a:gd name="T35" fmla="*/ 1421 h 2404"/>
                  <a:gd name="T36" fmla="*/ 2460 w 2623"/>
                  <a:gd name="T37" fmla="*/ 1405 h 2404"/>
                  <a:gd name="T38" fmla="*/ 2406 w 2623"/>
                  <a:gd name="T39" fmla="*/ 1355 h 2404"/>
                  <a:gd name="T40" fmla="*/ 2400 w 2623"/>
                  <a:gd name="T41" fmla="*/ 2328 h 2404"/>
                  <a:gd name="T42" fmla="*/ 2360 w 2623"/>
                  <a:gd name="T43" fmla="*/ 2382 h 2404"/>
                  <a:gd name="T44" fmla="*/ 2296 w 2623"/>
                  <a:gd name="T45" fmla="*/ 2404 h 2404"/>
                  <a:gd name="T46" fmla="*/ 1496 w 2623"/>
                  <a:gd name="T47" fmla="*/ 2398 h 2404"/>
                  <a:gd name="T48" fmla="*/ 1442 w 2623"/>
                  <a:gd name="T49" fmla="*/ 2358 h 2404"/>
                  <a:gd name="T50" fmla="*/ 1421 w 2623"/>
                  <a:gd name="T51" fmla="*/ 2294 h 2404"/>
                  <a:gd name="T52" fmla="*/ 1203 w 2623"/>
                  <a:gd name="T53" fmla="*/ 1748 h 2404"/>
                  <a:gd name="T54" fmla="*/ 1197 w 2623"/>
                  <a:gd name="T55" fmla="*/ 2328 h 2404"/>
                  <a:gd name="T56" fmla="*/ 1157 w 2623"/>
                  <a:gd name="T57" fmla="*/ 2382 h 2404"/>
                  <a:gd name="T58" fmla="*/ 1093 w 2623"/>
                  <a:gd name="T59" fmla="*/ 2404 h 2404"/>
                  <a:gd name="T60" fmla="*/ 294 w 2623"/>
                  <a:gd name="T61" fmla="*/ 2398 h 2404"/>
                  <a:gd name="T62" fmla="*/ 240 w 2623"/>
                  <a:gd name="T63" fmla="*/ 2358 h 2404"/>
                  <a:gd name="T64" fmla="*/ 218 w 2623"/>
                  <a:gd name="T65" fmla="*/ 2294 h 2404"/>
                  <a:gd name="T66" fmla="*/ 186 w 2623"/>
                  <a:gd name="T67" fmla="*/ 1389 h 2404"/>
                  <a:gd name="T68" fmla="*/ 136 w 2623"/>
                  <a:gd name="T69" fmla="*/ 1417 h 2404"/>
                  <a:gd name="T70" fmla="*/ 82 w 2623"/>
                  <a:gd name="T71" fmla="*/ 1417 h 2404"/>
                  <a:gd name="T72" fmla="*/ 32 w 2623"/>
                  <a:gd name="T73" fmla="*/ 1389 h 2404"/>
                  <a:gd name="T74" fmla="*/ 4 w 2623"/>
                  <a:gd name="T75" fmla="*/ 1339 h 2404"/>
                  <a:gd name="T76" fmla="*/ 4 w 2623"/>
                  <a:gd name="T77" fmla="*/ 1283 h 2404"/>
                  <a:gd name="T78" fmla="*/ 32 w 2623"/>
                  <a:gd name="T79" fmla="*/ 1233 h 2404"/>
                  <a:gd name="T80" fmla="*/ 250 w 2623"/>
                  <a:gd name="T81" fmla="*/ 1014 h 2404"/>
                  <a:gd name="T82" fmla="*/ 1257 w 2623"/>
                  <a:gd name="T83" fmla="*/ 14 h 2404"/>
                  <a:gd name="T84" fmla="*/ 1313 w 2623"/>
                  <a:gd name="T85" fmla="*/ 0 h 2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3" h="2404">
                    <a:moveTo>
                      <a:pt x="1313" y="263"/>
                    </a:moveTo>
                    <a:lnTo>
                      <a:pt x="437" y="1138"/>
                    </a:lnTo>
                    <a:lnTo>
                      <a:pt x="437" y="2184"/>
                    </a:lnTo>
                    <a:lnTo>
                      <a:pt x="984" y="2184"/>
                    </a:lnTo>
                    <a:lnTo>
                      <a:pt x="984" y="1638"/>
                    </a:lnTo>
                    <a:lnTo>
                      <a:pt x="990" y="1604"/>
                    </a:lnTo>
                    <a:lnTo>
                      <a:pt x="1006" y="1574"/>
                    </a:lnTo>
                    <a:lnTo>
                      <a:pt x="1028" y="1550"/>
                    </a:lnTo>
                    <a:lnTo>
                      <a:pt x="1060" y="1534"/>
                    </a:lnTo>
                    <a:lnTo>
                      <a:pt x="1093" y="1528"/>
                    </a:lnTo>
                    <a:lnTo>
                      <a:pt x="1530" y="1528"/>
                    </a:lnTo>
                    <a:lnTo>
                      <a:pt x="1564" y="1534"/>
                    </a:lnTo>
                    <a:lnTo>
                      <a:pt x="1596" y="1550"/>
                    </a:lnTo>
                    <a:lnTo>
                      <a:pt x="1618" y="1574"/>
                    </a:lnTo>
                    <a:lnTo>
                      <a:pt x="1634" y="1604"/>
                    </a:lnTo>
                    <a:lnTo>
                      <a:pt x="1640" y="1638"/>
                    </a:lnTo>
                    <a:lnTo>
                      <a:pt x="1640" y="2184"/>
                    </a:lnTo>
                    <a:lnTo>
                      <a:pt x="2186" y="2184"/>
                    </a:lnTo>
                    <a:lnTo>
                      <a:pt x="2186" y="1138"/>
                    </a:lnTo>
                    <a:lnTo>
                      <a:pt x="1313" y="263"/>
                    </a:lnTo>
                    <a:close/>
                    <a:moveTo>
                      <a:pt x="1313" y="0"/>
                    </a:moveTo>
                    <a:lnTo>
                      <a:pt x="1339" y="4"/>
                    </a:lnTo>
                    <a:lnTo>
                      <a:pt x="1367" y="14"/>
                    </a:lnTo>
                    <a:lnTo>
                      <a:pt x="1389" y="31"/>
                    </a:lnTo>
                    <a:lnTo>
                      <a:pt x="2374" y="1014"/>
                    </a:lnTo>
                    <a:lnTo>
                      <a:pt x="2374" y="1014"/>
                    </a:lnTo>
                    <a:lnTo>
                      <a:pt x="2591" y="1233"/>
                    </a:lnTo>
                    <a:lnTo>
                      <a:pt x="2609" y="1257"/>
                    </a:lnTo>
                    <a:lnTo>
                      <a:pt x="2619" y="1283"/>
                    </a:lnTo>
                    <a:lnTo>
                      <a:pt x="2623" y="1311"/>
                    </a:lnTo>
                    <a:lnTo>
                      <a:pt x="2619" y="1339"/>
                    </a:lnTo>
                    <a:lnTo>
                      <a:pt x="2609" y="1365"/>
                    </a:lnTo>
                    <a:lnTo>
                      <a:pt x="2591" y="1389"/>
                    </a:lnTo>
                    <a:lnTo>
                      <a:pt x="2569" y="1405"/>
                    </a:lnTo>
                    <a:lnTo>
                      <a:pt x="2541" y="1417"/>
                    </a:lnTo>
                    <a:lnTo>
                      <a:pt x="2514" y="1421"/>
                    </a:lnTo>
                    <a:lnTo>
                      <a:pt x="2488" y="1417"/>
                    </a:lnTo>
                    <a:lnTo>
                      <a:pt x="2460" y="1405"/>
                    </a:lnTo>
                    <a:lnTo>
                      <a:pt x="2438" y="1389"/>
                    </a:lnTo>
                    <a:lnTo>
                      <a:pt x="2406" y="1355"/>
                    </a:lnTo>
                    <a:lnTo>
                      <a:pt x="2406" y="2294"/>
                    </a:lnTo>
                    <a:lnTo>
                      <a:pt x="2400" y="2328"/>
                    </a:lnTo>
                    <a:lnTo>
                      <a:pt x="2384" y="2358"/>
                    </a:lnTo>
                    <a:lnTo>
                      <a:pt x="2360" y="2382"/>
                    </a:lnTo>
                    <a:lnTo>
                      <a:pt x="2330" y="2398"/>
                    </a:lnTo>
                    <a:lnTo>
                      <a:pt x="2296" y="2404"/>
                    </a:lnTo>
                    <a:lnTo>
                      <a:pt x="1530" y="2404"/>
                    </a:lnTo>
                    <a:lnTo>
                      <a:pt x="1496" y="2398"/>
                    </a:lnTo>
                    <a:lnTo>
                      <a:pt x="1466" y="2382"/>
                    </a:lnTo>
                    <a:lnTo>
                      <a:pt x="1442" y="2358"/>
                    </a:lnTo>
                    <a:lnTo>
                      <a:pt x="1426" y="2328"/>
                    </a:lnTo>
                    <a:lnTo>
                      <a:pt x="1421" y="2294"/>
                    </a:lnTo>
                    <a:lnTo>
                      <a:pt x="1421" y="1748"/>
                    </a:lnTo>
                    <a:lnTo>
                      <a:pt x="1203" y="1748"/>
                    </a:lnTo>
                    <a:lnTo>
                      <a:pt x="1203" y="2294"/>
                    </a:lnTo>
                    <a:lnTo>
                      <a:pt x="1197" y="2328"/>
                    </a:lnTo>
                    <a:lnTo>
                      <a:pt x="1181" y="2358"/>
                    </a:lnTo>
                    <a:lnTo>
                      <a:pt x="1157" y="2382"/>
                    </a:lnTo>
                    <a:lnTo>
                      <a:pt x="1127" y="2398"/>
                    </a:lnTo>
                    <a:lnTo>
                      <a:pt x="1093" y="2404"/>
                    </a:lnTo>
                    <a:lnTo>
                      <a:pt x="328" y="2404"/>
                    </a:lnTo>
                    <a:lnTo>
                      <a:pt x="294" y="2398"/>
                    </a:lnTo>
                    <a:lnTo>
                      <a:pt x="264" y="2382"/>
                    </a:lnTo>
                    <a:lnTo>
                      <a:pt x="240" y="2358"/>
                    </a:lnTo>
                    <a:lnTo>
                      <a:pt x="224" y="2328"/>
                    </a:lnTo>
                    <a:lnTo>
                      <a:pt x="218" y="2294"/>
                    </a:lnTo>
                    <a:lnTo>
                      <a:pt x="218" y="1355"/>
                    </a:lnTo>
                    <a:lnTo>
                      <a:pt x="186" y="1389"/>
                    </a:lnTo>
                    <a:lnTo>
                      <a:pt x="164" y="1405"/>
                    </a:lnTo>
                    <a:lnTo>
                      <a:pt x="136" y="1417"/>
                    </a:lnTo>
                    <a:lnTo>
                      <a:pt x="110" y="1421"/>
                    </a:lnTo>
                    <a:lnTo>
                      <a:pt x="82" y="1417"/>
                    </a:lnTo>
                    <a:lnTo>
                      <a:pt x="56" y="1405"/>
                    </a:lnTo>
                    <a:lnTo>
                      <a:pt x="32" y="1389"/>
                    </a:lnTo>
                    <a:lnTo>
                      <a:pt x="14" y="1365"/>
                    </a:lnTo>
                    <a:lnTo>
                      <a:pt x="4" y="1339"/>
                    </a:lnTo>
                    <a:lnTo>
                      <a:pt x="0" y="1311"/>
                    </a:lnTo>
                    <a:lnTo>
                      <a:pt x="4" y="1283"/>
                    </a:lnTo>
                    <a:lnTo>
                      <a:pt x="14" y="1257"/>
                    </a:lnTo>
                    <a:lnTo>
                      <a:pt x="32" y="1233"/>
                    </a:lnTo>
                    <a:lnTo>
                      <a:pt x="250" y="1014"/>
                    </a:lnTo>
                    <a:lnTo>
                      <a:pt x="250" y="1014"/>
                    </a:lnTo>
                    <a:lnTo>
                      <a:pt x="1235" y="31"/>
                    </a:lnTo>
                    <a:lnTo>
                      <a:pt x="1257" y="14"/>
                    </a:lnTo>
                    <a:lnTo>
                      <a:pt x="1285" y="4"/>
                    </a:lnTo>
                    <a:lnTo>
                      <a:pt x="131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54" name="Freeform 24"/>
              <p:cNvSpPr>
                <a:spLocks noEditPoints="1"/>
              </p:cNvSpPr>
              <p:nvPr/>
            </p:nvSpPr>
            <p:spPr bwMode="auto">
              <a:xfrm>
                <a:off x="9385300" y="877094"/>
                <a:ext cx="3471863" cy="3468688"/>
              </a:xfrm>
              <a:custGeom>
                <a:avLst/>
                <a:gdLst>
                  <a:gd name="T0" fmla="*/ 1883 w 4374"/>
                  <a:gd name="T1" fmla="*/ 241 h 4369"/>
                  <a:gd name="T2" fmla="*/ 1456 w 4374"/>
                  <a:gd name="T3" fmla="*/ 358 h 4369"/>
                  <a:gd name="T4" fmla="*/ 1073 w 4374"/>
                  <a:gd name="T5" fmla="*/ 564 h 4369"/>
                  <a:gd name="T6" fmla="*/ 746 w 4374"/>
                  <a:gd name="T7" fmla="*/ 845 h 4369"/>
                  <a:gd name="T8" fmla="*/ 488 w 4374"/>
                  <a:gd name="T9" fmla="*/ 1192 h 4369"/>
                  <a:gd name="T10" fmla="*/ 311 w 4374"/>
                  <a:gd name="T11" fmla="*/ 1590 h 4369"/>
                  <a:gd name="T12" fmla="*/ 225 w 4374"/>
                  <a:gd name="T13" fmla="*/ 2031 h 4369"/>
                  <a:gd name="T14" fmla="*/ 243 w 4374"/>
                  <a:gd name="T15" fmla="*/ 2487 h 4369"/>
                  <a:gd name="T16" fmla="*/ 361 w 4374"/>
                  <a:gd name="T17" fmla="*/ 2916 h 4369"/>
                  <a:gd name="T18" fmla="*/ 566 w 4374"/>
                  <a:gd name="T19" fmla="*/ 3298 h 4369"/>
                  <a:gd name="T20" fmla="*/ 847 w 4374"/>
                  <a:gd name="T21" fmla="*/ 3623 h 4369"/>
                  <a:gd name="T22" fmla="*/ 1195 w 4374"/>
                  <a:gd name="T23" fmla="*/ 3883 h 4369"/>
                  <a:gd name="T24" fmla="*/ 1593 w 4374"/>
                  <a:gd name="T25" fmla="*/ 4060 h 4369"/>
                  <a:gd name="T26" fmla="*/ 2034 w 4374"/>
                  <a:gd name="T27" fmla="*/ 4144 h 4369"/>
                  <a:gd name="T28" fmla="*/ 2491 w 4374"/>
                  <a:gd name="T29" fmla="*/ 4128 h 4369"/>
                  <a:gd name="T30" fmla="*/ 2918 w 4374"/>
                  <a:gd name="T31" fmla="*/ 4010 h 4369"/>
                  <a:gd name="T32" fmla="*/ 3301 w 4374"/>
                  <a:gd name="T33" fmla="*/ 3805 h 4369"/>
                  <a:gd name="T34" fmla="*/ 3628 w 4374"/>
                  <a:gd name="T35" fmla="*/ 3522 h 4369"/>
                  <a:gd name="T36" fmla="*/ 3885 w 4374"/>
                  <a:gd name="T37" fmla="*/ 3175 h 4369"/>
                  <a:gd name="T38" fmla="*/ 4063 w 4374"/>
                  <a:gd name="T39" fmla="*/ 2776 h 4369"/>
                  <a:gd name="T40" fmla="*/ 4148 w 4374"/>
                  <a:gd name="T41" fmla="*/ 2338 h 4369"/>
                  <a:gd name="T42" fmla="*/ 4130 w 4374"/>
                  <a:gd name="T43" fmla="*/ 1879 h 4369"/>
                  <a:gd name="T44" fmla="*/ 4013 w 4374"/>
                  <a:gd name="T45" fmla="*/ 1453 h 4369"/>
                  <a:gd name="T46" fmla="*/ 3807 w 4374"/>
                  <a:gd name="T47" fmla="*/ 1070 h 4369"/>
                  <a:gd name="T48" fmla="*/ 3526 w 4374"/>
                  <a:gd name="T49" fmla="*/ 743 h 4369"/>
                  <a:gd name="T50" fmla="*/ 3179 w 4374"/>
                  <a:gd name="T51" fmla="*/ 486 h 4369"/>
                  <a:gd name="T52" fmla="*/ 2780 w 4374"/>
                  <a:gd name="T53" fmla="*/ 308 h 4369"/>
                  <a:gd name="T54" fmla="*/ 2341 w 4374"/>
                  <a:gd name="T55" fmla="*/ 223 h 4369"/>
                  <a:gd name="T56" fmla="*/ 2349 w 4374"/>
                  <a:gd name="T57" fmla="*/ 5 h 4369"/>
                  <a:gd name="T58" fmla="*/ 2818 w 4374"/>
                  <a:gd name="T59" fmla="*/ 91 h 4369"/>
                  <a:gd name="T60" fmla="*/ 3245 w 4374"/>
                  <a:gd name="T61" fmla="*/ 273 h 4369"/>
                  <a:gd name="T62" fmla="*/ 3620 w 4374"/>
                  <a:gd name="T63" fmla="*/ 536 h 4369"/>
                  <a:gd name="T64" fmla="*/ 3933 w 4374"/>
                  <a:gd name="T65" fmla="*/ 869 h 4369"/>
                  <a:gd name="T66" fmla="*/ 4170 w 4374"/>
                  <a:gd name="T67" fmla="*/ 1263 h 4369"/>
                  <a:gd name="T68" fmla="*/ 4320 w 4374"/>
                  <a:gd name="T69" fmla="*/ 1706 h 4369"/>
                  <a:gd name="T70" fmla="*/ 4374 w 4374"/>
                  <a:gd name="T71" fmla="*/ 2184 h 4369"/>
                  <a:gd name="T72" fmla="*/ 4320 w 4374"/>
                  <a:gd name="T73" fmla="*/ 2663 h 4369"/>
                  <a:gd name="T74" fmla="*/ 4170 w 4374"/>
                  <a:gd name="T75" fmla="*/ 3105 h 4369"/>
                  <a:gd name="T76" fmla="*/ 3933 w 4374"/>
                  <a:gd name="T77" fmla="*/ 3498 h 4369"/>
                  <a:gd name="T78" fmla="*/ 3620 w 4374"/>
                  <a:gd name="T79" fmla="*/ 3833 h 4369"/>
                  <a:gd name="T80" fmla="*/ 3245 w 4374"/>
                  <a:gd name="T81" fmla="*/ 4096 h 4369"/>
                  <a:gd name="T82" fmla="*/ 2818 w 4374"/>
                  <a:gd name="T83" fmla="*/ 4277 h 4369"/>
                  <a:gd name="T84" fmla="*/ 2349 w 4374"/>
                  <a:gd name="T85" fmla="*/ 4363 h 4369"/>
                  <a:gd name="T86" fmla="*/ 1865 w 4374"/>
                  <a:gd name="T87" fmla="*/ 4345 h 4369"/>
                  <a:gd name="T88" fmla="*/ 1408 w 4374"/>
                  <a:gd name="T89" fmla="*/ 4225 h 4369"/>
                  <a:gd name="T90" fmla="*/ 997 w 4374"/>
                  <a:gd name="T91" fmla="*/ 4016 h 4369"/>
                  <a:gd name="T92" fmla="*/ 642 w 4374"/>
                  <a:gd name="T93" fmla="*/ 3729 h 4369"/>
                  <a:gd name="T94" fmla="*/ 353 w 4374"/>
                  <a:gd name="T95" fmla="*/ 3372 h 4369"/>
                  <a:gd name="T96" fmla="*/ 143 w 4374"/>
                  <a:gd name="T97" fmla="*/ 2962 h 4369"/>
                  <a:gd name="T98" fmla="*/ 24 w 4374"/>
                  <a:gd name="T99" fmla="*/ 2507 h 4369"/>
                  <a:gd name="T100" fmla="*/ 6 w 4374"/>
                  <a:gd name="T101" fmla="*/ 2021 h 4369"/>
                  <a:gd name="T102" fmla="*/ 94 w 4374"/>
                  <a:gd name="T103" fmla="*/ 1554 h 4369"/>
                  <a:gd name="T104" fmla="*/ 273 w 4374"/>
                  <a:gd name="T105" fmla="*/ 1126 h 4369"/>
                  <a:gd name="T106" fmla="*/ 536 w 4374"/>
                  <a:gd name="T107" fmla="*/ 751 h 4369"/>
                  <a:gd name="T108" fmla="*/ 871 w 4374"/>
                  <a:gd name="T109" fmla="*/ 438 h 4369"/>
                  <a:gd name="T110" fmla="*/ 1266 w 4374"/>
                  <a:gd name="T111" fmla="*/ 203 h 4369"/>
                  <a:gd name="T112" fmla="*/ 1707 w 4374"/>
                  <a:gd name="T113" fmla="*/ 51 h 4369"/>
                  <a:gd name="T114" fmla="*/ 2188 w 4374"/>
                  <a:gd name="T115" fmla="*/ 0 h 4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374" h="4369">
                    <a:moveTo>
                      <a:pt x="2188" y="217"/>
                    </a:moveTo>
                    <a:lnTo>
                      <a:pt x="2034" y="223"/>
                    </a:lnTo>
                    <a:lnTo>
                      <a:pt x="1883" y="241"/>
                    </a:lnTo>
                    <a:lnTo>
                      <a:pt x="1737" y="269"/>
                    </a:lnTo>
                    <a:lnTo>
                      <a:pt x="1593" y="308"/>
                    </a:lnTo>
                    <a:lnTo>
                      <a:pt x="1456" y="358"/>
                    </a:lnTo>
                    <a:lnTo>
                      <a:pt x="1322" y="418"/>
                    </a:lnTo>
                    <a:lnTo>
                      <a:pt x="1195" y="486"/>
                    </a:lnTo>
                    <a:lnTo>
                      <a:pt x="1073" y="564"/>
                    </a:lnTo>
                    <a:lnTo>
                      <a:pt x="957" y="649"/>
                    </a:lnTo>
                    <a:lnTo>
                      <a:pt x="847" y="743"/>
                    </a:lnTo>
                    <a:lnTo>
                      <a:pt x="746" y="845"/>
                    </a:lnTo>
                    <a:lnTo>
                      <a:pt x="652" y="954"/>
                    </a:lnTo>
                    <a:lnTo>
                      <a:pt x="566" y="1070"/>
                    </a:lnTo>
                    <a:lnTo>
                      <a:pt x="488" y="1192"/>
                    </a:lnTo>
                    <a:lnTo>
                      <a:pt x="419" y="1319"/>
                    </a:lnTo>
                    <a:lnTo>
                      <a:pt x="361" y="1453"/>
                    </a:lnTo>
                    <a:lnTo>
                      <a:pt x="311" y="1590"/>
                    </a:lnTo>
                    <a:lnTo>
                      <a:pt x="271" y="1734"/>
                    </a:lnTo>
                    <a:lnTo>
                      <a:pt x="243" y="1879"/>
                    </a:lnTo>
                    <a:lnTo>
                      <a:pt x="225" y="2031"/>
                    </a:lnTo>
                    <a:lnTo>
                      <a:pt x="219" y="2184"/>
                    </a:lnTo>
                    <a:lnTo>
                      <a:pt x="225" y="2338"/>
                    </a:lnTo>
                    <a:lnTo>
                      <a:pt x="243" y="2487"/>
                    </a:lnTo>
                    <a:lnTo>
                      <a:pt x="271" y="2635"/>
                    </a:lnTo>
                    <a:lnTo>
                      <a:pt x="311" y="2776"/>
                    </a:lnTo>
                    <a:lnTo>
                      <a:pt x="361" y="2916"/>
                    </a:lnTo>
                    <a:lnTo>
                      <a:pt x="419" y="3047"/>
                    </a:lnTo>
                    <a:lnTo>
                      <a:pt x="488" y="3175"/>
                    </a:lnTo>
                    <a:lnTo>
                      <a:pt x="566" y="3298"/>
                    </a:lnTo>
                    <a:lnTo>
                      <a:pt x="652" y="3414"/>
                    </a:lnTo>
                    <a:lnTo>
                      <a:pt x="746" y="3522"/>
                    </a:lnTo>
                    <a:lnTo>
                      <a:pt x="847" y="3623"/>
                    </a:lnTo>
                    <a:lnTo>
                      <a:pt x="957" y="3717"/>
                    </a:lnTo>
                    <a:lnTo>
                      <a:pt x="1073" y="3805"/>
                    </a:lnTo>
                    <a:lnTo>
                      <a:pt x="1195" y="3883"/>
                    </a:lnTo>
                    <a:lnTo>
                      <a:pt x="1322" y="3950"/>
                    </a:lnTo>
                    <a:lnTo>
                      <a:pt x="1456" y="4010"/>
                    </a:lnTo>
                    <a:lnTo>
                      <a:pt x="1593" y="4060"/>
                    </a:lnTo>
                    <a:lnTo>
                      <a:pt x="1737" y="4098"/>
                    </a:lnTo>
                    <a:lnTo>
                      <a:pt x="1883" y="4128"/>
                    </a:lnTo>
                    <a:lnTo>
                      <a:pt x="2034" y="4144"/>
                    </a:lnTo>
                    <a:lnTo>
                      <a:pt x="2188" y="4150"/>
                    </a:lnTo>
                    <a:lnTo>
                      <a:pt x="2341" y="4144"/>
                    </a:lnTo>
                    <a:lnTo>
                      <a:pt x="2491" y="4128"/>
                    </a:lnTo>
                    <a:lnTo>
                      <a:pt x="2637" y="4098"/>
                    </a:lnTo>
                    <a:lnTo>
                      <a:pt x="2780" y="4060"/>
                    </a:lnTo>
                    <a:lnTo>
                      <a:pt x="2918" y="4010"/>
                    </a:lnTo>
                    <a:lnTo>
                      <a:pt x="3051" y="3950"/>
                    </a:lnTo>
                    <a:lnTo>
                      <a:pt x="3179" y="3883"/>
                    </a:lnTo>
                    <a:lnTo>
                      <a:pt x="3301" y="3805"/>
                    </a:lnTo>
                    <a:lnTo>
                      <a:pt x="3416" y="3717"/>
                    </a:lnTo>
                    <a:lnTo>
                      <a:pt x="3526" y="3623"/>
                    </a:lnTo>
                    <a:lnTo>
                      <a:pt x="3628" y="3522"/>
                    </a:lnTo>
                    <a:lnTo>
                      <a:pt x="3722" y="3414"/>
                    </a:lnTo>
                    <a:lnTo>
                      <a:pt x="3807" y="3298"/>
                    </a:lnTo>
                    <a:lnTo>
                      <a:pt x="3885" y="3175"/>
                    </a:lnTo>
                    <a:lnTo>
                      <a:pt x="3955" y="3047"/>
                    </a:lnTo>
                    <a:lnTo>
                      <a:pt x="4013" y="2916"/>
                    </a:lnTo>
                    <a:lnTo>
                      <a:pt x="4063" y="2776"/>
                    </a:lnTo>
                    <a:lnTo>
                      <a:pt x="4103" y="2635"/>
                    </a:lnTo>
                    <a:lnTo>
                      <a:pt x="4130" y="2487"/>
                    </a:lnTo>
                    <a:lnTo>
                      <a:pt x="4148" y="2338"/>
                    </a:lnTo>
                    <a:lnTo>
                      <a:pt x="4154" y="2184"/>
                    </a:lnTo>
                    <a:lnTo>
                      <a:pt x="4148" y="2031"/>
                    </a:lnTo>
                    <a:lnTo>
                      <a:pt x="4130" y="1879"/>
                    </a:lnTo>
                    <a:lnTo>
                      <a:pt x="4103" y="1734"/>
                    </a:lnTo>
                    <a:lnTo>
                      <a:pt x="4063" y="1590"/>
                    </a:lnTo>
                    <a:lnTo>
                      <a:pt x="4013" y="1453"/>
                    </a:lnTo>
                    <a:lnTo>
                      <a:pt x="3955" y="1319"/>
                    </a:lnTo>
                    <a:lnTo>
                      <a:pt x="3885" y="1192"/>
                    </a:lnTo>
                    <a:lnTo>
                      <a:pt x="3807" y="1070"/>
                    </a:lnTo>
                    <a:lnTo>
                      <a:pt x="3722" y="954"/>
                    </a:lnTo>
                    <a:lnTo>
                      <a:pt x="3628" y="845"/>
                    </a:lnTo>
                    <a:lnTo>
                      <a:pt x="3526" y="743"/>
                    </a:lnTo>
                    <a:lnTo>
                      <a:pt x="3416" y="649"/>
                    </a:lnTo>
                    <a:lnTo>
                      <a:pt x="3301" y="564"/>
                    </a:lnTo>
                    <a:lnTo>
                      <a:pt x="3179" y="486"/>
                    </a:lnTo>
                    <a:lnTo>
                      <a:pt x="3051" y="418"/>
                    </a:lnTo>
                    <a:lnTo>
                      <a:pt x="2918" y="358"/>
                    </a:lnTo>
                    <a:lnTo>
                      <a:pt x="2780" y="308"/>
                    </a:lnTo>
                    <a:lnTo>
                      <a:pt x="2637" y="269"/>
                    </a:lnTo>
                    <a:lnTo>
                      <a:pt x="2491" y="241"/>
                    </a:lnTo>
                    <a:lnTo>
                      <a:pt x="2341" y="223"/>
                    </a:lnTo>
                    <a:lnTo>
                      <a:pt x="2188" y="217"/>
                    </a:lnTo>
                    <a:close/>
                    <a:moveTo>
                      <a:pt x="2188" y="0"/>
                    </a:moveTo>
                    <a:lnTo>
                      <a:pt x="2349" y="5"/>
                    </a:lnTo>
                    <a:lnTo>
                      <a:pt x="2509" y="21"/>
                    </a:lnTo>
                    <a:lnTo>
                      <a:pt x="2666" y="51"/>
                    </a:lnTo>
                    <a:lnTo>
                      <a:pt x="2818" y="91"/>
                    </a:lnTo>
                    <a:lnTo>
                      <a:pt x="2966" y="141"/>
                    </a:lnTo>
                    <a:lnTo>
                      <a:pt x="3107" y="203"/>
                    </a:lnTo>
                    <a:lnTo>
                      <a:pt x="3245" y="273"/>
                    </a:lnTo>
                    <a:lnTo>
                      <a:pt x="3377" y="350"/>
                    </a:lnTo>
                    <a:lnTo>
                      <a:pt x="3502" y="438"/>
                    </a:lnTo>
                    <a:lnTo>
                      <a:pt x="3620" y="536"/>
                    </a:lnTo>
                    <a:lnTo>
                      <a:pt x="3732" y="639"/>
                    </a:lnTo>
                    <a:lnTo>
                      <a:pt x="3837" y="751"/>
                    </a:lnTo>
                    <a:lnTo>
                      <a:pt x="3933" y="869"/>
                    </a:lnTo>
                    <a:lnTo>
                      <a:pt x="4021" y="994"/>
                    </a:lnTo>
                    <a:lnTo>
                      <a:pt x="4101" y="1126"/>
                    </a:lnTo>
                    <a:lnTo>
                      <a:pt x="4170" y="1263"/>
                    </a:lnTo>
                    <a:lnTo>
                      <a:pt x="4230" y="1407"/>
                    </a:lnTo>
                    <a:lnTo>
                      <a:pt x="4280" y="1554"/>
                    </a:lnTo>
                    <a:lnTo>
                      <a:pt x="4320" y="1706"/>
                    </a:lnTo>
                    <a:lnTo>
                      <a:pt x="4350" y="1861"/>
                    </a:lnTo>
                    <a:lnTo>
                      <a:pt x="4368" y="2021"/>
                    </a:lnTo>
                    <a:lnTo>
                      <a:pt x="4374" y="2184"/>
                    </a:lnTo>
                    <a:lnTo>
                      <a:pt x="4368" y="2346"/>
                    </a:lnTo>
                    <a:lnTo>
                      <a:pt x="4350" y="2507"/>
                    </a:lnTo>
                    <a:lnTo>
                      <a:pt x="4320" y="2663"/>
                    </a:lnTo>
                    <a:lnTo>
                      <a:pt x="4280" y="2814"/>
                    </a:lnTo>
                    <a:lnTo>
                      <a:pt x="4230" y="2962"/>
                    </a:lnTo>
                    <a:lnTo>
                      <a:pt x="4170" y="3105"/>
                    </a:lnTo>
                    <a:lnTo>
                      <a:pt x="4101" y="3241"/>
                    </a:lnTo>
                    <a:lnTo>
                      <a:pt x="4021" y="3372"/>
                    </a:lnTo>
                    <a:lnTo>
                      <a:pt x="3933" y="3498"/>
                    </a:lnTo>
                    <a:lnTo>
                      <a:pt x="3837" y="3617"/>
                    </a:lnTo>
                    <a:lnTo>
                      <a:pt x="3732" y="3729"/>
                    </a:lnTo>
                    <a:lnTo>
                      <a:pt x="3620" y="3833"/>
                    </a:lnTo>
                    <a:lnTo>
                      <a:pt x="3502" y="3928"/>
                    </a:lnTo>
                    <a:lnTo>
                      <a:pt x="3377" y="4016"/>
                    </a:lnTo>
                    <a:lnTo>
                      <a:pt x="3245" y="4096"/>
                    </a:lnTo>
                    <a:lnTo>
                      <a:pt x="3107" y="4166"/>
                    </a:lnTo>
                    <a:lnTo>
                      <a:pt x="2966" y="4225"/>
                    </a:lnTo>
                    <a:lnTo>
                      <a:pt x="2818" y="4277"/>
                    </a:lnTo>
                    <a:lnTo>
                      <a:pt x="2666" y="4317"/>
                    </a:lnTo>
                    <a:lnTo>
                      <a:pt x="2509" y="4345"/>
                    </a:lnTo>
                    <a:lnTo>
                      <a:pt x="2349" y="4363"/>
                    </a:lnTo>
                    <a:lnTo>
                      <a:pt x="2188" y="4369"/>
                    </a:lnTo>
                    <a:lnTo>
                      <a:pt x="2024" y="4363"/>
                    </a:lnTo>
                    <a:lnTo>
                      <a:pt x="1865" y="4345"/>
                    </a:lnTo>
                    <a:lnTo>
                      <a:pt x="1707" y="4317"/>
                    </a:lnTo>
                    <a:lnTo>
                      <a:pt x="1556" y="4277"/>
                    </a:lnTo>
                    <a:lnTo>
                      <a:pt x="1408" y="4225"/>
                    </a:lnTo>
                    <a:lnTo>
                      <a:pt x="1266" y="4166"/>
                    </a:lnTo>
                    <a:lnTo>
                      <a:pt x="1129" y="4096"/>
                    </a:lnTo>
                    <a:lnTo>
                      <a:pt x="997" y="4016"/>
                    </a:lnTo>
                    <a:lnTo>
                      <a:pt x="871" y="3928"/>
                    </a:lnTo>
                    <a:lnTo>
                      <a:pt x="754" y="3833"/>
                    </a:lnTo>
                    <a:lnTo>
                      <a:pt x="642" y="3729"/>
                    </a:lnTo>
                    <a:lnTo>
                      <a:pt x="536" y="3617"/>
                    </a:lnTo>
                    <a:lnTo>
                      <a:pt x="441" y="3498"/>
                    </a:lnTo>
                    <a:lnTo>
                      <a:pt x="353" y="3372"/>
                    </a:lnTo>
                    <a:lnTo>
                      <a:pt x="273" y="3241"/>
                    </a:lnTo>
                    <a:lnTo>
                      <a:pt x="203" y="3105"/>
                    </a:lnTo>
                    <a:lnTo>
                      <a:pt x="143" y="2962"/>
                    </a:lnTo>
                    <a:lnTo>
                      <a:pt x="94" y="2814"/>
                    </a:lnTo>
                    <a:lnTo>
                      <a:pt x="54" y="2663"/>
                    </a:lnTo>
                    <a:lnTo>
                      <a:pt x="24" y="2507"/>
                    </a:lnTo>
                    <a:lnTo>
                      <a:pt x="6" y="2346"/>
                    </a:lnTo>
                    <a:lnTo>
                      <a:pt x="0" y="2184"/>
                    </a:lnTo>
                    <a:lnTo>
                      <a:pt x="6" y="2021"/>
                    </a:lnTo>
                    <a:lnTo>
                      <a:pt x="24" y="1861"/>
                    </a:lnTo>
                    <a:lnTo>
                      <a:pt x="54" y="1706"/>
                    </a:lnTo>
                    <a:lnTo>
                      <a:pt x="94" y="1554"/>
                    </a:lnTo>
                    <a:lnTo>
                      <a:pt x="143" y="1407"/>
                    </a:lnTo>
                    <a:lnTo>
                      <a:pt x="203" y="1263"/>
                    </a:lnTo>
                    <a:lnTo>
                      <a:pt x="273" y="1126"/>
                    </a:lnTo>
                    <a:lnTo>
                      <a:pt x="353" y="994"/>
                    </a:lnTo>
                    <a:lnTo>
                      <a:pt x="441" y="869"/>
                    </a:lnTo>
                    <a:lnTo>
                      <a:pt x="536" y="751"/>
                    </a:lnTo>
                    <a:lnTo>
                      <a:pt x="642" y="639"/>
                    </a:lnTo>
                    <a:lnTo>
                      <a:pt x="754" y="536"/>
                    </a:lnTo>
                    <a:lnTo>
                      <a:pt x="871" y="438"/>
                    </a:lnTo>
                    <a:lnTo>
                      <a:pt x="997" y="350"/>
                    </a:lnTo>
                    <a:lnTo>
                      <a:pt x="1129" y="273"/>
                    </a:lnTo>
                    <a:lnTo>
                      <a:pt x="1266" y="203"/>
                    </a:lnTo>
                    <a:lnTo>
                      <a:pt x="1408" y="141"/>
                    </a:lnTo>
                    <a:lnTo>
                      <a:pt x="1556" y="91"/>
                    </a:lnTo>
                    <a:lnTo>
                      <a:pt x="1707" y="51"/>
                    </a:lnTo>
                    <a:lnTo>
                      <a:pt x="1865" y="21"/>
                    </a:lnTo>
                    <a:lnTo>
                      <a:pt x="2024" y="5"/>
                    </a:lnTo>
                    <a:lnTo>
                      <a:pt x="218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55" name="Freeform 25"/>
              <p:cNvSpPr/>
              <p:nvPr/>
            </p:nvSpPr>
            <p:spPr bwMode="auto">
              <a:xfrm>
                <a:off x="12450762" y="4360069"/>
                <a:ext cx="1795463" cy="1373188"/>
              </a:xfrm>
              <a:custGeom>
                <a:avLst/>
                <a:gdLst>
                  <a:gd name="T0" fmla="*/ 1259 w 2262"/>
                  <a:gd name="T1" fmla="*/ 0 h 1730"/>
                  <a:gd name="T2" fmla="*/ 1313 w 2262"/>
                  <a:gd name="T3" fmla="*/ 14 h 1730"/>
                  <a:gd name="T4" fmla="*/ 2100 w 2262"/>
                  <a:gd name="T5" fmla="*/ 797 h 1730"/>
                  <a:gd name="T6" fmla="*/ 2188 w 2262"/>
                  <a:gd name="T7" fmla="*/ 911 h 1730"/>
                  <a:gd name="T8" fmla="*/ 2242 w 2262"/>
                  <a:gd name="T9" fmla="*/ 1042 h 1730"/>
                  <a:gd name="T10" fmla="*/ 2262 w 2262"/>
                  <a:gd name="T11" fmla="*/ 1184 h 1730"/>
                  <a:gd name="T12" fmla="*/ 2242 w 2262"/>
                  <a:gd name="T13" fmla="*/ 1325 h 1730"/>
                  <a:gd name="T14" fmla="*/ 2188 w 2262"/>
                  <a:gd name="T15" fmla="*/ 1457 h 1730"/>
                  <a:gd name="T16" fmla="*/ 2100 w 2262"/>
                  <a:gd name="T17" fmla="*/ 1571 h 1730"/>
                  <a:gd name="T18" fmla="*/ 1985 w 2262"/>
                  <a:gd name="T19" fmla="*/ 1658 h 1730"/>
                  <a:gd name="T20" fmla="*/ 1853 w 2262"/>
                  <a:gd name="T21" fmla="*/ 1712 h 1730"/>
                  <a:gd name="T22" fmla="*/ 1716 w 2262"/>
                  <a:gd name="T23" fmla="*/ 1730 h 1730"/>
                  <a:gd name="T24" fmla="*/ 1576 w 2262"/>
                  <a:gd name="T25" fmla="*/ 1712 h 1730"/>
                  <a:gd name="T26" fmla="*/ 1444 w 2262"/>
                  <a:gd name="T27" fmla="*/ 1658 h 1730"/>
                  <a:gd name="T28" fmla="*/ 1329 w 2262"/>
                  <a:gd name="T29" fmla="*/ 1571 h 1730"/>
                  <a:gd name="T30" fmla="*/ 16 w 2262"/>
                  <a:gd name="T31" fmla="*/ 253 h 1730"/>
                  <a:gd name="T32" fmla="*/ 0 w 2262"/>
                  <a:gd name="T33" fmla="*/ 199 h 1730"/>
                  <a:gd name="T34" fmla="*/ 16 w 2262"/>
                  <a:gd name="T35" fmla="*/ 143 h 1730"/>
                  <a:gd name="T36" fmla="*/ 56 w 2262"/>
                  <a:gd name="T37" fmla="*/ 103 h 1730"/>
                  <a:gd name="T38" fmla="*/ 110 w 2262"/>
                  <a:gd name="T39" fmla="*/ 90 h 1730"/>
                  <a:gd name="T40" fmla="*/ 164 w 2262"/>
                  <a:gd name="T41" fmla="*/ 103 h 1730"/>
                  <a:gd name="T42" fmla="*/ 1482 w 2262"/>
                  <a:gd name="T43" fmla="*/ 1415 h 1730"/>
                  <a:gd name="T44" fmla="*/ 1578 w 2262"/>
                  <a:gd name="T45" fmla="*/ 1483 h 1730"/>
                  <a:gd name="T46" fmla="*/ 1688 w 2262"/>
                  <a:gd name="T47" fmla="*/ 1511 h 1730"/>
                  <a:gd name="T48" fmla="*/ 1797 w 2262"/>
                  <a:gd name="T49" fmla="*/ 1501 h 1730"/>
                  <a:gd name="T50" fmla="*/ 1901 w 2262"/>
                  <a:gd name="T51" fmla="*/ 1453 h 1730"/>
                  <a:gd name="T52" fmla="*/ 1981 w 2262"/>
                  <a:gd name="T53" fmla="*/ 1375 h 1730"/>
                  <a:gd name="T54" fmla="*/ 2027 w 2262"/>
                  <a:gd name="T55" fmla="*/ 1286 h 1730"/>
                  <a:gd name="T56" fmla="*/ 2043 w 2262"/>
                  <a:gd name="T57" fmla="*/ 1184 h 1730"/>
                  <a:gd name="T58" fmla="*/ 2027 w 2262"/>
                  <a:gd name="T59" fmla="*/ 1082 h 1730"/>
                  <a:gd name="T60" fmla="*/ 1981 w 2262"/>
                  <a:gd name="T61" fmla="*/ 993 h 1730"/>
                  <a:gd name="T62" fmla="*/ 1259 w 2262"/>
                  <a:gd name="T63" fmla="*/ 265 h 1730"/>
                  <a:gd name="T64" fmla="*/ 1003 w 2262"/>
                  <a:gd name="T65" fmla="*/ 514 h 1730"/>
                  <a:gd name="T66" fmla="*/ 950 w 2262"/>
                  <a:gd name="T67" fmla="*/ 528 h 1730"/>
                  <a:gd name="T68" fmla="*/ 896 w 2262"/>
                  <a:gd name="T69" fmla="*/ 514 h 1730"/>
                  <a:gd name="T70" fmla="*/ 854 w 2262"/>
                  <a:gd name="T71" fmla="*/ 472 h 1730"/>
                  <a:gd name="T72" fmla="*/ 840 w 2262"/>
                  <a:gd name="T73" fmla="*/ 418 h 1730"/>
                  <a:gd name="T74" fmla="*/ 854 w 2262"/>
                  <a:gd name="T75" fmla="*/ 365 h 1730"/>
                  <a:gd name="T76" fmla="*/ 1181 w 2262"/>
                  <a:gd name="T77" fmla="*/ 32 h 1730"/>
                  <a:gd name="T78" fmla="*/ 1229 w 2262"/>
                  <a:gd name="T79" fmla="*/ 4 h 17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262" h="1730">
                    <a:moveTo>
                      <a:pt x="1259" y="0"/>
                    </a:moveTo>
                    <a:lnTo>
                      <a:pt x="1259" y="0"/>
                    </a:lnTo>
                    <a:lnTo>
                      <a:pt x="1287" y="4"/>
                    </a:lnTo>
                    <a:lnTo>
                      <a:pt x="1313" y="14"/>
                    </a:lnTo>
                    <a:lnTo>
                      <a:pt x="1335" y="32"/>
                    </a:lnTo>
                    <a:lnTo>
                      <a:pt x="2100" y="797"/>
                    </a:lnTo>
                    <a:lnTo>
                      <a:pt x="2148" y="851"/>
                    </a:lnTo>
                    <a:lnTo>
                      <a:pt x="2188" y="911"/>
                    </a:lnTo>
                    <a:lnTo>
                      <a:pt x="2220" y="975"/>
                    </a:lnTo>
                    <a:lnTo>
                      <a:pt x="2242" y="1042"/>
                    </a:lnTo>
                    <a:lnTo>
                      <a:pt x="2256" y="1112"/>
                    </a:lnTo>
                    <a:lnTo>
                      <a:pt x="2262" y="1184"/>
                    </a:lnTo>
                    <a:lnTo>
                      <a:pt x="2256" y="1256"/>
                    </a:lnTo>
                    <a:lnTo>
                      <a:pt x="2242" y="1325"/>
                    </a:lnTo>
                    <a:lnTo>
                      <a:pt x="2220" y="1393"/>
                    </a:lnTo>
                    <a:lnTo>
                      <a:pt x="2188" y="1457"/>
                    </a:lnTo>
                    <a:lnTo>
                      <a:pt x="2148" y="1517"/>
                    </a:lnTo>
                    <a:lnTo>
                      <a:pt x="2100" y="1571"/>
                    </a:lnTo>
                    <a:lnTo>
                      <a:pt x="2045" y="1618"/>
                    </a:lnTo>
                    <a:lnTo>
                      <a:pt x="1985" y="1658"/>
                    </a:lnTo>
                    <a:lnTo>
                      <a:pt x="1921" y="1690"/>
                    </a:lnTo>
                    <a:lnTo>
                      <a:pt x="1853" y="1712"/>
                    </a:lnTo>
                    <a:lnTo>
                      <a:pt x="1785" y="1726"/>
                    </a:lnTo>
                    <a:lnTo>
                      <a:pt x="1716" y="1730"/>
                    </a:lnTo>
                    <a:lnTo>
                      <a:pt x="1646" y="1726"/>
                    </a:lnTo>
                    <a:lnTo>
                      <a:pt x="1576" y="1712"/>
                    </a:lnTo>
                    <a:lnTo>
                      <a:pt x="1510" y="1690"/>
                    </a:lnTo>
                    <a:lnTo>
                      <a:pt x="1444" y="1658"/>
                    </a:lnTo>
                    <a:lnTo>
                      <a:pt x="1384" y="1618"/>
                    </a:lnTo>
                    <a:lnTo>
                      <a:pt x="1329" y="1571"/>
                    </a:lnTo>
                    <a:lnTo>
                      <a:pt x="32" y="275"/>
                    </a:lnTo>
                    <a:lnTo>
                      <a:pt x="16" y="253"/>
                    </a:lnTo>
                    <a:lnTo>
                      <a:pt x="4" y="225"/>
                    </a:lnTo>
                    <a:lnTo>
                      <a:pt x="0" y="199"/>
                    </a:lnTo>
                    <a:lnTo>
                      <a:pt x="4" y="171"/>
                    </a:lnTo>
                    <a:lnTo>
                      <a:pt x="16" y="143"/>
                    </a:lnTo>
                    <a:lnTo>
                      <a:pt x="32" y="121"/>
                    </a:lnTo>
                    <a:lnTo>
                      <a:pt x="56" y="103"/>
                    </a:lnTo>
                    <a:lnTo>
                      <a:pt x="82" y="94"/>
                    </a:lnTo>
                    <a:lnTo>
                      <a:pt x="110" y="90"/>
                    </a:lnTo>
                    <a:lnTo>
                      <a:pt x="138" y="94"/>
                    </a:lnTo>
                    <a:lnTo>
                      <a:pt x="164" y="103"/>
                    </a:lnTo>
                    <a:lnTo>
                      <a:pt x="188" y="121"/>
                    </a:lnTo>
                    <a:lnTo>
                      <a:pt x="1482" y="1415"/>
                    </a:lnTo>
                    <a:lnTo>
                      <a:pt x="1528" y="1453"/>
                    </a:lnTo>
                    <a:lnTo>
                      <a:pt x="1578" y="1483"/>
                    </a:lnTo>
                    <a:lnTo>
                      <a:pt x="1632" y="1501"/>
                    </a:lnTo>
                    <a:lnTo>
                      <a:pt x="1688" y="1511"/>
                    </a:lnTo>
                    <a:lnTo>
                      <a:pt x="1743" y="1511"/>
                    </a:lnTo>
                    <a:lnTo>
                      <a:pt x="1797" y="1501"/>
                    </a:lnTo>
                    <a:lnTo>
                      <a:pt x="1851" y="1481"/>
                    </a:lnTo>
                    <a:lnTo>
                      <a:pt x="1901" y="1453"/>
                    </a:lnTo>
                    <a:lnTo>
                      <a:pt x="1947" y="1415"/>
                    </a:lnTo>
                    <a:lnTo>
                      <a:pt x="1981" y="1375"/>
                    </a:lnTo>
                    <a:lnTo>
                      <a:pt x="2007" y="1333"/>
                    </a:lnTo>
                    <a:lnTo>
                      <a:pt x="2027" y="1286"/>
                    </a:lnTo>
                    <a:lnTo>
                      <a:pt x="2039" y="1236"/>
                    </a:lnTo>
                    <a:lnTo>
                      <a:pt x="2043" y="1184"/>
                    </a:lnTo>
                    <a:lnTo>
                      <a:pt x="2039" y="1132"/>
                    </a:lnTo>
                    <a:lnTo>
                      <a:pt x="2027" y="1082"/>
                    </a:lnTo>
                    <a:lnTo>
                      <a:pt x="2007" y="1034"/>
                    </a:lnTo>
                    <a:lnTo>
                      <a:pt x="1981" y="993"/>
                    </a:lnTo>
                    <a:lnTo>
                      <a:pt x="1947" y="953"/>
                    </a:lnTo>
                    <a:lnTo>
                      <a:pt x="1259" y="265"/>
                    </a:lnTo>
                    <a:lnTo>
                      <a:pt x="1027" y="496"/>
                    </a:lnTo>
                    <a:lnTo>
                      <a:pt x="1003" y="514"/>
                    </a:lnTo>
                    <a:lnTo>
                      <a:pt x="978" y="524"/>
                    </a:lnTo>
                    <a:lnTo>
                      <a:pt x="950" y="528"/>
                    </a:lnTo>
                    <a:lnTo>
                      <a:pt x="922" y="524"/>
                    </a:lnTo>
                    <a:lnTo>
                      <a:pt x="896" y="514"/>
                    </a:lnTo>
                    <a:lnTo>
                      <a:pt x="872" y="496"/>
                    </a:lnTo>
                    <a:lnTo>
                      <a:pt x="854" y="472"/>
                    </a:lnTo>
                    <a:lnTo>
                      <a:pt x="844" y="446"/>
                    </a:lnTo>
                    <a:lnTo>
                      <a:pt x="840" y="418"/>
                    </a:lnTo>
                    <a:lnTo>
                      <a:pt x="844" y="393"/>
                    </a:lnTo>
                    <a:lnTo>
                      <a:pt x="854" y="365"/>
                    </a:lnTo>
                    <a:lnTo>
                      <a:pt x="872" y="343"/>
                    </a:lnTo>
                    <a:lnTo>
                      <a:pt x="1181" y="32"/>
                    </a:lnTo>
                    <a:lnTo>
                      <a:pt x="1203" y="14"/>
                    </a:lnTo>
                    <a:lnTo>
                      <a:pt x="1229" y="4"/>
                    </a:lnTo>
                    <a:lnTo>
                      <a:pt x="125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56" name="Freeform 26"/>
              <p:cNvSpPr>
                <a:spLocks noEditPoints="1"/>
              </p:cNvSpPr>
              <p:nvPr/>
            </p:nvSpPr>
            <p:spPr bwMode="auto">
              <a:xfrm>
                <a:off x="9039225" y="529431"/>
                <a:ext cx="4165600" cy="4162425"/>
              </a:xfrm>
              <a:custGeom>
                <a:avLst/>
                <a:gdLst>
                  <a:gd name="T0" fmla="*/ 2284 w 5248"/>
                  <a:gd name="T1" fmla="*/ 243 h 5244"/>
                  <a:gd name="T2" fmla="*/ 1803 w 5248"/>
                  <a:gd name="T3" fmla="*/ 363 h 5244"/>
                  <a:gd name="T4" fmla="*/ 1364 w 5248"/>
                  <a:gd name="T5" fmla="*/ 576 h 5244"/>
                  <a:gd name="T6" fmla="*/ 981 w 5248"/>
                  <a:gd name="T7" fmla="*/ 867 h 5244"/>
                  <a:gd name="T8" fmla="*/ 664 w 5248"/>
                  <a:gd name="T9" fmla="*/ 1230 h 5244"/>
                  <a:gd name="T10" fmla="*/ 425 w 5248"/>
                  <a:gd name="T11" fmla="*/ 1650 h 5244"/>
                  <a:gd name="T12" fmla="*/ 271 w 5248"/>
                  <a:gd name="T13" fmla="*/ 2119 h 5244"/>
                  <a:gd name="T14" fmla="*/ 219 w 5248"/>
                  <a:gd name="T15" fmla="*/ 2623 h 5244"/>
                  <a:gd name="T16" fmla="*/ 271 w 5248"/>
                  <a:gd name="T17" fmla="*/ 3128 h 5244"/>
                  <a:gd name="T18" fmla="*/ 425 w 5248"/>
                  <a:gd name="T19" fmla="*/ 3594 h 5244"/>
                  <a:gd name="T20" fmla="*/ 664 w 5248"/>
                  <a:gd name="T21" fmla="*/ 4015 h 5244"/>
                  <a:gd name="T22" fmla="*/ 981 w 5248"/>
                  <a:gd name="T23" fmla="*/ 4377 h 5244"/>
                  <a:gd name="T24" fmla="*/ 1364 w 5248"/>
                  <a:gd name="T25" fmla="*/ 4670 h 5244"/>
                  <a:gd name="T26" fmla="*/ 1803 w 5248"/>
                  <a:gd name="T27" fmla="*/ 4882 h 5244"/>
                  <a:gd name="T28" fmla="*/ 2284 w 5248"/>
                  <a:gd name="T29" fmla="*/ 5003 h 5244"/>
                  <a:gd name="T30" fmla="*/ 2796 w 5248"/>
                  <a:gd name="T31" fmla="*/ 5021 h 5244"/>
                  <a:gd name="T32" fmla="*/ 3289 w 5248"/>
                  <a:gd name="T33" fmla="*/ 4933 h 5244"/>
                  <a:gd name="T34" fmla="*/ 3742 w 5248"/>
                  <a:gd name="T35" fmla="*/ 4750 h 5244"/>
                  <a:gd name="T36" fmla="*/ 4145 w 5248"/>
                  <a:gd name="T37" fmla="*/ 4483 h 5244"/>
                  <a:gd name="T38" fmla="*/ 4486 w 5248"/>
                  <a:gd name="T39" fmla="*/ 4144 h 5244"/>
                  <a:gd name="T40" fmla="*/ 4753 w 5248"/>
                  <a:gd name="T41" fmla="*/ 3741 h 5244"/>
                  <a:gd name="T42" fmla="*/ 4936 w 5248"/>
                  <a:gd name="T43" fmla="*/ 3287 h 5244"/>
                  <a:gd name="T44" fmla="*/ 5022 w 5248"/>
                  <a:gd name="T45" fmla="*/ 2795 h 5244"/>
                  <a:gd name="T46" fmla="*/ 5004 w 5248"/>
                  <a:gd name="T47" fmla="*/ 2282 h 5244"/>
                  <a:gd name="T48" fmla="*/ 4885 w 5248"/>
                  <a:gd name="T49" fmla="*/ 1802 h 5244"/>
                  <a:gd name="T50" fmla="*/ 4673 w 5248"/>
                  <a:gd name="T51" fmla="*/ 1363 h 5244"/>
                  <a:gd name="T52" fmla="*/ 4380 w 5248"/>
                  <a:gd name="T53" fmla="*/ 981 h 5244"/>
                  <a:gd name="T54" fmla="*/ 4017 w 5248"/>
                  <a:gd name="T55" fmla="*/ 664 h 5244"/>
                  <a:gd name="T56" fmla="*/ 3596 w 5248"/>
                  <a:gd name="T57" fmla="*/ 425 h 5244"/>
                  <a:gd name="T58" fmla="*/ 3127 w 5248"/>
                  <a:gd name="T59" fmla="*/ 273 h 5244"/>
                  <a:gd name="T60" fmla="*/ 2625 w 5248"/>
                  <a:gd name="T61" fmla="*/ 219 h 5244"/>
                  <a:gd name="T62" fmla="*/ 2980 w 5248"/>
                  <a:gd name="T63" fmla="*/ 24 h 5244"/>
                  <a:gd name="T64" fmla="*/ 3484 w 5248"/>
                  <a:gd name="T65" fmla="*/ 145 h 5244"/>
                  <a:gd name="T66" fmla="*/ 3947 w 5248"/>
                  <a:gd name="T67" fmla="*/ 359 h 5244"/>
                  <a:gd name="T68" fmla="*/ 4356 w 5248"/>
                  <a:gd name="T69" fmla="*/ 654 h 5244"/>
                  <a:gd name="T70" fmla="*/ 4701 w 5248"/>
                  <a:gd name="T71" fmla="*/ 1021 h 5244"/>
                  <a:gd name="T72" fmla="*/ 4970 w 5248"/>
                  <a:gd name="T73" fmla="*/ 1449 h 5244"/>
                  <a:gd name="T74" fmla="*/ 5154 w 5248"/>
                  <a:gd name="T75" fmla="*/ 1926 h 5244"/>
                  <a:gd name="T76" fmla="*/ 5242 w 5248"/>
                  <a:gd name="T77" fmla="*/ 2444 h 5244"/>
                  <a:gd name="T78" fmla="*/ 5224 w 5248"/>
                  <a:gd name="T79" fmla="*/ 2978 h 5244"/>
                  <a:gd name="T80" fmla="*/ 5102 w 5248"/>
                  <a:gd name="T81" fmla="*/ 3482 h 5244"/>
                  <a:gd name="T82" fmla="*/ 4889 w 5248"/>
                  <a:gd name="T83" fmla="*/ 3945 h 5244"/>
                  <a:gd name="T84" fmla="*/ 4593 w 5248"/>
                  <a:gd name="T85" fmla="*/ 4353 h 5244"/>
                  <a:gd name="T86" fmla="*/ 4226 w 5248"/>
                  <a:gd name="T87" fmla="*/ 4698 h 5244"/>
                  <a:gd name="T88" fmla="*/ 3798 w 5248"/>
                  <a:gd name="T89" fmla="*/ 4967 h 5244"/>
                  <a:gd name="T90" fmla="*/ 3321 w 5248"/>
                  <a:gd name="T91" fmla="*/ 5151 h 5244"/>
                  <a:gd name="T92" fmla="*/ 2802 w 5248"/>
                  <a:gd name="T93" fmla="*/ 5238 h 5244"/>
                  <a:gd name="T94" fmla="*/ 2268 w 5248"/>
                  <a:gd name="T95" fmla="*/ 5221 h 5244"/>
                  <a:gd name="T96" fmla="*/ 1763 w 5248"/>
                  <a:gd name="T97" fmla="*/ 5101 h 5244"/>
                  <a:gd name="T98" fmla="*/ 1300 w 5248"/>
                  <a:gd name="T99" fmla="*/ 4886 h 5244"/>
                  <a:gd name="T100" fmla="*/ 892 w 5248"/>
                  <a:gd name="T101" fmla="*/ 4591 h 5244"/>
                  <a:gd name="T102" fmla="*/ 547 w 5248"/>
                  <a:gd name="T103" fmla="*/ 4224 h 5244"/>
                  <a:gd name="T104" fmla="*/ 277 w 5248"/>
                  <a:gd name="T105" fmla="*/ 3797 h 5244"/>
                  <a:gd name="T106" fmla="*/ 94 w 5248"/>
                  <a:gd name="T107" fmla="*/ 3319 h 5244"/>
                  <a:gd name="T108" fmla="*/ 6 w 5248"/>
                  <a:gd name="T109" fmla="*/ 2803 h 5244"/>
                  <a:gd name="T110" fmla="*/ 24 w 5248"/>
                  <a:gd name="T111" fmla="*/ 2268 h 5244"/>
                  <a:gd name="T112" fmla="*/ 146 w 5248"/>
                  <a:gd name="T113" fmla="*/ 1762 h 5244"/>
                  <a:gd name="T114" fmla="*/ 359 w 5248"/>
                  <a:gd name="T115" fmla="*/ 1300 h 5244"/>
                  <a:gd name="T116" fmla="*/ 654 w 5248"/>
                  <a:gd name="T117" fmla="*/ 891 h 5244"/>
                  <a:gd name="T118" fmla="*/ 1021 w 5248"/>
                  <a:gd name="T119" fmla="*/ 548 h 5244"/>
                  <a:gd name="T120" fmla="*/ 1450 w 5248"/>
                  <a:gd name="T121" fmla="*/ 279 h 5244"/>
                  <a:gd name="T122" fmla="*/ 1927 w 5248"/>
                  <a:gd name="T123" fmla="*/ 94 h 5244"/>
                  <a:gd name="T124" fmla="*/ 2445 w 5248"/>
                  <a:gd name="T125" fmla="*/ 6 h 5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248" h="5244">
                    <a:moveTo>
                      <a:pt x="2625" y="219"/>
                    </a:moveTo>
                    <a:lnTo>
                      <a:pt x="2453" y="225"/>
                    </a:lnTo>
                    <a:lnTo>
                      <a:pt x="2284" y="243"/>
                    </a:lnTo>
                    <a:lnTo>
                      <a:pt x="2120" y="273"/>
                    </a:lnTo>
                    <a:lnTo>
                      <a:pt x="1959" y="313"/>
                    </a:lnTo>
                    <a:lnTo>
                      <a:pt x="1803" y="363"/>
                    </a:lnTo>
                    <a:lnTo>
                      <a:pt x="1651" y="425"/>
                    </a:lnTo>
                    <a:lnTo>
                      <a:pt x="1506" y="494"/>
                    </a:lnTo>
                    <a:lnTo>
                      <a:pt x="1364" y="576"/>
                    </a:lnTo>
                    <a:lnTo>
                      <a:pt x="1231" y="664"/>
                    </a:lnTo>
                    <a:lnTo>
                      <a:pt x="1103" y="761"/>
                    </a:lnTo>
                    <a:lnTo>
                      <a:pt x="981" y="867"/>
                    </a:lnTo>
                    <a:lnTo>
                      <a:pt x="868" y="981"/>
                    </a:lnTo>
                    <a:lnTo>
                      <a:pt x="762" y="1102"/>
                    </a:lnTo>
                    <a:lnTo>
                      <a:pt x="664" y="1230"/>
                    </a:lnTo>
                    <a:lnTo>
                      <a:pt x="574" y="1363"/>
                    </a:lnTo>
                    <a:lnTo>
                      <a:pt x="495" y="1505"/>
                    </a:lnTo>
                    <a:lnTo>
                      <a:pt x="425" y="1650"/>
                    </a:lnTo>
                    <a:lnTo>
                      <a:pt x="363" y="1802"/>
                    </a:lnTo>
                    <a:lnTo>
                      <a:pt x="313" y="1957"/>
                    </a:lnTo>
                    <a:lnTo>
                      <a:pt x="271" y="2119"/>
                    </a:lnTo>
                    <a:lnTo>
                      <a:pt x="243" y="2282"/>
                    </a:lnTo>
                    <a:lnTo>
                      <a:pt x="225" y="2452"/>
                    </a:lnTo>
                    <a:lnTo>
                      <a:pt x="219" y="2623"/>
                    </a:lnTo>
                    <a:lnTo>
                      <a:pt x="225" y="2795"/>
                    </a:lnTo>
                    <a:lnTo>
                      <a:pt x="243" y="2962"/>
                    </a:lnTo>
                    <a:lnTo>
                      <a:pt x="271" y="3128"/>
                    </a:lnTo>
                    <a:lnTo>
                      <a:pt x="313" y="3287"/>
                    </a:lnTo>
                    <a:lnTo>
                      <a:pt x="363" y="3444"/>
                    </a:lnTo>
                    <a:lnTo>
                      <a:pt x="425" y="3594"/>
                    </a:lnTo>
                    <a:lnTo>
                      <a:pt x="495" y="3741"/>
                    </a:lnTo>
                    <a:lnTo>
                      <a:pt x="574" y="3881"/>
                    </a:lnTo>
                    <a:lnTo>
                      <a:pt x="664" y="4015"/>
                    </a:lnTo>
                    <a:lnTo>
                      <a:pt x="762" y="4144"/>
                    </a:lnTo>
                    <a:lnTo>
                      <a:pt x="868" y="4264"/>
                    </a:lnTo>
                    <a:lnTo>
                      <a:pt x="981" y="4377"/>
                    </a:lnTo>
                    <a:lnTo>
                      <a:pt x="1103" y="4483"/>
                    </a:lnTo>
                    <a:lnTo>
                      <a:pt x="1231" y="4581"/>
                    </a:lnTo>
                    <a:lnTo>
                      <a:pt x="1364" y="4670"/>
                    </a:lnTo>
                    <a:lnTo>
                      <a:pt x="1506" y="4750"/>
                    </a:lnTo>
                    <a:lnTo>
                      <a:pt x="1651" y="4822"/>
                    </a:lnTo>
                    <a:lnTo>
                      <a:pt x="1803" y="4882"/>
                    </a:lnTo>
                    <a:lnTo>
                      <a:pt x="1959" y="4933"/>
                    </a:lnTo>
                    <a:lnTo>
                      <a:pt x="2120" y="4973"/>
                    </a:lnTo>
                    <a:lnTo>
                      <a:pt x="2284" y="5003"/>
                    </a:lnTo>
                    <a:lnTo>
                      <a:pt x="2453" y="5021"/>
                    </a:lnTo>
                    <a:lnTo>
                      <a:pt x="2625" y="5027"/>
                    </a:lnTo>
                    <a:lnTo>
                      <a:pt x="2796" y="5021"/>
                    </a:lnTo>
                    <a:lnTo>
                      <a:pt x="2964" y="5003"/>
                    </a:lnTo>
                    <a:lnTo>
                      <a:pt x="3127" y="4973"/>
                    </a:lnTo>
                    <a:lnTo>
                      <a:pt x="3289" y="4933"/>
                    </a:lnTo>
                    <a:lnTo>
                      <a:pt x="3445" y="4882"/>
                    </a:lnTo>
                    <a:lnTo>
                      <a:pt x="3596" y="4822"/>
                    </a:lnTo>
                    <a:lnTo>
                      <a:pt x="3742" y="4750"/>
                    </a:lnTo>
                    <a:lnTo>
                      <a:pt x="3883" y="4670"/>
                    </a:lnTo>
                    <a:lnTo>
                      <a:pt x="4017" y="4581"/>
                    </a:lnTo>
                    <a:lnTo>
                      <a:pt x="4145" y="4483"/>
                    </a:lnTo>
                    <a:lnTo>
                      <a:pt x="4266" y="4377"/>
                    </a:lnTo>
                    <a:lnTo>
                      <a:pt x="4380" y="4264"/>
                    </a:lnTo>
                    <a:lnTo>
                      <a:pt x="4486" y="4144"/>
                    </a:lnTo>
                    <a:lnTo>
                      <a:pt x="4583" y="4015"/>
                    </a:lnTo>
                    <a:lnTo>
                      <a:pt x="4673" y="3881"/>
                    </a:lnTo>
                    <a:lnTo>
                      <a:pt x="4753" y="3741"/>
                    </a:lnTo>
                    <a:lnTo>
                      <a:pt x="4823" y="3594"/>
                    </a:lnTo>
                    <a:lnTo>
                      <a:pt x="4885" y="3444"/>
                    </a:lnTo>
                    <a:lnTo>
                      <a:pt x="4936" y="3287"/>
                    </a:lnTo>
                    <a:lnTo>
                      <a:pt x="4976" y="3128"/>
                    </a:lnTo>
                    <a:lnTo>
                      <a:pt x="5004" y="2962"/>
                    </a:lnTo>
                    <a:lnTo>
                      <a:pt x="5022" y="2795"/>
                    </a:lnTo>
                    <a:lnTo>
                      <a:pt x="5028" y="2623"/>
                    </a:lnTo>
                    <a:lnTo>
                      <a:pt x="5022" y="2452"/>
                    </a:lnTo>
                    <a:lnTo>
                      <a:pt x="5004" y="2282"/>
                    </a:lnTo>
                    <a:lnTo>
                      <a:pt x="4976" y="2119"/>
                    </a:lnTo>
                    <a:lnTo>
                      <a:pt x="4936" y="1957"/>
                    </a:lnTo>
                    <a:lnTo>
                      <a:pt x="4885" y="1802"/>
                    </a:lnTo>
                    <a:lnTo>
                      <a:pt x="4823" y="1650"/>
                    </a:lnTo>
                    <a:lnTo>
                      <a:pt x="4753" y="1505"/>
                    </a:lnTo>
                    <a:lnTo>
                      <a:pt x="4673" y="1363"/>
                    </a:lnTo>
                    <a:lnTo>
                      <a:pt x="4583" y="1230"/>
                    </a:lnTo>
                    <a:lnTo>
                      <a:pt x="4486" y="1102"/>
                    </a:lnTo>
                    <a:lnTo>
                      <a:pt x="4380" y="981"/>
                    </a:lnTo>
                    <a:lnTo>
                      <a:pt x="4266" y="867"/>
                    </a:lnTo>
                    <a:lnTo>
                      <a:pt x="4145" y="761"/>
                    </a:lnTo>
                    <a:lnTo>
                      <a:pt x="4017" y="664"/>
                    </a:lnTo>
                    <a:lnTo>
                      <a:pt x="3883" y="576"/>
                    </a:lnTo>
                    <a:lnTo>
                      <a:pt x="3742" y="494"/>
                    </a:lnTo>
                    <a:lnTo>
                      <a:pt x="3596" y="425"/>
                    </a:lnTo>
                    <a:lnTo>
                      <a:pt x="3445" y="363"/>
                    </a:lnTo>
                    <a:lnTo>
                      <a:pt x="3289" y="313"/>
                    </a:lnTo>
                    <a:lnTo>
                      <a:pt x="3127" y="273"/>
                    </a:lnTo>
                    <a:lnTo>
                      <a:pt x="2964" y="243"/>
                    </a:lnTo>
                    <a:lnTo>
                      <a:pt x="2796" y="225"/>
                    </a:lnTo>
                    <a:lnTo>
                      <a:pt x="2625" y="219"/>
                    </a:lnTo>
                    <a:close/>
                    <a:moveTo>
                      <a:pt x="2625" y="0"/>
                    </a:moveTo>
                    <a:lnTo>
                      <a:pt x="2802" y="6"/>
                    </a:lnTo>
                    <a:lnTo>
                      <a:pt x="2980" y="24"/>
                    </a:lnTo>
                    <a:lnTo>
                      <a:pt x="3151" y="54"/>
                    </a:lnTo>
                    <a:lnTo>
                      <a:pt x="3321" y="94"/>
                    </a:lnTo>
                    <a:lnTo>
                      <a:pt x="3484" y="145"/>
                    </a:lnTo>
                    <a:lnTo>
                      <a:pt x="3644" y="207"/>
                    </a:lnTo>
                    <a:lnTo>
                      <a:pt x="3798" y="279"/>
                    </a:lnTo>
                    <a:lnTo>
                      <a:pt x="3947" y="359"/>
                    </a:lnTo>
                    <a:lnTo>
                      <a:pt x="4089" y="448"/>
                    </a:lnTo>
                    <a:lnTo>
                      <a:pt x="4226" y="548"/>
                    </a:lnTo>
                    <a:lnTo>
                      <a:pt x="4356" y="654"/>
                    </a:lnTo>
                    <a:lnTo>
                      <a:pt x="4478" y="769"/>
                    </a:lnTo>
                    <a:lnTo>
                      <a:pt x="4593" y="891"/>
                    </a:lnTo>
                    <a:lnTo>
                      <a:pt x="4701" y="1021"/>
                    </a:lnTo>
                    <a:lnTo>
                      <a:pt x="4799" y="1158"/>
                    </a:lnTo>
                    <a:lnTo>
                      <a:pt x="4889" y="1300"/>
                    </a:lnTo>
                    <a:lnTo>
                      <a:pt x="4970" y="1449"/>
                    </a:lnTo>
                    <a:lnTo>
                      <a:pt x="5040" y="1603"/>
                    </a:lnTo>
                    <a:lnTo>
                      <a:pt x="5102" y="1762"/>
                    </a:lnTo>
                    <a:lnTo>
                      <a:pt x="5154" y="1926"/>
                    </a:lnTo>
                    <a:lnTo>
                      <a:pt x="5194" y="2095"/>
                    </a:lnTo>
                    <a:lnTo>
                      <a:pt x="5224" y="2268"/>
                    </a:lnTo>
                    <a:lnTo>
                      <a:pt x="5242" y="2444"/>
                    </a:lnTo>
                    <a:lnTo>
                      <a:pt x="5248" y="2623"/>
                    </a:lnTo>
                    <a:lnTo>
                      <a:pt x="5242" y="2803"/>
                    </a:lnTo>
                    <a:lnTo>
                      <a:pt x="5224" y="2978"/>
                    </a:lnTo>
                    <a:lnTo>
                      <a:pt x="5194" y="3151"/>
                    </a:lnTo>
                    <a:lnTo>
                      <a:pt x="5154" y="3319"/>
                    </a:lnTo>
                    <a:lnTo>
                      <a:pt x="5102" y="3482"/>
                    </a:lnTo>
                    <a:lnTo>
                      <a:pt x="5040" y="3642"/>
                    </a:lnTo>
                    <a:lnTo>
                      <a:pt x="4970" y="3797"/>
                    </a:lnTo>
                    <a:lnTo>
                      <a:pt x="4889" y="3945"/>
                    </a:lnTo>
                    <a:lnTo>
                      <a:pt x="4799" y="4088"/>
                    </a:lnTo>
                    <a:lnTo>
                      <a:pt x="4701" y="4224"/>
                    </a:lnTo>
                    <a:lnTo>
                      <a:pt x="4593" y="4353"/>
                    </a:lnTo>
                    <a:lnTo>
                      <a:pt x="4478" y="4477"/>
                    </a:lnTo>
                    <a:lnTo>
                      <a:pt x="4356" y="4591"/>
                    </a:lnTo>
                    <a:lnTo>
                      <a:pt x="4226" y="4698"/>
                    </a:lnTo>
                    <a:lnTo>
                      <a:pt x="4089" y="4796"/>
                    </a:lnTo>
                    <a:lnTo>
                      <a:pt x="3947" y="4886"/>
                    </a:lnTo>
                    <a:lnTo>
                      <a:pt x="3798" y="4967"/>
                    </a:lnTo>
                    <a:lnTo>
                      <a:pt x="3644" y="5039"/>
                    </a:lnTo>
                    <a:lnTo>
                      <a:pt x="3484" y="5101"/>
                    </a:lnTo>
                    <a:lnTo>
                      <a:pt x="3321" y="5151"/>
                    </a:lnTo>
                    <a:lnTo>
                      <a:pt x="3151" y="5193"/>
                    </a:lnTo>
                    <a:lnTo>
                      <a:pt x="2980" y="5221"/>
                    </a:lnTo>
                    <a:lnTo>
                      <a:pt x="2802" y="5238"/>
                    </a:lnTo>
                    <a:lnTo>
                      <a:pt x="2625" y="5244"/>
                    </a:lnTo>
                    <a:lnTo>
                      <a:pt x="2445" y="5238"/>
                    </a:lnTo>
                    <a:lnTo>
                      <a:pt x="2268" y="5221"/>
                    </a:lnTo>
                    <a:lnTo>
                      <a:pt x="2096" y="5193"/>
                    </a:lnTo>
                    <a:lnTo>
                      <a:pt x="1927" y="5151"/>
                    </a:lnTo>
                    <a:lnTo>
                      <a:pt x="1763" y="5101"/>
                    </a:lnTo>
                    <a:lnTo>
                      <a:pt x="1604" y="5039"/>
                    </a:lnTo>
                    <a:lnTo>
                      <a:pt x="1450" y="4967"/>
                    </a:lnTo>
                    <a:lnTo>
                      <a:pt x="1300" y="4886"/>
                    </a:lnTo>
                    <a:lnTo>
                      <a:pt x="1159" y="4796"/>
                    </a:lnTo>
                    <a:lnTo>
                      <a:pt x="1021" y="4698"/>
                    </a:lnTo>
                    <a:lnTo>
                      <a:pt x="892" y="4591"/>
                    </a:lnTo>
                    <a:lnTo>
                      <a:pt x="770" y="4477"/>
                    </a:lnTo>
                    <a:lnTo>
                      <a:pt x="654" y="4353"/>
                    </a:lnTo>
                    <a:lnTo>
                      <a:pt x="547" y="4224"/>
                    </a:lnTo>
                    <a:lnTo>
                      <a:pt x="449" y="4088"/>
                    </a:lnTo>
                    <a:lnTo>
                      <a:pt x="359" y="3945"/>
                    </a:lnTo>
                    <a:lnTo>
                      <a:pt x="277" y="3797"/>
                    </a:lnTo>
                    <a:lnTo>
                      <a:pt x="207" y="3642"/>
                    </a:lnTo>
                    <a:lnTo>
                      <a:pt x="146" y="3482"/>
                    </a:lnTo>
                    <a:lnTo>
                      <a:pt x="94" y="3319"/>
                    </a:lnTo>
                    <a:lnTo>
                      <a:pt x="54" y="3151"/>
                    </a:lnTo>
                    <a:lnTo>
                      <a:pt x="24" y="2978"/>
                    </a:lnTo>
                    <a:lnTo>
                      <a:pt x="6" y="2803"/>
                    </a:lnTo>
                    <a:lnTo>
                      <a:pt x="0" y="2623"/>
                    </a:lnTo>
                    <a:lnTo>
                      <a:pt x="6" y="2444"/>
                    </a:lnTo>
                    <a:lnTo>
                      <a:pt x="24" y="2268"/>
                    </a:lnTo>
                    <a:lnTo>
                      <a:pt x="54" y="2095"/>
                    </a:lnTo>
                    <a:lnTo>
                      <a:pt x="94" y="1926"/>
                    </a:lnTo>
                    <a:lnTo>
                      <a:pt x="146" y="1762"/>
                    </a:lnTo>
                    <a:lnTo>
                      <a:pt x="207" y="1603"/>
                    </a:lnTo>
                    <a:lnTo>
                      <a:pt x="277" y="1449"/>
                    </a:lnTo>
                    <a:lnTo>
                      <a:pt x="359" y="1300"/>
                    </a:lnTo>
                    <a:lnTo>
                      <a:pt x="449" y="1158"/>
                    </a:lnTo>
                    <a:lnTo>
                      <a:pt x="547" y="1021"/>
                    </a:lnTo>
                    <a:lnTo>
                      <a:pt x="654" y="891"/>
                    </a:lnTo>
                    <a:lnTo>
                      <a:pt x="770" y="769"/>
                    </a:lnTo>
                    <a:lnTo>
                      <a:pt x="892" y="654"/>
                    </a:lnTo>
                    <a:lnTo>
                      <a:pt x="1021" y="548"/>
                    </a:lnTo>
                    <a:lnTo>
                      <a:pt x="1159" y="448"/>
                    </a:lnTo>
                    <a:lnTo>
                      <a:pt x="1300" y="359"/>
                    </a:lnTo>
                    <a:lnTo>
                      <a:pt x="1450" y="279"/>
                    </a:lnTo>
                    <a:lnTo>
                      <a:pt x="1604" y="207"/>
                    </a:lnTo>
                    <a:lnTo>
                      <a:pt x="1763" y="145"/>
                    </a:lnTo>
                    <a:lnTo>
                      <a:pt x="1927" y="94"/>
                    </a:lnTo>
                    <a:lnTo>
                      <a:pt x="2096" y="54"/>
                    </a:lnTo>
                    <a:lnTo>
                      <a:pt x="2268" y="24"/>
                    </a:lnTo>
                    <a:lnTo>
                      <a:pt x="2445" y="6"/>
                    </a:lnTo>
                    <a:lnTo>
                      <a:pt x="262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</p:grpSp>
        <p:grpSp>
          <p:nvGrpSpPr>
            <p:cNvPr id="18" name="Group 75"/>
            <p:cNvGrpSpPr/>
            <p:nvPr/>
          </p:nvGrpSpPr>
          <p:grpSpPr>
            <a:xfrm>
              <a:off x="5383827" y="1509184"/>
              <a:ext cx="638861" cy="483625"/>
              <a:chOff x="-4911725" y="188913"/>
              <a:chExt cx="5207000" cy="3941763"/>
            </a:xfrm>
            <a:grpFill/>
          </p:grpSpPr>
          <p:sp>
            <p:nvSpPr>
              <p:cNvPr id="249" name="Freeform 33"/>
              <p:cNvSpPr>
                <a:spLocks noEditPoints="1"/>
              </p:cNvSpPr>
              <p:nvPr/>
            </p:nvSpPr>
            <p:spPr bwMode="auto">
              <a:xfrm>
                <a:off x="-4911725" y="1422401"/>
                <a:ext cx="5207000" cy="2708275"/>
              </a:xfrm>
              <a:custGeom>
                <a:avLst/>
                <a:gdLst>
                  <a:gd name="T0" fmla="*/ 1295 w 6560"/>
                  <a:gd name="T1" fmla="*/ 2892 h 3411"/>
                  <a:gd name="T2" fmla="*/ 5917 w 6560"/>
                  <a:gd name="T3" fmla="*/ 383 h 3411"/>
                  <a:gd name="T4" fmla="*/ 5774 w 6560"/>
                  <a:gd name="T5" fmla="*/ 427 h 3411"/>
                  <a:gd name="T6" fmla="*/ 4503 w 6560"/>
                  <a:gd name="T7" fmla="*/ 1405 h 3411"/>
                  <a:gd name="T8" fmla="*/ 4363 w 6560"/>
                  <a:gd name="T9" fmla="*/ 1580 h 3411"/>
                  <a:gd name="T10" fmla="*/ 4164 w 6560"/>
                  <a:gd name="T11" fmla="*/ 1685 h 3411"/>
                  <a:gd name="T12" fmla="*/ 2851 w 6560"/>
                  <a:gd name="T13" fmla="*/ 1709 h 3411"/>
                  <a:gd name="T14" fmla="*/ 4053 w 6560"/>
                  <a:gd name="T15" fmla="*/ 1318 h 3411"/>
                  <a:gd name="T16" fmla="*/ 4156 w 6560"/>
                  <a:gd name="T17" fmla="*/ 1238 h 3411"/>
                  <a:gd name="T18" fmla="*/ 4172 w 6560"/>
                  <a:gd name="T19" fmla="*/ 1107 h 3411"/>
                  <a:gd name="T20" fmla="*/ 4095 w 6560"/>
                  <a:gd name="T21" fmla="*/ 1006 h 3411"/>
                  <a:gd name="T22" fmla="*/ 3122 w 6560"/>
                  <a:gd name="T23" fmla="*/ 982 h 3411"/>
                  <a:gd name="T24" fmla="*/ 3056 w 6560"/>
                  <a:gd name="T25" fmla="*/ 876 h 3411"/>
                  <a:gd name="T26" fmla="*/ 2994 w 6560"/>
                  <a:gd name="T27" fmla="*/ 825 h 3411"/>
                  <a:gd name="T28" fmla="*/ 2879 w 6560"/>
                  <a:gd name="T29" fmla="*/ 763 h 3411"/>
                  <a:gd name="T30" fmla="*/ 2702 w 6560"/>
                  <a:gd name="T31" fmla="*/ 713 h 3411"/>
                  <a:gd name="T32" fmla="*/ 2455 w 6560"/>
                  <a:gd name="T33" fmla="*/ 691 h 3411"/>
                  <a:gd name="T34" fmla="*/ 2197 w 6560"/>
                  <a:gd name="T35" fmla="*/ 711 h 3411"/>
                  <a:gd name="T36" fmla="*/ 2010 w 6560"/>
                  <a:gd name="T37" fmla="*/ 761 h 3411"/>
                  <a:gd name="T38" fmla="*/ 1886 w 6560"/>
                  <a:gd name="T39" fmla="*/ 819 h 3411"/>
                  <a:gd name="T40" fmla="*/ 1817 w 6560"/>
                  <a:gd name="T41" fmla="*/ 868 h 3411"/>
                  <a:gd name="T42" fmla="*/ 1791 w 6560"/>
                  <a:gd name="T43" fmla="*/ 894 h 3411"/>
                  <a:gd name="T44" fmla="*/ 1982 w 6560"/>
                  <a:gd name="T45" fmla="*/ 2182 h 3411"/>
                  <a:gd name="T46" fmla="*/ 6104 w 6560"/>
                  <a:gd name="T47" fmla="*/ 813 h 3411"/>
                  <a:gd name="T48" fmla="*/ 6170 w 6560"/>
                  <a:gd name="T49" fmla="*/ 683 h 3411"/>
                  <a:gd name="T50" fmla="*/ 6154 w 6560"/>
                  <a:gd name="T51" fmla="*/ 542 h 3411"/>
                  <a:gd name="T52" fmla="*/ 6061 w 6560"/>
                  <a:gd name="T53" fmla="*/ 425 h 3411"/>
                  <a:gd name="T54" fmla="*/ 5917 w 6560"/>
                  <a:gd name="T55" fmla="*/ 383 h 3411"/>
                  <a:gd name="T56" fmla="*/ 6112 w 6560"/>
                  <a:gd name="T57" fmla="*/ 27 h 3411"/>
                  <a:gd name="T58" fmla="*/ 6303 w 6560"/>
                  <a:gd name="T59" fmla="*/ 127 h 3411"/>
                  <a:gd name="T60" fmla="*/ 6453 w 6560"/>
                  <a:gd name="T61" fmla="*/ 286 h 3411"/>
                  <a:gd name="T62" fmla="*/ 6544 w 6560"/>
                  <a:gd name="T63" fmla="*/ 497 h 3411"/>
                  <a:gd name="T64" fmla="*/ 6554 w 6560"/>
                  <a:gd name="T65" fmla="*/ 717 h 3411"/>
                  <a:gd name="T66" fmla="*/ 6488 w 6560"/>
                  <a:gd name="T67" fmla="*/ 930 h 3411"/>
                  <a:gd name="T68" fmla="*/ 6351 w 6560"/>
                  <a:gd name="T69" fmla="*/ 1109 h 3411"/>
                  <a:gd name="T70" fmla="*/ 2183 w 6560"/>
                  <a:gd name="T71" fmla="*/ 2566 h 3411"/>
                  <a:gd name="T72" fmla="*/ 0 w 6560"/>
                  <a:gd name="T73" fmla="*/ 1244 h 3411"/>
                  <a:gd name="T74" fmla="*/ 1506 w 6560"/>
                  <a:gd name="T75" fmla="*/ 634 h 3411"/>
                  <a:gd name="T76" fmla="*/ 1560 w 6560"/>
                  <a:gd name="T77" fmla="*/ 580 h 3411"/>
                  <a:gd name="T78" fmla="*/ 1665 w 6560"/>
                  <a:gd name="T79" fmla="*/ 503 h 3411"/>
                  <a:gd name="T80" fmla="*/ 1827 w 6560"/>
                  <a:gd name="T81" fmla="*/ 419 h 3411"/>
                  <a:gd name="T82" fmla="*/ 2051 w 6560"/>
                  <a:gd name="T83" fmla="*/ 349 h 3411"/>
                  <a:gd name="T84" fmla="*/ 2342 w 6560"/>
                  <a:gd name="T85" fmla="*/ 310 h 3411"/>
                  <a:gd name="T86" fmla="*/ 2666 w 6560"/>
                  <a:gd name="T87" fmla="*/ 318 h 3411"/>
                  <a:gd name="T88" fmla="*/ 2925 w 6560"/>
                  <a:gd name="T89" fmla="*/ 371 h 3411"/>
                  <a:gd name="T90" fmla="*/ 3120 w 6560"/>
                  <a:gd name="T91" fmla="*/ 451 h 3411"/>
                  <a:gd name="T92" fmla="*/ 3257 w 6560"/>
                  <a:gd name="T93" fmla="*/ 540 h 3411"/>
                  <a:gd name="T94" fmla="*/ 4009 w 6560"/>
                  <a:gd name="T95" fmla="*/ 598 h 3411"/>
                  <a:gd name="T96" fmla="*/ 4242 w 6560"/>
                  <a:gd name="T97" fmla="*/ 648 h 3411"/>
                  <a:gd name="T98" fmla="*/ 4427 w 6560"/>
                  <a:gd name="T99" fmla="*/ 789 h 3411"/>
                  <a:gd name="T100" fmla="*/ 5631 w 6560"/>
                  <a:gd name="T101" fmla="*/ 65 h 3411"/>
                  <a:gd name="T102" fmla="*/ 5872 w 6560"/>
                  <a:gd name="T103" fmla="*/ 0 h 3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560" h="3411">
                    <a:moveTo>
                      <a:pt x="1009" y="1151"/>
                    </a:moveTo>
                    <a:lnTo>
                      <a:pt x="519" y="1407"/>
                    </a:lnTo>
                    <a:lnTo>
                      <a:pt x="1295" y="2892"/>
                    </a:lnTo>
                    <a:lnTo>
                      <a:pt x="1785" y="2636"/>
                    </a:lnTo>
                    <a:lnTo>
                      <a:pt x="1009" y="1151"/>
                    </a:lnTo>
                    <a:close/>
                    <a:moveTo>
                      <a:pt x="5917" y="383"/>
                    </a:moveTo>
                    <a:lnTo>
                      <a:pt x="5868" y="387"/>
                    </a:lnTo>
                    <a:lnTo>
                      <a:pt x="5820" y="403"/>
                    </a:lnTo>
                    <a:lnTo>
                      <a:pt x="5774" y="427"/>
                    </a:lnTo>
                    <a:lnTo>
                      <a:pt x="4554" y="1262"/>
                    </a:lnTo>
                    <a:lnTo>
                      <a:pt x="4533" y="1336"/>
                    </a:lnTo>
                    <a:lnTo>
                      <a:pt x="4503" y="1405"/>
                    </a:lnTo>
                    <a:lnTo>
                      <a:pt x="4465" y="1471"/>
                    </a:lnTo>
                    <a:lnTo>
                      <a:pt x="4417" y="1528"/>
                    </a:lnTo>
                    <a:lnTo>
                      <a:pt x="4363" y="1580"/>
                    </a:lnTo>
                    <a:lnTo>
                      <a:pt x="4302" y="1624"/>
                    </a:lnTo>
                    <a:lnTo>
                      <a:pt x="4236" y="1660"/>
                    </a:lnTo>
                    <a:lnTo>
                      <a:pt x="4164" y="1685"/>
                    </a:lnTo>
                    <a:lnTo>
                      <a:pt x="4087" y="1703"/>
                    </a:lnTo>
                    <a:lnTo>
                      <a:pt x="4009" y="1709"/>
                    </a:lnTo>
                    <a:lnTo>
                      <a:pt x="2851" y="1709"/>
                    </a:lnTo>
                    <a:lnTo>
                      <a:pt x="2851" y="1324"/>
                    </a:lnTo>
                    <a:lnTo>
                      <a:pt x="4009" y="1324"/>
                    </a:lnTo>
                    <a:lnTo>
                      <a:pt x="4053" y="1318"/>
                    </a:lnTo>
                    <a:lnTo>
                      <a:pt x="4095" y="1300"/>
                    </a:lnTo>
                    <a:lnTo>
                      <a:pt x="4129" y="1274"/>
                    </a:lnTo>
                    <a:lnTo>
                      <a:pt x="4156" y="1238"/>
                    </a:lnTo>
                    <a:lnTo>
                      <a:pt x="4172" y="1198"/>
                    </a:lnTo>
                    <a:lnTo>
                      <a:pt x="4178" y="1153"/>
                    </a:lnTo>
                    <a:lnTo>
                      <a:pt x="4172" y="1107"/>
                    </a:lnTo>
                    <a:lnTo>
                      <a:pt x="4156" y="1067"/>
                    </a:lnTo>
                    <a:lnTo>
                      <a:pt x="4129" y="1031"/>
                    </a:lnTo>
                    <a:lnTo>
                      <a:pt x="4095" y="1006"/>
                    </a:lnTo>
                    <a:lnTo>
                      <a:pt x="4053" y="988"/>
                    </a:lnTo>
                    <a:lnTo>
                      <a:pt x="4009" y="982"/>
                    </a:lnTo>
                    <a:lnTo>
                      <a:pt x="3122" y="982"/>
                    </a:lnTo>
                    <a:lnTo>
                      <a:pt x="3074" y="894"/>
                    </a:lnTo>
                    <a:lnTo>
                      <a:pt x="3068" y="888"/>
                    </a:lnTo>
                    <a:lnTo>
                      <a:pt x="3056" y="876"/>
                    </a:lnTo>
                    <a:lnTo>
                      <a:pt x="3042" y="860"/>
                    </a:lnTo>
                    <a:lnTo>
                      <a:pt x="3020" y="844"/>
                    </a:lnTo>
                    <a:lnTo>
                      <a:pt x="2994" y="825"/>
                    </a:lnTo>
                    <a:lnTo>
                      <a:pt x="2963" y="805"/>
                    </a:lnTo>
                    <a:lnTo>
                      <a:pt x="2925" y="785"/>
                    </a:lnTo>
                    <a:lnTo>
                      <a:pt x="2879" y="763"/>
                    </a:lnTo>
                    <a:lnTo>
                      <a:pt x="2827" y="745"/>
                    </a:lnTo>
                    <a:lnTo>
                      <a:pt x="2770" y="727"/>
                    </a:lnTo>
                    <a:lnTo>
                      <a:pt x="2702" y="713"/>
                    </a:lnTo>
                    <a:lnTo>
                      <a:pt x="2628" y="701"/>
                    </a:lnTo>
                    <a:lnTo>
                      <a:pt x="2547" y="693"/>
                    </a:lnTo>
                    <a:lnTo>
                      <a:pt x="2455" y="691"/>
                    </a:lnTo>
                    <a:lnTo>
                      <a:pt x="2362" y="693"/>
                    </a:lnTo>
                    <a:lnTo>
                      <a:pt x="2274" y="701"/>
                    </a:lnTo>
                    <a:lnTo>
                      <a:pt x="2197" y="711"/>
                    </a:lnTo>
                    <a:lnTo>
                      <a:pt x="2127" y="725"/>
                    </a:lnTo>
                    <a:lnTo>
                      <a:pt x="2065" y="743"/>
                    </a:lnTo>
                    <a:lnTo>
                      <a:pt x="2010" y="761"/>
                    </a:lnTo>
                    <a:lnTo>
                      <a:pt x="1962" y="781"/>
                    </a:lnTo>
                    <a:lnTo>
                      <a:pt x="1920" y="799"/>
                    </a:lnTo>
                    <a:lnTo>
                      <a:pt x="1886" y="819"/>
                    </a:lnTo>
                    <a:lnTo>
                      <a:pt x="1856" y="837"/>
                    </a:lnTo>
                    <a:lnTo>
                      <a:pt x="1834" y="854"/>
                    </a:lnTo>
                    <a:lnTo>
                      <a:pt x="1817" y="868"/>
                    </a:lnTo>
                    <a:lnTo>
                      <a:pt x="1805" y="878"/>
                    </a:lnTo>
                    <a:lnTo>
                      <a:pt x="1799" y="884"/>
                    </a:lnTo>
                    <a:lnTo>
                      <a:pt x="1791" y="894"/>
                    </a:lnTo>
                    <a:lnTo>
                      <a:pt x="1787" y="898"/>
                    </a:lnTo>
                    <a:lnTo>
                      <a:pt x="1476" y="1214"/>
                    </a:lnTo>
                    <a:lnTo>
                      <a:pt x="1982" y="2182"/>
                    </a:lnTo>
                    <a:lnTo>
                      <a:pt x="4190" y="2182"/>
                    </a:lnTo>
                    <a:lnTo>
                      <a:pt x="6067" y="844"/>
                    </a:lnTo>
                    <a:lnTo>
                      <a:pt x="6104" y="813"/>
                    </a:lnTo>
                    <a:lnTo>
                      <a:pt x="6134" y="773"/>
                    </a:lnTo>
                    <a:lnTo>
                      <a:pt x="6156" y="731"/>
                    </a:lnTo>
                    <a:lnTo>
                      <a:pt x="6170" y="683"/>
                    </a:lnTo>
                    <a:lnTo>
                      <a:pt x="6174" y="636"/>
                    </a:lnTo>
                    <a:lnTo>
                      <a:pt x="6170" y="588"/>
                    </a:lnTo>
                    <a:lnTo>
                      <a:pt x="6154" y="542"/>
                    </a:lnTo>
                    <a:lnTo>
                      <a:pt x="6132" y="497"/>
                    </a:lnTo>
                    <a:lnTo>
                      <a:pt x="6098" y="457"/>
                    </a:lnTo>
                    <a:lnTo>
                      <a:pt x="6061" y="425"/>
                    </a:lnTo>
                    <a:lnTo>
                      <a:pt x="6017" y="403"/>
                    </a:lnTo>
                    <a:lnTo>
                      <a:pt x="5967" y="387"/>
                    </a:lnTo>
                    <a:lnTo>
                      <a:pt x="5917" y="383"/>
                    </a:lnTo>
                    <a:close/>
                    <a:moveTo>
                      <a:pt x="5957" y="0"/>
                    </a:moveTo>
                    <a:lnTo>
                      <a:pt x="6041" y="10"/>
                    </a:lnTo>
                    <a:lnTo>
                      <a:pt x="6112" y="27"/>
                    </a:lnTo>
                    <a:lnTo>
                      <a:pt x="6180" y="53"/>
                    </a:lnTo>
                    <a:lnTo>
                      <a:pt x="6244" y="87"/>
                    </a:lnTo>
                    <a:lnTo>
                      <a:pt x="6303" y="127"/>
                    </a:lnTo>
                    <a:lnTo>
                      <a:pt x="6359" y="173"/>
                    </a:lnTo>
                    <a:lnTo>
                      <a:pt x="6409" y="226"/>
                    </a:lnTo>
                    <a:lnTo>
                      <a:pt x="6453" y="286"/>
                    </a:lnTo>
                    <a:lnTo>
                      <a:pt x="6492" y="353"/>
                    </a:lnTo>
                    <a:lnTo>
                      <a:pt x="6522" y="423"/>
                    </a:lnTo>
                    <a:lnTo>
                      <a:pt x="6544" y="497"/>
                    </a:lnTo>
                    <a:lnTo>
                      <a:pt x="6556" y="570"/>
                    </a:lnTo>
                    <a:lnTo>
                      <a:pt x="6560" y="644"/>
                    </a:lnTo>
                    <a:lnTo>
                      <a:pt x="6554" y="717"/>
                    </a:lnTo>
                    <a:lnTo>
                      <a:pt x="6540" y="791"/>
                    </a:lnTo>
                    <a:lnTo>
                      <a:pt x="6520" y="860"/>
                    </a:lnTo>
                    <a:lnTo>
                      <a:pt x="6488" y="930"/>
                    </a:lnTo>
                    <a:lnTo>
                      <a:pt x="6451" y="994"/>
                    </a:lnTo>
                    <a:lnTo>
                      <a:pt x="6405" y="1053"/>
                    </a:lnTo>
                    <a:lnTo>
                      <a:pt x="6351" y="1109"/>
                    </a:lnTo>
                    <a:lnTo>
                      <a:pt x="6289" y="1159"/>
                    </a:lnTo>
                    <a:lnTo>
                      <a:pt x="4314" y="2566"/>
                    </a:lnTo>
                    <a:lnTo>
                      <a:pt x="2183" y="2566"/>
                    </a:lnTo>
                    <a:lnTo>
                      <a:pt x="2304" y="2799"/>
                    </a:lnTo>
                    <a:lnTo>
                      <a:pt x="1132" y="3411"/>
                    </a:lnTo>
                    <a:lnTo>
                      <a:pt x="0" y="1244"/>
                    </a:lnTo>
                    <a:lnTo>
                      <a:pt x="1172" y="632"/>
                    </a:lnTo>
                    <a:lnTo>
                      <a:pt x="1289" y="854"/>
                    </a:lnTo>
                    <a:lnTo>
                      <a:pt x="1506" y="634"/>
                    </a:lnTo>
                    <a:lnTo>
                      <a:pt x="1520" y="620"/>
                    </a:lnTo>
                    <a:lnTo>
                      <a:pt x="1538" y="602"/>
                    </a:lnTo>
                    <a:lnTo>
                      <a:pt x="1560" y="580"/>
                    </a:lnTo>
                    <a:lnTo>
                      <a:pt x="1590" y="556"/>
                    </a:lnTo>
                    <a:lnTo>
                      <a:pt x="1626" y="530"/>
                    </a:lnTo>
                    <a:lnTo>
                      <a:pt x="1665" y="503"/>
                    </a:lnTo>
                    <a:lnTo>
                      <a:pt x="1713" y="475"/>
                    </a:lnTo>
                    <a:lnTo>
                      <a:pt x="1767" y="447"/>
                    </a:lnTo>
                    <a:lnTo>
                      <a:pt x="1827" y="419"/>
                    </a:lnTo>
                    <a:lnTo>
                      <a:pt x="1894" y="393"/>
                    </a:lnTo>
                    <a:lnTo>
                      <a:pt x="1970" y="369"/>
                    </a:lnTo>
                    <a:lnTo>
                      <a:pt x="2051" y="349"/>
                    </a:lnTo>
                    <a:lnTo>
                      <a:pt x="2141" y="332"/>
                    </a:lnTo>
                    <a:lnTo>
                      <a:pt x="2236" y="318"/>
                    </a:lnTo>
                    <a:lnTo>
                      <a:pt x="2342" y="310"/>
                    </a:lnTo>
                    <a:lnTo>
                      <a:pt x="2455" y="306"/>
                    </a:lnTo>
                    <a:lnTo>
                      <a:pt x="2565" y="310"/>
                    </a:lnTo>
                    <a:lnTo>
                      <a:pt x="2666" y="318"/>
                    </a:lnTo>
                    <a:lnTo>
                      <a:pt x="2760" y="332"/>
                    </a:lnTo>
                    <a:lnTo>
                      <a:pt x="2845" y="349"/>
                    </a:lnTo>
                    <a:lnTo>
                      <a:pt x="2925" y="371"/>
                    </a:lnTo>
                    <a:lnTo>
                      <a:pt x="2996" y="395"/>
                    </a:lnTo>
                    <a:lnTo>
                      <a:pt x="3060" y="423"/>
                    </a:lnTo>
                    <a:lnTo>
                      <a:pt x="3120" y="451"/>
                    </a:lnTo>
                    <a:lnTo>
                      <a:pt x="3172" y="481"/>
                    </a:lnTo>
                    <a:lnTo>
                      <a:pt x="3217" y="510"/>
                    </a:lnTo>
                    <a:lnTo>
                      <a:pt x="3257" y="540"/>
                    </a:lnTo>
                    <a:lnTo>
                      <a:pt x="3293" y="570"/>
                    </a:lnTo>
                    <a:lnTo>
                      <a:pt x="3323" y="598"/>
                    </a:lnTo>
                    <a:lnTo>
                      <a:pt x="4009" y="598"/>
                    </a:lnTo>
                    <a:lnTo>
                      <a:pt x="4091" y="604"/>
                    </a:lnTo>
                    <a:lnTo>
                      <a:pt x="4168" y="620"/>
                    </a:lnTo>
                    <a:lnTo>
                      <a:pt x="4242" y="648"/>
                    </a:lnTo>
                    <a:lnTo>
                      <a:pt x="4310" y="687"/>
                    </a:lnTo>
                    <a:lnTo>
                      <a:pt x="4373" y="733"/>
                    </a:lnTo>
                    <a:lnTo>
                      <a:pt x="4427" y="789"/>
                    </a:lnTo>
                    <a:lnTo>
                      <a:pt x="4475" y="850"/>
                    </a:lnTo>
                    <a:lnTo>
                      <a:pt x="5557" y="109"/>
                    </a:lnTo>
                    <a:lnTo>
                      <a:pt x="5631" y="65"/>
                    </a:lnTo>
                    <a:lnTo>
                      <a:pt x="5708" y="33"/>
                    </a:lnTo>
                    <a:lnTo>
                      <a:pt x="5790" y="11"/>
                    </a:lnTo>
                    <a:lnTo>
                      <a:pt x="5872" y="0"/>
                    </a:lnTo>
                    <a:lnTo>
                      <a:pt x="595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50" name="Freeform 34"/>
              <p:cNvSpPr>
                <a:spLocks noEditPoints="1"/>
              </p:cNvSpPr>
              <p:nvPr/>
            </p:nvSpPr>
            <p:spPr bwMode="auto">
              <a:xfrm>
                <a:off x="-3675063" y="188913"/>
                <a:ext cx="2921000" cy="1373188"/>
              </a:xfrm>
              <a:custGeom>
                <a:avLst/>
                <a:gdLst>
                  <a:gd name="T0" fmla="*/ 2744 w 3681"/>
                  <a:gd name="T1" fmla="*/ 390 h 1730"/>
                  <a:gd name="T2" fmla="*/ 2612 w 3681"/>
                  <a:gd name="T3" fmla="*/ 429 h 1730"/>
                  <a:gd name="T4" fmla="*/ 2499 w 3681"/>
                  <a:gd name="T5" fmla="*/ 501 h 1730"/>
                  <a:gd name="T6" fmla="*/ 2411 w 3681"/>
                  <a:gd name="T7" fmla="*/ 602 h 1730"/>
                  <a:gd name="T8" fmla="*/ 2354 w 3681"/>
                  <a:gd name="T9" fmla="*/ 726 h 1730"/>
                  <a:gd name="T10" fmla="*/ 2334 w 3681"/>
                  <a:gd name="T11" fmla="*/ 865 h 1730"/>
                  <a:gd name="T12" fmla="*/ 2358 w 3681"/>
                  <a:gd name="T13" fmla="*/ 1016 h 1730"/>
                  <a:gd name="T14" fmla="*/ 2427 w 3681"/>
                  <a:gd name="T15" fmla="*/ 1149 h 1730"/>
                  <a:gd name="T16" fmla="*/ 2531 w 3681"/>
                  <a:gd name="T17" fmla="*/ 1252 h 1730"/>
                  <a:gd name="T18" fmla="*/ 2662 w 3681"/>
                  <a:gd name="T19" fmla="*/ 1320 h 1730"/>
                  <a:gd name="T20" fmla="*/ 2815 w 3681"/>
                  <a:gd name="T21" fmla="*/ 1346 h 1730"/>
                  <a:gd name="T22" fmla="*/ 2953 w 3681"/>
                  <a:gd name="T23" fmla="*/ 1324 h 1730"/>
                  <a:gd name="T24" fmla="*/ 3076 w 3681"/>
                  <a:gd name="T25" fmla="*/ 1268 h 1730"/>
                  <a:gd name="T26" fmla="*/ 3177 w 3681"/>
                  <a:gd name="T27" fmla="*/ 1179 h 1730"/>
                  <a:gd name="T28" fmla="*/ 3251 w 3681"/>
                  <a:gd name="T29" fmla="*/ 1067 h 1730"/>
                  <a:gd name="T30" fmla="*/ 3291 w 3681"/>
                  <a:gd name="T31" fmla="*/ 936 h 1730"/>
                  <a:gd name="T32" fmla="*/ 3289 w 3681"/>
                  <a:gd name="T33" fmla="*/ 787 h 1730"/>
                  <a:gd name="T34" fmla="*/ 3241 w 3681"/>
                  <a:gd name="T35" fmla="*/ 644 h 1730"/>
                  <a:gd name="T36" fmla="*/ 3154 w 3681"/>
                  <a:gd name="T37" fmla="*/ 525 h 1730"/>
                  <a:gd name="T38" fmla="*/ 3036 w 3681"/>
                  <a:gd name="T39" fmla="*/ 437 h 1730"/>
                  <a:gd name="T40" fmla="*/ 2893 w 3681"/>
                  <a:gd name="T41" fmla="*/ 390 h 1730"/>
                  <a:gd name="T42" fmla="*/ 2815 w 3681"/>
                  <a:gd name="T43" fmla="*/ 0 h 1730"/>
                  <a:gd name="T44" fmla="*/ 3012 w 3681"/>
                  <a:gd name="T45" fmla="*/ 22 h 1730"/>
                  <a:gd name="T46" fmla="*/ 3195 w 3681"/>
                  <a:gd name="T47" fmla="*/ 87 h 1730"/>
                  <a:gd name="T48" fmla="*/ 3357 w 3681"/>
                  <a:gd name="T49" fmla="*/ 189 h 1730"/>
                  <a:gd name="T50" fmla="*/ 3490 w 3681"/>
                  <a:gd name="T51" fmla="*/ 324 h 1730"/>
                  <a:gd name="T52" fmla="*/ 3593 w 3681"/>
                  <a:gd name="T53" fmla="*/ 485 h 1730"/>
                  <a:gd name="T54" fmla="*/ 3657 w 3681"/>
                  <a:gd name="T55" fmla="*/ 666 h 1730"/>
                  <a:gd name="T56" fmla="*/ 3681 w 3681"/>
                  <a:gd name="T57" fmla="*/ 865 h 1730"/>
                  <a:gd name="T58" fmla="*/ 3657 w 3681"/>
                  <a:gd name="T59" fmla="*/ 1064 h 1730"/>
                  <a:gd name="T60" fmla="*/ 3593 w 3681"/>
                  <a:gd name="T61" fmla="*/ 1244 h 1730"/>
                  <a:gd name="T62" fmla="*/ 3490 w 3681"/>
                  <a:gd name="T63" fmla="*/ 1405 h 1730"/>
                  <a:gd name="T64" fmla="*/ 3357 w 3681"/>
                  <a:gd name="T65" fmla="*/ 1539 h 1730"/>
                  <a:gd name="T66" fmla="*/ 3195 w 3681"/>
                  <a:gd name="T67" fmla="*/ 1642 h 1730"/>
                  <a:gd name="T68" fmla="*/ 3012 w 3681"/>
                  <a:gd name="T69" fmla="*/ 1708 h 1730"/>
                  <a:gd name="T70" fmla="*/ 2815 w 3681"/>
                  <a:gd name="T71" fmla="*/ 1730 h 1730"/>
                  <a:gd name="T72" fmla="*/ 2614 w 3681"/>
                  <a:gd name="T73" fmla="*/ 1708 h 1730"/>
                  <a:gd name="T74" fmla="*/ 2431 w 3681"/>
                  <a:gd name="T75" fmla="*/ 1640 h 1730"/>
                  <a:gd name="T76" fmla="*/ 2270 w 3681"/>
                  <a:gd name="T77" fmla="*/ 1537 h 1730"/>
                  <a:gd name="T78" fmla="*/ 2137 w 3681"/>
                  <a:gd name="T79" fmla="*/ 1401 h 1730"/>
                  <a:gd name="T80" fmla="*/ 2035 w 3681"/>
                  <a:gd name="T81" fmla="*/ 1240 h 1730"/>
                  <a:gd name="T82" fmla="*/ 1970 w 3681"/>
                  <a:gd name="T83" fmla="*/ 1058 h 1730"/>
                  <a:gd name="T84" fmla="*/ 1110 w 3681"/>
                  <a:gd name="T85" fmla="*/ 1380 h 1730"/>
                  <a:gd name="T86" fmla="*/ 726 w 3681"/>
                  <a:gd name="T87" fmla="*/ 1058 h 1730"/>
                  <a:gd name="T88" fmla="*/ 386 w 3681"/>
                  <a:gd name="T89" fmla="*/ 1302 h 1730"/>
                  <a:gd name="T90" fmla="*/ 0 w 3681"/>
                  <a:gd name="T91" fmla="*/ 672 h 1730"/>
                  <a:gd name="T92" fmla="*/ 1998 w 3681"/>
                  <a:gd name="T93" fmla="*/ 578 h 1730"/>
                  <a:gd name="T94" fmla="*/ 2081 w 3681"/>
                  <a:gd name="T95" fmla="*/ 403 h 1730"/>
                  <a:gd name="T96" fmla="*/ 2201 w 3681"/>
                  <a:gd name="T97" fmla="*/ 254 h 1730"/>
                  <a:gd name="T98" fmla="*/ 2348 w 3681"/>
                  <a:gd name="T99" fmla="*/ 135 h 1730"/>
                  <a:gd name="T100" fmla="*/ 2521 w 3681"/>
                  <a:gd name="T101" fmla="*/ 50 h 1730"/>
                  <a:gd name="T102" fmla="*/ 2714 w 3681"/>
                  <a:gd name="T103" fmla="*/ 4 h 17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681" h="1730">
                    <a:moveTo>
                      <a:pt x="2815" y="384"/>
                    </a:moveTo>
                    <a:lnTo>
                      <a:pt x="2744" y="390"/>
                    </a:lnTo>
                    <a:lnTo>
                      <a:pt x="2676" y="403"/>
                    </a:lnTo>
                    <a:lnTo>
                      <a:pt x="2612" y="429"/>
                    </a:lnTo>
                    <a:lnTo>
                      <a:pt x="2553" y="461"/>
                    </a:lnTo>
                    <a:lnTo>
                      <a:pt x="2499" y="501"/>
                    </a:lnTo>
                    <a:lnTo>
                      <a:pt x="2451" y="549"/>
                    </a:lnTo>
                    <a:lnTo>
                      <a:pt x="2411" y="602"/>
                    </a:lnTo>
                    <a:lnTo>
                      <a:pt x="2378" y="662"/>
                    </a:lnTo>
                    <a:lnTo>
                      <a:pt x="2354" y="726"/>
                    </a:lnTo>
                    <a:lnTo>
                      <a:pt x="2338" y="793"/>
                    </a:lnTo>
                    <a:lnTo>
                      <a:pt x="2334" y="865"/>
                    </a:lnTo>
                    <a:lnTo>
                      <a:pt x="2340" y="942"/>
                    </a:lnTo>
                    <a:lnTo>
                      <a:pt x="2358" y="1016"/>
                    </a:lnTo>
                    <a:lnTo>
                      <a:pt x="2388" y="1085"/>
                    </a:lnTo>
                    <a:lnTo>
                      <a:pt x="2427" y="1149"/>
                    </a:lnTo>
                    <a:lnTo>
                      <a:pt x="2475" y="1205"/>
                    </a:lnTo>
                    <a:lnTo>
                      <a:pt x="2531" y="1252"/>
                    </a:lnTo>
                    <a:lnTo>
                      <a:pt x="2594" y="1292"/>
                    </a:lnTo>
                    <a:lnTo>
                      <a:pt x="2662" y="1320"/>
                    </a:lnTo>
                    <a:lnTo>
                      <a:pt x="2736" y="1338"/>
                    </a:lnTo>
                    <a:lnTo>
                      <a:pt x="2815" y="1346"/>
                    </a:lnTo>
                    <a:lnTo>
                      <a:pt x="2885" y="1340"/>
                    </a:lnTo>
                    <a:lnTo>
                      <a:pt x="2953" y="1324"/>
                    </a:lnTo>
                    <a:lnTo>
                      <a:pt x="3016" y="1300"/>
                    </a:lnTo>
                    <a:lnTo>
                      <a:pt x="3076" y="1268"/>
                    </a:lnTo>
                    <a:lnTo>
                      <a:pt x="3130" y="1227"/>
                    </a:lnTo>
                    <a:lnTo>
                      <a:pt x="3177" y="1179"/>
                    </a:lnTo>
                    <a:lnTo>
                      <a:pt x="3217" y="1125"/>
                    </a:lnTo>
                    <a:lnTo>
                      <a:pt x="3251" y="1067"/>
                    </a:lnTo>
                    <a:lnTo>
                      <a:pt x="3275" y="1004"/>
                    </a:lnTo>
                    <a:lnTo>
                      <a:pt x="3291" y="936"/>
                    </a:lnTo>
                    <a:lnTo>
                      <a:pt x="3295" y="865"/>
                    </a:lnTo>
                    <a:lnTo>
                      <a:pt x="3289" y="787"/>
                    </a:lnTo>
                    <a:lnTo>
                      <a:pt x="3271" y="714"/>
                    </a:lnTo>
                    <a:lnTo>
                      <a:pt x="3241" y="644"/>
                    </a:lnTo>
                    <a:lnTo>
                      <a:pt x="3203" y="580"/>
                    </a:lnTo>
                    <a:lnTo>
                      <a:pt x="3154" y="525"/>
                    </a:lnTo>
                    <a:lnTo>
                      <a:pt x="3098" y="477"/>
                    </a:lnTo>
                    <a:lnTo>
                      <a:pt x="3036" y="437"/>
                    </a:lnTo>
                    <a:lnTo>
                      <a:pt x="2967" y="407"/>
                    </a:lnTo>
                    <a:lnTo>
                      <a:pt x="2893" y="390"/>
                    </a:lnTo>
                    <a:lnTo>
                      <a:pt x="2815" y="384"/>
                    </a:lnTo>
                    <a:close/>
                    <a:moveTo>
                      <a:pt x="2815" y="0"/>
                    </a:moveTo>
                    <a:lnTo>
                      <a:pt x="2915" y="4"/>
                    </a:lnTo>
                    <a:lnTo>
                      <a:pt x="3012" y="22"/>
                    </a:lnTo>
                    <a:lnTo>
                      <a:pt x="3106" y="50"/>
                    </a:lnTo>
                    <a:lnTo>
                      <a:pt x="3195" y="87"/>
                    </a:lnTo>
                    <a:lnTo>
                      <a:pt x="3279" y="133"/>
                    </a:lnTo>
                    <a:lnTo>
                      <a:pt x="3357" y="189"/>
                    </a:lnTo>
                    <a:lnTo>
                      <a:pt x="3426" y="252"/>
                    </a:lnTo>
                    <a:lnTo>
                      <a:pt x="3490" y="324"/>
                    </a:lnTo>
                    <a:lnTo>
                      <a:pt x="3546" y="401"/>
                    </a:lnTo>
                    <a:lnTo>
                      <a:pt x="3593" y="485"/>
                    </a:lnTo>
                    <a:lnTo>
                      <a:pt x="3631" y="572"/>
                    </a:lnTo>
                    <a:lnTo>
                      <a:pt x="3657" y="666"/>
                    </a:lnTo>
                    <a:lnTo>
                      <a:pt x="3675" y="763"/>
                    </a:lnTo>
                    <a:lnTo>
                      <a:pt x="3681" y="865"/>
                    </a:lnTo>
                    <a:lnTo>
                      <a:pt x="3675" y="966"/>
                    </a:lnTo>
                    <a:lnTo>
                      <a:pt x="3657" y="1064"/>
                    </a:lnTo>
                    <a:lnTo>
                      <a:pt x="3631" y="1157"/>
                    </a:lnTo>
                    <a:lnTo>
                      <a:pt x="3593" y="1244"/>
                    </a:lnTo>
                    <a:lnTo>
                      <a:pt x="3546" y="1328"/>
                    </a:lnTo>
                    <a:lnTo>
                      <a:pt x="3490" y="1405"/>
                    </a:lnTo>
                    <a:lnTo>
                      <a:pt x="3426" y="1477"/>
                    </a:lnTo>
                    <a:lnTo>
                      <a:pt x="3357" y="1539"/>
                    </a:lnTo>
                    <a:lnTo>
                      <a:pt x="3279" y="1594"/>
                    </a:lnTo>
                    <a:lnTo>
                      <a:pt x="3195" y="1642"/>
                    </a:lnTo>
                    <a:lnTo>
                      <a:pt x="3106" y="1680"/>
                    </a:lnTo>
                    <a:lnTo>
                      <a:pt x="3012" y="1708"/>
                    </a:lnTo>
                    <a:lnTo>
                      <a:pt x="2915" y="1724"/>
                    </a:lnTo>
                    <a:lnTo>
                      <a:pt x="2815" y="1730"/>
                    </a:lnTo>
                    <a:lnTo>
                      <a:pt x="2714" y="1724"/>
                    </a:lnTo>
                    <a:lnTo>
                      <a:pt x="2614" y="1708"/>
                    </a:lnTo>
                    <a:lnTo>
                      <a:pt x="2521" y="1678"/>
                    </a:lnTo>
                    <a:lnTo>
                      <a:pt x="2431" y="1640"/>
                    </a:lnTo>
                    <a:lnTo>
                      <a:pt x="2348" y="1594"/>
                    </a:lnTo>
                    <a:lnTo>
                      <a:pt x="2270" y="1537"/>
                    </a:lnTo>
                    <a:lnTo>
                      <a:pt x="2201" y="1473"/>
                    </a:lnTo>
                    <a:lnTo>
                      <a:pt x="2137" y="1401"/>
                    </a:lnTo>
                    <a:lnTo>
                      <a:pt x="2081" y="1324"/>
                    </a:lnTo>
                    <a:lnTo>
                      <a:pt x="2035" y="1240"/>
                    </a:lnTo>
                    <a:lnTo>
                      <a:pt x="1998" y="1151"/>
                    </a:lnTo>
                    <a:lnTo>
                      <a:pt x="1970" y="1058"/>
                    </a:lnTo>
                    <a:lnTo>
                      <a:pt x="1110" y="1058"/>
                    </a:lnTo>
                    <a:lnTo>
                      <a:pt x="1110" y="1380"/>
                    </a:lnTo>
                    <a:lnTo>
                      <a:pt x="726" y="1380"/>
                    </a:lnTo>
                    <a:lnTo>
                      <a:pt x="726" y="1058"/>
                    </a:lnTo>
                    <a:lnTo>
                      <a:pt x="386" y="1058"/>
                    </a:lnTo>
                    <a:lnTo>
                      <a:pt x="386" y="1302"/>
                    </a:lnTo>
                    <a:lnTo>
                      <a:pt x="0" y="1302"/>
                    </a:lnTo>
                    <a:lnTo>
                      <a:pt x="0" y="672"/>
                    </a:lnTo>
                    <a:lnTo>
                      <a:pt x="1970" y="672"/>
                    </a:lnTo>
                    <a:lnTo>
                      <a:pt x="1998" y="578"/>
                    </a:lnTo>
                    <a:lnTo>
                      <a:pt x="2035" y="489"/>
                    </a:lnTo>
                    <a:lnTo>
                      <a:pt x="2081" y="403"/>
                    </a:lnTo>
                    <a:lnTo>
                      <a:pt x="2137" y="326"/>
                    </a:lnTo>
                    <a:lnTo>
                      <a:pt x="2201" y="254"/>
                    </a:lnTo>
                    <a:lnTo>
                      <a:pt x="2270" y="191"/>
                    </a:lnTo>
                    <a:lnTo>
                      <a:pt x="2348" y="135"/>
                    </a:lnTo>
                    <a:lnTo>
                      <a:pt x="2433" y="87"/>
                    </a:lnTo>
                    <a:lnTo>
                      <a:pt x="2521" y="50"/>
                    </a:lnTo>
                    <a:lnTo>
                      <a:pt x="2614" y="22"/>
                    </a:lnTo>
                    <a:lnTo>
                      <a:pt x="2714" y="4"/>
                    </a:lnTo>
                    <a:lnTo>
                      <a:pt x="281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</p:grpSp>
        <p:grpSp>
          <p:nvGrpSpPr>
            <p:cNvPr id="19" name="Group 78"/>
            <p:cNvGrpSpPr/>
            <p:nvPr/>
          </p:nvGrpSpPr>
          <p:grpSpPr>
            <a:xfrm>
              <a:off x="7231540" y="3319670"/>
              <a:ext cx="480692" cy="474340"/>
              <a:chOff x="-3482975" y="-757238"/>
              <a:chExt cx="4684712" cy="4622801"/>
            </a:xfrm>
            <a:grpFill/>
          </p:grpSpPr>
          <p:sp>
            <p:nvSpPr>
              <p:cNvPr id="244" name="Freeform 39"/>
              <p:cNvSpPr/>
              <p:nvPr/>
            </p:nvSpPr>
            <p:spPr bwMode="auto">
              <a:xfrm>
                <a:off x="-1033463" y="1539875"/>
                <a:ext cx="2146300" cy="449263"/>
              </a:xfrm>
              <a:custGeom>
                <a:avLst/>
                <a:gdLst>
                  <a:gd name="T0" fmla="*/ 333 w 2703"/>
                  <a:gd name="T1" fmla="*/ 0 h 565"/>
                  <a:gd name="T2" fmla="*/ 2373 w 2703"/>
                  <a:gd name="T3" fmla="*/ 0 h 565"/>
                  <a:gd name="T4" fmla="*/ 2703 w 2703"/>
                  <a:gd name="T5" fmla="*/ 565 h 565"/>
                  <a:gd name="T6" fmla="*/ 0 w 2703"/>
                  <a:gd name="T7" fmla="*/ 565 h 565"/>
                  <a:gd name="T8" fmla="*/ 333 w 2703"/>
                  <a:gd name="T9" fmla="*/ 0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3" h="565">
                    <a:moveTo>
                      <a:pt x="333" y="0"/>
                    </a:moveTo>
                    <a:lnTo>
                      <a:pt x="2373" y="0"/>
                    </a:lnTo>
                    <a:lnTo>
                      <a:pt x="2703" y="565"/>
                    </a:lnTo>
                    <a:lnTo>
                      <a:pt x="0" y="565"/>
                    </a:lnTo>
                    <a:lnTo>
                      <a:pt x="33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45" name="Freeform 40"/>
              <p:cNvSpPr/>
              <p:nvPr/>
            </p:nvSpPr>
            <p:spPr bwMode="auto">
              <a:xfrm>
                <a:off x="-1122363" y="2293938"/>
                <a:ext cx="2324100" cy="1571625"/>
              </a:xfrm>
              <a:custGeom>
                <a:avLst/>
                <a:gdLst>
                  <a:gd name="T0" fmla="*/ 0 w 2929"/>
                  <a:gd name="T1" fmla="*/ 0 h 1981"/>
                  <a:gd name="T2" fmla="*/ 2929 w 2929"/>
                  <a:gd name="T3" fmla="*/ 0 h 1981"/>
                  <a:gd name="T4" fmla="*/ 2929 w 2929"/>
                  <a:gd name="T5" fmla="*/ 1981 h 1981"/>
                  <a:gd name="T6" fmla="*/ 2042 w 2929"/>
                  <a:gd name="T7" fmla="*/ 1981 h 1981"/>
                  <a:gd name="T8" fmla="*/ 2042 w 2929"/>
                  <a:gd name="T9" fmla="*/ 512 h 1981"/>
                  <a:gd name="T10" fmla="*/ 890 w 2929"/>
                  <a:gd name="T11" fmla="*/ 512 h 1981"/>
                  <a:gd name="T12" fmla="*/ 890 w 2929"/>
                  <a:gd name="T13" fmla="*/ 1981 h 1981"/>
                  <a:gd name="T14" fmla="*/ 0 w 2929"/>
                  <a:gd name="T15" fmla="*/ 1981 h 1981"/>
                  <a:gd name="T16" fmla="*/ 0 w 2929"/>
                  <a:gd name="T17" fmla="*/ 0 h 1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29" h="1981">
                    <a:moveTo>
                      <a:pt x="0" y="0"/>
                    </a:moveTo>
                    <a:lnTo>
                      <a:pt x="2929" y="0"/>
                    </a:lnTo>
                    <a:lnTo>
                      <a:pt x="2929" y="1981"/>
                    </a:lnTo>
                    <a:lnTo>
                      <a:pt x="2042" y="1981"/>
                    </a:lnTo>
                    <a:lnTo>
                      <a:pt x="2042" y="512"/>
                    </a:lnTo>
                    <a:lnTo>
                      <a:pt x="890" y="512"/>
                    </a:lnTo>
                    <a:lnTo>
                      <a:pt x="890" y="1981"/>
                    </a:lnTo>
                    <a:lnTo>
                      <a:pt x="0" y="198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46" name="Rectangle 41"/>
              <p:cNvSpPr>
                <a:spLocks noChangeArrowheads="1"/>
              </p:cNvSpPr>
              <p:nvPr/>
            </p:nvSpPr>
            <p:spPr bwMode="auto">
              <a:xfrm>
                <a:off x="-112713" y="3005138"/>
                <a:ext cx="304800" cy="86042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47" name="Freeform 42"/>
              <p:cNvSpPr/>
              <p:nvPr/>
            </p:nvSpPr>
            <p:spPr bwMode="auto">
              <a:xfrm>
                <a:off x="-2247900" y="455612"/>
                <a:ext cx="914400" cy="914400"/>
              </a:xfrm>
              <a:custGeom>
                <a:avLst/>
                <a:gdLst>
                  <a:gd name="T0" fmla="*/ 576 w 1152"/>
                  <a:gd name="T1" fmla="*/ 0 h 1152"/>
                  <a:gd name="T2" fmla="*/ 654 w 1152"/>
                  <a:gd name="T3" fmla="*/ 5 h 1152"/>
                  <a:gd name="T4" fmla="*/ 729 w 1152"/>
                  <a:gd name="T5" fmla="*/ 22 h 1152"/>
                  <a:gd name="T6" fmla="*/ 799 w 1152"/>
                  <a:gd name="T7" fmla="*/ 47 h 1152"/>
                  <a:gd name="T8" fmla="*/ 865 w 1152"/>
                  <a:gd name="T9" fmla="*/ 79 h 1152"/>
                  <a:gd name="T10" fmla="*/ 928 w 1152"/>
                  <a:gd name="T11" fmla="*/ 122 h 1152"/>
                  <a:gd name="T12" fmla="*/ 984 w 1152"/>
                  <a:gd name="T13" fmla="*/ 170 h 1152"/>
                  <a:gd name="T14" fmla="*/ 1032 w 1152"/>
                  <a:gd name="T15" fmla="*/ 226 h 1152"/>
                  <a:gd name="T16" fmla="*/ 1073 w 1152"/>
                  <a:gd name="T17" fmla="*/ 286 h 1152"/>
                  <a:gd name="T18" fmla="*/ 1107 w 1152"/>
                  <a:gd name="T19" fmla="*/ 353 h 1152"/>
                  <a:gd name="T20" fmla="*/ 1132 w 1152"/>
                  <a:gd name="T21" fmla="*/ 424 h 1152"/>
                  <a:gd name="T22" fmla="*/ 1146 w 1152"/>
                  <a:gd name="T23" fmla="*/ 499 h 1152"/>
                  <a:gd name="T24" fmla="*/ 1152 w 1152"/>
                  <a:gd name="T25" fmla="*/ 576 h 1152"/>
                  <a:gd name="T26" fmla="*/ 1146 w 1152"/>
                  <a:gd name="T27" fmla="*/ 655 h 1152"/>
                  <a:gd name="T28" fmla="*/ 1132 w 1152"/>
                  <a:gd name="T29" fmla="*/ 730 h 1152"/>
                  <a:gd name="T30" fmla="*/ 1107 w 1152"/>
                  <a:gd name="T31" fmla="*/ 802 h 1152"/>
                  <a:gd name="T32" fmla="*/ 1073 w 1152"/>
                  <a:gd name="T33" fmla="*/ 868 h 1152"/>
                  <a:gd name="T34" fmla="*/ 1032 w 1152"/>
                  <a:gd name="T35" fmla="*/ 929 h 1152"/>
                  <a:gd name="T36" fmla="*/ 984 w 1152"/>
                  <a:gd name="T37" fmla="*/ 984 h 1152"/>
                  <a:gd name="T38" fmla="*/ 928 w 1152"/>
                  <a:gd name="T39" fmla="*/ 1032 h 1152"/>
                  <a:gd name="T40" fmla="*/ 865 w 1152"/>
                  <a:gd name="T41" fmla="*/ 1074 h 1152"/>
                  <a:gd name="T42" fmla="*/ 799 w 1152"/>
                  <a:gd name="T43" fmla="*/ 1108 h 1152"/>
                  <a:gd name="T44" fmla="*/ 729 w 1152"/>
                  <a:gd name="T45" fmla="*/ 1133 h 1152"/>
                  <a:gd name="T46" fmla="*/ 654 w 1152"/>
                  <a:gd name="T47" fmla="*/ 1147 h 1152"/>
                  <a:gd name="T48" fmla="*/ 576 w 1152"/>
                  <a:gd name="T49" fmla="*/ 1152 h 1152"/>
                  <a:gd name="T50" fmla="*/ 497 w 1152"/>
                  <a:gd name="T51" fmla="*/ 1147 h 1152"/>
                  <a:gd name="T52" fmla="*/ 424 w 1152"/>
                  <a:gd name="T53" fmla="*/ 1133 h 1152"/>
                  <a:gd name="T54" fmla="*/ 352 w 1152"/>
                  <a:gd name="T55" fmla="*/ 1108 h 1152"/>
                  <a:gd name="T56" fmla="*/ 286 w 1152"/>
                  <a:gd name="T57" fmla="*/ 1074 h 1152"/>
                  <a:gd name="T58" fmla="*/ 223 w 1152"/>
                  <a:gd name="T59" fmla="*/ 1032 h 1152"/>
                  <a:gd name="T60" fmla="*/ 169 w 1152"/>
                  <a:gd name="T61" fmla="*/ 984 h 1152"/>
                  <a:gd name="T62" fmla="*/ 119 w 1152"/>
                  <a:gd name="T63" fmla="*/ 929 h 1152"/>
                  <a:gd name="T64" fmla="*/ 78 w 1152"/>
                  <a:gd name="T65" fmla="*/ 868 h 1152"/>
                  <a:gd name="T66" fmla="*/ 44 w 1152"/>
                  <a:gd name="T67" fmla="*/ 802 h 1152"/>
                  <a:gd name="T68" fmla="*/ 21 w 1152"/>
                  <a:gd name="T69" fmla="*/ 730 h 1152"/>
                  <a:gd name="T70" fmla="*/ 5 w 1152"/>
                  <a:gd name="T71" fmla="*/ 655 h 1152"/>
                  <a:gd name="T72" fmla="*/ 0 w 1152"/>
                  <a:gd name="T73" fmla="*/ 576 h 1152"/>
                  <a:gd name="T74" fmla="*/ 5 w 1152"/>
                  <a:gd name="T75" fmla="*/ 499 h 1152"/>
                  <a:gd name="T76" fmla="*/ 21 w 1152"/>
                  <a:gd name="T77" fmla="*/ 424 h 1152"/>
                  <a:gd name="T78" fmla="*/ 44 w 1152"/>
                  <a:gd name="T79" fmla="*/ 353 h 1152"/>
                  <a:gd name="T80" fmla="*/ 78 w 1152"/>
                  <a:gd name="T81" fmla="*/ 286 h 1152"/>
                  <a:gd name="T82" fmla="*/ 119 w 1152"/>
                  <a:gd name="T83" fmla="*/ 226 h 1152"/>
                  <a:gd name="T84" fmla="*/ 169 w 1152"/>
                  <a:gd name="T85" fmla="*/ 170 h 1152"/>
                  <a:gd name="T86" fmla="*/ 223 w 1152"/>
                  <a:gd name="T87" fmla="*/ 122 h 1152"/>
                  <a:gd name="T88" fmla="*/ 286 w 1152"/>
                  <a:gd name="T89" fmla="*/ 79 h 1152"/>
                  <a:gd name="T90" fmla="*/ 352 w 1152"/>
                  <a:gd name="T91" fmla="*/ 47 h 1152"/>
                  <a:gd name="T92" fmla="*/ 424 w 1152"/>
                  <a:gd name="T93" fmla="*/ 22 h 1152"/>
                  <a:gd name="T94" fmla="*/ 497 w 1152"/>
                  <a:gd name="T95" fmla="*/ 5 h 1152"/>
                  <a:gd name="T96" fmla="*/ 576 w 1152"/>
                  <a:gd name="T97" fmla="*/ 0 h 1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52" h="1152">
                    <a:moveTo>
                      <a:pt x="576" y="0"/>
                    </a:moveTo>
                    <a:lnTo>
                      <a:pt x="654" y="5"/>
                    </a:lnTo>
                    <a:lnTo>
                      <a:pt x="729" y="22"/>
                    </a:lnTo>
                    <a:lnTo>
                      <a:pt x="799" y="47"/>
                    </a:lnTo>
                    <a:lnTo>
                      <a:pt x="865" y="79"/>
                    </a:lnTo>
                    <a:lnTo>
                      <a:pt x="928" y="122"/>
                    </a:lnTo>
                    <a:lnTo>
                      <a:pt x="984" y="170"/>
                    </a:lnTo>
                    <a:lnTo>
                      <a:pt x="1032" y="226"/>
                    </a:lnTo>
                    <a:lnTo>
                      <a:pt x="1073" y="286"/>
                    </a:lnTo>
                    <a:lnTo>
                      <a:pt x="1107" y="353"/>
                    </a:lnTo>
                    <a:lnTo>
                      <a:pt x="1132" y="424"/>
                    </a:lnTo>
                    <a:lnTo>
                      <a:pt x="1146" y="499"/>
                    </a:lnTo>
                    <a:lnTo>
                      <a:pt x="1152" y="576"/>
                    </a:lnTo>
                    <a:lnTo>
                      <a:pt x="1146" y="655"/>
                    </a:lnTo>
                    <a:lnTo>
                      <a:pt x="1132" y="730"/>
                    </a:lnTo>
                    <a:lnTo>
                      <a:pt x="1107" y="802"/>
                    </a:lnTo>
                    <a:lnTo>
                      <a:pt x="1073" y="868"/>
                    </a:lnTo>
                    <a:lnTo>
                      <a:pt x="1032" y="929"/>
                    </a:lnTo>
                    <a:lnTo>
                      <a:pt x="984" y="984"/>
                    </a:lnTo>
                    <a:lnTo>
                      <a:pt x="928" y="1032"/>
                    </a:lnTo>
                    <a:lnTo>
                      <a:pt x="865" y="1074"/>
                    </a:lnTo>
                    <a:lnTo>
                      <a:pt x="799" y="1108"/>
                    </a:lnTo>
                    <a:lnTo>
                      <a:pt x="729" y="1133"/>
                    </a:lnTo>
                    <a:lnTo>
                      <a:pt x="654" y="1147"/>
                    </a:lnTo>
                    <a:lnTo>
                      <a:pt x="576" y="1152"/>
                    </a:lnTo>
                    <a:lnTo>
                      <a:pt x="497" y="1147"/>
                    </a:lnTo>
                    <a:lnTo>
                      <a:pt x="424" y="1133"/>
                    </a:lnTo>
                    <a:lnTo>
                      <a:pt x="352" y="1108"/>
                    </a:lnTo>
                    <a:lnTo>
                      <a:pt x="286" y="1074"/>
                    </a:lnTo>
                    <a:lnTo>
                      <a:pt x="223" y="1032"/>
                    </a:lnTo>
                    <a:lnTo>
                      <a:pt x="169" y="984"/>
                    </a:lnTo>
                    <a:lnTo>
                      <a:pt x="119" y="929"/>
                    </a:lnTo>
                    <a:lnTo>
                      <a:pt x="78" y="868"/>
                    </a:lnTo>
                    <a:lnTo>
                      <a:pt x="44" y="802"/>
                    </a:lnTo>
                    <a:lnTo>
                      <a:pt x="21" y="730"/>
                    </a:lnTo>
                    <a:lnTo>
                      <a:pt x="5" y="655"/>
                    </a:lnTo>
                    <a:lnTo>
                      <a:pt x="0" y="576"/>
                    </a:lnTo>
                    <a:lnTo>
                      <a:pt x="5" y="499"/>
                    </a:lnTo>
                    <a:lnTo>
                      <a:pt x="21" y="424"/>
                    </a:lnTo>
                    <a:lnTo>
                      <a:pt x="44" y="353"/>
                    </a:lnTo>
                    <a:lnTo>
                      <a:pt x="78" y="286"/>
                    </a:lnTo>
                    <a:lnTo>
                      <a:pt x="119" y="226"/>
                    </a:lnTo>
                    <a:lnTo>
                      <a:pt x="169" y="170"/>
                    </a:lnTo>
                    <a:lnTo>
                      <a:pt x="223" y="122"/>
                    </a:lnTo>
                    <a:lnTo>
                      <a:pt x="286" y="79"/>
                    </a:lnTo>
                    <a:lnTo>
                      <a:pt x="352" y="47"/>
                    </a:lnTo>
                    <a:lnTo>
                      <a:pt x="424" y="22"/>
                    </a:lnTo>
                    <a:lnTo>
                      <a:pt x="497" y="5"/>
                    </a:lnTo>
                    <a:lnTo>
                      <a:pt x="57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48" name="Freeform 43"/>
              <p:cNvSpPr>
                <a:spLocks noEditPoints="1"/>
              </p:cNvSpPr>
              <p:nvPr/>
            </p:nvSpPr>
            <p:spPr bwMode="auto">
              <a:xfrm>
                <a:off x="-3482975" y="-757238"/>
                <a:ext cx="3386138" cy="4411663"/>
              </a:xfrm>
              <a:custGeom>
                <a:avLst/>
                <a:gdLst>
                  <a:gd name="T0" fmla="*/ 1927 w 4265"/>
                  <a:gd name="T1" fmla="*/ 1167 h 5559"/>
                  <a:gd name="T2" fmla="*/ 1648 w 4265"/>
                  <a:gd name="T3" fmla="*/ 1276 h 5559"/>
                  <a:gd name="T4" fmla="*/ 1421 w 4265"/>
                  <a:gd name="T5" fmla="*/ 1462 h 5559"/>
                  <a:gd name="T6" fmla="*/ 1258 w 4265"/>
                  <a:gd name="T7" fmla="*/ 1709 h 5559"/>
                  <a:gd name="T8" fmla="*/ 1179 w 4265"/>
                  <a:gd name="T9" fmla="*/ 2000 h 5559"/>
                  <a:gd name="T10" fmla="*/ 1195 w 4265"/>
                  <a:gd name="T11" fmla="*/ 2310 h 5559"/>
                  <a:gd name="T12" fmla="*/ 1304 w 4265"/>
                  <a:gd name="T13" fmla="*/ 2589 h 5559"/>
                  <a:gd name="T14" fmla="*/ 1490 w 4265"/>
                  <a:gd name="T15" fmla="*/ 2818 h 5559"/>
                  <a:gd name="T16" fmla="*/ 1737 w 4265"/>
                  <a:gd name="T17" fmla="*/ 2979 h 5559"/>
                  <a:gd name="T18" fmla="*/ 2029 w 4265"/>
                  <a:gd name="T19" fmla="*/ 3060 h 5559"/>
                  <a:gd name="T20" fmla="*/ 2338 w 4265"/>
                  <a:gd name="T21" fmla="*/ 3044 h 5559"/>
                  <a:gd name="T22" fmla="*/ 2617 w 4265"/>
                  <a:gd name="T23" fmla="*/ 2934 h 5559"/>
                  <a:gd name="T24" fmla="*/ 2845 w 4265"/>
                  <a:gd name="T25" fmla="*/ 2748 h 5559"/>
                  <a:gd name="T26" fmla="*/ 3007 w 4265"/>
                  <a:gd name="T27" fmla="*/ 2501 h 5559"/>
                  <a:gd name="T28" fmla="*/ 3088 w 4265"/>
                  <a:gd name="T29" fmla="*/ 2210 h 5559"/>
                  <a:gd name="T30" fmla="*/ 3070 w 4265"/>
                  <a:gd name="T31" fmla="*/ 1898 h 5559"/>
                  <a:gd name="T32" fmla="*/ 2961 w 4265"/>
                  <a:gd name="T33" fmla="*/ 1621 h 5559"/>
                  <a:gd name="T34" fmla="*/ 2775 w 4265"/>
                  <a:gd name="T35" fmla="*/ 1392 h 5559"/>
                  <a:gd name="T36" fmla="*/ 2528 w 4265"/>
                  <a:gd name="T37" fmla="*/ 1231 h 5559"/>
                  <a:gd name="T38" fmla="*/ 2236 w 4265"/>
                  <a:gd name="T39" fmla="*/ 1151 h 5559"/>
                  <a:gd name="T40" fmla="*/ 2285 w 4265"/>
                  <a:gd name="T41" fmla="*/ 6 h 5559"/>
                  <a:gd name="T42" fmla="*/ 2723 w 4265"/>
                  <a:gd name="T43" fmla="*/ 84 h 5559"/>
                  <a:gd name="T44" fmla="*/ 3126 w 4265"/>
                  <a:gd name="T45" fmla="*/ 245 h 5559"/>
                  <a:gd name="T46" fmla="*/ 3482 w 4265"/>
                  <a:gd name="T47" fmla="*/ 483 h 5559"/>
                  <a:gd name="T48" fmla="*/ 3784 w 4265"/>
                  <a:gd name="T49" fmla="*/ 784 h 5559"/>
                  <a:gd name="T50" fmla="*/ 4020 w 4265"/>
                  <a:gd name="T51" fmla="*/ 1142 h 5559"/>
                  <a:gd name="T52" fmla="*/ 4183 w 4265"/>
                  <a:gd name="T53" fmla="*/ 1544 h 5559"/>
                  <a:gd name="T54" fmla="*/ 4260 w 4265"/>
                  <a:gd name="T55" fmla="*/ 1981 h 5559"/>
                  <a:gd name="T56" fmla="*/ 4251 w 4265"/>
                  <a:gd name="T57" fmla="*/ 2387 h 5559"/>
                  <a:gd name="T58" fmla="*/ 3088 w 4265"/>
                  <a:gd name="T59" fmla="*/ 2700 h 5559"/>
                  <a:gd name="T60" fmla="*/ 2589 w 4265"/>
                  <a:gd name="T61" fmla="*/ 4985 h 5559"/>
                  <a:gd name="T62" fmla="*/ 376 w 4265"/>
                  <a:gd name="T63" fmla="*/ 3342 h 5559"/>
                  <a:gd name="T64" fmla="*/ 174 w 4265"/>
                  <a:gd name="T65" fmla="*/ 2976 h 5559"/>
                  <a:gd name="T66" fmla="*/ 45 w 4265"/>
                  <a:gd name="T67" fmla="*/ 2569 h 5559"/>
                  <a:gd name="T68" fmla="*/ 0 w 4265"/>
                  <a:gd name="T69" fmla="*/ 2133 h 5559"/>
                  <a:gd name="T70" fmla="*/ 47 w 4265"/>
                  <a:gd name="T71" fmla="*/ 1686 h 5559"/>
                  <a:gd name="T72" fmla="*/ 182 w 4265"/>
                  <a:gd name="T73" fmla="*/ 1270 h 5559"/>
                  <a:gd name="T74" fmla="*/ 395 w 4265"/>
                  <a:gd name="T75" fmla="*/ 898 h 5559"/>
                  <a:gd name="T76" fmla="*/ 676 w 4265"/>
                  <a:gd name="T77" fmla="*/ 576 h 5559"/>
                  <a:gd name="T78" fmla="*/ 1016 w 4265"/>
                  <a:gd name="T79" fmla="*/ 317 h 5559"/>
                  <a:gd name="T80" fmla="*/ 1404 w 4265"/>
                  <a:gd name="T81" fmla="*/ 129 h 5559"/>
                  <a:gd name="T82" fmla="*/ 1832 w 4265"/>
                  <a:gd name="T83" fmla="*/ 22 h 5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265" h="5559">
                    <a:moveTo>
                      <a:pt x="2133" y="1145"/>
                    </a:moveTo>
                    <a:lnTo>
                      <a:pt x="2029" y="1151"/>
                    </a:lnTo>
                    <a:lnTo>
                      <a:pt x="1927" y="1167"/>
                    </a:lnTo>
                    <a:lnTo>
                      <a:pt x="1830" y="1194"/>
                    </a:lnTo>
                    <a:lnTo>
                      <a:pt x="1737" y="1231"/>
                    </a:lnTo>
                    <a:lnTo>
                      <a:pt x="1648" y="1276"/>
                    </a:lnTo>
                    <a:lnTo>
                      <a:pt x="1565" y="1330"/>
                    </a:lnTo>
                    <a:lnTo>
                      <a:pt x="1490" y="1392"/>
                    </a:lnTo>
                    <a:lnTo>
                      <a:pt x="1421" y="1462"/>
                    </a:lnTo>
                    <a:lnTo>
                      <a:pt x="1358" y="1539"/>
                    </a:lnTo>
                    <a:lnTo>
                      <a:pt x="1304" y="1621"/>
                    </a:lnTo>
                    <a:lnTo>
                      <a:pt x="1258" y="1709"/>
                    </a:lnTo>
                    <a:lnTo>
                      <a:pt x="1222" y="1802"/>
                    </a:lnTo>
                    <a:lnTo>
                      <a:pt x="1195" y="1898"/>
                    </a:lnTo>
                    <a:lnTo>
                      <a:pt x="1179" y="2000"/>
                    </a:lnTo>
                    <a:lnTo>
                      <a:pt x="1174" y="2104"/>
                    </a:lnTo>
                    <a:lnTo>
                      <a:pt x="1179" y="2210"/>
                    </a:lnTo>
                    <a:lnTo>
                      <a:pt x="1195" y="2310"/>
                    </a:lnTo>
                    <a:lnTo>
                      <a:pt x="1222" y="2408"/>
                    </a:lnTo>
                    <a:lnTo>
                      <a:pt x="1258" y="2501"/>
                    </a:lnTo>
                    <a:lnTo>
                      <a:pt x="1304" y="2589"/>
                    </a:lnTo>
                    <a:lnTo>
                      <a:pt x="1358" y="2671"/>
                    </a:lnTo>
                    <a:lnTo>
                      <a:pt x="1421" y="2748"/>
                    </a:lnTo>
                    <a:lnTo>
                      <a:pt x="1490" y="2818"/>
                    </a:lnTo>
                    <a:lnTo>
                      <a:pt x="1565" y="2879"/>
                    </a:lnTo>
                    <a:lnTo>
                      <a:pt x="1648" y="2934"/>
                    </a:lnTo>
                    <a:lnTo>
                      <a:pt x="1737" y="2979"/>
                    </a:lnTo>
                    <a:lnTo>
                      <a:pt x="1830" y="3017"/>
                    </a:lnTo>
                    <a:lnTo>
                      <a:pt x="1927" y="3044"/>
                    </a:lnTo>
                    <a:lnTo>
                      <a:pt x="2029" y="3060"/>
                    </a:lnTo>
                    <a:lnTo>
                      <a:pt x="2133" y="3065"/>
                    </a:lnTo>
                    <a:lnTo>
                      <a:pt x="2236" y="3060"/>
                    </a:lnTo>
                    <a:lnTo>
                      <a:pt x="2338" y="3044"/>
                    </a:lnTo>
                    <a:lnTo>
                      <a:pt x="2437" y="3017"/>
                    </a:lnTo>
                    <a:lnTo>
                      <a:pt x="2528" y="2979"/>
                    </a:lnTo>
                    <a:lnTo>
                      <a:pt x="2617" y="2934"/>
                    </a:lnTo>
                    <a:lnTo>
                      <a:pt x="2700" y="2879"/>
                    </a:lnTo>
                    <a:lnTo>
                      <a:pt x="2775" y="2818"/>
                    </a:lnTo>
                    <a:lnTo>
                      <a:pt x="2845" y="2748"/>
                    </a:lnTo>
                    <a:lnTo>
                      <a:pt x="2907" y="2671"/>
                    </a:lnTo>
                    <a:lnTo>
                      <a:pt x="2961" y="2589"/>
                    </a:lnTo>
                    <a:lnTo>
                      <a:pt x="3007" y="2501"/>
                    </a:lnTo>
                    <a:lnTo>
                      <a:pt x="3043" y="2408"/>
                    </a:lnTo>
                    <a:lnTo>
                      <a:pt x="3070" y="2310"/>
                    </a:lnTo>
                    <a:lnTo>
                      <a:pt x="3088" y="2210"/>
                    </a:lnTo>
                    <a:lnTo>
                      <a:pt x="3093" y="2104"/>
                    </a:lnTo>
                    <a:lnTo>
                      <a:pt x="3088" y="2000"/>
                    </a:lnTo>
                    <a:lnTo>
                      <a:pt x="3070" y="1898"/>
                    </a:lnTo>
                    <a:lnTo>
                      <a:pt x="3043" y="1802"/>
                    </a:lnTo>
                    <a:lnTo>
                      <a:pt x="3007" y="1709"/>
                    </a:lnTo>
                    <a:lnTo>
                      <a:pt x="2961" y="1621"/>
                    </a:lnTo>
                    <a:lnTo>
                      <a:pt x="2907" y="1539"/>
                    </a:lnTo>
                    <a:lnTo>
                      <a:pt x="2845" y="1462"/>
                    </a:lnTo>
                    <a:lnTo>
                      <a:pt x="2775" y="1392"/>
                    </a:lnTo>
                    <a:lnTo>
                      <a:pt x="2700" y="1330"/>
                    </a:lnTo>
                    <a:lnTo>
                      <a:pt x="2617" y="1276"/>
                    </a:lnTo>
                    <a:lnTo>
                      <a:pt x="2528" y="1231"/>
                    </a:lnTo>
                    <a:lnTo>
                      <a:pt x="2437" y="1194"/>
                    </a:lnTo>
                    <a:lnTo>
                      <a:pt x="2338" y="1167"/>
                    </a:lnTo>
                    <a:lnTo>
                      <a:pt x="2236" y="1151"/>
                    </a:lnTo>
                    <a:lnTo>
                      <a:pt x="2133" y="1145"/>
                    </a:lnTo>
                    <a:close/>
                    <a:moveTo>
                      <a:pt x="2133" y="0"/>
                    </a:moveTo>
                    <a:lnTo>
                      <a:pt x="2285" y="6"/>
                    </a:lnTo>
                    <a:lnTo>
                      <a:pt x="2435" y="22"/>
                    </a:lnTo>
                    <a:lnTo>
                      <a:pt x="2580" y="48"/>
                    </a:lnTo>
                    <a:lnTo>
                      <a:pt x="2723" y="84"/>
                    </a:lnTo>
                    <a:lnTo>
                      <a:pt x="2861" y="129"/>
                    </a:lnTo>
                    <a:lnTo>
                      <a:pt x="2995" y="183"/>
                    </a:lnTo>
                    <a:lnTo>
                      <a:pt x="3126" y="245"/>
                    </a:lnTo>
                    <a:lnTo>
                      <a:pt x="3249" y="317"/>
                    </a:lnTo>
                    <a:lnTo>
                      <a:pt x="3369" y="396"/>
                    </a:lnTo>
                    <a:lnTo>
                      <a:pt x="3482" y="483"/>
                    </a:lnTo>
                    <a:lnTo>
                      <a:pt x="3589" y="576"/>
                    </a:lnTo>
                    <a:lnTo>
                      <a:pt x="3689" y="676"/>
                    </a:lnTo>
                    <a:lnTo>
                      <a:pt x="3784" y="784"/>
                    </a:lnTo>
                    <a:lnTo>
                      <a:pt x="3870" y="898"/>
                    </a:lnTo>
                    <a:lnTo>
                      <a:pt x="3949" y="1016"/>
                    </a:lnTo>
                    <a:lnTo>
                      <a:pt x="4020" y="1142"/>
                    </a:lnTo>
                    <a:lnTo>
                      <a:pt x="4083" y="1270"/>
                    </a:lnTo>
                    <a:lnTo>
                      <a:pt x="4138" y="1405"/>
                    </a:lnTo>
                    <a:lnTo>
                      <a:pt x="4183" y="1544"/>
                    </a:lnTo>
                    <a:lnTo>
                      <a:pt x="4219" y="1686"/>
                    </a:lnTo>
                    <a:lnTo>
                      <a:pt x="4244" y="1832"/>
                    </a:lnTo>
                    <a:lnTo>
                      <a:pt x="4260" y="1981"/>
                    </a:lnTo>
                    <a:lnTo>
                      <a:pt x="4265" y="2133"/>
                    </a:lnTo>
                    <a:lnTo>
                      <a:pt x="4262" y="2262"/>
                    </a:lnTo>
                    <a:lnTo>
                      <a:pt x="4251" y="2387"/>
                    </a:lnTo>
                    <a:lnTo>
                      <a:pt x="4231" y="2512"/>
                    </a:lnTo>
                    <a:lnTo>
                      <a:pt x="3199" y="2512"/>
                    </a:lnTo>
                    <a:lnTo>
                      <a:pt x="3088" y="2700"/>
                    </a:lnTo>
                    <a:lnTo>
                      <a:pt x="2642" y="3459"/>
                    </a:lnTo>
                    <a:lnTo>
                      <a:pt x="2589" y="3548"/>
                    </a:lnTo>
                    <a:lnTo>
                      <a:pt x="2589" y="4985"/>
                    </a:lnTo>
                    <a:lnTo>
                      <a:pt x="2133" y="5559"/>
                    </a:lnTo>
                    <a:lnTo>
                      <a:pt x="460" y="3453"/>
                    </a:lnTo>
                    <a:lnTo>
                      <a:pt x="376" y="3342"/>
                    </a:lnTo>
                    <a:lnTo>
                      <a:pt x="301" y="3224"/>
                    </a:lnTo>
                    <a:lnTo>
                      <a:pt x="233" y="3103"/>
                    </a:lnTo>
                    <a:lnTo>
                      <a:pt x="174" y="2976"/>
                    </a:lnTo>
                    <a:lnTo>
                      <a:pt x="122" y="2845"/>
                    </a:lnTo>
                    <a:lnTo>
                      <a:pt x="79" y="2709"/>
                    </a:lnTo>
                    <a:lnTo>
                      <a:pt x="45" y="2569"/>
                    </a:lnTo>
                    <a:lnTo>
                      <a:pt x="20" y="2428"/>
                    </a:lnTo>
                    <a:lnTo>
                      <a:pt x="5" y="2281"/>
                    </a:lnTo>
                    <a:lnTo>
                      <a:pt x="0" y="2133"/>
                    </a:lnTo>
                    <a:lnTo>
                      <a:pt x="5" y="1981"/>
                    </a:lnTo>
                    <a:lnTo>
                      <a:pt x="21" y="1832"/>
                    </a:lnTo>
                    <a:lnTo>
                      <a:pt x="47" y="1686"/>
                    </a:lnTo>
                    <a:lnTo>
                      <a:pt x="82" y="1544"/>
                    </a:lnTo>
                    <a:lnTo>
                      <a:pt x="129" y="1405"/>
                    </a:lnTo>
                    <a:lnTo>
                      <a:pt x="182" y="1270"/>
                    </a:lnTo>
                    <a:lnTo>
                      <a:pt x="245" y="1142"/>
                    </a:lnTo>
                    <a:lnTo>
                      <a:pt x="317" y="1016"/>
                    </a:lnTo>
                    <a:lnTo>
                      <a:pt x="395" y="898"/>
                    </a:lnTo>
                    <a:lnTo>
                      <a:pt x="481" y="784"/>
                    </a:lnTo>
                    <a:lnTo>
                      <a:pt x="576" y="676"/>
                    </a:lnTo>
                    <a:lnTo>
                      <a:pt x="676" y="576"/>
                    </a:lnTo>
                    <a:lnTo>
                      <a:pt x="784" y="483"/>
                    </a:lnTo>
                    <a:lnTo>
                      <a:pt x="896" y="396"/>
                    </a:lnTo>
                    <a:lnTo>
                      <a:pt x="1016" y="317"/>
                    </a:lnTo>
                    <a:lnTo>
                      <a:pt x="1141" y="245"/>
                    </a:lnTo>
                    <a:lnTo>
                      <a:pt x="1270" y="183"/>
                    </a:lnTo>
                    <a:lnTo>
                      <a:pt x="1404" y="129"/>
                    </a:lnTo>
                    <a:lnTo>
                      <a:pt x="1542" y="84"/>
                    </a:lnTo>
                    <a:lnTo>
                      <a:pt x="1685" y="48"/>
                    </a:lnTo>
                    <a:lnTo>
                      <a:pt x="1832" y="22"/>
                    </a:lnTo>
                    <a:lnTo>
                      <a:pt x="1981" y="6"/>
                    </a:lnTo>
                    <a:lnTo>
                      <a:pt x="213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</p:grpSp>
        <p:sp>
          <p:nvSpPr>
            <p:cNvPr id="20" name="Freeform 31"/>
            <p:cNvSpPr>
              <a:spLocks noEditPoints="1"/>
            </p:cNvSpPr>
            <p:nvPr/>
          </p:nvSpPr>
          <p:spPr bwMode="auto">
            <a:xfrm>
              <a:off x="5554289" y="2736970"/>
              <a:ext cx="939817" cy="757951"/>
            </a:xfrm>
            <a:custGeom>
              <a:avLst/>
              <a:gdLst>
                <a:gd name="T0" fmla="*/ 2447 w 4439"/>
                <a:gd name="T1" fmla="*/ 2059 h 3580"/>
                <a:gd name="T2" fmla="*/ 2447 w 4439"/>
                <a:gd name="T3" fmla="*/ 2861 h 3580"/>
                <a:gd name="T4" fmla="*/ 3249 w 4439"/>
                <a:gd name="T5" fmla="*/ 2861 h 3580"/>
                <a:gd name="T6" fmla="*/ 3249 w 4439"/>
                <a:gd name="T7" fmla="*/ 2059 h 3580"/>
                <a:gd name="T8" fmla="*/ 2447 w 4439"/>
                <a:gd name="T9" fmla="*/ 2059 h 3580"/>
                <a:gd name="T10" fmla="*/ 2219 w 4439"/>
                <a:gd name="T11" fmla="*/ 878 h 3580"/>
                <a:gd name="T12" fmla="*/ 3651 w 4439"/>
                <a:gd name="T13" fmla="*/ 2059 h 3580"/>
                <a:gd name="T14" fmla="*/ 3651 w 4439"/>
                <a:gd name="T15" fmla="*/ 3175 h 3580"/>
                <a:gd name="T16" fmla="*/ 3651 w 4439"/>
                <a:gd name="T17" fmla="*/ 3580 h 3580"/>
                <a:gd name="T18" fmla="*/ 2043 w 4439"/>
                <a:gd name="T19" fmla="*/ 3580 h 3580"/>
                <a:gd name="T20" fmla="*/ 2043 w 4439"/>
                <a:gd name="T21" fmla="*/ 2184 h 3580"/>
                <a:gd name="T22" fmla="*/ 2043 w 4439"/>
                <a:gd name="T23" fmla="*/ 2184 h 3580"/>
                <a:gd name="T24" fmla="*/ 2043 w 4439"/>
                <a:gd name="T25" fmla="*/ 2061 h 3580"/>
                <a:gd name="T26" fmla="*/ 1187 w 4439"/>
                <a:gd name="T27" fmla="*/ 2061 h 3580"/>
                <a:gd name="T28" fmla="*/ 1187 w 4439"/>
                <a:gd name="T29" fmla="*/ 3580 h 3580"/>
                <a:gd name="T30" fmla="*/ 787 w 4439"/>
                <a:gd name="T31" fmla="*/ 3580 h 3580"/>
                <a:gd name="T32" fmla="*/ 787 w 4439"/>
                <a:gd name="T33" fmla="*/ 2060 h 3580"/>
                <a:gd name="T34" fmla="*/ 2219 w 4439"/>
                <a:gd name="T35" fmla="*/ 878 h 3580"/>
                <a:gd name="T36" fmla="*/ 2219 w 4439"/>
                <a:gd name="T37" fmla="*/ 0 h 3580"/>
                <a:gd name="T38" fmla="*/ 4439 w 4439"/>
                <a:gd name="T39" fmla="*/ 1827 h 3580"/>
                <a:gd name="T40" fmla="*/ 4192 w 4439"/>
                <a:gd name="T41" fmla="*/ 2126 h 3580"/>
                <a:gd name="T42" fmla="*/ 2219 w 4439"/>
                <a:gd name="T43" fmla="*/ 503 h 3580"/>
                <a:gd name="T44" fmla="*/ 246 w 4439"/>
                <a:gd name="T45" fmla="*/ 2126 h 3580"/>
                <a:gd name="T46" fmla="*/ 0 w 4439"/>
                <a:gd name="T47" fmla="*/ 1827 h 3580"/>
                <a:gd name="T48" fmla="*/ 2219 w 4439"/>
                <a:gd name="T49" fmla="*/ 0 h 3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439" h="3580">
                  <a:moveTo>
                    <a:pt x="2447" y="2059"/>
                  </a:moveTo>
                  <a:lnTo>
                    <a:pt x="2447" y="2861"/>
                  </a:lnTo>
                  <a:lnTo>
                    <a:pt x="3249" y="2861"/>
                  </a:lnTo>
                  <a:lnTo>
                    <a:pt x="3249" y="2059"/>
                  </a:lnTo>
                  <a:lnTo>
                    <a:pt x="2447" y="2059"/>
                  </a:lnTo>
                  <a:close/>
                  <a:moveTo>
                    <a:pt x="2219" y="878"/>
                  </a:moveTo>
                  <a:lnTo>
                    <a:pt x="3651" y="2059"/>
                  </a:lnTo>
                  <a:lnTo>
                    <a:pt x="3651" y="3175"/>
                  </a:lnTo>
                  <a:lnTo>
                    <a:pt x="3651" y="3580"/>
                  </a:lnTo>
                  <a:lnTo>
                    <a:pt x="2043" y="3580"/>
                  </a:lnTo>
                  <a:lnTo>
                    <a:pt x="2043" y="2184"/>
                  </a:lnTo>
                  <a:lnTo>
                    <a:pt x="2043" y="2184"/>
                  </a:lnTo>
                  <a:lnTo>
                    <a:pt x="2043" y="2061"/>
                  </a:lnTo>
                  <a:lnTo>
                    <a:pt x="1187" y="2061"/>
                  </a:lnTo>
                  <a:lnTo>
                    <a:pt x="1187" y="3580"/>
                  </a:lnTo>
                  <a:lnTo>
                    <a:pt x="787" y="3580"/>
                  </a:lnTo>
                  <a:lnTo>
                    <a:pt x="787" y="2060"/>
                  </a:lnTo>
                  <a:lnTo>
                    <a:pt x="2219" y="878"/>
                  </a:lnTo>
                  <a:close/>
                  <a:moveTo>
                    <a:pt x="2219" y="0"/>
                  </a:moveTo>
                  <a:lnTo>
                    <a:pt x="4439" y="1827"/>
                  </a:lnTo>
                  <a:lnTo>
                    <a:pt x="4192" y="2126"/>
                  </a:lnTo>
                  <a:lnTo>
                    <a:pt x="2219" y="503"/>
                  </a:lnTo>
                  <a:lnTo>
                    <a:pt x="246" y="2126"/>
                  </a:lnTo>
                  <a:lnTo>
                    <a:pt x="0" y="1827"/>
                  </a:lnTo>
                  <a:lnTo>
                    <a:pt x="22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grpSp>
          <p:nvGrpSpPr>
            <p:cNvPr id="21" name="Group 96"/>
            <p:cNvGrpSpPr/>
            <p:nvPr/>
          </p:nvGrpSpPr>
          <p:grpSpPr>
            <a:xfrm>
              <a:off x="4062060" y="3378279"/>
              <a:ext cx="518759" cy="514659"/>
              <a:chOff x="8399463" y="1425575"/>
              <a:chExt cx="3013075" cy="2989263"/>
            </a:xfrm>
            <a:grpFill/>
          </p:grpSpPr>
          <p:sp>
            <p:nvSpPr>
              <p:cNvPr id="241" name="Freeform 36"/>
              <p:cNvSpPr/>
              <p:nvPr/>
            </p:nvSpPr>
            <p:spPr bwMode="auto">
              <a:xfrm>
                <a:off x="8399463" y="1425575"/>
                <a:ext cx="3013075" cy="1447800"/>
              </a:xfrm>
              <a:custGeom>
                <a:avLst/>
                <a:gdLst>
                  <a:gd name="T0" fmla="*/ 1889 w 3796"/>
                  <a:gd name="T1" fmla="*/ 0 h 1825"/>
                  <a:gd name="T2" fmla="*/ 1910 w 3796"/>
                  <a:gd name="T3" fmla="*/ 0 h 1825"/>
                  <a:gd name="T4" fmla="*/ 1931 w 3796"/>
                  <a:gd name="T5" fmla="*/ 5 h 1825"/>
                  <a:gd name="T6" fmla="*/ 1951 w 3796"/>
                  <a:gd name="T7" fmla="*/ 14 h 1825"/>
                  <a:gd name="T8" fmla="*/ 1969 w 3796"/>
                  <a:gd name="T9" fmla="*/ 27 h 1825"/>
                  <a:gd name="T10" fmla="*/ 3763 w 3796"/>
                  <a:gd name="T11" fmla="*/ 1645 h 1825"/>
                  <a:gd name="T12" fmla="*/ 3779 w 3796"/>
                  <a:gd name="T13" fmla="*/ 1663 h 1825"/>
                  <a:gd name="T14" fmla="*/ 3790 w 3796"/>
                  <a:gd name="T15" fmla="*/ 1685 h 1825"/>
                  <a:gd name="T16" fmla="*/ 3796 w 3796"/>
                  <a:gd name="T17" fmla="*/ 1709 h 1825"/>
                  <a:gd name="T18" fmla="*/ 3796 w 3796"/>
                  <a:gd name="T19" fmla="*/ 1733 h 1825"/>
                  <a:gd name="T20" fmla="*/ 3789 w 3796"/>
                  <a:gd name="T21" fmla="*/ 1759 h 1825"/>
                  <a:gd name="T22" fmla="*/ 3778 w 3796"/>
                  <a:gd name="T23" fmla="*/ 1781 h 1825"/>
                  <a:gd name="T24" fmla="*/ 3762 w 3796"/>
                  <a:gd name="T25" fmla="*/ 1799 h 1825"/>
                  <a:gd name="T26" fmla="*/ 3741 w 3796"/>
                  <a:gd name="T27" fmla="*/ 1813 h 1825"/>
                  <a:gd name="T28" fmla="*/ 3718 w 3796"/>
                  <a:gd name="T29" fmla="*/ 1822 h 1825"/>
                  <a:gd name="T30" fmla="*/ 3693 w 3796"/>
                  <a:gd name="T31" fmla="*/ 1825 h 1825"/>
                  <a:gd name="T32" fmla="*/ 3390 w 3796"/>
                  <a:gd name="T33" fmla="*/ 1825 h 1825"/>
                  <a:gd name="T34" fmla="*/ 1970 w 3796"/>
                  <a:gd name="T35" fmla="*/ 559 h 1825"/>
                  <a:gd name="T36" fmla="*/ 1952 w 3796"/>
                  <a:gd name="T37" fmla="*/ 545 h 1825"/>
                  <a:gd name="T38" fmla="*/ 1931 w 3796"/>
                  <a:gd name="T39" fmla="*/ 537 h 1825"/>
                  <a:gd name="T40" fmla="*/ 1910 w 3796"/>
                  <a:gd name="T41" fmla="*/ 532 h 1825"/>
                  <a:gd name="T42" fmla="*/ 1889 w 3796"/>
                  <a:gd name="T43" fmla="*/ 532 h 1825"/>
                  <a:gd name="T44" fmla="*/ 1868 w 3796"/>
                  <a:gd name="T45" fmla="*/ 537 h 1825"/>
                  <a:gd name="T46" fmla="*/ 1848 w 3796"/>
                  <a:gd name="T47" fmla="*/ 545 h 1825"/>
                  <a:gd name="T48" fmla="*/ 1830 w 3796"/>
                  <a:gd name="T49" fmla="*/ 559 h 1825"/>
                  <a:gd name="T50" fmla="*/ 408 w 3796"/>
                  <a:gd name="T51" fmla="*/ 1825 h 1825"/>
                  <a:gd name="T52" fmla="*/ 103 w 3796"/>
                  <a:gd name="T53" fmla="*/ 1825 h 1825"/>
                  <a:gd name="T54" fmla="*/ 77 w 3796"/>
                  <a:gd name="T55" fmla="*/ 1822 h 1825"/>
                  <a:gd name="T56" fmla="*/ 54 w 3796"/>
                  <a:gd name="T57" fmla="*/ 1813 h 1825"/>
                  <a:gd name="T58" fmla="*/ 35 w 3796"/>
                  <a:gd name="T59" fmla="*/ 1799 h 1825"/>
                  <a:gd name="T60" fmla="*/ 17 w 3796"/>
                  <a:gd name="T61" fmla="*/ 1781 h 1825"/>
                  <a:gd name="T62" fmla="*/ 6 w 3796"/>
                  <a:gd name="T63" fmla="*/ 1759 h 1825"/>
                  <a:gd name="T64" fmla="*/ 0 w 3796"/>
                  <a:gd name="T65" fmla="*/ 1733 h 1825"/>
                  <a:gd name="T66" fmla="*/ 0 w 3796"/>
                  <a:gd name="T67" fmla="*/ 1709 h 1825"/>
                  <a:gd name="T68" fmla="*/ 6 w 3796"/>
                  <a:gd name="T69" fmla="*/ 1685 h 1825"/>
                  <a:gd name="T70" fmla="*/ 16 w 3796"/>
                  <a:gd name="T71" fmla="*/ 1663 h 1825"/>
                  <a:gd name="T72" fmla="*/ 34 w 3796"/>
                  <a:gd name="T73" fmla="*/ 1645 h 1825"/>
                  <a:gd name="T74" fmla="*/ 1831 w 3796"/>
                  <a:gd name="T75" fmla="*/ 27 h 1825"/>
                  <a:gd name="T76" fmla="*/ 1848 w 3796"/>
                  <a:gd name="T77" fmla="*/ 13 h 1825"/>
                  <a:gd name="T78" fmla="*/ 1869 w 3796"/>
                  <a:gd name="T79" fmla="*/ 5 h 1825"/>
                  <a:gd name="T80" fmla="*/ 1889 w 3796"/>
                  <a:gd name="T81" fmla="*/ 0 h 18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796" h="1825">
                    <a:moveTo>
                      <a:pt x="1889" y="0"/>
                    </a:moveTo>
                    <a:lnTo>
                      <a:pt x="1910" y="0"/>
                    </a:lnTo>
                    <a:lnTo>
                      <a:pt x="1931" y="5"/>
                    </a:lnTo>
                    <a:lnTo>
                      <a:pt x="1951" y="14"/>
                    </a:lnTo>
                    <a:lnTo>
                      <a:pt x="1969" y="27"/>
                    </a:lnTo>
                    <a:lnTo>
                      <a:pt x="3763" y="1645"/>
                    </a:lnTo>
                    <a:lnTo>
                      <a:pt x="3779" y="1663"/>
                    </a:lnTo>
                    <a:lnTo>
                      <a:pt x="3790" y="1685"/>
                    </a:lnTo>
                    <a:lnTo>
                      <a:pt x="3796" y="1709"/>
                    </a:lnTo>
                    <a:lnTo>
                      <a:pt x="3796" y="1733"/>
                    </a:lnTo>
                    <a:lnTo>
                      <a:pt x="3789" y="1759"/>
                    </a:lnTo>
                    <a:lnTo>
                      <a:pt x="3778" y="1781"/>
                    </a:lnTo>
                    <a:lnTo>
                      <a:pt x="3762" y="1799"/>
                    </a:lnTo>
                    <a:lnTo>
                      <a:pt x="3741" y="1813"/>
                    </a:lnTo>
                    <a:lnTo>
                      <a:pt x="3718" y="1822"/>
                    </a:lnTo>
                    <a:lnTo>
                      <a:pt x="3693" y="1825"/>
                    </a:lnTo>
                    <a:lnTo>
                      <a:pt x="3390" y="1825"/>
                    </a:lnTo>
                    <a:lnTo>
                      <a:pt x="1970" y="559"/>
                    </a:lnTo>
                    <a:lnTo>
                      <a:pt x="1952" y="545"/>
                    </a:lnTo>
                    <a:lnTo>
                      <a:pt x="1931" y="537"/>
                    </a:lnTo>
                    <a:lnTo>
                      <a:pt x="1910" y="532"/>
                    </a:lnTo>
                    <a:lnTo>
                      <a:pt x="1889" y="532"/>
                    </a:lnTo>
                    <a:lnTo>
                      <a:pt x="1868" y="537"/>
                    </a:lnTo>
                    <a:lnTo>
                      <a:pt x="1848" y="545"/>
                    </a:lnTo>
                    <a:lnTo>
                      <a:pt x="1830" y="559"/>
                    </a:lnTo>
                    <a:lnTo>
                      <a:pt x="408" y="1825"/>
                    </a:lnTo>
                    <a:lnTo>
                      <a:pt x="103" y="1825"/>
                    </a:lnTo>
                    <a:lnTo>
                      <a:pt x="77" y="1822"/>
                    </a:lnTo>
                    <a:lnTo>
                      <a:pt x="54" y="1813"/>
                    </a:lnTo>
                    <a:lnTo>
                      <a:pt x="35" y="1799"/>
                    </a:lnTo>
                    <a:lnTo>
                      <a:pt x="17" y="1781"/>
                    </a:lnTo>
                    <a:lnTo>
                      <a:pt x="6" y="1759"/>
                    </a:lnTo>
                    <a:lnTo>
                      <a:pt x="0" y="1733"/>
                    </a:lnTo>
                    <a:lnTo>
                      <a:pt x="0" y="1709"/>
                    </a:lnTo>
                    <a:lnTo>
                      <a:pt x="6" y="1685"/>
                    </a:lnTo>
                    <a:lnTo>
                      <a:pt x="16" y="1663"/>
                    </a:lnTo>
                    <a:lnTo>
                      <a:pt x="34" y="1645"/>
                    </a:lnTo>
                    <a:lnTo>
                      <a:pt x="1831" y="27"/>
                    </a:lnTo>
                    <a:lnTo>
                      <a:pt x="1848" y="13"/>
                    </a:lnTo>
                    <a:lnTo>
                      <a:pt x="1869" y="5"/>
                    </a:lnTo>
                    <a:lnTo>
                      <a:pt x="188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42" name="Freeform 37"/>
              <p:cNvSpPr>
                <a:spLocks noEditPoints="1"/>
              </p:cNvSpPr>
              <p:nvPr/>
            </p:nvSpPr>
            <p:spPr bwMode="auto">
              <a:xfrm>
                <a:off x="8824913" y="2041525"/>
                <a:ext cx="2163763" cy="2373313"/>
              </a:xfrm>
              <a:custGeom>
                <a:avLst/>
                <a:gdLst>
                  <a:gd name="T0" fmla="*/ 997 w 2725"/>
                  <a:gd name="T1" fmla="*/ 946 h 2991"/>
                  <a:gd name="T2" fmla="*/ 949 w 2725"/>
                  <a:gd name="T3" fmla="*/ 993 h 2991"/>
                  <a:gd name="T4" fmla="*/ 939 w 2725"/>
                  <a:gd name="T5" fmla="*/ 1362 h 2991"/>
                  <a:gd name="T6" fmla="*/ 677 w 2725"/>
                  <a:gd name="T7" fmla="*/ 1373 h 2991"/>
                  <a:gd name="T8" fmla="*/ 629 w 2725"/>
                  <a:gd name="T9" fmla="*/ 1420 h 2991"/>
                  <a:gd name="T10" fmla="*/ 622 w 2725"/>
                  <a:gd name="T11" fmla="*/ 1489 h 2991"/>
                  <a:gd name="T12" fmla="*/ 657 w 2725"/>
                  <a:gd name="T13" fmla="*/ 1547 h 2991"/>
                  <a:gd name="T14" fmla="*/ 722 w 2725"/>
                  <a:gd name="T15" fmla="*/ 1570 h 2991"/>
                  <a:gd name="T16" fmla="*/ 835 w 2725"/>
                  <a:gd name="T17" fmla="*/ 1739 h 2991"/>
                  <a:gd name="T18" fmla="*/ 881 w 2725"/>
                  <a:gd name="T19" fmla="*/ 1902 h 2991"/>
                  <a:gd name="T20" fmla="*/ 973 w 2725"/>
                  <a:gd name="T21" fmla="*/ 2040 h 2991"/>
                  <a:gd name="T22" fmla="*/ 1102 w 2725"/>
                  <a:gd name="T23" fmla="*/ 2143 h 2991"/>
                  <a:gd name="T24" fmla="*/ 1259 w 2725"/>
                  <a:gd name="T25" fmla="*/ 2201 h 2991"/>
                  <a:gd name="T26" fmla="*/ 1269 w 2725"/>
                  <a:gd name="T27" fmla="*/ 2795 h 2991"/>
                  <a:gd name="T28" fmla="*/ 1318 w 2725"/>
                  <a:gd name="T29" fmla="*/ 2843 h 2991"/>
                  <a:gd name="T30" fmla="*/ 1387 w 2725"/>
                  <a:gd name="T31" fmla="*/ 2850 h 2991"/>
                  <a:gd name="T32" fmla="*/ 1444 w 2725"/>
                  <a:gd name="T33" fmla="*/ 2814 h 2991"/>
                  <a:gd name="T34" fmla="*/ 1467 w 2725"/>
                  <a:gd name="T35" fmla="*/ 2750 h 2991"/>
                  <a:gd name="T36" fmla="*/ 1574 w 2725"/>
                  <a:gd name="T37" fmla="*/ 2168 h 2991"/>
                  <a:gd name="T38" fmla="*/ 1713 w 2725"/>
                  <a:gd name="T39" fmla="*/ 2078 h 2991"/>
                  <a:gd name="T40" fmla="*/ 1819 w 2725"/>
                  <a:gd name="T41" fmla="*/ 1951 h 2991"/>
                  <a:gd name="T42" fmla="*/ 1882 w 2725"/>
                  <a:gd name="T43" fmla="*/ 1795 h 2991"/>
                  <a:gd name="T44" fmla="*/ 1894 w 2725"/>
                  <a:gd name="T45" fmla="*/ 1570 h 2991"/>
                  <a:gd name="T46" fmla="*/ 2050 w 2725"/>
                  <a:gd name="T47" fmla="*/ 1560 h 2991"/>
                  <a:gd name="T48" fmla="*/ 2097 w 2725"/>
                  <a:gd name="T49" fmla="*/ 1511 h 2991"/>
                  <a:gd name="T50" fmla="*/ 2105 w 2725"/>
                  <a:gd name="T51" fmla="*/ 1442 h 2991"/>
                  <a:gd name="T52" fmla="*/ 2068 w 2725"/>
                  <a:gd name="T53" fmla="*/ 1385 h 2991"/>
                  <a:gd name="T54" fmla="*/ 2004 w 2725"/>
                  <a:gd name="T55" fmla="*/ 1362 h 2991"/>
                  <a:gd name="T56" fmla="*/ 1785 w 2725"/>
                  <a:gd name="T57" fmla="*/ 1015 h 2991"/>
                  <a:gd name="T58" fmla="*/ 1748 w 2725"/>
                  <a:gd name="T59" fmla="*/ 957 h 2991"/>
                  <a:gd name="T60" fmla="*/ 1683 w 2725"/>
                  <a:gd name="T61" fmla="*/ 934 h 2991"/>
                  <a:gd name="T62" fmla="*/ 1619 w 2725"/>
                  <a:gd name="T63" fmla="*/ 957 h 2991"/>
                  <a:gd name="T64" fmla="*/ 1583 w 2725"/>
                  <a:gd name="T65" fmla="*/ 1015 h 2991"/>
                  <a:gd name="T66" fmla="*/ 1146 w 2725"/>
                  <a:gd name="T67" fmla="*/ 1362 h 2991"/>
                  <a:gd name="T68" fmla="*/ 1136 w 2725"/>
                  <a:gd name="T69" fmla="*/ 993 h 2991"/>
                  <a:gd name="T70" fmla="*/ 1088 w 2725"/>
                  <a:gd name="T71" fmla="*/ 946 h 2991"/>
                  <a:gd name="T72" fmla="*/ 1363 w 2725"/>
                  <a:gd name="T73" fmla="*/ 0 h 2991"/>
                  <a:gd name="T74" fmla="*/ 2722 w 2725"/>
                  <a:gd name="T75" fmla="*/ 2911 h 2991"/>
                  <a:gd name="T76" fmla="*/ 2686 w 2725"/>
                  <a:gd name="T77" fmla="*/ 2968 h 2991"/>
                  <a:gd name="T78" fmla="*/ 2622 w 2725"/>
                  <a:gd name="T79" fmla="*/ 2991 h 2991"/>
                  <a:gd name="T80" fmla="*/ 58 w 2725"/>
                  <a:gd name="T81" fmla="*/ 2980 h 2991"/>
                  <a:gd name="T82" fmla="*/ 11 w 2725"/>
                  <a:gd name="T83" fmla="*/ 2933 h 2991"/>
                  <a:gd name="T84" fmla="*/ 0 w 2725"/>
                  <a:gd name="T85" fmla="*/ 1212 h 29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25" h="2991">
                    <a:moveTo>
                      <a:pt x="1042" y="934"/>
                    </a:moveTo>
                    <a:lnTo>
                      <a:pt x="1019" y="938"/>
                    </a:lnTo>
                    <a:lnTo>
                      <a:pt x="997" y="946"/>
                    </a:lnTo>
                    <a:lnTo>
                      <a:pt x="978" y="957"/>
                    </a:lnTo>
                    <a:lnTo>
                      <a:pt x="962" y="974"/>
                    </a:lnTo>
                    <a:lnTo>
                      <a:pt x="949" y="993"/>
                    </a:lnTo>
                    <a:lnTo>
                      <a:pt x="942" y="1015"/>
                    </a:lnTo>
                    <a:lnTo>
                      <a:pt x="939" y="1038"/>
                    </a:lnTo>
                    <a:lnTo>
                      <a:pt x="939" y="1362"/>
                    </a:lnTo>
                    <a:lnTo>
                      <a:pt x="722" y="1362"/>
                    </a:lnTo>
                    <a:lnTo>
                      <a:pt x="699" y="1365"/>
                    </a:lnTo>
                    <a:lnTo>
                      <a:pt x="677" y="1373"/>
                    </a:lnTo>
                    <a:lnTo>
                      <a:pt x="657" y="1385"/>
                    </a:lnTo>
                    <a:lnTo>
                      <a:pt x="641" y="1402"/>
                    </a:lnTo>
                    <a:lnTo>
                      <a:pt x="629" y="1420"/>
                    </a:lnTo>
                    <a:lnTo>
                      <a:pt x="622" y="1442"/>
                    </a:lnTo>
                    <a:lnTo>
                      <a:pt x="618" y="1466"/>
                    </a:lnTo>
                    <a:lnTo>
                      <a:pt x="622" y="1489"/>
                    </a:lnTo>
                    <a:lnTo>
                      <a:pt x="629" y="1511"/>
                    </a:lnTo>
                    <a:lnTo>
                      <a:pt x="641" y="1531"/>
                    </a:lnTo>
                    <a:lnTo>
                      <a:pt x="657" y="1547"/>
                    </a:lnTo>
                    <a:lnTo>
                      <a:pt x="677" y="1560"/>
                    </a:lnTo>
                    <a:lnTo>
                      <a:pt x="699" y="1567"/>
                    </a:lnTo>
                    <a:lnTo>
                      <a:pt x="722" y="1570"/>
                    </a:lnTo>
                    <a:lnTo>
                      <a:pt x="833" y="1570"/>
                    </a:lnTo>
                    <a:lnTo>
                      <a:pt x="833" y="1680"/>
                    </a:lnTo>
                    <a:lnTo>
                      <a:pt x="835" y="1739"/>
                    </a:lnTo>
                    <a:lnTo>
                      <a:pt x="845" y="1795"/>
                    </a:lnTo>
                    <a:lnTo>
                      <a:pt x="860" y="1851"/>
                    </a:lnTo>
                    <a:lnTo>
                      <a:pt x="881" y="1902"/>
                    </a:lnTo>
                    <a:lnTo>
                      <a:pt x="906" y="1951"/>
                    </a:lnTo>
                    <a:lnTo>
                      <a:pt x="937" y="1997"/>
                    </a:lnTo>
                    <a:lnTo>
                      <a:pt x="973" y="2040"/>
                    </a:lnTo>
                    <a:lnTo>
                      <a:pt x="1012" y="2078"/>
                    </a:lnTo>
                    <a:lnTo>
                      <a:pt x="1055" y="2113"/>
                    </a:lnTo>
                    <a:lnTo>
                      <a:pt x="1102" y="2143"/>
                    </a:lnTo>
                    <a:lnTo>
                      <a:pt x="1152" y="2168"/>
                    </a:lnTo>
                    <a:lnTo>
                      <a:pt x="1205" y="2188"/>
                    </a:lnTo>
                    <a:lnTo>
                      <a:pt x="1259" y="2201"/>
                    </a:lnTo>
                    <a:lnTo>
                      <a:pt x="1259" y="2750"/>
                    </a:lnTo>
                    <a:lnTo>
                      <a:pt x="1263" y="2773"/>
                    </a:lnTo>
                    <a:lnTo>
                      <a:pt x="1269" y="2795"/>
                    </a:lnTo>
                    <a:lnTo>
                      <a:pt x="1282" y="2814"/>
                    </a:lnTo>
                    <a:lnTo>
                      <a:pt x="1298" y="2830"/>
                    </a:lnTo>
                    <a:lnTo>
                      <a:pt x="1318" y="2843"/>
                    </a:lnTo>
                    <a:lnTo>
                      <a:pt x="1339" y="2850"/>
                    </a:lnTo>
                    <a:lnTo>
                      <a:pt x="1363" y="2853"/>
                    </a:lnTo>
                    <a:lnTo>
                      <a:pt x="1387" y="2850"/>
                    </a:lnTo>
                    <a:lnTo>
                      <a:pt x="1409" y="2843"/>
                    </a:lnTo>
                    <a:lnTo>
                      <a:pt x="1427" y="2830"/>
                    </a:lnTo>
                    <a:lnTo>
                      <a:pt x="1444" y="2814"/>
                    </a:lnTo>
                    <a:lnTo>
                      <a:pt x="1456" y="2795"/>
                    </a:lnTo>
                    <a:lnTo>
                      <a:pt x="1464" y="2773"/>
                    </a:lnTo>
                    <a:lnTo>
                      <a:pt x="1467" y="2750"/>
                    </a:lnTo>
                    <a:lnTo>
                      <a:pt x="1467" y="2201"/>
                    </a:lnTo>
                    <a:lnTo>
                      <a:pt x="1522" y="2188"/>
                    </a:lnTo>
                    <a:lnTo>
                      <a:pt x="1574" y="2168"/>
                    </a:lnTo>
                    <a:lnTo>
                      <a:pt x="1625" y="2143"/>
                    </a:lnTo>
                    <a:lnTo>
                      <a:pt x="1671" y="2113"/>
                    </a:lnTo>
                    <a:lnTo>
                      <a:pt x="1713" y="2078"/>
                    </a:lnTo>
                    <a:lnTo>
                      <a:pt x="1754" y="2040"/>
                    </a:lnTo>
                    <a:lnTo>
                      <a:pt x="1788" y="1997"/>
                    </a:lnTo>
                    <a:lnTo>
                      <a:pt x="1819" y="1951"/>
                    </a:lnTo>
                    <a:lnTo>
                      <a:pt x="1845" y="1902"/>
                    </a:lnTo>
                    <a:lnTo>
                      <a:pt x="1865" y="1851"/>
                    </a:lnTo>
                    <a:lnTo>
                      <a:pt x="1882" y="1795"/>
                    </a:lnTo>
                    <a:lnTo>
                      <a:pt x="1891" y="1739"/>
                    </a:lnTo>
                    <a:lnTo>
                      <a:pt x="1894" y="1680"/>
                    </a:lnTo>
                    <a:lnTo>
                      <a:pt x="1894" y="1570"/>
                    </a:lnTo>
                    <a:lnTo>
                      <a:pt x="2004" y="1570"/>
                    </a:lnTo>
                    <a:lnTo>
                      <a:pt x="2028" y="1567"/>
                    </a:lnTo>
                    <a:lnTo>
                      <a:pt x="2050" y="1560"/>
                    </a:lnTo>
                    <a:lnTo>
                      <a:pt x="2068" y="1547"/>
                    </a:lnTo>
                    <a:lnTo>
                      <a:pt x="2084" y="1531"/>
                    </a:lnTo>
                    <a:lnTo>
                      <a:pt x="2097" y="1511"/>
                    </a:lnTo>
                    <a:lnTo>
                      <a:pt x="2105" y="1489"/>
                    </a:lnTo>
                    <a:lnTo>
                      <a:pt x="2108" y="1466"/>
                    </a:lnTo>
                    <a:lnTo>
                      <a:pt x="2105" y="1442"/>
                    </a:lnTo>
                    <a:lnTo>
                      <a:pt x="2097" y="1420"/>
                    </a:lnTo>
                    <a:lnTo>
                      <a:pt x="2084" y="1402"/>
                    </a:lnTo>
                    <a:lnTo>
                      <a:pt x="2068" y="1385"/>
                    </a:lnTo>
                    <a:lnTo>
                      <a:pt x="2050" y="1373"/>
                    </a:lnTo>
                    <a:lnTo>
                      <a:pt x="2028" y="1365"/>
                    </a:lnTo>
                    <a:lnTo>
                      <a:pt x="2004" y="1362"/>
                    </a:lnTo>
                    <a:lnTo>
                      <a:pt x="1787" y="1362"/>
                    </a:lnTo>
                    <a:lnTo>
                      <a:pt x="1787" y="1038"/>
                    </a:lnTo>
                    <a:lnTo>
                      <a:pt x="1785" y="1015"/>
                    </a:lnTo>
                    <a:lnTo>
                      <a:pt x="1777" y="993"/>
                    </a:lnTo>
                    <a:lnTo>
                      <a:pt x="1764" y="974"/>
                    </a:lnTo>
                    <a:lnTo>
                      <a:pt x="1748" y="957"/>
                    </a:lnTo>
                    <a:lnTo>
                      <a:pt x="1729" y="946"/>
                    </a:lnTo>
                    <a:lnTo>
                      <a:pt x="1708" y="938"/>
                    </a:lnTo>
                    <a:lnTo>
                      <a:pt x="1683" y="934"/>
                    </a:lnTo>
                    <a:lnTo>
                      <a:pt x="1659" y="938"/>
                    </a:lnTo>
                    <a:lnTo>
                      <a:pt x="1638" y="946"/>
                    </a:lnTo>
                    <a:lnTo>
                      <a:pt x="1619" y="957"/>
                    </a:lnTo>
                    <a:lnTo>
                      <a:pt x="1603" y="974"/>
                    </a:lnTo>
                    <a:lnTo>
                      <a:pt x="1590" y="993"/>
                    </a:lnTo>
                    <a:lnTo>
                      <a:pt x="1583" y="1015"/>
                    </a:lnTo>
                    <a:lnTo>
                      <a:pt x="1580" y="1038"/>
                    </a:lnTo>
                    <a:lnTo>
                      <a:pt x="1580" y="1362"/>
                    </a:lnTo>
                    <a:lnTo>
                      <a:pt x="1146" y="1362"/>
                    </a:lnTo>
                    <a:lnTo>
                      <a:pt x="1146" y="1038"/>
                    </a:lnTo>
                    <a:lnTo>
                      <a:pt x="1144" y="1015"/>
                    </a:lnTo>
                    <a:lnTo>
                      <a:pt x="1136" y="993"/>
                    </a:lnTo>
                    <a:lnTo>
                      <a:pt x="1123" y="974"/>
                    </a:lnTo>
                    <a:lnTo>
                      <a:pt x="1107" y="957"/>
                    </a:lnTo>
                    <a:lnTo>
                      <a:pt x="1088" y="946"/>
                    </a:lnTo>
                    <a:lnTo>
                      <a:pt x="1067" y="938"/>
                    </a:lnTo>
                    <a:lnTo>
                      <a:pt x="1042" y="934"/>
                    </a:lnTo>
                    <a:close/>
                    <a:moveTo>
                      <a:pt x="1363" y="0"/>
                    </a:moveTo>
                    <a:lnTo>
                      <a:pt x="2725" y="1212"/>
                    </a:lnTo>
                    <a:lnTo>
                      <a:pt x="2725" y="2887"/>
                    </a:lnTo>
                    <a:lnTo>
                      <a:pt x="2722" y="2911"/>
                    </a:lnTo>
                    <a:lnTo>
                      <a:pt x="2715" y="2933"/>
                    </a:lnTo>
                    <a:lnTo>
                      <a:pt x="2702" y="2951"/>
                    </a:lnTo>
                    <a:lnTo>
                      <a:pt x="2686" y="2968"/>
                    </a:lnTo>
                    <a:lnTo>
                      <a:pt x="2668" y="2980"/>
                    </a:lnTo>
                    <a:lnTo>
                      <a:pt x="2646" y="2988"/>
                    </a:lnTo>
                    <a:lnTo>
                      <a:pt x="2622" y="2991"/>
                    </a:lnTo>
                    <a:lnTo>
                      <a:pt x="104" y="2991"/>
                    </a:lnTo>
                    <a:lnTo>
                      <a:pt x="80" y="2988"/>
                    </a:lnTo>
                    <a:lnTo>
                      <a:pt x="58" y="2980"/>
                    </a:lnTo>
                    <a:lnTo>
                      <a:pt x="38" y="2968"/>
                    </a:lnTo>
                    <a:lnTo>
                      <a:pt x="22" y="2951"/>
                    </a:lnTo>
                    <a:lnTo>
                      <a:pt x="11" y="2933"/>
                    </a:lnTo>
                    <a:lnTo>
                      <a:pt x="3" y="2911"/>
                    </a:lnTo>
                    <a:lnTo>
                      <a:pt x="0" y="2887"/>
                    </a:lnTo>
                    <a:lnTo>
                      <a:pt x="0" y="1212"/>
                    </a:lnTo>
                    <a:lnTo>
                      <a:pt x="136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43" name="Freeform 38"/>
              <p:cNvSpPr/>
              <p:nvPr/>
            </p:nvSpPr>
            <p:spPr bwMode="auto">
              <a:xfrm>
                <a:off x="9648825" y="3287713"/>
                <a:ext cx="514350" cy="344488"/>
              </a:xfrm>
              <a:custGeom>
                <a:avLst/>
                <a:gdLst>
                  <a:gd name="T0" fmla="*/ 0 w 648"/>
                  <a:gd name="T1" fmla="*/ 0 h 434"/>
                  <a:gd name="T2" fmla="*/ 648 w 648"/>
                  <a:gd name="T3" fmla="*/ 0 h 434"/>
                  <a:gd name="T4" fmla="*/ 648 w 648"/>
                  <a:gd name="T5" fmla="*/ 110 h 434"/>
                  <a:gd name="T6" fmla="*/ 644 w 648"/>
                  <a:gd name="T7" fmla="*/ 158 h 434"/>
                  <a:gd name="T8" fmla="*/ 634 w 648"/>
                  <a:gd name="T9" fmla="*/ 203 h 434"/>
                  <a:gd name="T10" fmla="*/ 618 w 648"/>
                  <a:gd name="T11" fmla="*/ 246 h 434"/>
                  <a:gd name="T12" fmla="*/ 596 w 648"/>
                  <a:gd name="T13" fmla="*/ 286 h 434"/>
                  <a:gd name="T14" fmla="*/ 568 w 648"/>
                  <a:gd name="T15" fmla="*/ 322 h 434"/>
                  <a:gd name="T16" fmla="*/ 536 w 648"/>
                  <a:gd name="T17" fmla="*/ 354 h 434"/>
                  <a:gd name="T18" fmla="*/ 500 w 648"/>
                  <a:gd name="T19" fmla="*/ 382 h 434"/>
                  <a:gd name="T20" fmla="*/ 460 w 648"/>
                  <a:gd name="T21" fmla="*/ 404 h 434"/>
                  <a:gd name="T22" fmla="*/ 417 w 648"/>
                  <a:gd name="T23" fmla="*/ 420 h 434"/>
                  <a:gd name="T24" fmla="*/ 372 w 648"/>
                  <a:gd name="T25" fmla="*/ 431 h 434"/>
                  <a:gd name="T26" fmla="*/ 324 w 648"/>
                  <a:gd name="T27" fmla="*/ 434 h 434"/>
                  <a:gd name="T28" fmla="*/ 277 w 648"/>
                  <a:gd name="T29" fmla="*/ 431 h 434"/>
                  <a:gd name="T30" fmla="*/ 230 w 648"/>
                  <a:gd name="T31" fmla="*/ 420 h 434"/>
                  <a:gd name="T32" fmla="*/ 188 w 648"/>
                  <a:gd name="T33" fmla="*/ 404 h 434"/>
                  <a:gd name="T34" fmla="*/ 147 w 648"/>
                  <a:gd name="T35" fmla="*/ 382 h 434"/>
                  <a:gd name="T36" fmla="*/ 112 w 648"/>
                  <a:gd name="T37" fmla="*/ 354 h 434"/>
                  <a:gd name="T38" fmla="*/ 79 w 648"/>
                  <a:gd name="T39" fmla="*/ 322 h 434"/>
                  <a:gd name="T40" fmla="*/ 53 w 648"/>
                  <a:gd name="T41" fmla="*/ 286 h 434"/>
                  <a:gd name="T42" fmla="*/ 30 w 648"/>
                  <a:gd name="T43" fmla="*/ 246 h 434"/>
                  <a:gd name="T44" fmla="*/ 14 w 648"/>
                  <a:gd name="T45" fmla="*/ 203 h 434"/>
                  <a:gd name="T46" fmla="*/ 3 w 648"/>
                  <a:gd name="T47" fmla="*/ 158 h 434"/>
                  <a:gd name="T48" fmla="*/ 0 w 648"/>
                  <a:gd name="T49" fmla="*/ 110 h 434"/>
                  <a:gd name="T50" fmla="*/ 0 w 648"/>
                  <a:gd name="T51" fmla="*/ 0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48" h="434">
                    <a:moveTo>
                      <a:pt x="0" y="0"/>
                    </a:moveTo>
                    <a:lnTo>
                      <a:pt x="648" y="0"/>
                    </a:lnTo>
                    <a:lnTo>
                      <a:pt x="648" y="110"/>
                    </a:lnTo>
                    <a:lnTo>
                      <a:pt x="644" y="158"/>
                    </a:lnTo>
                    <a:lnTo>
                      <a:pt x="634" y="203"/>
                    </a:lnTo>
                    <a:lnTo>
                      <a:pt x="618" y="246"/>
                    </a:lnTo>
                    <a:lnTo>
                      <a:pt x="596" y="286"/>
                    </a:lnTo>
                    <a:lnTo>
                      <a:pt x="568" y="322"/>
                    </a:lnTo>
                    <a:lnTo>
                      <a:pt x="536" y="354"/>
                    </a:lnTo>
                    <a:lnTo>
                      <a:pt x="500" y="382"/>
                    </a:lnTo>
                    <a:lnTo>
                      <a:pt x="460" y="404"/>
                    </a:lnTo>
                    <a:lnTo>
                      <a:pt x="417" y="420"/>
                    </a:lnTo>
                    <a:lnTo>
                      <a:pt x="372" y="431"/>
                    </a:lnTo>
                    <a:lnTo>
                      <a:pt x="324" y="434"/>
                    </a:lnTo>
                    <a:lnTo>
                      <a:pt x="277" y="431"/>
                    </a:lnTo>
                    <a:lnTo>
                      <a:pt x="230" y="420"/>
                    </a:lnTo>
                    <a:lnTo>
                      <a:pt x="188" y="404"/>
                    </a:lnTo>
                    <a:lnTo>
                      <a:pt x="147" y="382"/>
                    </a:lnTo>
                    <a:lnTo>
                      <a:pt x="112" y="354"/>
                    </a:lnTo>
                    <a:lnTo>
                      <a:pt x="79" y="322"/>
                    </a:lnTo>
                    <a:lnTo>
                      <a:pt x="53" y="286"/>
                    </a:lnTo>
                    <a:lnTo>
                      <a:pt x="30" y="246"/>
                    </a:lnTo>
                    <a:lnTo>
                      <a:pt x="14" y="203"/>
                    </a:lnTo>
                    <a:lnTo>
                      <a:pt x="3" y="158"/>
                    </a:lnTo>
                    <a:lnTo>
                      <a:pt x="0" y="11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</p:grpSp>
        <p:grpSp>
          <p:nvGrpSpPr>
            <p:cNvPr id="22" name="Group 103"/>
            <p:cNvGrpSpPr/>
            <p:nvPr/>
          </p:nvGrpSpPr>
          <p:grpSpPr>
            <a:xfrm>
              <a:off x="8005057" y="3238229"/>
              <a:ext cx="445004" cy="519387"/>
              <a:chOff x="8335963" y="260350"/>
              <a:chExt cx="4368800" cy="5099050"/>
            </a:xfrm>
            <a:grpFill/>
          </p:grpSpPr>
          <p:sp>
            <p:nvSpPr>
              <p:cNvPr id="239" name="Freeform 43"/>
              <p:cNvSpPr>
                <a:spLocks noEditPoints="1"/>
              </p:cNvSpPr>
              <p:nvPr/>
            </p:nvSpPr>
            <p:spPr bwMode="auto">
              <a:xfrm>
                <a:off x="9391651" y="1550988"/>
                <a:ext cx="3170238" cy="2711450"/>
              </a:xfrm>
              <a:custGeom>
                <a:avLst/>
                <a:gdLst>
                  <a:gd name="T0" fmla="*/ 2023 w 3994"/>
                  <a:gd name="T1" fmla="*/ 346 h 3416"/>
                  <a:gd name="T2" fmla="*/ 565 w 3994"/>
                  <a:gd name="T3" fmla="*/ 1600 h 3416"/>
                  <a:gd name="T4" fmla="*/ 936 w 3994"/>
                  <a:gd name="T5" fmla="*/ 1600 h 3416"/>
                  <a:gd name="T6" fmla="*/ 936 w 3994"/>
                  <a:gd name="T7" fmla="*/ 3110 h 3416"/>
                  <a:gd name="T8" fmla="*/ 1730 w 3994"/>
                  <a:gd name="T9" fmla="*/ 3110 h 3416"/>
                  <a:gd name="T10" fmla="*/ 1730 w 3994"/>
                  <a:gd name="T11" fmla="*/ 2047 h 3416"/>
                  <a:gd name="T12" fmla="*/ 2267 w 3994"/>
                  <a:gd name="T13" fmla="*/ 2047 h 3416"/>
                  <a:gd name="T14" fmla="*/ 2267 w 3994"/>
                  <a:gd name="T15" fmla="*/ 3110 h 3416"/>
                  <a:gd name="T16" fmla="*/ 3111 w 3994"/>
                  <a:gd name="T17" fmla="*/ 3110 h 3416"/>
                  <a:gd name="T18" fmla="*/ 3111 w 3994"/>
                  <a:gd name="T19" fmla="*/ 1600 h 3416"/>
                  <a:gd name="T20" fmla="*/ 3471 w 3994"/>
                  <a:gd name="T21" fmla="*/ 1600 h 3416"/>
                  <a:gd name="T22" fmla="*/ 2023 w 3994"/>
                  <a:gd name="T23" fmla="*/ 346 h 3416"/>
                  <a:gd name="T24" fmla="*/ 0 w 3994"/>
                  <a:gd name="T25" fmla="*/ 0 h 3416"/>
                  <a:gd name="T26" fmla="*/ 3994 w 3994"/>
                  <a:gd name="T27" fmla="*/ 0 h 3416"/>
                  <a:gd name="T28" fmla="*/ 3994 w 3994"/>
                  <a:gd name="T29" fmla="*/ 3416 h 3416"/>
                  <a:gd name="T30" fmla="*/ 0 w 3994"/>
                  <a:gd name="T31" fmla="*/ 3416 h 3416"/>
                  <a:gd name="T32" fmla="*/ 0 w 3994"/>
                  <a:gd name="T33" fmla="*/ 0 h 3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94" h="3416">
                    <a:moveTo>
                      <a:pt x="2023" y="346"/>
                    </a:moveTo>
                    <a:lnTo>
                      <a:pt x="565" y="1600"/>
                    </a:lnTo>
                    <a:lnTo>
                      <a:pt x="936" y="1600"/>
                    </a:lnTo>
                    <a:lnTo>
                      <a:pt x="936" y="3110"/>
                    </a:lnTo>
                    <a:lnTo>
                      <a:pt x="1730" y="3110"/>
                    </a:lnTo>
                    <a:lnTo>
                      <a:pt x="1730" y="2047"/>
                    </a:lnTo>
                    <a:lnTo>
                      <a:pt x="2267" y="2047"/>
                    </a:lnTo>
                    <a:lnTo>
                      <a:pt x="2267" y="3110"/>
                    </a:lnTo>
                    <a:lnTo>
                      <a:pt x="3111" y="3110"/>
                    </a:lnTo>
                    <a:lnTo>
                      <a:pt x="3111" y="1600"/>
                    </a:lnTo>
                    <a:lnTo>
                      <a:pt x="3471" y="1600"/>
                    </a:lnTo>
                    <a:lnTo>
                      <a:pt x="2023" y="346"/>
                    </a:lnTo>
                    <a:close/>
                    <a:moveTo>
                      <a:pt x="0" y="0"/>
                    </a:moveTo>
                    <a:lnTo>
                      <a:pt x="3994" y="0"/>
                    </a:lnTo>
                    <a:lnTo>
                      <a:pt x="3994" y="3416"/>
                    </a:lnTo>
                    <a:lnTo>
                      <a:pt x="0" y="341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40" name="Freeform 44"/>
              <p:cNvSpPr/>
              <p:nvPr/>
            </p:nvSpPr>
            <p:spPr bwMode="auto">
              <a:xfrm>
                <a:off x="8335963" y="260350"/>
                <a:ext cx="4368800" cy="5099050"/>
              </a:xfrm>
              <a:custGeom>
                <a:avLst/>
                <a:gdLst>
                  <a:gd name="T0" fmla="*/ 0 w 5504"/>
                  <a:gd name="T1" fmla="*/ 0 h 6424"/>
                  <a:gd name="T2" fmla="*/ 883 w 5504"/>
                  <a:gd name="T3" fmla="*/ 0 h 6424"/>
                  <a:gd name="T4" fmla="*/ 883 w 5504"/>
                  <a:gd name="T5" fmla="*/ 793 h 6424"/>
                  <a:gd name="T6" fmla="*/ 5504 w 5504"/>
                  <a:gd name="T7" fmla="*/ 793 h 6424"/>
                  <a:gd name="T8" fmla="*/ 5504 w 5504"/>
                  <a:gd name="T9" fmla="*/ 1189 h 6424"/>
                  <a:gd name="T10" fmla="*/ 883 w 5504"/>
                  <a:gd name="T11" fmla="*/ 1189 h 6424"/>
                  <a:gd name="T12" fmla="*/ 883 w 5504"/>
                  <a:gd name="T13" fmla="*/ 6424 h 6424"/>
                  <a:gd name="T14" fmla="*/ 0 w 5504"/>
                  <a:gd name="T15" fmla="*/ 6424 h 6424"/>
                  <a:gd name="T16" fmla="*/ 0 w 5504"/>
                  <a:gd name="T17" fmla="*/ 0 h 6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04" h="6424">
                    <a:moveTo>
                      <a:pt x="0" y="0"/>
                    </a:moveTo>
                    <a:lnTo>
                      <a:pt x="883" y="0"/>
                    </a:lnTo>
                    <a:lnTo>
                      <a:pt x="883" y="793"/>
                    </a:lnTo>
                    <a:lnTo>
                      <a:pt x="5504" y="793"/>
                    </a:lnTo>
                    <a:lnTo>
                      <a:pt x="5504" y="1189"/>
                    </a:lnTo>
                    <a:lnTo>
                      <a:pt x="883" y="1189"/>
                    </a:lnTo>
                    <a:lnTo>
                      <a:pt x="883" y="6424"/>
                    </a:lnTo>
                    <a:lnTo>
                      <a:pt x="0" y="642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</p:grpSp>
        <p:grpSp>
          <p:nvGrpSpPr>
            <p:cNvPr id="23" name="Group 116"/>
            <p:cNvGrpSpPr/>
            <p:nvPr/>
          </p:nvGrpSpPr>
          <p:grpSpPr>
            <a:xfrm>
              <a:off x="4150503" y="5617088"/>
              <a:ext cx="545065" cy="332191"/>
              <a:chOff x="7445375" y="460376"/>
              <a:chExt cx="5207000" cy="3173413"/>
            </a:xfrm>
            <a:grpFill/>
          </p:grpSpPr>
          <p:sp>
            <p:nvSpPr>
              <p:cNvPr id="236" name="Freeform 54"/>
              <p:cNvSpPr/>
              <p:nvPr/>
            </p:nvSpPr>
            <p:spPr bwMode="auto">
              <a:xfrm>
                <a:off x="7445375" y="460376"/>
                <a:ext cx="5207000" cy="3173413"/>
              </a:xfrm>
              <a:custGeom>
                <a:avLst/>
                <a:gdLst>
                  <a:gd name="T0" fmla="*/ 263 w 6560"/>
                  <a:gd name="T1" fmla="*/ 0 h 3998"/>
                  <a:gd name="T2" fmla="*/ 314 w 6560"/>
                  <a:gd name="T3" fmla="*/ 6 h 3998"/>
                  <a:gd name="T4" fmla="*/ 364 w 6560"/>
                  <a:gd name="T5" fmla="*/ 22 h 3998"/>
                  <a:gd name="T6" fmla="*/ 408 w 6560"/>
                  <a:gd name="T7" fmla="*/ 48 h 3998"/>
                  <a:gd name="T8" fmla="*/ 448 w 6560"/>
                  <a:gd name="T9" fmla="*/ 84 h 3998"/>
                  <a:gd name="T10" fmla="*/ 482 w 6560"/>
                  <a:gd name="T11" fmla="*/ 125 h 3998"/>
                  <a:gd name="T12" fmla="*/ 505 w 6560"/>
                  <a:gd name="T13" fmla="*/ 171 h 3998"/>
                  <a:gd name="T14" fmla="*/ 521 w 6560"/>
                  <a:gd name="T15" fmla="*/ 219 h 3998"/>
                  <a:gd name="T16" fmla="*/ 525 w 6560"/>
                  <a:gd name="T17" fmla="*/ 269 h 3998"/>
                  <a:gd name="T18" fmla="*/ 525 w 6560"/>
                  <a:gd name="T19" fmla="*/ 2422 h 3998"/>
                  <a:gd name="T20" fmla="*/ 6560 w 6560"/>
                  <a:gd name="T21" fmla="*/ 2422 h 3998"/>
                  <a:gd name="T22" fmla="*/ 6560 w 6560"/>
                  <a:gd name="T23" fmla="*/ 3998 h 3998"/>
                  <a:gd name="T24" fmla="*/ 6035 w 6560"/>
                  <a:gd name="T25" fmla="*/ 3998 h 3998"/>
                  <a:gd name="T26" fmla="*/ 6035 w 6560"/>
                  <a:gd name="T27" fmla="*/ 2947 h 3998"/>
                  <a:gd name="T28" fmla="*/ 525 w 6560"/>
                  <a:gd name="T29" fmla="*/ 2947 h 3998"/>
                  <a:gd name="T30" fmla="*/ 525 w 6560"/>
                  <a:gd name="T31" fmla="*/ 3998 h 3998"/>
                  <a:gd name="T32" fmla="*/ 0 w 6560"/>
                  <a:gd name="T33" fmla="*/ 3998 h 3998"/>
                  <a:gd name="T34" fmla="*/ 0 w 6560"/>
                  <a:gd name="T35" fmla="*/ 269 h 3998"/>
                  <a:gd name="T36" fmla="*/ 4 w 6560"/>
                  <a:gd name="T37" fmla="*/ 219 h 3998"/>
                  <a:gd name="T38" fmla="*/ 20 w 6560"/>
                  <a:gd name="T39" fmla="*/ 171 h 3998"/>
                  <a:gd name="T40" fmla="*/ 44 w 6560"/>
                  <a:gd name="T41" fmla="*/ 125 h 3998"/>
                  <a:gd name="T42" fmla="*/ 78 w 6560"/>
                  <a:gd name="T43" fmla="*/ 84 h 3998"/>
                  <a:gd name="T44" fmla="*/ 117 w 6560"/>
                  <a:gd name="T45" fmla="*/ 48 h 3998"/>
                  <a:gd name="T46" fmla="*/ 161 w 6560"/>
                  <a:gd name="T47" fmla="*/ 22 h 3998"/>
                  <a:gd name="T48" fmla="*/ 211 w 6560"/>
                  <a:gd name="T49" fmla="*/ 6 h 3998"/>
                  <a:gd name="T50" fmla="*/ 263 w 6560"/>
                  <a:gd name="T51" fmla="*/ 0 h 39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560" h="3998">
                    <a:moveTo>
                      <a:pt x="263" y="0"/>
                    </a:moveTo>
                    <a:lnTo>
                      <a:pt x="314" y="6"/>
                    </a:lnTo>
                    <a:lnTo>
                      <a:pt x="364" y="22"/>
                    </a:lnTo>
                    <a:lnTo>
                      <a:pt x="408" y="48"/>
                    </a:lnTo>
                    <a:lnTo>
                      <a:pt x="448" y="84"/>
                    </a:lnTo>
                    <a:lnTo>
                      <a:pt x="482" y="125"/>
                    </a:lnTo>
                    <a:lnTo>
                      <a:pt x="505" y="171"/>
                    </a:lnTo>
                    <a:lnTo>
                      <a:pt x="521" y="219"/>
                    </a:lnTo>
                    <a:lnTo>
                      <a:pt x="525" y="269"/>
                    </a:lnTo>
                    <a:lnTo>
                      <a:pt x="525" y="2422"/>
                    </a:lnTo>
                    <a:lnTo>
                      <a:pt x="6560" y="2422"/>
                    </a:lnTo>
                    <a:lnTo>
                      <a:pt x="6560" y="3998"/>
                    </a:lnTo>
                    <a:lnTo>
                      <a:pt x="6035" y="3998"/>
                    </a:lnTo>
                    <a:lnTo>
                      <a:pt x="6035" y="2947"/>
                    </a:lnTo>
                    <a:lnTo>
                      <a:pt x="525" y="2947"/>
                    </a:lnTo>
                    <a:lnTo>
                      <a:pt x="525" y="3998"/>
                    </a:lnTo>
                    <a:lnTo>
                      <a:pt x="0" y="3998"/>
                    </a:lnTo>
                    <a:lnTo>
                      <a:pt x="0" y="269"/>
                    </a:lnTo>
                    <a:lnTo>
                      <a:pt x="4" y="219"/>
                    </a:lnTo>
                    <a:lnTo>
                      <a:pt x="20" y="171"/>
                    </a:lnTo>
                    <a:lnTo>
                      <a:pt x="44" y="125"/>
                    </a:lnTo>
                    <a:lnTo>
                      <a:pt x="78" y="84"/>
                    </a:lnTo>
                    <a:lnTo>
                      <a:pt x="117" y="48"/>
                    </a:lnTo>
                    <a:lnTo>
                      <a:pt x="161" y="22"/>
                    </a:lnTo>
                    <a:lnTo>
                      <a:pt x="211" y="6"/>
                    </a:lnTo>
                    <a:lnTo>
                      <a:pt x="26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37" name="Freeform 55"/>
              <p:cNvSpPr/>
              <p:nvPr/>
            </p:nvSpPr>
            <p:spPr bwMode="auto">
              <a:xfrm>
                <a:off x="8137525" y="765176"/>
                <a:ext cx="771525" cy="763588"/>
              </a:xfrm>
              <a:custGeom>
                <a:avLst/>
                <a:gdLst>
                  <a:gd name="T0" fmla="*/ 480 w 973"/>
                  <a:gd name="T1" fmla="*/ 0 h 961"/>
                  <a:gd name="T2" fmla="*/ 558 w 973"/>
                  <a:gd name="T3" fmla="*/ 6 h 961"/>
                  <a:gd name="T4" fmla="*/ 631 w 973"/>
                  <a:gd name="T5" fmla="*/ 24 h 961"/>
                  <a:gd name="T6" fmla="*/ 701 w 973"/>
                  <a:gd name="T7" fmla="*/ 52 h 961"/>
                  <a:gd name="T8" fmla="*/ 767 w 973"/>
                  <a:gd name="T9" fmla="*/ 92 h 961"/>
                  <a:gd name="T10" fmla="*/ 826 w 973"/>
                  <a:gd name="T11" fmla="*/ 141 h 961"/>
                  <a:gd name="T12" fmla="*/ 872 w 973"/>
                  <a:gd name="T13" fmla="*/ 191 h 961"/>
                  <a:gd name="T14" fmla="*/ 908 w 973"/>
                  <a:gd name="T15" fmla="*/ 243 h 961"/>
                  <a:gd name="T16" fmla="*/ 938 w 973"/>
                  <a:gd name="T17" fmla="*/ 297 h 961"/>
                  <a:gd name="T18" fmla="*/ 958 w 973"/>
                  <a:gd name="T19" fmla="*/ 354 h 961"/>
                  <a:gd name="T20" fmla="*/ 969 w 973"/>
                  <a:gd name="T21" fmla="*/ 416 h 961"/>
                  <a:gd name="T22" fmla="*/ 973 w 973"/>
                  <a:gd name="T23" fmla="*/ 482 h 961"/>
                  <a:gd name="T24" fmla="*/ 969 w 973"/>
                  <a:gd name="T25" fmla="*/ 545 h 961"/>
                  <a:gd name="T26" fmla="*/ 958 w 973"/>
                  <a:gd name="T27" fmla="*/ 607 h 961"/>
                  <a:gd name="T28" fmla="*/ 938 w 973"/>
                  <a:gd name="T29" fmla="*/ 665 h 961"/>
                  <a:gd name="T30" fmla="*/ 908 w 973"/>
                  <a:gd name="T31" fmla="*/ 720 h 961"/>
                  <a:gd name="T32" fmla="*/ 872 w 973"/>
                  <a:gd name="T33" fmla="*/ 772 h 961"/>
                  <a:gd name="T34" fmla="*/ 826 w 973"/>
                  <a:gd name="T35" fmla="*/ 820 h 961"/>
                  <a:gd name="T36" fmla="*/ 767 w 973"/>
                  <a:gd name="T37" fmla="*/ 872 h 961"/>
                  <a:gd name="T38" fmla="*/ 701 w 973"/>
                  <a:gd name="T39" fmla="*/ 912 h 961"/>
                  <a:gd name="T40" fmla="*/ 631 w 973"/>
                  <a:gd name="T41" fmla="*/ 939 h 961"/>
                  <a:gd name="T42" fmla="*/ 558 w 973"/>
                  <a:gd name="T43" fmla="*/ 955 h 961"/>
                  <a:gd name="T44" fmla="*/ 480 w 973"/>
                  <a:gd name="T45" fmla="*/ 961 h 961"/>
                  <a:gd name="T46" fmla="*/ 404 w 973"/>
                  <a:gd name="T47" fmla="*/ 955 h 961"/>
                  <a:gd name="T48" fmla="*/ 331 w 973"/>
                  <a:gd name="T49" fmla="*/ 939 h 961"/>
                  <a:gd name="T50" fmla="*/ 263 w 973"/>
                  <a:gd name="T51" fmla="*/ 912 h 961"/>
                  <a:gd name="T52" fmla="*/ 199 w 973"/>
                  <a:gd name="T53" fmla="*/ 872 h 961"/>
                  <a:gd name="T54" fmla="*/ 142 w 973"/>
                  <a:gd name="T55" fmla="*/ 820 h 961"/>
                  <a:gd name="T56" fmla="*/ 90 w 973"/>
                  <a:gd name="T57" fmla="*/ 762 h 961"/>
                  <a:gd name="T58" fmla="*/ 50 w 973"/>
                  <a:gd name="T59" fmla="*/ 699 h 961"/>
                  <a:gd name="T60" fmla="*/ 22 w 973"/>
                  <a:gd name="T61" fmla="*/ 631 h 961"/>
                  <a:gd name="T62" fmla="*/ 6 w 973"/>
                  <a:gd name="T63" fmla="*/ 557 h 961"/>
                  <a:gd name="T64" fmla="*/ 0 w 973"/>
                  <a:gd name="T65" fmla="*/ 482 h 961"/>
                  <a:gd name="T66" fmla="*/ 6 w 973"/>
                  <a:gd name="T67" fmla="*/ 404 h 961"/>
                  <a:gd name="T68" fmla="*/ 22 w 973"/>
                  <a:gd name="T69" fmla="*/ 332 h 961"/>
                  <a:gd name="T70" fmla="*/ 50 w 973"/>
                  <a:gd name="T71" fmla="*/ 263 h 961"/>
                  <a:gd name="T72" fmla="*/ 90 w 973"/>
                  <a:gd name="T73" fmla="*/ 201 h 961"/>
                  <a:gd name="T74" fmla="*/ 142 w 973"/>
                  <a:gd name="T75" fmla="*/ 141 h 961"/>
                  <a:gd name="T76" fmla="*/ 199 w 973"/>
                  <a:gd name="T77" fmla="*/ 92 h 961"/>
                  <a:gd name="T78" fmla="*/ 263 w 973"/>
                  <a:gd name="T79" fmla="*/ 52 h 961"/>
                  <a:gd name="T80" fmla="*/ 331 w 973"/>
                  <a:gd name="T81" fmla="*/ 24 h 961"/>
                  <a:gd name="T82" fmla="*/ 404 w 973"/>
                  <a:gd name="T83" fmla="*/ 6 h 961"/>
                  <a:gd name="T84" fmla="*/ 480 w 973"/>
                  <a:gd name="T85" fmla="*/ 0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973" h="961">
                    <a:moveTo>
                      <a:pt x="480" y="0"/>
                    </a:moveTo>
                    <a:lnTo>
                      <a:pt x="558" y="6"/>
                    </a:lnTo>
                    <a:lnTo>
                      <a:pt x="631" y="24"/>
                    </a:lnTo>
                    <a:lnTo>
                      <a:pt x="701" y="52"/>
                    </a:lnTo>
                    <a:lnTo>
                      <a:pt x="767" y="92"/>
                    </a:lnTo>
                    <a:lnTo>
                      <a:pt x="826" y="141"/>
                    </a:lnTo>
                    <a:lnTo>
                      <a:pt x="872" y="191"/>
                    </a:lnTo>
                    <a:lnTo>
                      <a:pt x="908" y="243"/>
                    </a:lnTo>
                    <a:lnTo>
                      <a:pt x="938" y="297"/>
                    </a:lnTo>
                    <a:lnTo>
                      <a:pt x="958" y="354"/>
                    </a:lnTo>
                    <a:lnTo>
                      <a:pt x="969" y="416"/>
                    </a:lnTo>
                    <a:lnTo>
                      <a:pt x="973" y="482"/>
                    </a:lnTo>
                    <a:lnTo>
                      <a:pt x="969" y="545"/>
                    </a:lnTo>
                    <a:lnTo>
                      <a:pt x="958" y="607"/>
                    </a:lnTo>
                    <a:lnTo>
                      <a:pt x="938" y="665"/>
                    </a:lnTo>
                    <a:lnTo>
                      <a:pt x="908" y="720"/>
                    </a:lnTo>
                    <a:lnTo>
                      <a:pt x="872" y="772"/>
                    </a:lnTo>
                    <a:lnTo>
                      <a:pt x="826" y="820"/>
                    </a:lnTo>
                    <a:lnTo>
                      <a:pt x="767" y="872"/>
                    </a:lnTo>
                    <a:lnTo>
                      <a:pt x="701" y="912"/>
                    </a:lnTo>
                    <a:lnTo>
                      <a:pt x="631" y="939"/>
                    </a:lnTo>
                    <a:lnTo>
                      <a:pt x="558" y="955"/>
                    </a:lnTo>
                    <a:lnTo>
                      <a:pt x="480" y="961"/>
                    </a:lnTo>
                    <a:lnTo>
                      <a:pt x="404" y="955"/>
                    </a:lnTo>
                    <a:lnTo>
                      <a:pt x="331" y="939"/>
                    </a:lnTo>
                    <a:lnTo>
                      <a:pt x="263" y="912"/>
                    </a:lnTo>
                    <a:lnTo>
                      <a:pt x="199" y="872"/>
                    </a:lnTo>
                    <a:lnTo>
                      <a:pt x="142" y="820"/>
                    </a:lnTo>
                    <a:lnTo>
                      <a:pt x="90" y="762"/>
                    </a:lnTo>
                    <a:lnTo>
                      <a:pt x="50" y="699"/>
                    </a:lnTo>
                    <a:lnTo>
                      <a:pt x="22" y="631"/>
                    </a:lnTo>
                    <a:lnTo>
                      <a:pt x="6" y="557"/>
                    </a:lnTo>
                    <a:lnTo>
                      <a:pt x="0" y="482"/>
                    </a:lnTo>
                    <a:lnTo>
                      <a:pt x="6" y="404"/>
                    </a:lnTo>
                    <a:lnTo>
                      <a:pt x="22" y="332"/>
                    </a:lnTo>
                    <a:lnTo>
                      <a:pt x="50" y="263"/>
                    </a:lnTo>
                    <a:lnTo>
                      <a:pt x="90" y="201"/>
                    </a:lnTo>
                    <a:lnTo>
                      <a:pt x="142" y="141"/>
                    </a:lnTo>
                    <a:lnTo>
                      <a:pt x="199" y="92"/>
                    </a:lnTo>
                    <a:lnTo>
                      <a:pt x="263" y="52"/>
                    </a:lnTo>
                    <a:lnTo>
                      <a:pt x="331" y="24"/>
                    </a:lnTo>
                    <a:lnTo>
                      <a:pt x="404" y="6"/>
                    </a:lnTo>
                    <a:lnTo>
                      <a:pt x="48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38" name="Freeform 56"/>
              <p:cNvSpPr/>
              <p:nvPr/>
            </p:nvSpPr>
            <p:spPr bwMode="auto">
              <a:xfrm>
                <a:off x="8147050" y="968376"/>
                <a:ext cx="4505325" cy="1098550"/>
              </a:xfrm>
              <a:custGeom>
                <a:avLst/>
                <a:gdLst>
                  <a:gd name="T0" fmla="*/ 1461 w 5677"/>
                  <a:gd name="T1" fmla="*/ 0 h 1383"/>
                  <a:gd name="T2" fmla="*/ 1487 w 5677"/>
                  <a:gd name="T3" fmla="*/ 0 h 1383"/>
                  <a:gd name="T4" fmla="*/ 5293 w 5677"/>
                  <a:gd name="T5" fmla="*/ 372 h 1383"/>
                  <a:gd name="T6" fmla="*/ 5357 w 5677"/>
                  <a:gd name="T7" fmla="*/ 384 h 1383"/>
                  <a:gd name="T8" fmla="*/ 5416 w 5677"/>
                  <a:gd name="T9" fmla="*/ 404 h 1383"/>
                  <a:gd name="T10" fmla="*/ 5472 w 5677"/>
                  <a:gd name="T11" fmla="*/ 428 h 1383"/>
                  <a:gd name="T12" fmla="*/ 5522 w 5677"/>
                  <a:gd name="T13" fmla="*/ 458 h 1383"/>
                  <a:gd name="T14" fmla="*/ 5568 w 5677"/>
                  <a:gd name="T15" fmla="*/ 493 h 1383"/>
                  <a:gd name="T16" fmla="*/ 5607 w 5677"/>
                  <a:gd name="T17" fmla="*/ 533 h 1383"/>
                  <a:gd name="T18" fmla="*/ 5637 w 5677"/>
                  <a:gd name="T19" fmla="*/ 579 h 1383"/>
                  <a:gd name="T20" fmla="*/ 5659 w 5677"/>
                  <a:gd name="T21" fmla="*/ 629 h 1383"/>
                  <a:gd name="T22" fmla="*/ 5673 w 5677"/>
                  <a:gd name="T23" fmla="*/ 684 h 1383"/>
                  <a:gd name="T24" fmla="*/ 5677 w 5677"/>
                  <a:gd name="T25" fmla="*/ 742 h 1383"/>
                  <a:gd name="T26" fmla="*/ 5677 w 5677"/>
                  <a:gd name="T27" fmla="*/ 1383 h 1383"/>
                  <a:gd name="T28" fmla="*/ 245 w 5677"/>
                  <a:gd name="T29" fmla="*/ 1383 h 1383"/>
                  <a:gd name="T30" fmla="*/ 187 w 5677"/>
                  <a:gd name="T31" fmla="*/ 1381 h 1383"/>
                  <a:gd name="T32" fmla="*/ 138 w 5677"/>
                  <a:gd name="T33" fmla="*/ 1371 h 1383"/>
                  <a:gd name="T34" fmla="*/ 96 w 5677"/>
                  <a:gd name="T35" fmla="*/ 1355 h 1383"/>
                  <a:gd name="T36" fmla="*/ 62 w 5677"/>
                  <a:gd name="T37" fmla="*/ 1335 h 1383"/>
                  <a:gd name="T38" fmla="*/ 34 w 5677"/>
                  <a:gd name="T39" fmla="*/ 1305 h 1383"/>
                  <a:gd name="T40" fmla="*/ 16 w 5677"/>
                  <a:gd name="T41" fmla="*/ 1271 h 1383"/>
                  <a:gd name="T42" fmla="*/ 4 w 5677"/>
                  <a:gd name="T43" fmla="*/ 1232 h 1383"/>
                  <a:gd name="T44" fmla="*/ 0 w 5677"/>
                  <a:gd name="T45" fmla="*/ 1186 h 1383"/>
                  <a:gd name="T46" fmla="*/ 4 w 5677"/>
                  <a:gd name="T47" fmla="*/ 1138 h 1383"/>
                  <a:gd name="T48" fmla="*/ 16 w 5677"/>
                  <a:gd name="T49" fmla="*/ 1098 h 1383"/>
                  <a:gd name="T50" fmla="*/ 34 w 5677"/>
                  <a:gd name="T51" fmla="*/ 1064 h 1383"/>
                  <a:gd name="T52" fmla="*/ 62 w 5677"/>
                  <a:gd name="T53" fmla="*/ 1037 h 1383"/>
                  <a:gd name="T54" fmla="*/ 96 w 5677"/>
                  <a:gd name="T55" fmla="*/ 1015 h 1383"/>
                  <a:gd name="T56" fmla="*/ 138 w 5677"/>
                  <a:gd name="T57" fmla="*/ 999 h 1383"/>
                  <a:gd name="T58" fmla="*/ 187 w 5677"/>
                  <a:gd name="T59" fmla="*/ 989 h 1383"/>
                  <a:gd name="T60" fmla="*/ 245 w 5677"/>
                  <a:gd name="T61" fmla="*/ 987 h 1383"/>
                  <a:gd name="T62" fmla="*/ 1218 w 5677"/>
                  <a:gd name="T63" fmla="*/ 987 h 1383"/>
                  <a:gd name="T64" fmla="*/ 1218 w 5677"/>
                  <a:gd name="T65" fmla="*/ 243 h 1383"/>
                  <a:gd name="T66" fmla="*/ 1222 w 5677"/>
                  <a:gd name="T67" fmla="*/ 195 h 1383"/>
                  <a:gd name="T68" fmla="*/ 1236 w 5677"/>
                  <a:gd name="T69" fmla="*/ 149 h 1383"/>
                  <a:gd name="T70" fmla="*/ 1258 w 5677"/>
                  <a:gd name="T71" fmla="*/ 107 h 1383"/>
                  <a:gd name="T72" fmla="*/ 1288 w 5677"/>
                  <a:gd name="T73" fmla="*/ 69 h 1383"/>
                  <a:gd name="T74" fmla="*/ 1326 w 5677"/>
                  <a:gd name="T75" fmla="*/ 40 h 1383"/>
                  <a:gd name="T76" fmla="*/ 1367 w 5677"/>
                  <a:gd name="T77" fmla="*/ 18 h 1383"/>
                  <a:gd name="T78" fmla="*/ 1413 w 5677"/>
                  <a:gd name="T79" fmla="*/ 4 h 1383"/>
                  <a:gd name="T80" fmla="*/ 1461 w 5677"/>
                  <a:gd name="T81" fmla="*/ 0 h 1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677" h="1383">
                    <a:moveTo>
                      <a:pt x="1461" y="0"/>
                    </a:moveTo>
                    <a:lnTo>
                      <a:pt x="1487" y="0"/>
                    </a:lnTo>
                    <a:lnTo>
                      <a:pt x="5293" y="372"/>
                    </a:lnTo>
                    <a:lnTo>
                      <a:pt x="5357" y="384"/>
                    </a:lnTo>
                    <a:lnTo>
                      <a:pt x="5416" y="404"/>
                    </a:lnTo>
                    <a:lnTo>
                      <a:pt x="5472" y="428"/>
                    </a:lnTo>
                    <a:lnTo>
                      <a:pt x="5522" y="458"/>
                    </a:lnTo>
                    <a:lnTo>
                      <a:pt x="5568" y="493"/>
                    </a:lnTo>
                    <a:lnTo>
                      <a:pt x="5607" y="533"/>
                    </a:lnTo>
                    <a:lnTo>
                      <a:pt x="5637" y="579"/>
                    </a:lnTo>
                    <a:lnTo>
                      <a:pt x="5659" y="629"/>
                    </a:lnTo>
                    <a:lnTo>
                      <a:pt x="5673" y="684"/>
                    </a:lnTo>
                    <a:lnTo>
                      <a:pt x="5677" y="742"/>
                    </a:lnTo>
                    <a:lnTo>
                      <a:pt x="5677" y="1383"/>
                    </a:lnTo>
                    <a:lnTo>
                      <a:pt x="245" y="1383"/>
                    </a:lnTo>
                    <a:lnTo>
                      <a:pt x="187" y="1381"/>
                    </a:lnTo>
                    <a:lnTo>
                      <a:pt x="138" y="1371"/>
                    </a:lnTo>
                    <a:lnTo>
                      <a:pt x="96" y="1355"/>
                    </a:lnTo>
                    <a:lnTo>
                      <a:pt x="62" y="1335"/>
                    </a:lnTo>
                    <a:lnTo>
                      <a:pt x="34" y="1305"/>
                    </a:lnTo>
                    <a:lnTo>
                      <a:pt x="16" y="1271"/>
                    </a:lnTo>
                    <a:lnTo>
                      <a:pt x="4" y="1232"/>
                    </a:lnTo>
                    <a:lnTo>
                      <a:pt x="0" y="1186"/>
                    </a:lnTo>
                    <a:lnTo>
                      <a:pt x="4" y="1138"/>
                    </a:lnTo>
                    <a:lnTo>
                      <a:pt x="16" y="1098"/>
                    </a:lnTo>
                    <a:lnTo>
                      <a:pt x="34" y="1064"/>
                    </a:lnTo>
                    <a:lnTo>
                      <a:pt x="62" y="1037"/>
                    </a:lnTo>
                    <a:lnTo>
                      <a:pt x="96" y="1015"/>
                    </a:lnTo>
                    <a:lnTo>
                      <a:pt x="138" y="999"/>
                    </a:lnTo>
                    <a:lnTo>
                      <a:pt x="187" y="989"/>
                    </a:lnTo>
                    <a:lnTo>
                      <a:pt x="245" y="987"/>
                    </a:lnTo>
                    <a:lnTo>
                      <a:pt x="1218" y="987"/>
                    </a:lnTo>
                    <a:lnTo>
                      <a:pt x="1218" y="243"/>
                    </a:lnTo>
                    <a:lnTo>
                      <a:pt x="1222" y="195"/>
                    </a:lnTo>
                    <a:lnTo>
                      <a:pt x="1236" y="149"/>
                    </a:lnTo>
                    <a:lnTo>
                      <a:pt x="1258" y="107"/>
                    </a:lnTo>
                    <a:lnTo>
                      <a:pt x="1288" y="69"/>
                    </a:lnTo>
                    <a:lnTo>
                      <a:pt x="1326" y="40"/>
                    </a:lnTo>
                    <a:lnTo>
                      <a:pt x="1367" y="18"/>
                    </a:lnTo>
                    <a:lnTo>
                      <a:pt x="1413" y="4"/>
                    </a:lnTo>
                    <a:lnTo>
                      <a:pt x="146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</p:grpSp>
        <p:sp>
          <p:nvSpPr>
            <p:cNvPr id="24" name="Freeform 49"/>
            <p:cNvSpPr>
              <a:spLocks noEditPoints="1"/>
            </p:cNvSpPr>
            <p:nvPr/>
          </p:nvSpPr>
          <p:spPr bwMode="auto">
            <a:xfrm>
              <a:off x="5009781" y="1879689"/>
              <a:ext cx="431652" cy="358252"/>
            </a:xfrm>
            <a:custGeom>
              <a:avLst/>
              <a:gdLst>
                <a:gd name="T0" fmla="*/ 2760 w 4934"/>
                <a:gd name="T1" fmla="*/ 2283 h 4095"/>
                <a:gd name="T2" fmla="*/ 2597 w 4934"/>
                <a:gd name="T3" fmla="*/ 2364 h 4095"/>
                <a:gd name="T4" fmla="*/ 2569 w 4934"/>
                <a:gd name="T5" fmla="*/ 2388 h 4095"/>
                <a:gd name="T6" fmla="*/ 2519 w 4934"/>
                <a:gd name="T7" fmla="*/ 2431 h 4095"/>
                <a:gd name="T8" fmla="*/ 2477 w 4934"/>
                <a:gd name="T9" fmla="*/ 2468 h 4095"/>
                <a:gd name="T10" fmla="*/ 2464 w 4934"/>
                <a:gd name="T11" fmla="*/ 2476 h 4095"/>
                <a:gd name="T12" fmla="*/ 2431 w 4934"/>
                <a:gd name="T13" fmla="*/ 2446 h 4095"/>
                <a:gd name="T14" fmla="*/ 2380 w 4934"/>
                <a:gd name="T15" fmla="*/ 2401 h 4095"/>
                <a:gd name="T16" fmla="*/ 2343 w 4934"/>
                <a:gd name="T17" fmla="*/ 2368 h 4095"/>
                <a:gd name="T18" fmla="*/ 2214 w 4934"/>
                <a:gd name="T19" fmla="*/ 2298 h 4095"/>
                <a:gd name="T20" fmla="*/ 2031 w 4934"/>
                <a:gd name="T21" fmla="*/ 2267 h 4095"/>
                <a:gd name="T22" fmla="*/ 1867 w 4934"/>
                <a:gd name="T23" fmla="*/ 2311 h 4095"/>
                <a:gd name="T24" fmla="*/ 1754 w 4934"/>
                <a:gd name="T25" fmla="*/ 2398 h 4095"/>
                <a:gd name="T26" fmla="*/ 1679 w 4934"/>
                <a:gd name="T27" fmla="*/ 2524 h 4095"/>
                <a:gd name="T28" fmla="*/ 1648 w 4934"/>
                <a:gd name="T29" fmla="*/ 2675 h 4095"/>
                <a:gd name="T30" fmla="*/ 1649 w 4934"/>
                <a:gd name="T31" fmla="*/ 2752 h 4095"/>
                <a:gd name="T32" fmla="*/ 1700 w 4934"/>
                <a:gd name="T33" fmla="*/ 2923 h 4095"/>
                <a:gd name="T34" fmla="*/ 1810 w 4934"/>
                <a:gd name="T35" fmla="*/ 3093 h 4095"/>
                <a:gd name="T36" fmla="*/ 1881 w 4934"/>
                <a:gd name="T37" fmla="*/ 3180 h 4095"/>
                <a:gd name="T38" fmla="*/ 1947 w 4934"/>
                <a:gd name="T39" fmla="*/ 3246 h 4095"/>
                <a:gd name="T40" fmla="*/ 2039 w 4934"/>
                <a:gd name="T41" fmla="*/ 3336 h 4095"/>
                <a:gd name="T42" fmla="*/ 2145 w 4934"/>
                <a:gd name="T43" fmla="*/ 3439 h 4095"/>
                <a:gd name="T44" fmla="*/ 2253 w 4934"/>
                <a:gd name="T45" fmla="*/ 3542 h 4095"/>
                <a:gd name="T46" fmla="*/ 2351 w 4934"/>
                <a:gd name="T47" fmla="*/ 3633 h 4095"/>
                <a:gd name="T48" fmla="*/ 2425 w 4934"/>
                <a:gd name="T49" fmla="*/ 3703 h 4095"/>
                <a:gd name="T50" fmla="*/ 2464 w 4934"/>
                <a:gd name="T51" fmla="*/ 3741 h 4095"/>
                <a:gd name="T52" fmla="*/ 2477 w 4934"/>
                <a:gd name="T53" fmla="*/ 3733 h 4095"/>
                <a:gd name="T54" fmla="*/ 2530 w 4934"/>
                <a:gd name="T55" fmla="*/ 3684 h 4095"/>
                <a:gd name="T56" fmla="*/ 2613 w 4934"/>
                <a:gd name="T57" fmla="*/ 3605 h 4095"/>
                <a:gd name="T58" fmla="*/ 2715 w 4934"/>
                <a:gd name="T59" fmla="*/ 3507 h 4095"/>
                <a:gd name="T60" fmla="*/ 2824 w 4934"/>
                <a:gd name="T61" fmla="*/ 3403 h 4095"/>
                <a:gd name="T62" fmla="*/ 2928 w 4934"/>
                <a:gd name="T63" fmla="*/ 3304 h 4095"/>
                <a:gd name="T64" fmla="*/ 3013 w 4934"/>
                <a:gd name="T65" fmla="*/ 3222 h 4095"/>
                <a:gd name="T66" fmla="*/ 3065 w 4934"/>
                <a:gd name="T67" fmla="*/ 3167 h 4095"/>
                <a:gd name="T68" fmla="*/ 3172 w 4934"/>
                <a:gd name="T69" fmla="*/ 3028 h 4095"/>
                <a:gd name="T70" fmla="*/ 3257 w 4934"/>
                <a:gd name="T71" fmla="*/ 2868 h 4095"/>
                <a:gd name="T72" fmla="*/ 3287 w 4934"/>
                <a:gd name="T73" fmla="*/ 2693 h 4095"/>
                <a:gd name="T74" fmla="*/ 3281 w 4934"/>
                <a:gd name="T75" fmla="*/ 2622 h 4095"/>
                <a:gd name="T76" fmla="*/ 3235 w 4934"/>
                <a:gd name="T77" fmla="*/ 2477 h 4095"/>
                <a:gd name="T78" fmla="*/ 3146 w 4934"/>
                <a:gd name="T79" fmla="*/ 2364 h 4095"/>
                <a:gd name="T80" fmla="*/ 3021 w 4934"/>
                <a:gd name="T81" fmla="*/ 2290 h 4095"/>
                <a:gd name="T82" fmla="*/ 2869 w 4934"/>
                <a:gd name="T83" fmla="*/ 2267 h 4095"/>
                <a:gd name="T84" fmla="*/ 4058 w 4934"/>
                <a:gd name="T85" fmla="*/ 4095 h 4095"/>
                <a:gd name="T86" fmla="*/ 2468 w 4934"/>
                <a:gd name="T87" fmla="*/ 973 h 4095"/>
                <a:gd name="T88" fmla="*/ 4660 w 4934"/>
                <a:gd name="T89" fmla="*/ 2359 h 4095"/>
                <a:gd name="T90" fmla="*/ 0 w 4934"/>
                <a:gd name="T91" fmla="*/ 2026 h 4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934" h="4095">
                  <a:moveTo>
                    <a:pt x="2869" y="2267"/>
                  </a:moveTo>
                  <a:lnTo>
                    <a:pt x="2816" y="2271"/>
                  </a:lnTo>
                  <a:lnTo>
                    <a:pt x="2760" y="2283"/>
                  </a:lnTo>
                  <a:lnTo>
                    <a:pt x="2706" y="2301"/>
                  </a:lnTo>
                  <a:lnTo>
                    <a:pt x="2651" y="2328"/>
                  </a:lnTo>
                  <a:lnTo>
                    <a:pt x="2597" y="2364"/>
                  </a:lnTo>
                  <a:lnTo>
                    <a:pt x="2592" y="2368"/>
                  </a:lnTo>
                  <a:lnTo>
                    <a:pt x="2582" y="2376"/>
                  </a:lnTo>
                  <a:lnTo>
                    <a:pt x="2569" y="2388"/>
                  </a:lnTo>
                  <a:lnTo>
                    <a:pt x="2554" y="2401"/>
                  </a:lnTo>
                  <a:lnTo>
                    <a:pt x="2537" y="2416"/>
                  </a:lnTo>
                  <a:lnTo>
                    <a:pt x="2519" y="2431"/>
                  </a:lnTo>
                  <a:lnTo>
                    <a:pt x="2504" y="2446"/>
                  </a:lnTo>
                  <a:lnTo>
                    <a:pt x="2489" y="2459"/>
                  </a:lnTo>
                  <a:lnTo>
                    <a:pt x="2477" y="2468"/>
                  </a:lnTo>
                  <a:lnTo>
                    <a:pt x="2470" y="2476"/>
                  </a:lnTo>
                  <a:lnTo>
                    <a:pt x="2467" y="2479"/>
                  </a:lnTo>
                  <a:lnTo>
                    <a:pt x="2464" y="2476"/>
                  </a:lnTo>
                  <a:lnTo>
                    <a:pt x="2456" y="2468"/>
                  </a:lnTo>
                  <a:lnTo>
                    <a:pt x="2444" y="2459"/>
                  </a:lnTo>
                  <a:lnTo>
                    <a:pt x="2431" y="2446"/>
                  </a:lnTo>
                  <a:lnTo>
                    <a:pt x="2414" y="2431"/>
                  </a:lnTo>
                  <a:lnTo>
                    <a:pt x="2398" y="2416"/>
                  </a:lnTo>
                  <a:lnTo>
                    <a:pt x="2380" y="2401"/>
                  </a:lnTo>
                  <a:lnTo>
                    <a:pt x="2365" y="2388"/>
                  </a:lnTo>
                  <a:lnTo>
                    <a:pt x="2351" y="2376"/>
                  </a:lnTo>
                  <a:lnTo>
                    <a:pt x="2343" y="2368"/>
                  </a:lnTo>
                  <a:lnTo>
                    <a:pt x="2337" y="2364"/>
                  </a:lnTo>
                  <a:lnTo>
                    <a:pt x="2275" y="2325"/>
                  </a:lnTo>
                  <a:lnTo>
                    <a:pt x="2214" y="2298"/>
                  </a:lnTo>
                  <a:lnTo>
                    <a:pt x="2152" y="2278"/>
                  </a:lnTo>
                  <a:lnTo>
                    <a:pt x="2091" y="2268"/>
                  </a:lnTo>
                  <a:lnTo>
                    <a:pt x="2031" y="2267"/>
                  </a:lnTo>
                  <a:lnTo>
                    <a:pt x="1974" y="2274"/>
                  </a:lnTo>
                  <a:lnTo>
                    <a:pt x="1919" y="2289"/>
                  </a:lnTo>
                  <a:lnTo>
                    <a:pt x="1867" y="2311"/>
                  </a:lnTo>
                  <a:lnTo>
                    <a:pt x="1825" y="2335"/>
                  </a:lnTo>
                  <a:lnTo>
                    <a:pt x="1787" y="2364"/>
                  </a:lnTo>
                  <a:lnTo>
                    <a:pt x="1754" y="2398"/>
                  </a:lnTo>
                  <a:lnTo>
                    <a:pt x="1724" y="2435"/>
                  </a:lnTo>
                  <a:lnTo>
                    <a:pt x="1699" y="2479"/>
                  </a:lnTo>
                  <a:lnTo>
                    <a:pt x="1679" y="2524"/>
                  </a:lnTo>
                  <a:lnTo>
                    <a:pt x="1664" y="2572"/>
                  </a:lnTo>
                  <a:lnTo>
                    <a:pt x="1652" y="2622"/>
                  </a:lnTo>
                  <a:lnTo>
                    <a:pt x="1648" y="2675"/>
                  </a:lnTo>
                  <a:lnTo>
                    <a:pt x="1646" y="2684"/>
                  </a:lnTo>
                  <a:lnTo>
                    <a:pt x="1646" y="2693"/>
                  </a:lnTo>
                  <a:lnTo>
                    <a:pt x="1649" y="2752"/>
                  </a:lnTo>
                  <a:lnTo>
                    <a:pt x="1660" y="2811"/>
                  </a:lnTo>
                  <a:lnTo>
                    <a:pt x="1678" y="2868"/>
                  </a:lnTo>
                  <a:lnTo>
                    <a:pt x="1700" y="2923"/>
                  </a:lnTo>
                  <a:lnTo>
                    <a:pt x="1729" y="2977"/>
                  </a:lnTo>
                  <a:lnTo>
                    <a:pt x="1762" y="3028"/>
                  </a:lnTo>
                  <a:lnTo>
                    <a:pt x="1810" y="3093"/>
                  </a:lnTo>
                  <a:lnTo>
                    <a:pt x="1859" y="3156"/>
                  </a:lnTo>
                  <a:lnTo>
                    <a:pt x="1868" y="3167"/>
                  </a:lnTo>
                  <a:lnTo>
                    <a:pt x="1881" y="3180"/>
                  </a:lnTo>
                  <a:lnTo>
                    <a:pt x="1899" y="3199"/>
                  </a:lnTo>
                  <a:lnTo>
                    <a:pt x="1922" y="3222"/>
                  </a:lnTo>
                  <a:lnTo>
                    <a:pt x="1947" y="3246"/>
                  </a:lnTo>
                  <a:lnTo>
                    <a:pt x="1976" y="3274"/>
                  </a:lnTo>
                  <a:lnTo>
                    <a:pt x="2006" y="3304"/>
                  </a:lnTo>
                  <a:lnTo>
                    <a:pt x="2039" y="3336"/>
                  </a:lnTo>
                  <a:lnTo>
                    <a:pt x="2073" y="3370"/>
                  </a:lnTo>
                  <a:lnTo>
                    <a:pt x="2109" y="3404"/>
                  </a:lnTo>
                  <a:lnTo>
                    <a:pt x="2145" y="3439"/>
                  </a:lnTo>
                  <a:lnTo>
                    <a:pt x="2182" y="3473"/>
                  </a:lnTo>
                  <a:lnTo>
                    <a:pt x="2218" y="3507"/>
                  </a:lnTo>
                  <a:lnTo>
                    <a:pt x="2253" y="3542"/>
                  </a:lnTo>
                  <a:lnTo>
                    <a:pt x="2287" y="3573"/>
                  </a:lnTo>
                  <a:lnTo>
                    <a:pt x="2320" y="3605"/>
                  </a:lnTo>
                  <a:lnTo>
                    <a:pt x="2351" y="3633"/>
                  </a:lnTo>
                  <a:lnTo>
                    <a:pt x="2378" y="3660"/>
                  </a:lnTo>
                  <a:lnTo>
                    <a:pt x="2404" y="3684"/>
                  </a:lnTo>
                  <a:lnTo>
                    <a:pt x="2425" y="3703"/>
                  </a:lnTo>
                  <a:lnTo>
                    <a:pt x="2443" y="3720"/>
                  </a:lnTo>
                  <a:lnTo>
                    <a:pt x="2456" y="3733"/>
                  </a:lnTo>
                  <a:lnTo>
                    <a:pt x="2464" y="3741"/>
                  </a:lnTo>
                  <a:lnTo>
                    <a:pt x="2467" y="3744"/>
                  </a:lnTo>
                  <a:lnTo>
                    <a:pt x="2468" y="3741"/>
                  </a:lnTo>
                  <a:lnTo>
                    <a:pt x="2477" y="3733"/>
                  </a:lnTo>
                  <a:lnTo>
                    <a:pt x="2491" y="3720"/>
                  </a:lnTo>
                  <a:lnTo>
                    <a:pt x="2509" y="3703"/>
                  </a:lnTo>
                  <a:lnTo>
                    <a:pt x="2530" y="3684"/>
                  </a:lnTo>
                  <a:lnTo>
                    <a:pt x="2555" y="3660"/>
                  </a:lnTo>
                  <a:lnTo>
                    <a:pt x="2582" y="3633"/>
                  </a:lnTo>
                  <a:lnTo>
                    <a:pt x="2613" y="3605"/>
                  </a:lnTo>
                  <a:lnTo>
                    <a:pt x="2646" y="3573"/>
                  </a:lnTo>
                  <a:lnTo>
                    <a:pt x="2681" y="3542"/>
                  </a:lnTo>
                  <a:lnTo>
                    <a:pt x="2715" y="3507"/>
                  </a:lnTo>
                  <a:lnTo>
                    <a:pt x="2753" y="3473"/>
                  </a:lnTo>
                  <a:lnTo>
                    <a:pt x="2789" y="3439"/>
                  </a:lnTo>
                  <a:lnTo>
                    <a:pt x="2824" y="3403"/>
                  </a:lnTo>
                  <a:lnTo>
                    <a:pt x="2860" y="3370"/>
                  </a:lnTo>
                  <a:lnTo>
                    <a:pt x="2895" y="3336"/>
                  </a:lnTo>
                  <a:lnTo>
                    <a:pt x="2928" y="3304"/>
                  </a:lnTo>
                  <a:lnTo>
                    <a:pt x="2959" y="3274"/>
                  </a:lnTo>
                  <a:lnTo>
                    <a:pt x="2988" y="3246"/>
                  </a:lnTo>
                  <a:lnTo>
                    <a:pt x="3013" y="3222"/>
                  </a:lnTo>
                  <a:lnTo>
                    <a:pt x="3034" y="3199"/>
                  </a:lnTo>
                  <a:lnTo>
                    <a:pt x="3052" y="3180"/>
                  </a:lnTo>
                  <a:lnTo>
                    <a:pt x="3065" y="3167"/>
                  </a:lnTo>
                  <a:lnTo>
                    <a:pt x="3074" y="3156"/>
                  </a:lnTo>
                  <a:lnTo>
                    <a:pt x="3125" y="3093"/>
                  </a:lnTo>
                  <a:lnTo>
                    <a:pt x="3172" y="3028"/>
                  </a:lnTo>
                  <a:lnTo>
                    <a:pt x="3205" y="2977"/>
                  </a:lnTo>
                  <a:lnTo>
                    <a:pt x="3233" y="2923"/>
                  </a:lnTo>
                  <a:lnTo>
                    <a:pt x="3257" y="2868"/>
                  </a:lnTo>
                  <a:lnTo>
                    <a:pt x="3274" y="2811"/>
                  </a:lnTo>
                  <a:lnTo>
                    <a:pt x="3284" y="2752"/>
                  </a:lnTo>
                  <a:lnTo>
                    <a:pt x="3287" y="2693"/>
                  </a:lnTo>
                  <a:lnTo>
                    <a:pt x="3287" y="2684"/>
                  </a:lnTo>
                  <a:lnTo>
                    <a:pt x="3287" y="2675"/>
                  </a:lnTo>
                  <a:lnTo>
                    <a:pt x="3281" y="2622"/>
                  </a:lnTo>
                  <a:lnTo>
                    <a:pt x="3271" y="2572"/>
                  </a:lnTo>
                  <a:lnTo>
                    <a:pt x="3254" y="2524"/>
                  </a:lnTo>
                  <a:lnTo>
                    <a:pt x="3235" y="2477"/>
                  </a:lnTo>
                  <a:lnTo>
                    <a:pt x="3209" y="2435"/>
                  </a:lnTo>
                  <a:lnTo>
                    <a:pt x="3181" y="2398"/>
                  </a:lnTo>
                  <a:lnTo>
                    <a:pt x="3146" y="2364"/>
                  </a:lnTo>
                  <a:lnTo>
                    <a:pt x="3109" y="2335"/>
                  </a:lnTo>
                  <a:lnTo>
                    <a:pt x="3067" y="2311"/>
                  </a:lnTo>
                  <a:lnTo>
                    <a:pt x="3021" y="2290"/>
                  </a:lnTo>
                  <a:lnTo>
                    <a:pt x="2973" y="2277"/>
                  </a:lnTo>
                  <a:lnTo>
                    <a:pt x="2922" y="2268"/>
                  </a:lnTo>
                  <a:lnTo>
                    <a:pt x="2869" y="2267"/>
                  </a:lnTo>
                  <a:close/>
                  <a:moveTo>
                    <a:pt x="2468" y="973"/>
                  </a:moveTo>
                  <a:lnTo>
                    <a:pt x="4058" y="2290"/>
                  </a:lnTo>
                  <a:lnTo>
                    <a:pt x="4058" y="4095"/>
                  </a:lnTo>
                  <a:lnTo>
                    <a:pt x="874" y="4095"/>
                  </a:lnTo>
                  <a:lnTo>
                    <a:pt x="874" y="2286"/>
                  </a:lnTo>
                  <a:lnTo>
                    <a:pt x="2468" y="973"/>
                  </a:lnTo>
                  <a:close/>
                  <a:moveTo>
                    <a:pt x="2467" y="0"/>
                  </a:moveTo>
                  <a:lnTo>
                    <a:pt x="4934" y="2026"/>
                  </a:lnTo>
                  <a:lnTo>
                    <a:pt x="4660" y="2359"/>
                  </a:lnTo>
                  <a:lnTo>
                    <a:pt x="2467" y="558"/>
                  </a:lnTo>
                  <a:lnTo>
                    <a:pt x="274" y="2359"/>
                  </a:lnTo>
                  <a:lnTo>
                    <a:pt x="0" y="2026"/>
                  </a:lnTo>
                  <a:lnTo>
                    <a:pt x="24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grpSp>
          <p:nvGrpSpPr>
            <p:cNvPr id="25" name="Group 124"/>
            <p:cNvGrpSpPr/>
            <p:nvPr/>
          </p:nvGrpSpPr>
          <p:grpSpPr>
            <a:xfrm>
              <a:off x="7363580" y="2496773"/>
              <a:ext cx="567352" cy="550547"/>
              <a:chOff x="9290050" y="939801"/>
              <a:chExt cx="2894013" cy="2808288"/>
            </a:xfrm>
            <a:grpFill/>
          </p:grpSpPr>
          <p:sp>
            <p:nvSpPr>
              <p:cNvPr id="233" name="Freeform 61"/>
              <p:cNvSpPr/>
              <p:nvPr/>
            </p:nvSpPr>
            <p:spPr bwMode="auto">
              <a:xfrm>
                <a:off x="9659938" y="1389063"/>
                <a:ext cx="1749425" cy="2079625"/>
              </a:xfrm>
              <a:custGeom>
                <a:avLst/>
                <a:gdLst>
                  <a:gd name="T0" fmla="*/ 1267 w 2203"/>
                  <a:gd name="T1" fmla="*/ 2 h 2621"/>
                  <a:gd name="T2" fmla="*/ 1304 w 2203"/>
                  <a:gd name="T3" fmla="*/ 21 h 2621"/>
                  <a:gd name="T4" fmla="*/ 2136 w 2203"/>
                  <a:gd name="T5" fmla="*/ 783 h 2621"/>
                  <a:gd name="T6" fmla="*/ 2000 w 2203"/>
                  <a:gd name="T7" fmla="*/ 775 h 2621"/>
                  <a:gd name="T8" fmla="*/ 1854 w 2203"/>
                  <a:gd name="T9" fmla="*/ 786 h 2621"/>
                  <a:gd name="T10" fmla="*/ 1713 w 2203"/>
                  <a:gd name="T11" fmla="*/ 815 h 2621"/>
                  <a:gd name="T12" fmla="*/ 1578 w 2203"/>
                  <a:gd name="T13" fmla="*/ 866 h 2621"/>
                  <a:gd name="T14" fmla="*/ 1452 w 2203"/>
                  <a:gd name="T15" fmla="*/ 935 h 2621"/>
                  <a:gd name="T16" fmla="*/ 1335 w 2203"/>
                  <a:gd name="T17" fmla="*/ 1022 h 2621"/>
                  <a:gd name="T18" fmla="*/ 1239 w 2203"/>
                  <a:gd name="T19" fmla="*/ 1118 h 2621"/>
                  <a:gd name="T20" fmla="*/ 1164 w 2203"/>
                  <a:gd name="T21" fmla="*/ 1216 h 2621"/>
                  <a:gd name="T22" fmla="*/ 1130 w 2203"/>
                  <a:gd name="T23" fmla="*/ 1053 h 2621"/>
                  <a:gd name="T24" fmla="*/ 1118 w 2203"/>
                  <a:gd name="T25" fmla="*/ 1009 h 2621"/>
                  <a:gd name="T26" fmla="*/ 1086 w 2203"/>
                  <a:gd name="T27" fmla="*/ 977 h 2621"/>
                  <a:gd name="T28" fmla="*/ 1042 w 2203"/>
                  <a:gd name="T29" fmla="*/ 966 h 2621"/>
                  <a:gd name="T30" fmla="*/ 659 w 2203"/>
                  <a:gd name="T31" fmla="*/ 968 h 2621"/>
                  <a:gd name="T32" fmla="*/ 621 w 2203"/>
                  <a:gd name="T33" fmla="*/ 991 h 2621"/>
                  <a:gd name="T34" fmla="*/ 598 w 2203"/>
                  <a:gd name="T35" fmla="*/ 1030 h 2621"/>
                  <a:gd name="T36" fmla="*/ 595 w 2203"/>
                  <a:gd name="T37" fmla="*/ 1412 h 2621"/>
                  <a:gd name="T38" fmla="*/ 606 w 2203"/>
                  <a:gd name="T39" fmla="*/ 1457 h 2621"/>
                  <a:gd name="T40" fmla="*/ 638 w 2203"/>
                  <a:gd name="T41" fmla="*/ 1489 h 2621"/>
                  <a:gd name="T42" fmla="*/ 683 w 2203"/>
                  <a:gd name="T43" fmla="*/ 1501 h 2621"/>
                  <a:gd name="T44" fmla="*/ 1007 w 2203"/>
                  <a:gd name="T45" fmla="*/ 1577 h 2621"/>
                  <a:gd name="T46" fmla="*/ 987 w 2203"/>
                  <a:gd name="T47" fmla="*/ 1735 h 2621"/>
                  <a:gd name="T48" fmla="*/ 659 w 2203"/>
                  <a:gd name="T49" fmla="*/ 1737 h 2621"/>
                  <a:gd name="T50" fmla="*/ 621 w 2203"/>
                  <a:gd name="T51" fmla="*/ 1761 h 2621"/>
                  <a:gd name="T52" fmla="*/ 598 w 2203"/>
                  <a:gd name="T53" fmla="*/ 1799 h 2621"/>
                  <a:gd name="T54" fmla="*/ 595 w 2203"/>
                  <a:gd name="T55" fmla="*/ 2182 h 2621"/>
                  <a:gd name="T56" fmla="*/ 606 w 2203"/>
                  <a:gd name="T57" fmla="*/ 2226 h 2621"/>
                  <a:gd name="T58" fmla="*/ 638 w 2203"/>
                  <a:gd name="T59" fmla="*/ 2258 h 2621"/>
                  <a:gd name="T60" fmla="*/ 683 w 2203"/>
                  <a:gd name="T61" fmla="*/ 2270 h 2621"/>
                  <a:gd name="T62" fmla="*/ 1061 w 2203"/>
                  <a:gd name="T63" fmla="*/ 2267 h 2621"/>
                  <a:gd name="T64" fmla="*/ 1094 w 2203"/>
                  <a:gd name="T65" fmla="*/ 2251 h 2621"/>
                  <a:gd name="T66" fmla="*/ 1158 w 2203"/>
                  <a:gd name="T67" fmla="*/ 2361 h 2621"/>
                  <a:gd name="T68" fmla="*/ 1237 w 2203"/>
                  <a:gd name="T69" fmla="*/ 2464 h 2621"/>
                  <a:gd name="T70" fmla="*/ 1324 w 2203"/>
                  <a:gd name="T71" fmla="*/ 2550 h 2621"/>
                  <a:gd name="T72" fmla="*/ 1412 w 2203"/>
                  <a:gd name="T73" fmla="*/ 2621 h 2621"/>
                  <a:gd name="T74" fmla="*/ 65 w 2203"/>
                  <a:gd name="T75" fmla="*/ 2617 h 2621"/>
                  <a:gd name="T76" fmla="*/ 26 w 2203"/>
                  <a:gd name="T77" fmla="*/ 2595 h 2621"/>
                  <a:gd name="T78" fmla="*/ 3 w 2203"/>
                  <a:gd name="T79" fmla="*/ 2557 h 2621"/>
                  <a:gd name="T80" fmla="*/ 0 w 2203"/>
                  <a:gd name="T81" fmla="*/ 1087 h 2621"/>
                  <a:gd name="T82" fmla="*/ 8 w 2203"/>
                  <a:gd name="T83" fmla="*/ 1050 h 2621"/>
                  <a:gd name="T84" fmla="*/ 30 w 2203"/>
                  <a:gd name="T85" fmla="*/ 1020 h 2621"/>
                  <a:gd name="T86" fmla="*/ 1208 w 2203"/>
                  <a:gd name="T87" fmla="*/ 8 h 2621"/>
                  <a:gd name="T88" fmla="*/ 1248 w 2203"/>
                  <a:gd name="T89" fmla="*/ 0 h 2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203" h="2621">
                    <a:moveTo>
                      <a:pt x="1248" y="0"/>
                    </a:moveTo>
                    <a:lnTo>
                      <a:pt x="1267" y="2"/>
                    </a:lnTo>
                    <a:lnTo>
                      <a:pt x="1286" y="8"/>
                    </a:lnTo>
                    <a:lnTo>
                      <a:pt x="1304" y="21"/>
                    </a:lnTo>
                    <a:lnTo>
                      <a:pt x="2203" y="794"/>
                    </a:lnTo>
                    <a:lnTo>
                      <a:pt x="2136" y="783"/>
                    </a:lnTo>
                    <a:lnTo>
                      <a:pt x="2069" y="777"/>
                    </a:lnTo>
                    <a:lnTo>
                      <a:pt x="2000" y="775"/>
                    </a:lnTo>
                    <a:lnTo>
                      <a:pt x="1927" y="778"/>
                    </a:lnTo>
                    <a:lnTo>
                      <a:pt x="1854" y="786"/>
                    </a:lnTo>
                    <a:lnTo>
                      <a:pt x="1783" y="798"/>
                    </a:lnTo>
                    <a:lnTo>
                      <a:pt x="1713" y="815"/>
                    </a:lnTo>
                    <a:lnTo>
                      <a:pt x="1644" y="839"/>
                    </a:lnTo>
                    <a:lnTo>
                      <a:pt x="1578" y="866"/>
                    </a:lnTo>
                    <a:lnTo>
                      <a:pt x="1514" y="898"/>
                    </a:lnTo>
                    <a:lnTo>
                      <a:pt x="1452" y="935"/>
                    </a:lnTo>
                    <a:lnTo>
                      <a:pt x="1392" y="977"/>
                    </a:lnTo>
                    <a:lnTo>
                      <a:pt x="1335" y="1022"/>
                    </a:lnTo>
                    <a:lnTo>
                      <a:pt x="1282" y="1073"/>
                    </a:lnTo>
                    <a:lnTo>
                      <a:pt x="1239" y="1118"/>
                    </a:lnTo>
                    <a:lnTo>
                      <a:pt x="1199" y="1166"/>
                    </a:lnTo>
                    <a:lnTo>
                      <a:pt x="1164" y="1216"/>
                    </a:lnTo>
                    <a:lnTo>
                      <a:pt x="1130" y="1268"/>
                    </a:lnTo>
                    <a:lnTo>
                      <a:pt x="1130" y="1053"/>
                    </a:lnTo>
                    <a:lnTo>
                      <a:pt x="1127" y="1030"/>
                    </a:lnTo>
                    <a:lnTo>
                      <a:pt x="1118" y="1009"/>
                    </a:lnTo>
                    <a:lnTo>
                      <a:pt x="1104" y="991"/>
                    </a:lnTo>
                    <a:lnTo>
                      <a:pt x="1086" y="977"/>
                    </a:lnTo>
                    <a:lnTo>
                      <a:pt x="1065" y="968"/>
                    </a:lnTo>
                    <a:lnTo>
                      <a:pt x="1042" y="966"/>
                    </a:lnTo>
                    <a:lnTo>
                      <a:pt x="683" y="966"/>
                    </a:lnTo>
                    <a:lnTo>
                      <a:pt x="659" y="968"/>
                    </a:lnTo>
                    <a:lnTo>
                      <a:pt x="638" y="977"/>
                    </a:lnTo>
                    <a:lnTo>
                      <a:pt x="621" y="991"/>
                    </a:lnTo>
                    <a:lnTo>
                      <a:pt x="606" y="1009"/>
                    </a:lnTo>
                    <a:lnTo>
                      <a:pt x="598" y="1030"/>
                    </a:lnTo>
                    <a:lnTo>
                      <a:pt x="595" y="1053"/>
                    </a:lnTo>
                    <a:lnTo>
                      <a:pt x="595" y="1412"/>
                    </a:lnTo>
                    <a:lnTo>
                      <a:pt x="598" y="1436"/>
                    </a:lnTo>
                    <a:lnTo>
                      <a:pt x="606" y="1457"/>
                    </a:lnTo>
                    <a:lnTo>
                      <a:pt x="621" y="1474"/>
                    </a:lnTo>
                    <a:lnTo>
                      <a:pt x="638" y="1489"/>
                    </a:lnTo>
                    <a:lnTo>
                      <a:pt x="659" y="1498"/>
                    </a:lnTo>
                    <a:lnTo>
                      <a:pt x="683" y="1501"/>
                    </a:lnTo>
                    <a:lnTo>
                      <a:pt x="1026" y="1501"/>
                    </a:lnTo>
                    <a:lnTo>
                      <a:pt x="1007" y="1577"/>
                    </a:lnTo>
                    <a:lnTo>
                      <a:pt x="993" y="1656"/>
                    </a:lnTo>
                    <a:lnTo>
                      <a:pt x="987" y="1735"/>
                    </a:lnTo>
                    <a:lnTo>
                      <a:pt x="683" y="1735"/>
                    </a:lnTo>
                    <a:lnTo>
                      <a:pt x="659" y="1737"/>
                    </a:lnTo>
                    <a:lnTo>
                      <a:pt x="638" y="1746"/>
                    </a:lnTo>
                    <a:lnTo>
                      <a:pt x="621" y="1761"/>
                    </a:lnTo>
                    <a:lnTo>
                      <a:pt x="606" y="1778"/>
                    </a:lnTo>
                    <a:lnTo>
                      <a:pt x="598" y="1799"/>
                    </a:lnTo>
                    <a:lnTo>
                      <a:pt x="595" y="1823"/>
                    </a:lnTo>
                    <a:lnTo>
                      <a:pt x="595" y="2182"/>
                    </a:lnTo>
                    <a:lnTo>
                      <a:pt x="598" y="2205"/>
                    </a:lnTo>
                    <a:lnTo>
                      <a:pt x="606" y="2226"/>
                    </a:lnTo>
                    <a:lnTo>
                      <a:pt x="621" y="2244"/>
                    </a:lnTo>
                    <a:lnTo>
                      <a:pt x="638" y="2258"/>
                    </a:lnTo>
                    <a:lnTo>
                      <a:pt x="659" y="2267"/>
                    </a:lnTo>
                    <a:lnTo>
                      <a:pt x="683" y="2270"/>
                    </a:lnTo>
                    <a:lnTo>
                      <a:pt x="1042" y="2270"/>
                    </a:lnTo>
                    <a:lnTo>
                      <a:pt x="1061" y="2267"/>
                    </a:lnTo>
                    <a:lnTo>
                      <a:pt x="1078" y="2260"/>
                    </a:lnTo>
                    <a:lnTo>
                      <a:pt x="1094" y="2251"/>
                    </a:lnTo>
                    <a:lnTo>
                      <a:pt x="1124" y="2307"/>
                    </a:lnTo>
                    <a:lnTo>
                      <a:pt x="1158" y="2361"/>
                    </a:lnTo>
                    <a:lnTo>
                      <a:pt x="1196" y="2413"/>
                    </a:lnTo>
                    <a:lnTo>
                      <a:pt x="1237" y="2464"/>
                    </a:lnTo>
                    <a:lnTo>
                      <a:pt x="1282" y="2511"/>
                    </a:lnTo>
                    <a:lnTo>
                      <a:pt x="1324" y="2550"/>
                    </a:lnTo>
                    <a:lnTo>
                      <a:pt x="1367" y="2586"/>
                    </a:lnTo>
                    <a:lnTo>
                      <a:pt x="1412" y="2621"/>
                    </a:lnTo>
                    <a:lnTo>
                      <a:pt x="88" y="2621"/>
                    </a:lnTo>
                    <a:lnTo>
                      <a:pt x="65" y="2617"/>
                    </a:lnTo>
                    <a:lnTo>
                      <a:pt x="44" y="2609"/>
                    </a:lnTo>
                    <a:lnTo>
                      <a:pt x="26" y="2595"/>
                    </a:lnTo>
                    <a:lnTo>
                      <a:pt x="12" y="2578"/>
                    </a:lnTo>
                    <a:lnTo>
                      <a:pt x="3" y="2557"/>
                    </a:lnTo>
                    <a:lnTo>
                      <a:pt x="0" y="2533"/>
                    </a:lnTo>
                    <a:lnTo>
                      <a:pt x="0" y="1087"/>
                    </a:lnTo>
                    <a:lnTo>
                      <a:pt x="2" y="1069"/>
                    </a:lnTo>
                    <a:lnTo>
                      <a:pt x="8" y="1050"/>
                    </a:lnTo>
                    <a:lnTo>
                      <a:pt x="17" y="1034"/>
                    </a:lnTo>
                    <a:lnTo>
                      <a:pt x="30" y="1020"/>
                    </a:lnTo>
                    <a:lnTo>
                      <a:pt x="1190" y="21"/>
                    </a:lnTo>
                    <a:lnTo>
                      <a:pt x="1208" y="8"/>
                    </a:lnTo>
                    <a:lnTo>
                      <a:pt x="1227" y="2"/>
                    </a:lnTo>
                    <a:lnTo>
                      <a:pt x="124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34" name="Freeform 62"/>
              <p:cNvSpPr>
                <a:spLocks noEditPoints="1"/>
              </p:cNvSpPr>
              <p:nvPr/>
            </p:nvSpPr>
            <p:spPr bwMode="auto">
              <a:xfrm>
                <a:off x="10580688" y="2143126"/>
                <a:ext cx="1603375" cy="1604963"/>
              </a:xfrm>
              <a:custGeom>
                <a:avLst/>
                <a:gdLst>
                  <a:gd name="T0" fmla="*/ 725 w 2021"/>
                  <a:gd name="T1" fmla="*/ 187 h 2022"/>
                  <a:gd name="T2" fmla="*/ 561 w 2021"/>
                  <a:gd name="T3" fmla="*/ 238 h 2022"/>
                  <a:gd name="T4" fmla="*/ 415 w 2021"/>
                  <a:gd name="T5" fmla="*/ 332 h 2022"/>
                  <a:gd name="T6" fmla="*/ 295 w 2021"/>
                  <a:gd name="T7" fmla="*/ 461 h 2022"/>
                  <a:gd name="T8" fmla="*/ 216 w 2021"/>
                  <a:gd name="T9" fmla="*/ 614 h 2022"/>
                  <a:gd name="T10" fmla="*/ 179 w 2021"/>
                  <a:gd name="T11" fmla="*/ 783 h 2022"/>
                  <a:gd name="T12" fmla="*/ 186 w 2021"/>
                  <a:gd name="T13" fmla="*/ 959 h 2022"/>
                  <a:gd name="T14" fmla="*/ 238 w 2021"/>
                  <a:gd name="T15" fmla="*/ 1122 h 2022"/>
                  <a:gd name="T16" fmla="*/ 332 w 2021"/>
                  <a:gd name="T17" fmla="*/ 1269 h 2022"/>
                  <a:gd name="T18" fmla="*/ 461 w 2021"/>
                  <a:gd name="T19" fmla="*/ 1388 h 2022"/>
                  <a:gd name="T20" fmla="*/ 614 w 2021"/>
                  <a:gd name="T21" fmla="*/ 1467 h 2022"/>
                  <a:gd name="T22" fmla="*/ 783 w 2021"/>
                  <a:gd name="T23" fmla="*/ 1505 h 2022"/>
                  <a:gd name="T24" fmla="*/ 959 w 2021"/>
                  <a:gd name="T25" fmla="*/ 1497 h 2022"/>
                  <a:gd name="T26" fmla="*/ 1122 w 2021"/>
                  <a:gd name="T27" fmla="*/ 1445 h 2022"/>
                  <a:gd name="T28" fmla="*/ 1268 w 2021"/>
                  <a:gd name="T29" fmla="*/ 1352 h 2022"/>
                  <a:gd name="T30" fmla="*/ 1312 w 2021"/>
                  <a:gd name="T31" fmla="*/ 1313 h 2022"/>
                  <a:gd name="T32" fmla="*/ 1425 w 2021"/>
                  <a:gd name="T33" fmla="*/ 1161 h 2022"/>
                  <a:gd name="T34" fmla="*/ 1490 w 2021"/>
                  <a:gd name="T35" fmla="*/ 991 h 2022"/>
                  <a:gd name="T36" fmla="*/ 1506 w 2021"/>
                  <a:gd name="T37" fmla="*/ 812 h 2022"/>
                  <a:gd name="T38" fmla="*/ 1474 w 2021"/>
                  <a:gd name="T39" fmla="*/ 634 h 2022"/>
                  <a:gd name="T40" fmla="*/ 1393 w 2021"/>
                  <a:gd name="T41" fmla="*/ 469 h 2022"/>
                  <a:gd name="T42" fmla="*/ 1269 w 2021"/>
                  <a:gd name="T43" fmla="*/ 332 h 2022"/>
                  <a:gd name="T44" fmla="*/ 1122 w 2021"/>
                  <a:gd name="T45" fmla="*/ 238 h 2022"/>
                  <a:gd name="T46" fmla="*/ 959 w 2021"/>
                  <a:gd name="T47" fmla="*/ 187 h 2022"/>
                  <a:gd name="T48" fmla="*/ 841 w 2021"/>
                  <a:gd name="T49" fmla="*/ 0 h 2022"/>
                  <a:gd name="T50" fmla="*/ 1039 w 2021"/>
                  <a:gd name="T51" fmla="*/ 24 h 2022"/>
                  <a:gd name="T52" fmla="*/ 1223 w 2021"/>
                  <a:gd name="T53" fmla="*/ 92 h 2022"/>
                  <a:gd name="T54" fmla="*/ 1387 w 2021"/>
                  <a:gd name="T55" fmla="*/ 201 h 2022"/>
                  <a:gd name="T56" fmla="*/ 1528 w 2021"/>
                  <a:gd name="T57" fmla="*/ 355 h 2022"/>
                  <a:gd name="T58" fmla="*/ 1625 w 2021"/>
                  <a:gd name="T59" fmla="*/ 538 h 2022"/>
                  <a:gd name="T60" fmla="*/ 1675 w 2021"/>
                  <a:gd name="T61" fmla="*/ 733 h 2022"/>
                  <a:gd name="T62" fmla="*/ 1677 w 2021"/>
                  <a:gd name="T63" fmla="*/ 934 h 2022"/>
                  <a:gd name="T64" fmla="*/ 1631 w 2021"/>
                  <a:gd name="T65" fmla="*/ 1131 h 2022"/>
                  <a:gd name="T66" fmla="*/ 1537 w 2021"/>
                  <a:gd name="T67" fmla="*/ 1315 h 2022"/>
                  <a:gd name="T68" fmla="*/ 1591 w 2021"/>
                  <a:gd name="T69" fmla="*/ 1432 h 2022"/>
                  <a:gd name="T70" fmla="*/ 1679 w 2021"/>
                  <a:gd name="T71" fmla="*/ 1446 h 2022"/>
                  <a:gd name="T72" fmla="*/ 1971 w 2021"/>
                  <a:gd name="T73" fmla="*/ 1723 h 2022"/>
                  <a:gd name="T74" fmla="*/ 2016 w 2021"/>
                  <a:gd name="T75" fmla="*/ 1802 h 2022"/>
                  <a:gd name="T76" fmla="*/ 2016 w 2021"/>
                  <a:gd name="T77" fmla="*/ 1892 h 2022"/>
                  <a:gd name="T78" fmla="*/ 1970 w 2021"/>
                  <a:gd name="T79" fmla="*/ 1971 h 2022"/>
                  <a:gd name="T80" fmla="*/ 1899 w 2021"/>
                  <a:gd name="T81" fmla="*/ 2015 h 2022"/>
                  <a:gd name="T82" fmla="*/ 1820 w 2021"/>
                  <a:gd name="T83" fmla="*/ 2020 h 2022"/>
                  <a:gd name="T84" fmla="*/ 1743 w 2021"/>
                  <a:gd name="T85" fmla="*/ 1989 h 2022"/>
                  <a:gd name="T86" fmla="*/ 1462 w 2021"/>
                  <a:gd name="T87" fmla="*/ 1706 h 2022"/>
                  <a:gd name="T88" fmla="*/ 1431 w 2021"/>
                  <a:gd name="T89" fmla="*/ 1621 h 2022"/>
                  <a:gd name="T90" fmla="*/ 1371 w 2021"/>
                  <a:gd name="T91" fmla="*/ 1495 h 2022"/>
                  <a:gd name="T92" fmla="*/ 1190 w 2021"/>
                  <a:gd name="T93" fmla="*/ 1609 h 2022"/>
                  <a:gd name="T94" fmla="*/ 985 w 2021"/>
                  <a:gd name="T95" fmla="*/ 1671 h 2022"/>
                  <a:gd name="T96" fmla="*/ 775 w 2021"/>
                  <a:gd name="T97" fmla="*/ 1681 h 2022"/>
                  <a:gd name="T98" fmla="*/ 580 w 2021"/>
                  <a:gd name="T99" fmla="*/ 1642 h 2022"/>
                  <a:gd name="T100" fmla="*/ 403 w 2021"/>
                  <a:gd name="T101" fmla="*/ 1560 h 2022"/>
                  <a:gd name="T102" fmla="*/ 247 w 2021"/>
                  <a:gd name="T103" fmla="*/ 1436 h 2022"/>
                  <a:gd name="T104" fmla="*/ 124 w 2021"/>
                  <a:gd name="T105" fmla="*/ 1280 h 2022"/>
                  <a:gd name="T106" fmla="*/ 41 w 2021"/>
                  <a:gd name="T107" fmla="*/ 1102 h 2022"/>
                  <a:gd name="T108" fmla="*/ 2 w 2021"/>
                  <a:gd name="T109" fmla="*/ 909 h 2022"/>
                  <a:gd name="T110" fmla="*/ 11 w 2021"/>
                  <a:gd name="T111" fmla="*/ 709 h 2022"/>
                  <a:gd name="T112" fmla="*/ 64 w 2021"/>
                  <a:gd name="T113" fmla="*/ 520 h 2022"/>
                  <a:gd name="T114" fmla="*/ 160 w 2021"/>
                  <a:gd name="T115" fmla="*/ 349 h 2022"/>
                  <a:gd name="T116" fmla="*/ 296 w 2021"/>
                  <a:gd name="T117" fmla="*/ 201 h 2022"/>
                  <a:gd name="T118" fmla="*/ 460 w 2021"/>
                  <a:gd name="T119" fmla="*/ 92 h 2022"/>
                  <a:gd name="T120" fmla="*/ 645 w 2021"/>
                  <a:gd name="T121" fmla="*/ 24 h 2022"/>
                  <a:gd name="T122" fmla="*/ 841 w 2021"/>
                  <a:gd name="T123" fmla="*/ 0 h 20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021" h="2022">
                    <a:moveTo>
                      <a:pt x="841" y="176"/>
                    </a:moveTo>
                    <a:lnTo>
                      <a:pt x="783" y="179"/>
                    </a:lnTo>
                    <a:lnTo>
                      <a:pt x="725" y="187"/>
                    </a:lnTo>
                    <a:lnTo>
                      <a:pt x="669" y="199"/>
                    </a:lnTo>
                    <a:lnTo>
                      <a:pt x="614" y="217"/>
                    </a:lnTo>
                    <a:lnTo>
                      <a:pt x="561" y="238"/>
                    </a:lnTo>
                    <a:lnTo>
                      <a:pt x="510" y="266"/>
                    </a:lnTo>
                    <a:lnTo>
                      <a:pt x="461" y="297"/>
                    </a:lnTo>
                    <a:lnTo>
                      <a:pt x="415" y="332"/>
                    </a:lnTo>
                    <a:lnTo>
                      <a:pt x="372" y="372"/>
                    </a:lnTo>
                    <a:lnTo>
                      <a:pt x="332" y="415"/>
                    </a:lnTo>
                    <a:lnTo>
                      <a:pt x="295" y="461"/>
                    </a:lnTo>
                    <a:lnTo>
                      <a:pt x="264" y="510"/>
                    </a:lnTo>
                    <a:lnTo>
                      <a:pt x="238" y="561"/>
                    </a:lnTo>
                    <a:lnTo>
                      <a:pt x="216" y="614"/>
                    </a:lnTo>
                    <a:lnTo>
                      <a:pt x="199" y="669"/>
                    </a:lnTo>
                    <a:lnTo>
                      <a:pt x="186" y="725"/>
                    </a:lnTo>
                    <a:lnTo>
                      <a:pt x="179" y="783"/>
                    </a:lnTo>
                    <a:lnTo>
                      <a:pt x="176" y="842"/>
                    </a:lnTo>
                    <a:lnTo>
                      <a:pt x="179" y="900"/>
                    </a:lnTo>
                    <a:lnTo>
                      <a:pt x="186" y="959"/>
                    </a:lnTo>
                    <a:lnTo>
                      <a:pt x="199" y="1015"/>
                    </a:lnTo>
                    <a:lnTo>
                      <a:pt x="216" y="1069"/>
                    </a:lnTo>
                    <a:lnTo>
                      <a:pt x="238" y="1122"/>
                    </a:lnTo>
                    <a:lnTo>
                      <a:pt x="264" y="1174"/>
                    </a:lnTo>
                    <a:lnTo>
                      <a:pt x="295" y="1223"/>
                    </a:lnTo>
                    <a:lnTo>
                      <a:pt x="332" y="1269"/>
                    </a:lnTo>
                    <a:lnTo>
                      <a:pt x="372" y="1313"/>
                    </a:lnTo>
                    <a:lnTo>
                      <a:pt x="415" y="1352"/>
                    </a:lnTo>
                    <a:lnTo>
                      <a:pt x="461" y="1388"/>
                    </a:lnTo>
                    <a:lnTo>
                      <a:pt x="510" y="1419"/>
                    </a:lnTo>
                    <a:lnTo>
                      <a:pt x="561" y="1445"/>
                    </a:lnTo>
                    <a:lnTo>
                      <a:pt x="614" y="1467"/>
                    </a:lnTo>
                    <a:lnTo>
                      <a:pt x="669" y="1485"/>
                    </a:lnTo>
                    <a:lnTo>
                      <a:pt x="725" y="1497"/>
                    </a:lnTo>
                    <a:lnTo>
                      <a:pt x="783" y="1505"/>
                    </a:lnTo>
                    <a:lnTo>
                      <a:pt x="841" y="1507"/>
                    </a:lnTo>
                    <a:lnTo>
                      <a:pt x="900" y="1505"/>
                    </a:lnTo>
                    <a:lnTo>
                      <a:pt x="959" y="1497"/>
                    </a:lnTo>
                    <a:lnTo>
                      <a:pt x="1015" y="1485"/>
                    </a:lnTo>
                    <a:lnTo>
                      <a:pt x="1069" y="1467"/>
                    </a:lnTo>
                    <a:lnTo>
                      <a:pt x="1122" y="1445"/>
                    </a:lnTo>
                    <a:lnTo>
                      <a:pt x="1174" y="1419"/>
                    </a:lnTo>
                    <a:lnTo>
                      <a:pt x="1223" y="1388"/>
                    </a:lnTo>
                    <a:lnTo>
                      <a:pt x="1268" y="1352"/>
                    </a:lnTo>
                    <a:lnTo>
                      <a:pt x="1312" y="1313"/>
                    </a:lnTo>
                    <a:lnTo>
                      <a:pt x="1312" y="1313"/>
                    </a:lnTo>
                    <a:lnTo>
                      <a:pt x="1312" y="1313"/>
                    </a:lnTo>
                    <a:lnTo>
                      <a:pt x="1355" y="1265"/>
                    </a:lnTo>
                    <a:lnTo>
                      <a:pt x="1393" y="1214"/>
                    </a:lnTo>
                    <a:lnTo>
                      <a:pt x="1425" y="1161"/>
                    </a:lnTo>
                    <a:lnTo>
                      <a:pt x="1453" y="1106"/>
                    </a:lnTo>
                    <a:lnTo>
                      <a:pt x="1474" y="1049"/>
                    </a:lnTo>
                    <a:lnTo>
                      <a:pt x="1490" y="991"/>
                    </a:lnTo>
                    <a:lnTo>
                      <a:pt x="1500" y="932"/>
                    </a:lnTo>
                    <a:lnTo>
                      <a:pt x="1506" y="871"/>
                    </a:lnTo>
                    <a:lnTo>
                      <a:pt x="1506" y="812"/>
                    </a:lnTo>
                    <a:lnTo>
                      <a:pt x="1500" y="752"/>
                    </a:lnTo>
                    <a:lnTo>
                      <a:pt x="1490" y="692"/>
                    </a:lnTo>
                    <a:lnTo>
                      <a:pt x="1474" y="634"/>
                    </a:lnTo>
                    <a:lnTo>
                      <a:pt x="1453" y="577"/>
                    </a:lnTo>
                    <a:lnTo>
                      <a:pt x="1425" y="522"/>
                    </a:lnTo>
                    <a:lnTo>
                      <a:pt x="1393" y="469"/>
                    </a:lnTo>
                    <a:lnTo>
                      <a:pt x="1355" y="419"/>
                    </a:lnTo>
                    <a:lnTo>
                      <a:pt x="1312" y="372"/>
                    </a:lnTo>
                    <a:lnTo>
                      <a:pt x="1269" y="332"/>
                    </a:lnTo>
                    <a:lnTo>
                      <a:pt x="1223" y="297"/>
                    </a:lnTo>
                    <a:lnTo>
                      <a:pt x="1174" y="266"/>
                    </a:lnTo>
                    <a:lnTo>
                      <a:pt x="1122" y="238"/>
                    </a:lnTo>
                    <a:lnTo>
                      <a:pt x="1069" y="217"/>
                    </a:lnTo>
                    <a:lnTo>
                      <a:pt x="1015" y="199"/>
                    </a:lnTo>
                    <a:lnTo>
                      <a:pt x="959" y="187"/>
                    </a:lnTo>
                    <a:lnTo>
                      <a:pt x="900" y="179"/>
                    </a:lnTo>
                    <a:lnTo>
                      <a:pt x="841" y="176"/>
                    </a:lnTo>
                    <a:close/>
                    <a:moveTo>
                      <a:pt x="841" y="0"/>
                    </a:moveTo>
                    <a:lnTo>
                      <a:pt x="909" y="4"/>
                    </a:lnTo>
                    <a:lnTo>
                      <a:pt x="974" y="11"/>
                    </a:lnTo>
                    <a:lnTo>
                      <a:pt x="1039" y="24"/>
                    </a:lnTo>
                    <a:lnTo>
                      <a:pt x="1102" y="41"/>
                    </a:lnTo>
                    <a:lnTo>
                      <a:pt x="1164" y="64"/>
                    </a:lnTo>
                    <a:lnTo>
                      <a:pt x="1223" y="92"/>
                    </a:lnTo>
                    <a:lnTo>
                      <a:pt x="1280" y="124"/>
                    </a:lnTo>
                    <a:lnTo>
                      <a:pt x="1336" y="161"/>
                    </a:lnTo>
                    <a:lnTo>
                      <a:pt x="1387" y="201"/>
                    </a:lnTo>
                    <a:lnTo>
                      <a:pt x="1436" y="247"/>
                    </a:lnTo>
                    <a:lnTo>
                      <a:pt x="1485" y="300"/>
                    </a:lnTo>
                    <a:lnTo>
                      <a:pt x="1528" y="355"/>
                    </a:lnTo>
                    <a:lnTo>
                      <a:pt x="1565" y="414"/>
                    </a:lnTo>
                    <a:lnTo>
                      <a:pt x="1599" y="475"/>
                    </a:lnTo>
                    <a:lnTo>
                      <a:pt x="1625" y="538"/>
                    </a:lnTo>
                    <a:lnTo>
                      <a:pt x="1647" y="602"/>
                    </a:lnTo>
                    <a:lnTo>
                      <a:pt x="1664" y="667"/>
                    </a:lnTo>
                    <a:lnTo>
                      <a:pt x="1675" y="733"/>
                    </a:lnTo>
                    <a:lnTo>
                      <a:pt x="1682" y="801"/>
                    </a:lnTo>
                    <a:lnTo>
                      <a:pt x="1682" y="868"/>
                    </a:lnTo>
                    <a:lnTo>
                      <a:pt x="1677" y="934"/>
                    </a:lnTo>
                    <a:lnTo>
                      <a:pt x="1667" y="1001"/>
                    </a:lnTo>
                    <a:lnTo>
                      <a:pt x="1652" y="1067"/>
                    </a:lnTo>
                    <a:lnTo>
                      <a:pt x="1631" y="1131"/>
                    </a:lnTo>
                    <a:lnTo>
                      <a:pt x="1605" y="1194"/>
                    </a:lnTo>
                    <a:lnTo>
                      <a:pt x="1574" y="1256"/>
                    </a:lnTo>
                    <a:lnTo>
                      <a:pt x="1537" y="1315"/>
                    </a:lnTo>
                    <a:lnTo>
                      <a:pt x="1495" y="1371"/>
                    </a:lnTo>
                    <a:lnTo>
                      <a:pt x="1561" y="1436"/>
                    </a:lnTo>
                    <a:lnTo>
                      <a:pt x="1591" y="1432"/>
                    </a:lnTo>
                    <a:lnTo>
                      <a:pt x="1621" y="1431"/>
                    </a:lnTo>
                    <a:lnTo>
                      <a:pt x="1651" y="1436"/>
                    </a:lnTo>
                    <a:lnTo>
                      <a:pt x="1679" y="1446"/>
                    </a:lnTo>
                    <a:lnTo>
                      <a:pt x="1706" y="1462"/>
                    </a:lnTo>
                    <a:lnTo>
                      <a:pt x="1730" y="1482"/>
                    </a:lnTo>
                    <a:lnTo>
                      <a:pt x="1971" y="1723"/>
                    </a:lnTo>
                    <a:lnTo>
                      <a:pt x="1991" y="1747"/>
                    </a:lnTo>
                    <a:lnTo>
                      <a:pt x="2007" y="1774"/>
                    </a:lnTo>
                    <a:lnTo>
                      <a:pt x="2016" y="1802"/>
                    </a:lnTo>
                    <a:lnTo>
                      <a:pt x="2021" y="1832"/>
                    </a:lnTo>
                    <a:lnTo>
                      <a:pt x="2021" y="1862"/>
                    </a:lnTo>
                    <a:lnTo>
                      <a:pt x="2016" y="1892"/>
                    </a:lnTo>
                    <a:lnTo>
                      <a:pt x="2007" y="1919"/>
                    </a:lnTo>
                    <a:lnTo>
                      <a:pt x="1991" y="1947"/>
                    </a:lnTo>
                    <a:lnTo>
                      <a:pt x="1970" y="1971"/>
                    </a:lnTo>
                    <a:lnTo>
                      <a:pt x="1949" y="1989"/>
                    </a:lnTo>
                    <a:lnTo>
                      <a:pt x="1925" y="2003"/>
                    </a:lnTo>
                    <a:lnTo>
                      <a:pt x="1899" y="2015"/>
                    </a:lnTo>
                    <a:lnTo>
                      <a:pt x="1873" y="2020"/>
                    </a:lnTo>
                    <a:lnTo>
                      <a:pt x="1846" y="2022"/>
                    </a:lnTo>
                    <a:lnTo>
                      <a:pt x="1820" y="2020"/>
                    </a:lnTo>
                    <a:lnTo>
                      <a:pt x="1793" y="2015"/>
                    </a:lnTo>
                    <a:lnTo>
                      <a:pt x="1768" y="2003"/>
                    </a:lnTo>
                    <a:lnTo>
                      <a:pt x="1743" y="1989"/>
                    </a:lnTo>
                    <a:lnTo>
                      <a:pt x="1721" y="1970"/>
                    </a:lnTo>
                    <a:lnTo>
                      <a:pt x="1481" y="1730"/>
                    </a:lnTo>
                    <a:lnTo>
                      <a:pt x="1462" y="1706"/>
                    </a:lnTo>
                    <a:lnTo>
                      <a:pt x="1446" y="1678"/>
                    </a:lnTo>
                    <a:lnTo>
                      <a:pt x="1436" y="1651"/>
                    </a:lnTo>
                    <a:lnTo>
                      <a:pt x="1431" y="1621"/>
                    </a:lnTo>
                    <a:lnTo>
                      <a:pt x="1432" y="1591"/>
                    </a:lnTo>
                    <a:lnTo>
                      <a:pt x="1436" y="1561"/>
                    </a:lnTo>
                    <a:lnTo>
                      <a:pt x="1371" y="1495"/>
                    </a:lnTo>
                    <a:lnTo>
                      <a:pt x="1313" y="1538"/>
                    </a:lnTo>
                    <a:lnTo>
                      <a:pt x="1253" y="1576"/>
                    </a:lnTo>
                    <a:lnTo>
                      <a:pt x="1190" y="1609"/>
                    </a:lnTo>
                    <a:lnTo>
                      <a:pt x="1123" y="1635"/>
                    </a:lnTo>
                    <a:lnTo>
                      <a:pt x="1056" y="1656"/>
                    </a:lnTo>
                    <a:lnTo>
                      <a:pt x="985" y="1671"/>
                    </a:lnTo>
                    <a:lnTo>
                      <a:pt x="914" y="1681"/>
                    </a:lnTo>
                    <a:lnTo>
                      <a:pt x="841" y="1683"/>
                    </a:lnTo>
                    <a:lnTo>
                      <a:pt x="775" y="1681"/>
                    </a:lnTo>
                    <a:lnTo>
                      <a:pt x="709" y="1673"/>
                    </a:lnTo>
                    <a:lnTo>
                      <a:pt x="645" y="1660"/>
                    </a:lnTo>
                    <a:lnTo>
                      <a:pt x="580" y="1642"/>
                    </a:lnTo>
                    <a:lnTo>
                      <a:pt x="520" y="1620"/>
                    </a:lnTo>
                    <a:lnTo>
                      <a:pt x="460" y="1592"/>
                    </a:lnTo>
                    <a:lnTo>
                      <a:pt x="403" y="1560"/>
                    </a:lnTo>
                    <a:lnTo>
                      <a:pt x="348" y="1524"/>
                    </a:lnTo>
                    <a:lnTo>
                      <a:pt x="296" y="1482"/>
                    </a:lnTo>
                    <a:lnTo>
                      <a:pt x="247" y="1436"/>
                    </a:lnTo>
                    <a:lnTo>
                      <a:pt x="201" y="1388"/>
                    </a:lnTo>
                    <a:lnTo>
                      <a:pt x="160" y="1336"/>
                    </a:lnTo>
                    <a:lnTo>
                      <a:pt x="124" y="1280"/>
                    </a:lnTo>
                    <a:lnTo>
                      <a:pt x="91" y="1223"/>
                    </a:lnTo>
                    <a:lnTo>
                      <a:pt x="64" y="1164"/>
                    </a:lnTo>
                    <a:lnTo>
                      <a:pt x="41" y="1102"/>
                    </a:lnTo>
                    <a:lnTo>
                      <a:pt x="23" y="1039"/>
                    </a:lnTo>
                    <a:lnTo>
                      <a:pt x="11" y="974"/>
                    </a:lnTo>
                    <a:lnTo>
                      <a:pt x="2" y="909"/>
                    </a:lnTo>
                    <a:lnTo>
                      <a:pt x="0" y="842"/>
                    </a:lnTo>
                    <a:lnTo>
                      <a:pt x="2" y="775"/>
                    </a:lnTo>
                    <a:lnTo>
                      <a:pt x="11" y="709"/>
                    </a:lnTo>
                    <a:lnTo>
                      <a:pt x="23" y="645"/>
                    </a:lnTo>
                    <a:lnTo>
                      <a:pt x="41" y="581"/>
                    </a:lnTo>
                    <a:lnTo>
                      <a:pt x="64" y="520"/>
                    </a:lnTo>
                    <a:lnTo>
                      <a:pt x="91" y="460"/>
                    </a:lnTo>
                    <a:lnTo>
                      <a:pt x="124" y="403"/>
                    </a:lnTo>
                    <a:lnTo>
                      <a:pt x="160" y="349"/>
                    </a:lnTo>
                    <a:lnTo>
                      <a:pt x="201" y="297"/>
                    </a:lnTo>
                    <a:lnTo>
                      <a:pt x="247" y="247"/>
                    </a:lnTo>
                    <a:lnTo>
                      <a:pt x="296" y="201"/>
                    </a:lnTo>
                    <a:lnTo>
                      <a:pt x="348" y="161"/>
                    </a:lnTo>
                    <a:lnTo>
                      <a:pt x="403" y="124"/>
                    </a:lnTo>
                    <a:lnTo>
                      <a:pt x="460" y="92"/>
                    </a:lnTo>
                    <a:lnTo>
                      <a:pt x="520" y="64"/>
                    </a:lnTo>
                    <a:lnTo>
                      <a:pt x="580" y="41"/>
                    </a:lnTo>
                    <a:lnTo>
                      <a:pt x="645" y="24"/>
                    </a:lnTo>
                    <a:lnTo>
                      <a:pt x="709" y="11"/>
                    </a:lnTo>
                    <a:lnTo>
                      <a:pt x="775" y="4"/>
                    </a:lnTo>
                    <a:lnTo>
                      <a:pt x="84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35" name="Freeform 63"/>
              <p:cNvSpPr/>
              <p:nvPr/>
            </p:nvSpPr>
            <p:spPr bwMode="auto">
              <a:xfrm>
                <a:off x="9290050" y="939801"/>
                <a:ext cx="2720975" cy="1328738"/>
              </a:xfrm>
              <a:custGeom>
                <a:avLst/>
                <a:gdLst>
                  <a:gd name="T0" fmla="*/ 1715 w 3428"/>
                  <a:gd name="T1" fmla="*/ 0 h 1673"/>
                  <a:gd name="T2" fmla="*/ 1744 w 3428"/>
                  <a:gd name="T3" fmla="*/ 2 h 1673"/>
                  <a:gd name="T4" fmla="*/ 1774 w 3428"/>
                  <a:gd name="T5" fmla="*/ 10 h 1673"/>
                  <a:gd name="T6" fmla="*/ 1803 w 3428"/>
                  <a:gd name="T7" fmla="*/ 23 h 1673"/>
                  <a:gd name="T8" fmla="*/ 1828 w 3428"/>
                  <a:gd name="T9" fmla="*/ 42 h 1673"/>
                  <a:gd name="T10" fmla="*/ 3367 w 3428"/>
                  <a:gd name="T11" fmla="*/ 1365 h 1673"/>
                  <a:gd name="T12" fmla="*/ 3389 w 3428"/>
                  <a:gd name="T13" fmla="*/ 1387 h 1673"/>
                  <a:gd name="T14" fmla="*/ 3406 w 3428"/>
                  <a:gd name="T15" fmla="*/ 1414 h 1673"/>
                  <a:gd name="T16" fmla="*/ 3418 w 3428"/>
                  <a:gd name="T17" fmla="*/ 1441 h 1673"/>
                  <a:gd name="T18" fmla="*/ 3426 w 3428"/>
                  <a:gd name="T19" fmla="*/ 1470 h 1673"/>
                  <a:gd name="T20" fmla="*/ 3428 w 3428"/>
                  <a:gd name="T21" fmla="*/ 1500 h 1673"/>
                  <a:gd name="T22" fmla="*/ 3425 w 3428"/>
                  <a:gd name="T23" fmla="*/ 1530 h 1673"/>
                  <a:gd name="T24" fmla="*/ 3417 w 3428"/>
                  <a:gd name="T25" fmla="*/ 1560 h 1673"/>
                  <a:gd name="T26" fmla="*/ 3404 w 3428"/>
                  <a:gd name="T27" fmla="*/ 1587 h 1673"/>
                  <a:gd name="T28" fmla="*/ 3386 w 3428"/>
                  <a:gd name="T29" fmla="*/ 1613 h 1673"/>
                  <a:gd name="T30" fmla="*/ 3363 w 3428"/>
                  <a:gd name="T31" fmla="*/ 1635 h 1673"/>
                  <a:gd name="T32" fmla="*/ 3337 w 3428"/>
                  <a:gd name="T33" fmla="*/ 1651 h 1673"/>
                  <a:gd name="T34" fmla="*/ 3311 w 3428"/>
                  <a:gd name="T35" fmla="*/ 1665 h 1673"/>
                  <a:gd name="T36" fmla="*/ 3282 w 3428"/>
                  <a:gd name="T37" fmla="*/ 1671 h 1673"/>
                  <a:gd name="T38" fmla="*/ 3252 w 3428"/>
                  <a:gd name="T39" fmla="*/ 1673 h 1673"/>
                  <a:gd name="T40" fmla="*/ 3222 w 3428"/>
                  <a:gd name="T41" fmla="*/ 1671 h 1673"/>
                  <a:gd name="T42" fmla="*/ 3193 w 3428"/>
                  <a:gd name="T43" fmla="*/ 1663 h 1673"/>
                  <a:gd name="T44" fmla="*/ 3164 w 3428"/>
                  <a:gd name="T45" fmla="*/ 1650 h 1673"/>
                  <a:gd name="T46" fmla="*/ 3137 w 3428"/>
                  <a:gd name="T47" fmla="*/ 1631 h 1673"/>
                  <a:gd name="T48" fmla="*/ 1715 w 3428"/>
                  <a:gd name="T49" fmla="*/ 408 h 1673"/>
                  <a:gd name="T50" fmla="*/ 291 w 3428"/>
                  <a:gd name="T51" fmla="*/ 1631 h 1673"/>
                  <a:gd name="T52" fmla="*/ 264 w 3428"/>
                  <a:gd name="T53" fmla="*/ 1650 h 1673"/>
                  <a:gd name="T54" fmla="*/ 237 w 3428"/>
                  <a:gd name="T55" fmla="*/ 1663 h 1673"/>
                  <a:gd name="T56" fmla="*/ 208 w 3428"/>
                  <a:gd name="T57" fmla="*/ 1671 h 1673"/>
                  <a:gd name="T58" fmla="*/ 178 w 3428"/>
                  <a:gd name="T59" fmla="*/ 1673 h 1673"/>
                  <a:gd name="T60" fmla="*/ 148 w 3428"/>
                  <a:gd name="T61" fmla="*/ 1671 h 1673"/>
                  <a:gd name="T62" fmla="*/ 118 w 3428"/>
                  <a:gd name="T63" fmla="*/ 1665 h 1673"/>
                  <a:gd name="T64" fmla="*/ 91 w 3428"/>
                  <a:gd name="T65" fmla="*/ 1652 h 1673"/>
                  <a:gd name="T66" fmla="*/ 65 w 3428"/>
                  <a:gd name="T67" fmla="*/ 1635 h 1673"/>
                  <a:gd name="T68" fmla="*/ 42 w 3428"/>
                  <a:gd name="T69" fmla="*/ 1613 h 1673"/>
                  <a:gd name="T70" fmla="*/ 24 w 3428"/>
                  <a:gd name="T71" fmla="*/ 1587 h 1673"/>
                  <a:gd name="T72" fmla="*/ 11 w 3428"/>
                  <a:gd name="T73" fmla="*/ 1560 h 1673"/>
                  <a:gd name="T74" fmla="*/ 3 w 3428"/>
                  <a:gd name="T75" fmla="*/ 1530 h 1673"/>
                  <a:gd name="T76" fmla="*/ 0 w 3428"/>
                  <a:gd name="T77" fmla="*/ 1500 h 1673"/>
                  <a:gd name="T78" fmla="*/ 2 w 3428"/>
                  <a:gd name="T79" fmla="*/ 1470 h 1673"/>
                  <a:gd name="T80" fmla="*/ 10 w 3428"/>
                  <a:gd name="T81" fmla="*/ 1441 h 1673"/>
                  <a:gd name="T82" fmla="*/ 22 w 3428"/>
                  <a:gd name="T83" fmla="*/ 1414 h 1673"/>
                  <a:gd name="T84" fmla="*/ 39 w 3428"/>
                  <a:gd name="T85" fmla="*/ 1387 h 1673"/>
                  <a:gd name="T86" fmla="*/ 61 w 3428"/>
                  <a:gd name="T87" fmla="*/ 1365 h 1673"/>
                  <a:gd name="T88" fmla="*/ 1600 w 3428"/>
                  <a:gd name="T89" fmla="*/ 42 h 1673"/>
                  <a:gd name="T90" fmla="*/ 1625 w 3428"/>
                  <a:gd name="T91" fmla="*/ 23 h 1673"/>
                  <a:gd name="T92" fmla="*/ 1654 w 3428"/>
                  <a:gd name="T93" fmla="*/ 10 h 1673"/>
                  <a:gd name="T94" fmla="*/ 1684 w 3428"/>
                  <a:gd name="T95" fmla="*/ 2 h 1673"/>
                  <a:gd name="T96" fmla="*/ 1715 w 3428"/>
                  <a:gd name="T97" fmla="*/ 0 h 1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428" h="1673">
                    <a:moveTo>
                      <a:pt x="1715" y="0"/>
                    </a:moveTo>
                    <a:lnTo>
                      <a:pt x="1744" y="2"/>
                    </a:lnTo>
                    <a:lnTo>
                      <a:pt x="1774" y="10"/>
                    </a:lnTo>
                    <a:lnTo>
                      <a:pt x="1803" y="23"/>
                    </a:lnTo>
                    <a:lnTo>
                      <a:pt x="1828" y="42"/>
                    </a:lnTo>
                    <a:lnTo>
                      <a:pt x="3367" y="1365"/>
                    </a:lnTo>
                    <a:lnTo>
                      <a:pt x="3389" y="1387"/>
                    </a:lnTo>
                    <a:lnTo>
                      <a:pt x="3406" y="1414"/>
                    </a:lnTo>
                    <a:lnTo>
                      <a:pt x="3418" y="1441"/>
                    </a:lnTo>
                    <a:lnTo>
                      <a:pt x="3426" y="1470"/>
                    </a:lnTo>
                    <a:lnTo>
                      <a:pt x="3428" y="1500"/>
                    </a:lnTo>
                    <a:lnTo>
                      <a:pt x="3425" y="1530"/>
                    </a:lnTo>
                    <a:lnTo>
                      <a:pt x="3417" y="1560"/>
                    </a:lnTo>
                    <a:lnTo>
                      <a:pt x="3404" y="1587"/>
                    </a:lnTo>
                    <a:lnTo>
                      <a:pt x="3386" y="1613"/>
                    </a:lnTo>
                    <a:lnTo>
                      <a:pt x="3363" y="1635"/>
                    </a:lnTo>
                    <a:lnTo>
                      <a:pt x="3337" y="1651"/>
                    </a:lnTo>
                    <a:lnTo>
                      <a:pt x="3311" y="1665"/>
                    </a:lnTo>
                    <a:lnTo>
                      <a:pt x="3282" y="1671"/>
                    </a:lnTo>
                    <a:lnTo>
                      <a:pt x="3252" y="1673"/>
                    </a:lnTo>
                    <a:lnTo>
                      <a:pt x="3222" y="1671"/>
                    </a:lnTo>
                    <a:lnTo>
                      <a:pt x="3193" y="1663"/>
                    </a:lnTo>
                    <a:lnTo>
                      <a:pt x="3164" y="1650"/>
                    </a:lnTo>
                    <a:lnTo>
                      <a:pt x="3137" y="1631"/>
                    </a:lnTo>
                    <a:lnTo>
                      <a:pt x="1715" y="408"/>
                    </a:lnTo>
                    <a:lnTo>
                      <a:pt x="291" y="1631"/>
                    </a:lnTo>
                    <a:lnTo>
                      <a:pt x="264" y="1650"/>
                    </a:lnTo>
                    <a:lnTo>
                      <a:pt x="237" y="1663"/>
                    </a:lnTo>
                    <a:lnTo>
                      <a:pt x="208" y="1671"/>
                    </a:lnTo>
                    <a:lnTo>
                      <a:pt x="178" y="1673"/>
                    </a:lnTo>
                    <a:lnTo>
                      <a:pt x="148" y="1671"/>
                    </a:lnTo>
                    <a:lnTo>
                      <a:pt x="118" y="1665"/>
                    </a:lnTo>
                    <a:lnTo>
                      <a:pt x="91" y="1652"/>
                    </a:lnTo>
                    <a:lnTo>
                      <a:pt x="65" y="1635"/>
                    </a:lnTo>
                    <a:lnTo>
                      <a:pt x="42" y="1613"/>
                    </a:lnTo>
                    <a:lnTo>
                      <a:pt x="24" y="1587"/>
                    </a:lnTo>
                    <a:lnTo>
                      <a:pt x="11" y="1560"/>
                    </a:lnTo>
                    <a:lnTo>
                      <a:pt x="3" y="1530"/>
                    </a:lnTo>
                    <a:lnTo>
                      <a:pt x="0" y="1500"/>
                    </a:lnTo>
                    <a:lnTo>
                      <a:pt x="2" y="1470"/>
                    </a:lnTo>
                    <a:lnTo>
                      <a:pt x="10" y="1441"/>
                    </a:lnTo>
                    <a:lnTo>
                      <a:pt x="22" y="1414"/>
                    </a:lnTo>
                    <a:lnTo>
                      <a:pt x="39" y="1387"/>
                    </a:lnTo>
                    <a:lnTo>
                      <a:pt x="61" y="1365"/>
                    </a:lnTo>
                    <a:lnTo>
                      <a:pt x="1600" y="42"/>
                    </a:lnTo>
                    <a:lnTo>
                      <a:pt x="1625" y="23"/>
                    </a:lnTo>
                    <a:lnTo>
                      <a:pt x="1654" y="10"/>
                    </a:lnTo>
                    <a:lnTo>
                      <a:pt x="1684" y="2"/>
                    </a:lnTo>
                    <a:lnTo>
                      <a:pt x="171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</p:grpSp>
        <p:grpSp>
          <p:nvGrpSpPr>
            <p:cNvPr id="26" name="Group 133"/>
            <p:cNvGrpSpPr/>
            <p:nvPr/>
          </p:nvGrpSpPr>
          <p:grpSpPr>
            <a:xfrm>
              <a:off x="4459762" y="2482835"/>
              <a:ext cx="495298" cy="314651"/>
              <a:chOff x="9190038" y="984250"/>
              <a:chExt cx="4905375" cy="3116263"/>
            </a:xfrm>
            <a:grpFill/>
          </p:grpSpPr>
          <p:sp>
            <p:nvSpPr>
              <p:cNvPr id="229" name="Freeform 68"/>
              <p:cNvSpPr/>
              <p:nvPr/>
            </p:nvSpPr>
            <p:spPr bwMode="auto">
              <a:xfrm>
                <a:off x="9632951" y="984250"/>
                <a:ext cx="4021138" cy="962025"/>
              </a:xfrm>
              <a:custGeom>
                <a:avLst/>
                <a:gdLst>
                  <a:gd name="T0" fmla="*/ 4425 w 5066"/>
                  <a:gd name="T1" fmla="*/ 0 h 1211"/>
                  <a:gd name="T2" fmla="*/ 4595 w 5066"/>
                  <a:gd name="T3" fmla="*/ 22 h 1211"/>
                  <a:gd name="T4" fmla="*/ 4749 w 5066"/>
                  <a:gd name="T5" fmla="*/ 88 h 1211"/>
                  <a:gd name="T6" fmla="*/ 4879 w 5066"/>
                  <a:gd name="T7" fmla="*/ 187 h 1211"/>
                  <a:gd name="T8" fmla="*/ 4980 w 5066"/>
                  <a:gd name="T9" fmla="*/ 319 h 1211"/>
                  <a:gd name="T10" fmla="*/ 5044 w 5066"/>
                  <a:gd name="T11" fmla="*/ 470 h 1211"/>
                  <a:gd name="T12" fmla="*/ 5066 w 5066"/>
                  <a:gd name="T13" fmla="*/ 641 h 1211"/>
                  <a:gd name="T14" fmla="*/ 4920 w 5066"/>
                  <a:gd name="T15" fmla="*/ 1211 h 1211"/>
                  <a:gd name="T16" fmla="*/ 4914 w 5066"/>
                  <a:gd name="T17" fmla="*/ 1106 h 1211"/>
                  <a:gd name="T18" fmla="*/ 4875 w 5066"/>
                  <a:gd name="T19" fmla="*/ 958 h 1211"/>
                  <a:gd name="T20" fmla="*/ 4798 w 5066"/>
                  <a:gd name="T21" fmla="*/ 827 h 1211"/>
                  <a:gd name="T22" fmla="*/ 4693 w 5066"/>
                  <a:gd name="T23" fmla="*/ 722 h 1211"/>
                  <a:gd name="T24" fmla="*/ 4564 w 5066"/>
                  <a:gd name="T25" fmla="*/ 647 h 1211"/>
                  <a:gd name="T26" fmla="*/ 4415 w 5066"/>
                  <a:gd name="T27" fmla="*/ 605 h 1211"/>
                  <a:gd name="T28" fmla="*/ 3023 w 5066"/>
                  <a:gd name="T29" fmla="*/ 600 h 1211"/>
                  <a:gd name="T30" fmla="*/ 2875 w 5066"/>
                  <a:gd name="T31" fmla="*/ 619 h 1211"/>
                  <a:gd name="T32" fmla="*/ 2742 w 5066"/>
                  <a:gd name="T33" fmla="*/ 673 h 1211"/>
                  <a:gd name="T34" fmla="*/ 2625 w 5066"/>
                  <a:gd name="T35" fmla="*/ 755 h 1211"/>
                  <a:gd name="T36" fmla="*/ 2533 w 5066"/>
                  <a:gd name="T37" fmla="*/ 862 h 1211"/>
                  <a:gd name="T38" fmla="*/ 2441 w 5066"/>
                  <a:gd name="T39" fmla="*/ 755 h 1211"/>
                  <a:gd name="T40" fmla="*/ 2327 w 5066"/>
                  <a:gd name="T41" fmla="*/ 673 h 1211"/>
                  <a:gd name="T42" fmla="*/ 2194 w 5066"/>
                  <a:gd name="T43" fmla="*/ 619 h 1211"/>
                  <a:gd name="T44" fmla="*/ 2046 w 5066"/>
                  <a:gd name="T45" fmla="*/ 600 h 1211"/>
                  <a:gd name="T46" fmla="*/ 653 w 5066"/>
                  <a:gd name="T47" fmla="*/ 605 h 1211"/>
                  <a:gd name="T48" fmla="*/ 505 w 5066"/>
                  <a:gd name="T49" fmla="*/ 647 h 1211"/>
                  <a:gd name="T50" fmla="*/ 374 w 5066"/>
                  <a:gd name="T51" fmla="*/ 722 h 1211"/>
                  <a:gd name="T52" fmla="*/ 269 w 5066"/>
                  <a:gd name="T53" fmla="*/ 827 h 1211"/>
                  <a:gd name="T54" fmla="*/ 194 w 5066"/>
                  <a:gd name="T55" fmla="*/ 958 h 1211"/>
                  <a:gd name="T56" fmla="*/ 152 w 5066"/>
                  <a:gd name="T57" fmla="*/ 1106 h 1211"/>
                  <a:gd name="T58" fmla="*/ 147 w 5066"/>
                  <a:gd name="T59" fmla="*/ 1185 h 1211"/>
                  <a:gd name="T60" fmla="*/ 0 w 5066"/>
                  <a:gd name="T61" fmla="*/ 1211 h 1211"/>
                  <a:gd name="T62" fmla="*/ 6 w 5066"/>
                  <a:gd name="T63" fmla="*/ 555 h 1211"/>
                  <a:gd name="T64" fmla="*/ 51 w 5066"/>
                  <a:gd name="T65" fmla="*/ 392 h 1211"/>
                  <a:gd name="T66" fmla="*/ 134 w 5066"/>
                  <a:gd name="T67" fmla="*/ 249 h 1211"/>
                  <a:gd name="T68" fmla="*/ 250 w 5066"/>
                  <a:gd name="T69" fmla="*/ 133 h 1211"/>
                  <a:gd name="T70" fmla="*/ 392 w 5066"/>
                  <a:gd name="T71" fmla="*/ 50 h 1211"/>
                  <a:gd name="T72" fmla="*/ 556 w 5066"/>
                  <a:gd name="T73" fmla="*/ 5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066" h="1211">
                    <a:moveTo>
                      <a:pt x="642" y="0"/>
                    </a:moveTo>
                    <a:lnTo>
                      <a:pt x="4425" y="0"/>
                    </a:lnTo>
                    <a:lnTo>
                      <a:pt x="4513" y="5"/>
                    </a:lnTo>
                    <a:lnTo>
                      <a:pt x="4595" y="22"/>
                    </a:lnTo>
                    <a:lnTo>
                      <a:pt x="4674" y="50"/>
                    </a:lnTo>
                    <a:lnTo>
                      <a:pt x="4749" y="88"/>
                    </a:lnTo>
                    <a:lnTo>
                      <a:pt x="4817" y="133"/>
                    </a:lnTo>
                    <a:lnTo>
                      <a:pt x="4879" y="187"/>
                    </a:lnTo>
                    <a:lnTo>
                      <a:pt x="4933" y="249"/>
                    </a:lnTo>
                    <a:lnTo>
                      <a:pt x="4980" y="319"/>
                    </a:lnTo>
                    <a:lnTo>
                      <a:pt x="5016" y="392"/>
                    </a:lnTo>
                    <a:lnTo>
                      <a:pt x="5044" y="470"/>
                    </a:lnTo>
                    <a:lnTo>
                      <a:pt x="5061" y="555"/>
                    </a:lnTo>
                    <a:lnTo>
                      <a:pt x="5066" y="641"/>
                    </a:lnTo>
                    <a:lnTo>
                      <a:pt x="5066" y="1211"/>
                    </a:lnTo>
                    <a:lnTo>
                      <a:pt x="4920" y="1211"/>
                    </a:lnTo>
                    <a:lnTo>
                      <a:pt x="4920" y="1185"/>
                    </a:lnTo>
                    <a:lnTo>
                      <a:pt x="4914" y="1106"/>
                    </a:lnTo>
                    <a:lnTo>
                      <a:pt x="4899" y="1029"/>
                    </a:lnTo>
                    <a:lnTo>
                      <a:pt x="4875" y="958"/>
                    </a:lnTo>
                    <a:lnTo>
                      <a:pt x="4841" y="890"/>
                    </a:lnTo>
                    <a:lnTo>
                      <a:pt x="4798" y="827"/>
                    </a:lnTo>
                    <a:lnTo>
                      <a:pt x="4749" y="770"/>
                    </a:lnTo>
                    <a:lnTo>
                      <a:pt x="4693" y="722"/>
                    </a:lnTo>
                    <a:lnTo>
                      <a:pt x="4631" y="680"/>
                    </a:lnTo>
                    <a:lnTo>
                      <a:pt x="4564" y="647"/>
                    </a:lnTo>
                    <a:lnTo>
                      <a:pt x="4490" y="620"/>
                    </a:lnTo>
                    <a:lnTo>
                      <a:pt x="4415" y="605"/>
                    </a:lnTo>
                    <a:lnTo>
                      <a:pt x="4337" y="600"/>
                    </a:lnTo>
                    <a:lnTo>
                      <a:pt x="3023" y="600"/>
                    </a:lnTo>
                    <a:lnTo>
                      <a:pt x="2946" y="605"/>
                    </a:lnTo>
                    <a:lnTo>
                      <a:pt x="2875" y="619"/>
                    </a:lnTo>
                    <a:lnTo>
                      <a:pt x="2805" y="641"/>
                    </a:lnTo>
                    <a:lnTo>
                      <a:pt x="2742" y="673"/>
                    </a:lnTo>
                    <a:lnTo>
                      <a:pt x="2680" y="710"/>
                    </a:lnTo>
                    <a:lnTo>
                      <a:pt x="2625" y="755"/>
                    </a:lnTo>
                    <a:lnTo>
                      <a:pt x="2577" y="806"/>
                    </a:lnTo>
                    <a:lnTo>
                      <a:pt x="2533" y="862"/>
                    </a:lnTo>
                    <a:lnTo>
                      <a:pt x="2490" y="806"/>
                    </a:lnTo>
                    <a:lnTo>
                      <a:pt x="2441" y="755"/>
                    </a:lnTo>
                    <a:lnTo>
                      <a:pt x="2387" y="710"/>
                    </a:lnTo>
                    <a:lnTo>
                      <a:pt x="2327" y="673"/>
                    </a:lnTo>
                    <a:lnTo>
                      <a:pt x="2261" y="641"/>
                    </a:lnTo>
                    <a:lnTo>
                      <a:pt x="2194" y="619"/>
                    </a:lnTo>
                    <a:lnTo>
                      <a:pt x="2121" y="605"/>
                    </a:lnTo>
                    <a:lnTo>
                      <a:pt x="2046" y="600"/>
                    </a:lnTo>
                    <a:lnTo>
                      <a:pt x="732" y="600"/>
                    </a:lnTo>
                    <a:lnTo>
                      <a:pt x="653" y="605"/>
                    </a:lnTo>
                    <a:lnTo>
                      <a:pt x="576" y="620"/>
                    </a:lnTo>
                    <a:lnTo>
                      <a:pt x="505" y="647"/>
                    </a:lnTo>
                    <a:lnTo>
                      <a:pt x="437" y="680"/>
                    </a:lnTo>
                    <a:lnTo>
                      <a:pt x="374" y="722"/>
                    </a:lnTo>
                    <a:lnTo>
                      <a:pt x="317" y="770"/>
                    </a:lnTo>
                    <a:lnTo>
                      <a:pt x="269" y="827"/>
                    </a:lnTo>
                    <a:lnTo>
                      <a:pt x="227" y="890"/>
                    </a:lnTo>
                    <a:lnTo>
                      <a:pt x="194" y="958"/>
                    </a:lnTo>
                    <a:lnTo>
                      <a:pt x="167" y="1029"/>
                    </a:lnTo>
                    <a:lnTo>
                      <a:pt x="152" y="1106"/>
                    </a:lnTo>
                    <a:lnTo>
                      <a:pt x="147" y="1185"/>
                    </a:lnTo>
                    <a:lnTo>
                      <a:pt x="147" y="1185"/>
                    </a:lnTo>
                    <a:lnTo>
                      <a:pt x="147" y="1211"/>
                    </a:lnTo>
                    <a:lnTo>
                      <a:pt x="0" y="1211"/>
                    </a:lnTo>
                    <a:lnTo>
                      <a:pt x="0" y="641"/>
                    </a:lnTo>
                    <a:lnTo>
                      <a:pt x="6" y="555"/>
                    </a:lnTo>
                    <a:lnTo>
                      <a:pt x="23" y="470"/>
                    </a:lnTo>
                    <a:lnTo>
                      <a:pt x="51" y="392"/>
                    </a:lnTo>
                    <a:lnTo>
                      <a:pt x="88" y="319"/>
                    </a:lnTo>
                    <a:lnTo>
                      <a:pt x="134" y="249"/>
                    </a:lnTo>
                    <a:lnTo>
                      <a:pt x="188" y="187"/>
                    </a:lnTo>
                    <a:lnTo>
                      <a:pt x="250" y="133"/>
                    </a:lnTo>
                    <a:lnTo>
                      <a:pt x="319" y="88"/>
                    </a:lnTo>
                    <a:lnTo>
                      <a:pt x="392" y="50"/>
                    </a:lnTo>
                    <a:lnTo>
                      <a:pt x="471" y="22"/>
                    </a:lnTo>
                    <a:lnTo>
                      <a:pt x="556" y="5"/>
                    </a:lnTo>
                    <a:lnTo>
                      <a:pt x="64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30" name="Freeform 69"/>
              <p:cNvSpPr/>
              <p:nvPr/>
            </p:nvSpPr>
            <p:spPr bwMode="auto">
              <a:xfrm>
                <a:off x="9190038" y="2163763"/>
                <a:ext cx="4905375" cy="1936750"/>
              </a:xfrm>
              <a:custGeom>
                <a:avLst/>
                <a:gdLst>
                  <a:gd name="T0" fmla="*/ 5935 w 6181"/>
                  <a:gd name="T1" fmla="*/ 0 h 2440"/>
                  <a:gd name="T2" fmla="*/ 6031 w 6181"/>
                  <a:gd name="T3" fmla="*/ 18 h 2440"/>
                  <a:gd name="T4" fmla="*/ 6109 w 6181"/>
                  <a:gd name="T5" fmla="*/ 71 h 2440"/>
                  <a:gd name="T6" fmla="*/ 6162 w 6181"/>
                  <a:gd name="T7" fmla="*/ 150 h 2440"/>
                  <a:gd name="T8" fmla="*/ 6181 w 6181"/>
                  <a:gd name="T9" fmla="*/ 245 h 2440"/>
                  <a:gd name="T10" fmla="*/ 6177 w 6181"/>
                  <a:gd name="T11" fmla="*/ 1721 h 2440"/>
                  <a:gd name="T12" fmla="*/ 6139 w 6181"/>
                  <a:gd name="T13" fmla="*/ 1809 h 2440"/>
                  <a:gd name="T14" fmla="*/ 6074 w 6181"/>
                  <a:gd name="T15" fmla="*/ 1874 h 2440"/>
                  <a:gd name="T16" fmla="*/ 5986 w 6181"/>
                  <a:gd name="T17" fmla="*/ 1912 h 2440"/>
                  <a:gd name="T18" fmla="*/ 5834 w 6181"/>
                  <a:gd name="T19" fmla="*/ 1917 h 2440"/>
                  <a:gd name="T20" fmla="*/ 5961 w 6181"/>
                  <a:gd name="T21" fmla="*/ 2294 h 2440"/>
                  <a:gd name="T22" fmla="*/ 5948 w 6181"/>
                  <a:gd name="T23" fmla="*/ 2362 h 2440"/>
                  <a:gd name="T24" fmla="*/ 5903 w 6181"/>
                  <a:gd name="T25" fmla="*/ 2416 h 2440"/>
                  <a:gd name="T26" fmla="*/ 5849 w 6181"/>
                  <a:gd name="T27" fmla="*/ 2439 h 2440"/>
                  <a:gd name="T28" fmla="*/ 5792 w 6181"/>
                  <a:gd name="T29" fmla="*/ 2437 h 2440"/>
                  <a:gd name="T30" fmla="*/ 5734 w 6181"/>
                  <a:gd name="T31" fmla="*/ 2405 h 2440"/>
                  <a:gd name="T32" fmla="*/ 5697 w 6181"/>
                  <a:gd name="T33" fmla="*/ 2349 h 2440"/>
                  <a:gd name="T34" fmla="*/ 638 w 6181"/>
                  <a:gd name="T35" fmla="*/ 1917 h 2440"/>
                  <a:gd name="T36" fmla="*/ 469 w 6181"/>
                  <a:gd name="T37" fmla="*/ 2380 h 2440"/>
                  <a:gd name="T38" fmla="*/ 420 w 6181"/>
                  <a:gd name="T39" fmla="*/ 2424 h 2440"/>
                  <a:gd name="T40" fmla="*/ 357 w 6181"/>
                  <a:gd name="T41" fmla="*/ 2440 h 2440"/>
                  <a:gd name="T42" fmla="*/ 310 w 6181"/>
                  <a:gd name="T43" fmla="*/ 2433 h 2440"/>
                  <a:gd name="T44" fmla="*/ 251 w 6181"/>
                  <a:gd name="T45" fmla="*/ 2392 h 2440"/>
                  <a:gd name="T46" fmla="*/ 221 w 6181"/>
                  <a:gd name="T47" fmla="*/ 2330 h 2440"/>
                  <a:gd name="T48" fmla="*/ 227 w 6181"/>
                  <a:gd name="T49" fmla="*/ 2259 h 2440"/>
                  <a:gd name="T50" fmla="*/ 246 w 6181"/>
                  <a:gd name="T51" fmla="*/ 1917 h 2440"/>
                  <a:gd name="T52" fmla="*/ 150 w 6181"/>
                  <a:gd name="T53" fmla="*/ 1897 h 2440"/>
                  <a:gd name="T54" fmla="*/ 71 w 6181"/>
                  <a:gd name="T55" fmla="*/ 1844 h 2440"/>
                  <a:gd name="T56" fmla="*/ 19 w 6181"/>
                  <a:gd name="T57" fmla="*/ 1767 h 2440"/>
                  <a:gd name="T58" fmla="*/ 0 w 6181"/>
                  <a:gd name="T59" fmla="*/ 1672 h 2440"/>
                  <a:gd name="T60" fmla="*/ 6 w 6181"/>
                  <a:gd name="T61" fmla="*/ 195 h 2440"/>
                  <a:gd name="T62" fmla="*/ 41 w 6181"/>
                  <a:gd name="T63" fmla="*/ 108 h 2440"/>
                  <a:gd name="T64" fmla="*/ 109 w 6181"/>
                  <a:gd name="T65" fmla="*/ 41 h 2440"/>
                  <a:gd name="T66" fmla="*/ 197 w 6181"/>
                  <a:gd name="T67" fmla="*/ 3 h 2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181" h="2440">
                    <a:moveTo>
                      <a:pt x="246" y="0"/>
                    </a:moveTo>
                    <a:lnTo>
                      <a:pt x="5935" y="0"/>
                    </a:lnTo>
                    <a:lnTo>
                      <a:pt x="5986" y="3"/>
                    </a:lnTo>
                    <a:lnTo>
                      <a:pt x="6031" y="18"/>
                    </a:lnTo>
                    <a:lnTo>
                      <a:pt x="6074" y="41"/>
                    </a:lnTo>
                    <a:lnTo>
                      <a:pt x="6109" y="71"/>
                    </a:lnTo>
                    <a:lnTo>
                      <a:pt x="6139" y="108"/>
                    </a:lnTo>
                    <a:lnTo>
                      <a:pt x="6162" y="150"/>
                    </a:lnTo>
                    <a:lnTo>
                      <a:pt x="6177" y="195"/>
                    </a:lnTo>
                    <a:lnTo>
                      <a:pt x="6181" y="245"/>
                    </a:lnTo>
                    <a:lnTo>
                      <a:pt x="6181" y="1672"/>
                    </a:lnTo>
                    <a:lnTo>
                      <a:pt x="6177" y="1721"/>
                    </a:lnTo>
                    <a:lnTo>
                      <a:pt x="6162" y="1767"/>
                    </a:lnTo>
                    <a:lnTo>
                      <a:pt x="6139" y="1809"/>
                    </a:lnTo>
                    <a:lnTo>
                      <a:pt x="6109" y="1844"/>
                    </a:lnTo>
                    <a:lnTo>
                      <a:pt x="6074" y="1874"/>
                    </a:lnTo>
                    <a:lnTo>
                      <a:pt x="6031" y="1897"/>
                    </a:lnTo>
                    <a:lnTo>
                      <a:pt x="5986" y="1912"/>
                    </a:lnTo>
                    <a:lnTo>
                      <a:pt x="5935" y="1917"/>
                    </a:lnTo>
                    <a:lnTo>
                      <a:pt x="5834" y="1917"/>
                    </a:lnTo>
                    <a:lnTo>
                      <a:pt x="5954" y="2259"/>
                    </a:lnTo>
                    <a:lnTo>
                      <a:pt x="5961" y="2294"/>
                    </a:lnTo>
                    <a:lnTo>
                      <a:pt x="5959" y="2330"/>
                    </a:lnTo>
                    <a:lnTo>
                      <a:pt x="5948" y="2362"/>
                    </a:lnTo>
                    <a:lnTo>
                      <a:pt x="5929" y="2392"/>
                    </a:lnTo>
                    <a:lnTo>
                      <a:pt x="5903" y="2416"/>
                    </a:lnTo>
                    <a:lnTo>
                      <a:pt x="5871" y="2433"/>
                    </a:lnTo>
                    <a:lnTo>
                      <a:pt x="5849" y="2439"/>
                    </a:lnTo>
                    <a:lnTo>
                      <a:pt x="5826" y="2440"/>
                    </a:lnTo>
                    <a:lnTo>
                      <a:pt x="5792" y="2437"/>
                    </a:lnTo>
                    <a:lnTo>
                      <a:pt x="5762" y="2424"/>
                    </a:lnTo>
                    <a:lnTo>
                      <a:pt x="5734" y="2405"/>
                    </a:lnTo>
                    <a:lnTo>
                      <a:pt x="5712" y="2380"/>
                    </a:lnTo>
                    <a:lnTo>
                      <a:pt x="5697" y="2349"/>
                    </a:lnTo>
                    <a:lnTo>
                      <a:pt x="5543" y="1917"/>
                    </a:lnTo>
                    <a:lnTo>
                      <a:pt x="638" y="1917"/>
                    </a:lnTo>
                    <a:lnTo>
                      <a:pt x="484" y="2349"/>
                    </a:lnTo>
                    <a:lnTo>
                      <a:pt x="469" y="2380"/>
                    </a:lnTo>
                    <a:lnTo>
                      <a:pt x="447" y="2405"/>
                    </a:lnTo>
                    <a:lnTo>
                      <a:pt x="420" y="2424"/>
                    </a:lnTo>
                    <a:lnTo>
                      <a:pt x="388" y="2437"/>
                    </a:lnTo>
                    <a:lnTo>
                      <a:pt x="357" y="2440"/>
                    </a:lnTo>
                    <a:lnTo>
                      <a:pt x="334" y="2439"/>
                    </a:lnTo>
                    <a:lnTo>
                      <a:pt x="310" y="2433"/>
                    </a:lnTo>
                    <a:lnTo>
                      <a:pt x="278" y="2416"/>
                    </a:lnTo>
                    <a:lnTo>
                      <a:pt x="251" y="2392"/>
                    </a:lnTo>
                    <a:lnTo>
                      <a:pt x="233" y="2362"/>
                    </a:lnTo>
                    <a:lnTo>
                      <a:pt x="221" y="2330"/>
                    </a:lnTo>
                    <a:lnTo>
                      <a:pt x="220" y="2294"/>
                    </a:lnTo>
                    <a:lnTo>
                      <a:pt x="227" y="2259"/>
                    </a:lnTo>
                    <a:lnTo>
                      <a:pt x="349" y="1917"/>
                    </a:lnTo>
                    <a:lnTo>
                      <a:pt x="246" y="1917"/>
                    </a:lnTo>
                    <a:lnTo>
                      <a:pt x="197" y="1912"/>
                    </a:lnTo>
                    <a:lnTo>
                      <a:pt x="150" y="1897"/>
                    </a:lnTo>
                    <a:lnTo>
                      <a:pt x="109" y="1874"/>
                    </a:lnTo>
                    <a:lnTo>
                      <a:pt x="71" y="1844"/>
                    </a:lnTo>
                    <a:lnTo>
                      <a:pt x="41" y="1809"/>
                    </a:lnTo>
                    <a:lnTo>
                      <a:pt x="19" y="1767"/>
                    </a:lnTo>
                    <a:lnTo>
                      <a:pt x="6" y="1721"/>
                    </a:lnTo>
                    <a:lnTo>
                      <a:pt x="0" y="1672"/>
                    </a:lnTo>
                    <a:lnTo>
                      <a:pt x="0" y="245"/>
                    </a:lnTo>
                    <a:lnTo>
                      <a:pt x="6" y="195"/>
                    </a:lnTo>
                    <a:lnTo>
                      <a:pt x="19" y="150"/>
                    </a:lnTo>
                    <a:lnTo>
                      <a:pt x="41" y="108"/>
                    </a:lnTo>
                    <a:lnTo>
                      <a:pt x="71" y="71"/>
                    </a:lnTo>
                    <a:lnTo>
                      <a:pt x="109" y="41"/>
                    </a:lnTo>
                    <a:lnTo>
                      <a:pt x="150" y="18"/>
                    </a:lnTo>
                    <a:lnTo>
                      <a:pt x="197" y="3"/>
                    </a:lnTo>
                    <a:lnTo>
                      <a:pt x="24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31" name="Freeform 70"/>
              <p:cNvSpPr/>
              <p:nvPr/>
            </p:nvSpPr>
            <p:spPr bwMode="auto">
              <a:xfrm>
                <a:off x="11782426" y="1677988"/>
                <a:ext cx="1539875" cy="268288"/>
              </a:xfrm>
              <a:custGeom>
                <a:avLst/>
                <a:gdLst>
                  <a:gd name="T0" fmla="*/ 313 w 1938"/>
                  <a:gd name="T1" fmla="*/ 0 h 338"/>
                  <a:gd name="T2" fmla="*/ 1627 w 1938"/>
                  <a:gd name="T3" fmla="*/ 0 h 338"/>
                  <a:gd name="T4" fmla="*/ 1681 w 1938"/>
                  <a:gd name="T5" fmla="*/ 4 h 338"/>
                  <a:gd name="T6" fmla="*/ 1734 w 1938"/>
                  <a:gd name="T7" fmla="*/ 19 h 338"/>
                  <a:gd name="T8" fmla="*/ 1782 w 1938"/>
                  <a:gd name="T9" fmla="*/ 42 h 338"/>
                  <a:gd name="T10" fmla="*/ 1827 w 1938"/>
                  <a:gd name="T11" fmla="*/ 74 h 338"/>
                  <a:gd name="T12" fmla="*/ 1865 w 1938"/>
                  <a:gd name="T13" fmla="*/ 111 h 338"/>
                  <a:gd name="T14" fmla="*/ 1895 w 1938"/>
                  <a:gd name="T15" fmla="*/ 154 h 338"/>
                  <a:gd name="T16" fmla="*/ 1917 w 1938"/>
                  <a:gd name="T17" fmla="*/ 203 h 338"/>
                  <a:gd name="T18" fmla="*/ 1932 w 1938"/>
                  <a:gd name="T19" fmla="*/ 255 h 338"/>
                  <a:gd name="T20" fmla="*/ 1938 w 1938"/>
                  <a:gd name="T21" fmla="*/ 312 h 338"/>
                  <a:gd name="T22" fmla="*/ 1938 w 1938"/>
                  <a:gd name="T23" fmla="*/ 338 h 338"/>
                  <a:gd name="T24" fmla="*/ 0 w 1938"/>
                  <a:gd name="T25" fmla="*/ 338 h 338"/>
                  <a:gd name="T26" fmla="*/ 0 w 1938"/>
                  <a:gd name="T27" fmla="*/ 312 h 338"/>
                  <a:gd name="T28" fmla="*/ 5 w 1938"/>
                  <a:gd name="T29" fmla="*/ 255 h 338"/>
                  <a:gd name="T30" fmla="*/ 20 w 1938"/>
                  <a:gd name="T31" fmla="*/ 203 h 338"/>
                  <a:gd name="T32" fmla="*/ 43 w 1938"/>
                  <a:gd name="T33" fmla="*/ 154 h 338"/>
                  <a:gd name="T34" fmla="*/ 73 w 1938"/>
                  <a:gd name="T35" fmla="*/ 111 h 338"/>
                  <a:gd name="T36" fmla="*/ 112 w 1938"/>
                  <a:gd name="T37" fmla="*/ 74 h 338"/>
                  <a:gd name="T38" fmla="*/ 155 w 1938"/>
                  <a:gd name="T39" fmla="*/ 42 h 338"/>
                  <a:gd name="T40" fmla="*/ 204 w 1938"/>
                  <a:gd name="T41" fmla="*/ 19 h 338"/>
                  <a:gd name="T42" fmla="*/ 257 w 1938"/>
                  <a:gd name="T43" fmla="*/ 4 h 338"/>
                  <a:gd name="T44" fmla="*/ 313 w 1938"/>
                  <a:gd name="T45" fmla="*/ 0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938" h="338">
                    <a:moveTo>
                      <a:pt x="313" y="0"/>
                    </a:moveTo>
                    <a:lnTo>
                      <a:pt x="1627" y="0"/>
                    </a:lnTo>
                    <a:lnTo>
                      <a:pt x="1681" y="4"/>
                    </a:lnTo>
                    <a:lnTo>
                      <a:pt x="1734" y="19"/>
                    </a:lnTo>
                    <a:lnTo>
                      <a:pt x="1782" y="42"/>
                    </a:lnTo>
                    <a:lnTo>
                      <a:pt x="1827" y="74"/>
                    </a:lnTo>
                    <a:lnTo>
                      <a:pt x="1865" y="111"/>
                    </a:lnTo>
                    <a:lnTo>
                      <a:pt x="1895" y="154"/>
                    </a:lnTo>
                    <a:lnTo>
                      <a:pt x="1917" y="203"/>
                    </a:lnTo>
                    <a:lnTo>
                      <a:pt x="1932" y="255"/>
                    </a:lnTo>
                    <a:lnTo>
                      <a:pt x="1938" y="312"/>
                    </a:lnTo>
                    <a:lnTo>
                      <a:pt x="1938" y="338"/>
                    </a:lnTo>
                    <a:lnTo>
                      <a:pt x="0" y="338"/>
                    </a:lnTo>
                    <a:lnTo>
                      <a:pt x="0" y="312"/>
                    </a:lnTo>
                    <a:lnTo>
                      <a:pt x="5" y="255"/>
                    </a:lnTo>
                    <a:lnTo>
                      <a:pt x="20" y="203"/>
                    </a:lnTo>
                    <a:lnTo>
                      <a:pt x="43" y="154"/>
                    </a:lnTo>
                    <a:lnTo>
                      <a:pt x="73" y="111"/>
                    </a:lnTo>
                    <a:lnTo>
                      <a:pt x="112" y="74"/>
                    </a:lnTo>
                    <a:lnTo>
                      <a:pt x="155" y="42"/>
                    </a:lnTo>
                    <a:lnTo>
                      <a:pt x="204" y="19"/>
                    </a:lnTo>
                    <a:lnTo>
                      <a:pt x="257" y="4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32" name="Freeform 71"/>
              <p:cNvSpPr/>
              <p:nvPr/>
            </p:nvSpPr>
            <p:spPr bwMode="auto">
              <a:xfrm>
                <a:off x="9966326" y="1677988"/>
                <a:ext cx="1536700" cy="268288"/>
              </a:xfrm>
              <a:custGeom>
                <a:avLst/>
                <a:gdLst>
                  <a:gd name="T0" fmla="*/ 311 w 1936"/>
                  <a:gd name="T1" fmla="*/ 0 h 338"/>
                  <a:gd name="T2" fmla="*/ 1625 w 1936"/>
                  <a:gd name="T3" fmla="*/ 0 h 338"/>
                  <a:gd name="T4" fmla="*/ 1681 w 1936"/>
                  <a:gd name="T5" fmla="*/ 4 h 338"/>
                  <a:gd name="T6" fmla="*/ 1733 w 1936"/>
                  <a:gd name="T7" fmla="*/ 19 h 338"/>
                  <a:gd name="T8" fmla="*/ 1782 w 1936"/>
                  <a:gd name="T9" fmla="*/ 42 h 338"/>
                  <a:gd name="T10" fmla="*/ 1825 w 1936"/>
                  <a:gd name="T11" fmla="*/ 74 h 338"/>
                  <a:gd name="T12" fmla="*/ 1863 w 1936"/>
                  <a:gd name="T13" fmla="*/ 111 h 338"/>
                  <a:gd name="T14" fmla="*/ 1893 w 1936"/>
                  <a:gd name="T15" fmla="*/ 154 h 338"/>
                  <a:gd name="T16" fmla="*/ 1917 w 1936"/>
                  <a:gd name="T17" fmla="*/ 203 h 338"/>
                  <a:gd name="T18" fmla="*/ 1930 w 1936"/>
                  <a:gd name="T19" fmla="*/ 255 h 338"/>
                  <a:gd name="T20" fmla="*/ 1936 w 1936"/>
                  <a:gd name="T21" fmla="*/ 312 h 338"/>
                  <a:gd name="T22" fmla="*/ 1936 w 1936"/>
                  <a:gd name="T23" fmla="*/ 338 h 338"/>
                  <a:gd name="T24" fmla="*/ 0 w 1936"/>
                  <a:gd name="T25" fmla="*/ 338 h 338"/>
                  <a:gd name="T26" fmla="*/ 0 w 1936"/>
                  <a:gd name="T27" fmla="*/ 312 h 338"/>
                  <a:gd name="T28" fmla="*/ 3 w 1936"/>
                  <a:gd name="T29" fmla="*/ 255 h 338"/>
                  <a:gd name="T30" fmla="*/ 18 w 1936"/>
                  <a:gd name="T31" fmla="*/ 203 h 338"/>
                  <a:gd name="T32" fmla="*/ 41 w 1936"/>
                  <a:gd name="T33" fmla="*/ 154 h 338"/>
                  <a:gd name="T34" fmla="*/ 73 w 1936"/>
                  <a:gd name="T35" fmla="*/ 111 h 338"/>
                  <a:gd name="T36" fmla="*/ 110 w 1936"/>
                  <a:gd name="T37" fmla="*/ 74 h 338"/>
                  <a:gd name="T38" fmla="*/ 153 w 1936"/>
                  <a:gd name="T39" fmla="*/ 42 h 338"/>
                  <a:gd name="T40" fmla="*/ 202 w 1936"/>
                  <a:gd name="T41" fmla="*/ 19 h 338"/>
                  <a:gd name="T42" fmla="*/ 255 w 1936"/>
                  <a:gd name="T43" fmla="*/ 4 h 338"/>
                  <a:gd name="T44" fmla="*/ 311 w 1936"/>
                  <a:gd name="T45" fmla="*/ 0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936" h="338">
                    <a:moveTo>
                      <a:pt x="311" y="0"/>
                    </a:moveTo>
                    <a:lnTo>
                      <a:pt x="1625" y="0"/>
                    </a:lnTo>
                    <a:lnTo>
                      <a:pt x="1681" y="4"/>
                    </a:lnTo>
                    <a:lnTo>
                      <a:pt x="1733" y="19"/>
                    </a:lnTo>
                    <a:lnTo>
                      <a:pt x="1782" y="42"/>
                    </a:lnTo>
                    <a:lnTo>
                      <a:pt x="1825" y="74"/>
                    </a:lnTo>
                    <a:lnTo>
                      <a:pt x="1863" y="111"/>
                    </a:lnTo>
                    <a:lnTo>
                      <a:pt x="1893" y="154"/>
                    </a:lnTo>
                    <a:lnTo>
                      <a:pt x="1917" y="203"/>
                    </a:lnTo>
                    <a:lnTo>
                      <a:pt x="1930" y="255"/>
                    </a:lnTo>
                    <a:lnTo>
                      <a:pt x="1936" y="312"/>
                    </a:lnTo>
                    <a:lnTo>
                      <a:pt x="1936" y="338"/>
                    </a:lnTo>
                    <a:lnTo>
                      <a:pt x="0" y="338"/>
                    </a:lnTo>
                    <a:lnTo>
                      <a:pt x="0" y="312"/>
                    </a:lnTo>
                    <a:lnTo>
                      <a:pt x="3" y="255"/>
                    </a:lnTo>
                    <a:lnTo>
                      <a:pt x="18" y="203"/>
                    </a:lnTo>
                    <a:lnTo>
                      <a:pt x="41" y="154"/>
                    </a:lnTo>
                    <a:lnTo>
                      <a:pt x="73" y="111"/>
                    </a:lnTo>
                    <a:lnTo>
                      <a:pt x="110" y="74"/>
                    </a:lnTo>
                    <a:lnTo>
                      <a:pt x="153" y="42"/>
                    </a:lnTo>
                    <a:lnTo>
                      <a:pt x="202" y="19"/>
                    </a:lnTo>
                    <a:lnTo>
                      <a:pt x="255" y="4"/>
                    </a:lnTo>
                    <a:lnTo>
                      <a:pt x="31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</p:grpSp>
        <p:grpSp>
          <p:nvGrpSpPr>
            <p:cNvPr id="27" name="Group 141"/>
            <p:cNvGrpSpPr/>
            <p:nvPr/>
          </p:nvGrpSpPr>
          <p:grpSpPr>
            <a:xfrm>
              <a:off x="7556602" y="5511723"/>
              <a:ext cx="511847" cy="436298"/>
              <a:chOff x="12072938" y="-400050"/>
              <a:chExt cx="5162550" cy="4400550"/>
            </a:xfrm>
            <a:grpFill/>
          </p:grpSpPr>
          <p:sp>
            <p:nvSpPr>
              <p:cNvPr id="226" name="Freeform 76"/>
              <p:cNvSpPr>
                <a:spLocks noEditPoints="1"/>
              </p:cNvSpPr>
              <p:nvPr/>
            </p:nvSpPr>
            <p:spPr bwMode="auto">
              <a:xfrm>
                <a:off x="12072938" y="1135062"/>
                <a:ext cx="5162550" cy="2865438"/>
              </a:xfrm>
              <a:custGeom>
                <a:avLst/>
                <a:gdLst>
                  <a:gd name="T0" fmla="*/ 1084 w 6504"/>
                  <a:gd name="T1" fmla="*/ 2305 h 3609"/>
                  <a:gd name="T2" fmla="*/ 5422 w 6504"/>
                  <a:gd name="T3" fmla="*/ 1986 h 3609"/>
                  <a:gd name="T4" fmla="*/ 5783 w 6504"/>
                  <a:gd name="T5" fmla="*/ 1432 h 3609"/>
                  <a:gd name="T6" fmla="*/ 6145 w 6504"/>
                  <a:gd name="T7" fmla="*/ 3248 h 3609"/>
                  <a:gd name="T8" fmla="*/ 5783 w 6504"/>
                  <a:gd name="T9" fmla="*/ 1432 h 3609"/>
                  <a:gd name="T10" fmla="*/ 1084 w 6504"/>
                  <a:gd name="T11" fmla="*/ 1625 h 3609"/>
                  <a:gd name="T12" fmla="*/ 1637 w 6504"/>
                  <a:gd name="T13" fmla="*/ 1542 h 3609"/>
                  <a:gd name="T14" fmla="*/ 1562 w 6504"/>
                  <a:gd name="T15" fmla="*/ 1388 h 3609"/>
                  <a:gd name="T16" fmla="*/ 1455 w 6504"/>
                  <a:gd name="T17" fmla="*/ 1256 h 3609"/>
                  <a:gd name="T18" fmla="*/ 1323 w 6504"/>
                  <a:gd name="T19" fmla="*/ 1150 h 3609"/>
                  <a:gd name="T20" fmla="*/ 1169 w 6504"/>
                  <a:gd name="T21" fmla="*/ 1073 h 3609"/>
                  <a:gd name="T22" fmla="*/ 361 w 6504"/>
                  <a:gd name="T23" fmla="*/ 361 h 3609"/>
                  <a:gd name="T24" fmla="*/ 723 w 6504"/>
                  <a:gd name="T25" fmla="*/ 3248 h 3609"/>
                  <a:gd name="T26" fmla="*/ 361 w 6504"/>
                  <a:gd name="T27" fmla="*/ 361 h 3609"/>
                  <a:gd name="T28" fmla="*/ 904 w 6504"/>
                  <a:gd name="T29" fmla="*/ 0 h 3609"/>
                  <a:gd name="T30" fmla="*/ 983 w 6504"/>
                  <a:gd name="T31" fmla="*/ 17 h 3609"/>
                  <a:gd name="T32" fmla="*/ 1045 w 6504"/>
                  <a:gd name="T33" fmla="*/ 67 h 3609"/>
                  <a:gd name="T34" fmla="*/ 1080 w 6504"/>
                  <a:gd name="T35" fmla="*/ 138 h 3609"/>
                  <a:gd name="T36" fmla="*/ 1084 w 6504"/>
                  <a:gd name="T37" fmla="*/ 682 h 3609"/>
                  <a:gd name="T38" fmla="*/ 1301 w 6504"/>
                  <a:gd name="T39" fmla="*/ 737 h 3609"/>
                  <a:gd name="T40" fmla="*/ 1497 w 6504"/>
                  <a:gd name="T41" fmla="*/ 834 h 3609"/>
                  <a:gd name="T42" fmla="*/ 1670 w 6504"/>
                  <a:gd name="T43" fmla="*/ 962 h 3609"/>
                  <a:gd name="T44" fmla="*/ 1815 w 6504"/>
                  <a:gd name="T45" fmla="*/ 1122 h 3609"/>
                  <a:gd name="T46" fmla="*/ 1929 w 6504"/>
                  <a:gd name="T47" fmla="*/ 1307 h 3609"/>
                  <a:gd name="T48" fmla="*/ 2006 w 6504"/>
                  <a:gd name="T49" fmla="*/ 1514 h 3609"/>
                  <a:gd name="T50" fmla="*/ 5422 w 6504"/>
                  <a:gd name="T51" fmla="*/ 1625 h 3609"/>
                  <a:gd name="T52" fmla="*/ 5428 w 6504"/>
                  <a:gd name="T53" fmla="*/ 1211 h 3609"/>
                  <a:gd name="T54" fmla="*/ 5462 w 6504"/>
                  <a:gd name="T55" fmla="*/ 1140 h 3609"/>
                  <a:gd name="T56" fmla="*/ 5525 w 6504"/>
                  <a:gd name="T57" fmla="*/ 1090 h 3609"/>
                  <a:gd name="T58" fmla="*/ 5604 w 6504"/>
                  <a:gd name="T59" fmla="*/ 1071 h 3609"/>
                  <a:gd name="T60" fmla="*/ 6368 w 6504"/>
                  <a:gd name="T61" fmla="*/ 1077 h 3609"/>
                  <a:gd name="T62" fmla="*/ 6439 w 6504"/>
                  <a:gd name="T63" fmla="*/ 1112 h 3609"/>
                  <a:gd name="T64" fmla="*/ 6488 w 6504"/>
                  <a:gd name="T65" fmla="*/ 1173 h 3609"/>
                  <a:gd name="T66" fmla="*/ 6504 w 6504"/>
                  <a:gd name="T67" fmla="*/ 1252 h 3609"/>
                  <a:gd name="T68" fmla="*/ 6500 w 6504"/>
                  <a:gd name="T69" fmla="*/ 3471 h 3609"/>
                  <a:gd name="T70" fmla="*/ 6465 w 6504"/>
                  <a:gd name="T71" fmla="*/ 3542 h 3609"/>
                  <a:gd name="T72" fmla="*/ 6403 w 6504"/>
                  <a:gd name="T73" fmla="*/ 3591 h 3609"/>
                  <a:gd name="T74" fmla="*/ 6324 w 6504"/>
                  <a:gd name="T75" fmla="*/ 3609 h 3609"/>
                  <a:gd name="T76" fmla="*/ 5560 w 6504"/>
                  <a:gd name="T77" fmla="*/ 3605 h 3609"/>
                  <a:gd name="T78" fmla="*/ 5489 w 6504"/>
                  <a:gd name="T79" fmla="*/ 3570 h 3609"/>
                  <a:gd name="T80" fmla="*/ 5440 w 6504"/>
                  <a:gd name="T81" fmla="*/ 3509 h 3609"/>
                  <a:gd name="T82" fmla="*/ 5422 w 6504"/>
                  <a:gd name="T83" fmla="*/ 3430 h 3609"/>
                  <a:gd name="T84" fmla="*/ 1084 w 6504"/>
                  <a:gd name="T85" fmla="*/ 2666 h 3609"/>
                  <a:gd name="T86" fmla="*/ 1078 w 6504"/>
                  <a:gd name="T87" fmla="*/ 3471 h 3609"/>
                  <a:gd name="T88" fmla="*/ 1045 w 6504"/>
                  <a:gd name="T89" fmla="*/ 3542 h 3609"/>
                  <a:gd name="T90" fmla="*/ 983 w 6504"/>
                  <a:gd name="T91" fmla="*/ 3591 h 3609"/>
                  <a:gd name="T92" fmla="*/ 902 w 6504"/>
                  <a:gd name="T93" fmla="*/ 3609 h 3609"/>
                  <a:gd name="T94" fmla="*/ 138 w 6504"/>
                  <a:gd name="T95" fmla="*/ 3605 h 3609"/>
                  <a:gd name="T96" fmla="*/ 67 w 6504"/>
                  <a:gd name="T97" fmla="*/ 3570 h 3609"/>
                  <a:gd name="T98" fmla="*/ 18 w 6504"/>
                  <a:gd name="T99" fmla="*/ 3509 h 3609"/>
                  <a:gd name="T100" fmla="*/ 0 w 6504"/>
                  <a:gd name="T101" fmla="*/ 3430 h 3609"/>
                  <a:gd name="T102" fmla="*/ 4 w 6504"/>
                  <a:gd name="T103" fmla="*/ 138 h 3609"/>
                  <a:gd name="T104" fmla="*/ 39 w 6504"/>
                  <a:gd name="T105" fmla="*/ 67 h 3609"/>
                  <a:gd name="T106" fmla="*/ 101 w 6504"/>
                  <a:gd name="T107" fmla="*/ 17 h 3609"/>
                  <a:gd name="T108" fmla="*/ 180 w 6504"/>
                  <a:gd name="T109" fmla="*/ 0 h 3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504" h="3609">
                    <a:moveTo>
                      <a:pt x="1084" y="1986"/>
                    </a:moveTo>
                    <a:lnTo>
                      <a:pt x="1084" y="2305"/>
                    </a:lnTo>
                    <a:lnTo>
                      <a:pt x="5422" y="2305"/>
                    </a:lnTo>
                    <a:lnTo>
                      <a:pt x="5422" y="1986"/>
                    </a:lnTo>
                    <a:lnTo>
                      <a:pt x="1084" y="1986"/>
                    </a:lnTo>
                    <a:close/>
                    <a:moveTo>
                      <a:pt x="5783" y="1432"/>
                    </a:moveTo>
                    <a:lnTo>
                      <a:pt x="5783" y="3248"/>
                    </a:lnTo>
                    <a:lnTo>
                      <a:pt x="6145" y="3248"/>
                    </a:lnTo>
                    <a:lnTo>
                      <a:pt x="6145" y="1432"/>
                    </a:lnTo>
                    <a:lnTo>
                      <a:pt x="5783" y="1432"/>
                    </a:lnTo>
                    <a:close/>
                    <a:moveTo>
                      <a:pt x="1084" y="1049"/>
                    </a:moveTo>
                    <a:lnTo>
                      <a:pt x="1084" y="1625"/>
                    </a:lnTo>
                    <a:lnTo>
                      <a:pt x="1663" y="1625"/>
                    </a:lnTo>
                    <a:lnTo>
                      <a:pt x="1637" y="1542"/>
                    </a:lnTo>
                    <a:lnTo>
                      <a:pt x="1603" y="1463"/>
                    </a:lnTo>
                    <a:lnTo>
                      <a:pt x="1562" y="1388"/>
                    </a:lnTo>
                    <a:lnTo>
                      <a:pt x="1513" y="1319"/>
                    </a:lnTo>
                    <a:lnTo>
                      <a:pt x="1455" y="1256"/>
                    </a:lnTo>
                    <a:lnTo>
                      <a:pt x="1392" y="1199"/>
                    </a:lnTo>
                    <a:lnTo>
                      <a:pt x="1323" y="1150"/>
                    </a:lnTo>
                    <a:lnTo>
                      <a:pt x="1248" y="1108"/>
                    </a:lnTo>
                    <a:lnTo>
                      <a:pt x="1169" y="1073"/>
                    </a:lnTo>
                    <a:lnTo>
                      <a:pt x="1084" y="1049"/>
                    </a:lnTo>
                    <a:close/>
                    <a:moveTo>
                      <a:pt x="361" y="361"/>
                    </a:moveTo>
                    <a:lnTo>
                      <a:pt x="361" y="3248"/>
                    </a:lnTo>
                    <a:lnTo>
                      <a:pt x="723" y="3248"/>
                    </a:lnTo>
                    <a:lnTo>
                      <a:pt x="723" y="361"/>
                    </a:lnTo>
                    <a:lnTo>
                      <a:pt x="361" y="361"/>
                    </a:lnTo>
                    <a:close/>
                    <a:moveTo>
                      <a:pt x="180" y="0"/>
                    </a:moveTo>
                    <a:lnTo>
                      <a:pt x="904" y="0"/>
                    </a:lnTo>
                    <a:lnTo>
                      <a:pt x="946" y="4"/>
                    </a:lnTo>
                    <a:lnTo>
                      <a:pt x="983" y="17"/>
                    </a:lnTo>
                    <a:lnTo>
                      <a:pt x="1017" y="39"/>
                    </a:lnTo>
                    <a:lnTo>
                      <a:pt x="1045" y="67"/>
                    </a:lnTo>
                    <a:lnTo>
                      <a:pt x="1066" y="100"/>
                    </a:lnTo>
                    <a:lnTo>
                      <a:pt x="1080" y="138"/>
                    </a:lnTo>
                    <a:lnTo>
                      <a:pt x="1084" y="179"/>
                    </a:lnTo>
                    <a:lnTo>
                      <a:pt x="1084" y="682"/>
                    </a:lnTo>
                    <a:lnTo>
                      <a:pt x="1195" y="704"/>
                    </a:lnTo>
                    <a:lnTo>
                      <a:pt x="1301" y="737"/>
                    </a:lnTo>
                    <a:lnTo>
                      <a:pt x="1402" y="781"/>
                    </a:lnTo>
                    <a:lnTo>
                      <a:pt x="1497" y="834"/>
                    </a:lnTo>
                    <a:lnTo>
                      <a:pt x="1586" y="893"/>
                    </a:lnTo>
                    <a:lnTo>
                      <a:pt x="1670" y="962"/>
                    </a:lnTo>
                    <a:lnTo>
                      <a:pt x="1745" y="1039"/>
                    </a:lnTo>
                    <a:lnTo>
                      <a:pt x="1815" y="1122"/>
                    </a:lnTo>
                    <a:lnTo>
                      <a:pt x="1876" y="1213"/>
                    </a:lnTo>
                    <a:lnTo>
                      <a:pt x="1929" y="1307"/>
                    </a:lnTo>
                    <a:lnTo>
                      <a:pt x="1973" y="1410"/>
                    </a:lnTo>
                    <a:lnTo>
                      <a:pt x="2006" y="1514"/>
                    </a:lnTo>
                    <a:lnTo>
                      <a:pt x="2028" y="1625"/>
                    </a:lnTo>
                    <a:lnTo>
                      <a:pt x="5422" y="1625"/>
                    </a:lnTo>
                    <a:lnTo>
                      <a:pt x="5422" y="1252"/>
                    </a:lnTo>
                    <a:lnTo>
                      <a:pt x="5428" y="1211"/>
                    </a:lnTo>
                    <a:lnTo>
                      <a:pt x="5442" y="1173"/>
                    </a:lnTo>
                    <a:lnTo>
                      <a:pt x="5462" y="1140"/>
                    </a:lnTo>
                    <a:lnTo>
                      <a:pt x="5491" y="1112"/>
                    </a:lnTo>
                    <a:lnTo>
                      <a:pt x="5525" y="1090"/>
                    </a:lnTo>
                    <a:lnTo>
                      <a:pt x="5562" y="1077"/>
                    </a:lnTo>
                    <a:lnTo>
                      <a:pt x="5604" y="1071"/>
                    </a:lnTo>
                    <a:lnTo>
                      <a:pt x="6326" y="1071"/>
                    </a:lnTo>
                    <a:lnTo>
                      <a:pt x="6368" y="1077"/>
                    </a:lnTo>
                    <a:lnTo>
                      <a:pt x="6405" y="1090"/>
                    </a:lnTo>
                    <a:lnTo>
                      <a:pt x="6439" y="1112"/>
                    </a:lnTo>
                    <a:lnTo>
                      <a:pt x="6467" y="1140"/>
                    </a:lnTo>
                    <a:lnTo>
                      <a:pt x="6488" y="1173"/>
                    </a:lnTo>
                    <a:lnTo>
                      <a:pt x="6500" y="1211"/>
                    </a:lnTo>
                    <a:lnTo>
                      <a:pt x="6504" y="1252"/>
                    </a:lnTo>
                    <a:lnTo>
                      <a:pt x="6504" y="3430"/>
                    </a:lnTo>
                    <a:lnTo>
                      <a:pt x="6500" y="3471"/>
                    </a:lnTo>
                    <a:lnTo>
                      <a:pt x="6486" y="3509"/>
                    </a:lnTo>
                    <a:lnTo>
                      <a:pt x="6465" y="3542"/>
                    </a:lnTo>
                    <a:lnTo>
                      <a:pt x="6437" y="3570"/>
                    </a:lnTo>
                    <a:lnTo>
                      <a:pt x="6403" y="3591"/>
                    </a:lnTo>
                    <a:lnTo>
                      <a:pt x="6366" y="3605"/>
                    </a:lnTo>
                    <a:lnTo>
                      <a:pt x="6324" y="3609"/>
                    </a:lnTo>
                    <a:lnTo>
                      <a:pt x="5602" y="3609"/>
                    </a:lnTo>
                    <a:lnTo>
                      <a:pt x="5560" y="3605"/>
                    </a:lnTo>
                    <a:lnTo>
                      <a:pt x="5523" y="3591"/>
                    </a:lnTo>
                    <a:lnTo>
                      <a:pt x="5489" y="3570"/>
                    </a:lnTo>
                    <a:lnTo>
                      <a:pt x="5462" y="3542"/>
                    </a:lnTo>
                    <a:lnTo>
                      <a:pt x="5440" y="3509"/>
                    </a:lnTo>
                    <a:lnTo>
                      <a:pt x="5426" y="3471"/>
                    </a:lnTo>
                    <a:lnTo>
                      <a:pt x="5422" y="3430"/>
                    </a:lnTo>
                    <a:lnTo>
                      <a:pt x="5422" y="2666"/>
                    </a:lnTo>
                    <a:lnTo>
                      <a:pt x="1084" y="2666"/>
                    </a:lnTo>
                    <a:lnTo>
                      <a:pt x="1084" y="3430"/>
                    </a:lnTo>
                    <a:lnTo>
                      <a:pt x="1078" y="3471"/>
                    </a:lnTo>
                    <a:lnTo>
                      <a:pt x="1064" y="3509"/>
                    </a:lnTo>
                    <a:lnTo>
                      <a:pt x="1045" y="3542"/>
                    </a:lnTo>
                    <a:lnTo>
                      <a:pt x="1017" y="3570"/>
                    </a:lnTo>
                    <a:lnTo>
                      <a:pt x="983" y="3591"/>
                    </a:lnTo>
                    <a:lnTo>
                      <a:pt x="944" y="3605"/>
                    </a:lnTo>
                    <a:lnTo>
                      <a:pt x="902" y="3609"/>
                    </a:lnTo>
                    <a:lnTo>
                      <a:pt x="180" y="3609"/>
                    </a:lnTo>
                    <a:lnTo>
                      <a:pt x="138" y="3605"/>
                    </a:lnTo>
                    <a:lnTo>
                      <a:pt x="101" y="3591"/>
                    </a:lnTo>
                    <a:lnTo>
                      <a:pt x="67" y="3570"/>
                    </a:lnTo>
                    <a:lnTo>
                      <a:pt x="39" y="3542"/>
                    </a:lnTo>
                    <a:lnTo>
                      <a:pt x="18" y="3509"/>
                    </a:lnTo>
                    <a:lnTo>
                      <a:pt x="4" y="3471"/>
                    </a:lnTo>
                    <a:lnTo>
                      <a:pt x="0" y="3430"/>
                    </a:lnTo>
                    <a:lnTo>
                      <a:pt x="0" y="179"/>
                    </a:lnTo>
                    <a:lnTo>
                      <a:pt x="4" y="138"/>
                    </a:lnTo>
                    <a:lnTo>
                      <a:pt x="18" y="100"/>
                    </a:lnTo>
                    <a:lnTo>
                      <a:pt x="39" y="67"/>
                    </a:lnTo>
                    <a:lnTo>
                      <a:pt x="67" y="39"/>
                    </a:lnTo>
                    <a:lnTo>
                      <a:pt x="101" y="17"/>
                    </a:lnTo>
                    <a:lnTo>
                      <a:pt x="138" y="4"/>
                    </a:lnTo>
                    <a:lnTo>
                      <a:pt x="18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27" name="Freeform 77"/>
              <p:cNvSpPr/>
              <p:nvPr/>
            </p:nvSpPr>
            <p:spPr bwMode="auto">
              <a:xfrm>
                <a:off x="13617576" y="820737"/>
                <a:ext cx="568325" cy="644525"/>
              </a:xfrm>
              <a:custGeom>
                <a:avLst/>
                <a:gdLst>
                  <a:gd name="T0" fmla="*/ 571 w 715"/>
                  <a:gd name="T1" fmla="*/ 0 h 813"/>
                  <a:gd name="T2" fmla="*/ 598 w 715"/>
                  <a:gd name="T3" fmla="*/ 154 h 813"/>
                  <a:gd name="T4" fmla="*/ 322 w 715"/>
                  <a:gd name="T5" fmla="*/ 604 h 813"/>
                  <a:gd name="T6" fmla="*/ 687 w 715"/>
                  <a:gd name="T7" fmla="*/ 541 h 813"/>
                  <a:gd name="T8" fmla="*/ 715 w 715"/>
                  <a:gd name="T9" fmla="*/ 704 h 813"/>
                  <a:gd name="T10" fmla="*/ 99 w 715"/>
                  <a:gd name="T11" fmla="*/ 813 h 813"/>
                  <a:gd name="T12" fmla="*/ 71 w 715"/>
                  <a:gd name="T13" fmla="*/ 649 h 813"/>
                  <a:gd name="T14" fmla="*/ 338 w 715"/>
                  <a:gd name="T15" fmla="*/ 209 h 813"/>
                  <a:gd name="T16" fmla="*/ 28 w 715"/>
                  <a:gd name="T17" fmla="*/ 263 h 813"/>
                  <a:gd name="T18" fmla="*/ 0 w 715"/>
                  <a:gd name="T19" fmla="*/ 101 h 813"/>
                  <a:gd name="T20" fmla="*/ 571 w 715"/>
                  <a:gd name="T21" fmla="*/ 0 h 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15" h="813">
                    <a:moveTo>
                      <a:pt x="571" y="0"/>
                    </a:moveTo>
                    <a:lnTo>
                      <a:pt x="598" y="154"/>
                    </a:lnTo>
                    <a:lnTo>
                      <a:pt x="322" y="604"/>
                    </a:lnTo>
                    <a:lnTo>
                      <a:pt x="687" y="541"/>
                    </a:lnTo>
                    <a:lnTo>
                      <a:pt x="715" y="704"/>
                    </a:lnTo>
                    <a:lnTo>
                      <a:pt x="99" y="813"/>
                    </a:lnTo>
                    <a:lnTo>
                      <a:pt x="71" y="649"/>
                    </a:lnTo>
                    <a:lnTo>
                      <a:pt x="338" y="209"/>
                    </a:lnTo>
                    <a:lnTo>
                      <a:pt x="28" y="263"/>
                    </a:lnTo>
                    <a:lnTo>
                      <a:pt x="0" y="101"/>
                    </a:lnTo>
                    <a:lnTo>
                      <a:pt x="57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28" name="Freeform 78"/>
              <p:cNvSpPr/>
              <p:nvPr/>
            </p:nvSpPr>
            <p:spPr bwMode="auto">
              <a:xfrm>
                <a:off x="14317663" y="-400050"/>
                <a:ext cx="830263" cy="923925"/>
              </a:xfrm>
              <a:custGeom>
                <a:avLst/>
                <a:gdLst>
                  <a:gd name="T0" fmla="*/ 246 w 1046"/>
                  <a:gd name="T1" fmla="*/ 0 h 1163"/>
                  <a:gd name="T2" fmla="*/ 1046 w 1046"/>
                  <a:gd name="T3" fmla="*/ 171 h 1163"/>
                  <a:gd name="T4" fmla="*/ 999 w 1046"/>
                  <a:gd name="T5" fmla="*/ 386 h 1163"/>
                  <a:gd name="T6" fmla="*/ 400 w 1046"/>
                  <a:gd name="T7" fmla="*/ 826 h 1163"/>
                  <a:gd name="T8" fmla="*/ 908 w 1046"/>
                  <a:gd name="T9" fmla="*/ 935 h 1163"/>
                  <a:gd name="T10" fmla="*/ 858 w 1046"/>
                  <a:gd name="T11" fmla="*/ 1163 h 1163"/>
                  <a:gd name="T12" fmla="*/ 0 w 1046"/>
                  <a:gd name="T13" fmla="*/ 980 h 1163"/>
                  <a:gd name="T14" fmla="*/ 49 w 1046"/>
                  <a:gd name="T15" fmla="*/ 753 h 1163"/>
                  <a:gd name="T16" fmla="*/ 629 w 1046"/>
                  <a:gd name="T17" fmla="*/ 319 h 1163"/>
                  <a:gd name="T18" fmla="*/ 199 w 1046"/>
                  <a:gd name="T19" fmla="*/ 228 h 1163"/>
                  <a:gd name="T20" fmla="*/ 246 w 1046"/>
                  <a:gd name="T21" fmla="*/ 0 h 1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46" h="1163">
                    <a:moveTo>
                      <a:pt x="246" y="0"/>
                    </a:moveTo>
                    <a:lnTo>
                      <a:pt x="1046" y="171"/>
                    </a:lnTo>
                    <a:lnTo>
                      <a:pt x="999" y="386"/>
                    </a:lnTo>
                    <a:lnTo>
                      <a:pt x="400" y="826"/>
                    </a:lnTo>
                    <a:lnTo>
                      <a:pt x="908" y="935"/>
                    </a:lnTo>
                    <a:lnTo>
                      <a:pt x="858" y="1163"/>
                    </a:lnTo>
                    <a:lnTo>
                      <a:pt x="0" y="980"/>
                    </a:lnTo>
                    <a:lnTo>
                      <a:pt x="49" y="753"/>
                    </a:lnTo>
                    <a:lnTo>
                      <a:pt x="629" y="319"/>
                    </a:lnTo>
                    <a:lnTo>
                      <a:pt x="199" y="228"/>
                    </a:lnTo>
                    <a:lnTo>
                      <a:pt x="24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</p:grpSp>
        <p:sp>
          <p:nvSpPr>
            <p:cNvPr id="28" name="Freeform 83"/>
            <p:cNvSpPr>
              <a:spLocks noEditPoints="1"/>
            </p:cNvSpPr>
            <p:nvPr/>
          </p:nvSpPr>
          <p:spPr bwMode="auto">
            <a:xfrm>
              <a:off x="6469768" y="2093148"/>
              <a:ext cx="369113" cy="374084"/>
            </a:xfrm>
            <a:custGeom>
              <a:avLst/>
              <a:gdLst>
                <a:gd name="T0" fmla="*/ 4625 w 5346"/>
                <a:gd name="T1" fmla="*/ 4527 h 5418"/>
                <a:gd name="T2" fmla="*/ 4730 w 5346"/>
                <a:gd name="T3" fmla="*/ 4555 h 5418"/>
                <a:gd name="T4" fmla="*/ 4808 w 5346"/>
                <a:gd name="T5" fmla="*/ 4476 h 5418"/>
                <a:gd name="T6" fmla="*/ 4780 w 5346"/>
                <a:gd name="T7" fmla="*/ 4371 h 5418"/>
                <a:gd name="T8" fmla="*/ 981 w 5346"/>
                <a:gd name="T9" fmla="*/ 654 h 5418"/>
                <a:gd name="T10" fmla="*/ 771 w 5346"/>
                <a:gd name="T11" fmla="*/ 774 h 5418"/>
                <a:gd name="T12" fmla="*/ 651 w 5346"/>
                <a:gd name="T13" fmla="*/ 982 h 5418"/>
                <a:gd name="T14" fmla="*/ 651 w 5346"/>
                <a:gd name="T15" fmla="*/ 1215 h 5418"/>
                <a:gd name="T16" fmla="*/ 771 w 5346"/>
                <a:gd name="T17" fmla="*/ 1424 h 5418"/>
                <a:gd name="T18" fmla="*/ 981 w 5346"/>
                <a:gd name="T19" fmla="*/ 1545 h 5418"/>
                <a:gd name="T20" fmla="*/ 1214 w 5346"/>
                <a:gd name="T21" fmla="*/ 1545 h 5418"/>
                <a:gd name="T22" fmla="*/ 1422 w 5346"/>
                <a:gd name="T23" fmla="*/ 1424 h 5418"/>
                <a:gd name="T24" fmla="*/ 1542 w 5346"/>
                <a:gd name="T25" fmla="*/ 1215 h 5418"/>
                <a:gd name="T26" fmla="*/ 1542 w 5346"/>
                <a:gd name="T27" fmla="*/ 982 h 5418"/>
                <a:gd name="T28" fmla="*/ 1422 w 5346"/>
                <a:gd name="T29" fmla="*/ 774 h 5418"/>
                <a:gd name="T30" fmla="*/ 1214 w 5346"/>
                <a:gd name="T31" fmla="*/ 654 h 5418"/>
                <a:gd name="T32" fmla="*/ 1617 w 5346"/>
                <a:gd name="T33" fmla="*/ 0 h 5418"/>
                <a:gd name="T34" fmla="*/ 2075 w 5346"/>
                <a:gd name="T35" fmla="*/ 66 h 5418"/>
                <a:gd name="T36" fmla="*/ 2491 w 5346"/>
                <a:gd name="T37" fmla="*/ 256 h 5418"/>
                <a:gd name="T38" fmla="*/ 2840 w 5346"/>
                <a:gd name="T39" fmla="*/ 560 h 5418"/>
                <a:gd name="T40" fmla="*/ 3090 w 5346"/>
                <a:gd name="T41" fmla="*/ 948 h 5418"/>
                <a:gd name="T42" fmla="*/ 3218 w 5346"/>
                <a:gd name="T43" fmla="*/ 1388 h 5418"/>
                <a:gd name="T44" fmla="*/ 3221 w 5346"/>
                <a:gd name="T45" fmla="*/ 1839 h 5418"/>
                <a:gd name="T46" fmla="*/ 3106 w 5346"/>
                <a:gd name="T47" fmla="*/ 2253 h 5418"/>
                <a:gd name="T48" fmla="*/ 5281 w 5346"/>
                <a:gd name="T49" fmla="*/ 4478 h 5418"/>
                <a:gd name="T50" fmla="*/ 5323 w 5346"/>
                <a:gd name="T51" fmla="*/ 5287 h 5418"/>
                <a:gd name="T52" fmla="*/ 5217 w 5346"/>
                <a:gd name="T53" fmla="*/ 5353 h 5418"/>
                <a:gd name="T54" fmla="*/ 4544 w 5346"/>
                <a:gd name="T55" fmla="*/ 5400 h 5418"/>
                <a:gd name="T56" fmla="*/ 4470 w 5346"/>
                <a:gd name="T57" fmla="*/ 5299 h 5418"/>
                <a:gd name="T58" fmla="*/ 4067 w 5346"/>
                <a:gd name="T59" fmla="*/ 4895 h 5418"/>
                <a:gd name="T60" fmla="*/ 3972 w 5346"/>
                <a:gd name="T61" fmla="*/ 4831 h 5418"/>
                <a:gd name="T62" fmla="*/ 3962 w 5346"/>
                <a:gd name="T63" fmla="*/ 4363 h 5418"/>
                <a:gd name="T64" fmla="*/ 3493 w 5346"/>
                <a:gd name="T65" fmla="*/ 4353 h 5418"/>
                <a:gd name="T66" fmla="*/ 3431 w 5346"/>
                <a:gd name="T67" fmla="*/ 4256 h 5418"/>
                <a:gd name="T68" fmla="*/ 3029 w 5346"/>
                <a:gd name="T69" fmla="*/ 3854 h 5418"/>
                <a:gd name="T70" fmla="*/ 2250 w 5346"/>
                <a:gd name="T71" fmla="*/ 3112 h 5418"/>
                <a:gd name="T72" fmla="*/ 1748 w 5346"/>
                <a:gd name="T73" fmla="*/ 3235 h 5418"/>
                <a:gd name="T74" fmla="*/ 1271 w 5346"/>
                <a:gd name="T75" fmla="*/ 3204 h 5418"/>
                <a:gd name="T76" fmla="*/ 843 w 5346"/>
                <a:gd name="T77" fmla="*/ 3043 h 5418"/>
                <a:gd name="T78" fmla="*/ 474 w 5346"/>
                <a:gd name="T79" fmla="*/ 2765 h 5418"/>
                <a:gd name="T80" fmla="*/ 192 w 5346"/>
                <a:gd name="T81" fmla="*/ 2386 h 5418"/>
                <a:gd name="T82" fmla="*/ 35 w 5346"/>
                <a:gd name="T83" fmla="*/ 1957 h 5418"/>
                <a:gd name="T84" fmla="*/ 3 w 5346"/>
                <a:gd name="T85" fmla="*/ 1508 h 5418"/>
                <a:gd name="T86" fmla="*/ 99 w 5346"/>
                <a:gd name="T87" fmla="*/ 1064 h 5418"/>
                <a:gd name="T88" fmla="*/ 317 w 5346"/>
                <a:gd name="T89" fmla="*/ 655 h 5418"/>
                <a:gd name="T90" fmla="*/ 650 w 5346"/>
                <a:gd name="T91" fmla="*/ 322 h 5418"/>
                <a:gd name="T92" fmla="*/ 1051 w 5346"/>
                <a:gd name="T93" fmla="*/ 102 h 5418"/>
                <a:gd name="T94" fmla="*/ 1501 w 5346"/>
                <a:gd name="T95" fmla="*/ 5 h 5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346" h="5418">
                  <a:moveTo>
                    <a:pt x="2949" y="2539"/>
                  </a:moveTo>
                  <a:lnTo>
                    <a:pt x="2883" y="2626"/>
                  </a:lnTo>
                  <a:lnTo>
                    <a:pt x="2811" y="2711"/>
                  </a:lnTo>
                  <a:lnTo>
                    <a:pt x="4625" y="4527"/>
                  </a:lnTo>
                  <a:lnTo>
                    <a:pt x="4648" y="4545"/>
                  </a:lnTo>
                  <a:lnTo>
                    <a:pt x="4674" y="4555"/>
                  </a:lnTo>
                  <a:lnTo>
                    <a:pt x="4702" y="4558"/>
                  </a:lnTo>
                  <a:lnTo>
                    <a:pt x="4730" y="4555"/>
                  </a:lnTo>
                  <a:lnTo>
                    <a:pt x="4757" y="4545"/>
                  </a:lnTo>
                  <a:lnTo>
                    <a:pt x="4780" y="4527"/>
                  </a:lnTo>
                  <a:lnTo>
                    <a:pt x="4798" y="4502"/>
                  </a:lnTo>
                  <a:lnTo>
                    <a:pt x="4808" y="4476"/>
                  </a:lnTo>
                  <a:lnTo>
                    <a:pt x="4812" y="4448"/>
                  </a:lnTo>
                  <a:lnTo>
                    <a:pt x="4808" y="4420"/>
                  </a:lnTo>
                  <a:lnTo>
                    <a:pt x="4798" y="4394"/>
                  </a:lnTo>
                  <a:lnTo>
                    <a:pt x="4780" y="4371"/>
                  </a:lnTo>
                  <a:lnTo>
                    <a:pt x="2949" y="2539"/>
                  </a:lnTo>
                  <a:close/>
                  <a:moveTo>
                    <a:pt x="1097" y="639"/>
                  </a:moveTo>
                  <a:lnTo>
                    <a:pt x="1038" y="642"/>
                  </a:lnTo>
                  <a:lnTo>
                    <a:pt x="981" y="654"/>
                  </a:lnTo>
                  <a:lnTo>
                    <a:pt x="923" y="672"/>
                  </a:lnTo>
                  <a:lnTo>
                    <a:pt x="869" y="698"/>
                  </a:lnTo>
                  <a:lnTo>
                    <a:pt x="818" y="733"/>
                  </a:lnTo>
                  <a:lnTo>
                    <a:pt x="771" y="774"/>
                  </a:lnTo>
                  <a:lnTo>
                    <a:pt x="730" y="821"/>
                  </a:lnTo>
                  <a:lnTo>
                    <a:pt x="697" y="872"/>
                  </a:lnTo>
                  <a:lnTo>
                    <a:pt x="671" y="926"/>
                  </a:lnTo>
                  <a:lnTo>
                    <a:pt x="651" y="982"/>
                  </a:lnTo>
                  <a:lnTo>
                    <a:pt x="640" y="1040"/>
                  </a:lnTo>
                  <a:lnTo>
                    <a:pt x="636" y="1099"/>
                  </a:lnTo>
                  <a:lnTo>
                    <a:pt x="640" y="1158"/>
                  </a:lnTo>
                  <a:lnTo>
                    <a:pt x="651" y="1215"/>
                  </a:lnTo>
                  <a:lnTo>
                    <a:pt x="671" y="1273"/>
                  </a:lnTo>
                  <a:lnTo>
                    <a:pt x="697" y="1327"/>
                  </a:lnTo>
                  <a:lnTo>
                    <a:pt x="730" y="1378"/>
                  </a:lnTo>
                  <a:lnTo>
                    <a:pt x="771" y="1424"/>
                  </a:lnTo>
                  <a:lnTo>
                    <a:pt x="818" y="1467"/>
                  </a:lnTo>
                  <a:lnTo>
                    <a:pt x="869" y="1499"/>
                  </a:lnTo>
                  <a:lnTo>
                    <a:pt x="923" y="1526"/>
                  </a:lnTo>
                  <a:lnTo>
                    <a:pt x="981" y="1545"/>
                  </a:lnTo>
                  <a:lnTo>
                    <a:pt x="1038" y="1555"/>
                  </a:lnTo>
                  <a:lnTo>
                    <a:pt x="1097" y="1560"/>
                  </a:lnTo>
                  <a:lnTo>
                    <a:pt x="1155" y="1555"/>
                  </a:lnTo>
                  <a:lnTo>
                    <a:pt x="1214" y="1545"/>
                  </a:lnTo>
                  <a:lnTo>
                    <a:pt x="1269" y="1526"/>
                  </a:lnTo>
                  <a:lnTo>
                    <a:pt x="1324" y="1499"/>
                  </a:lnTo>
                  <a:lnTo>
                    <a:pt x="1374" y="1467"/>
                  </a:lnTo>
                  <a:lnTo>
                    <a:pt x="1422" y="1424"/>
                  </a:lnTo>
                  <a:lnTo>
                    <a:pt x="1463" y="1378"/>
                  </a:lnTo>
                  <a:lnTo>
                    <a:pt x="1497" y="1327"/>
                  </a:lnTo>
                  <a:lnTo>
                    <a:pt x="1524" y="1273"/>
                  </a:lnTo>
                  <a:lnTo>
                    <a:pt x="1542" y="1215"/>
                  </a:lnTo>
                  <a:lnTo>
                    <a:pt x="1553" y="1158"/>
                  </a:lnTo>
                  <a:lnTo>
                    <a:pt x="1556" y="1099"/>
                  </a:lnTo>
                  <a:lnTo>
                    <a:pt x="1553" y="1040"/>
                  </a:lnTo>
                  <a:lnTo>
                    <a:pt x="1542" y="982"/>
                  </a:lnTo>
                  <a:lnTo>
                    <a:pt x="1524" y="926"/>
                  </a:lnTo>
                  <a:lnTo>
                    <a:pt x="1497" y="872"/>
                  </a:lnTo>
                  <a:lnTo>
                    <a:pt x="1463" y="821"/>
                  </a:lnTo>
                  <a:lnTo>
                    <a:pt x="1422" y="774"/>
                  </a:lnTo>
                  <a:lnTo>
                    <a:pt x="1374" y="733"/>
                  </a:lnTo>
                  <a:lnTo>
                    <a:pt x="1324" y="698"/>
                  </a:lnTo>
                  <a:lnTo>
                    <a:pt x="1269" y="672"/>
                  </a:lnTo>
                  <a:lnTo>
                    <a:pt x="1214" y="654"/>
                  </a:lnTo>
                  <a:lnTo>
                    <a:pt x="1155" y="642"/>
                  </a:lnTo>
                  <a:lnTo>
                    <a:pt x="1097" y="639"/>
                  </a:lnTo>
                  <a:close/>
                  <a:moveTo>
                    <a:pt x="1617" y="0"/>
                  </a:moveTo>
                  <a:lnTo>
                    <a:pt x="1617" y="0"/>
                  </a:lnTo>
                  <a:lnTo>
                    <a:pt x="1735" y="5"/>
                  </a:lnTo>
                  <a:lnTo>
                    <a:pt x="1850" y="17"/>
                  </a:lnTo>
                  <a:lnTo>
                    <a:pt x="1963" y="38"/>
                  </a:lnTo>
                  <a:lnTo>
                    <a:pt x="2075" y="66"/>
                  </a:lnTo>
                  <a:lnTo>
                    <a:pt x="2185" y="102"/>
                  </a:lnTo>
                  <a:lnTo>
                    <a:pt x="2289" y="146"/>
                  </a:lnTo>
                  <a:lnTo>
                    <a:pt x="2391" y="197"/>
                  </a:lnTo>
                  <a:lnTo>
                    <a:pt x="2491" y="256"/>
                  </a:lnTo>
                  <a:lnTo>
                    <a:pt x="2585" y="322"/>
                  </a:lnTo>
                  <a:lnTo>
                    <a:pt x="2675" y="394"/>
                  </a:lnTo>
                  <a:lnTo>
                    <a:pt x="2762" y="475"/>
                  </a:lnTo>
                  <a:lnTo>
                    <a:pt x="2840" y="560"/>
                  </a:lnTo>
                  <a:lnTo>
                    <a:pt x="2914" y="651"/>
                  </a:lnTo>
                  <a:lnTo>
                    <a:pt x="2980" y="746"/>
                  </a:lnTo>
                  <a:lnTo>
                    <a:pt x="3039" y="844"/>
                  </a:lnTo>
                  <a:lnTo>
                    <a:pt x="3090" y="948"/>
                  </a:lnTo>
                  <a:lnTo>
                    <a:pt x="3134" y="1053"/>
                  </a:lnTo>
                  <a:lnTo>
                    <a:pt x="3170" y="1163"/>
                  </a:lnTo>
                  <a:lnTo>
                    <a:pt x="3198" y="1273"/>
                  </a:lnTo>
                  <a:lnTo>
                    <a:pt x="3218" y="1388"/>
                  </a:lnTo>
                  <a:lnTo>
                    <a:pt x="3231" y="1503"/>
                  </a:lnTo>
                  <a:lnTo>
                    <a:pt x="3236" y="1621"/>
                  </a:lnTo>
                  <a:lnTo>
                    <a:pt x="3231" y="1731"/>
                  </a:lnTo>
                  <a:lnTo>
                    <a:pt x="3221" y="1839"/>
                  </a:lnTo>
                  <a:lnTo>
                    <a:pt x="3203" y="1946"/>
                  </a:lnTo>
                  <a:lnTo>
                    <a:pt x="3177" y="2051"/>
                  </a:lnTo>
                  <a:lnTo>
                    <a:pt x="3145" y="2153"/>
                  </a:lnTo>
                  <a:lnTo>
                    <a:pt x="3106" y="2253"/>
                  </a:lnTo>
                  <a:lnTo>
                    <a:pt x="5238" y="4387"/>
                  </a:lnTo>
                  <a:lnTo>
                    <a:pt x="5259" y="4414"/>
                  </a:lnTo>
                  <a:lnTo>
                    <a:pt x="5274" y="4445"/>
                  </a:lnTo>
                  <a:lnTo>
                    <a:pt x="5281" y="4478"/>
                  </a:lnTo>
                  <a:lnTo>
                    <a:pt x="5346" y="5193"/>
                  </a:lnTo>
                  <a:lnTo>
                    <a:pt x="5345" y="5228"/>
                  </a:lnTo>
                  <a:lnTo>
                    <a:pt x="5336" y="5259"/>
                  </a:lnTo>
                  <a:lnTo>
                    <a:pt x="5323" y="5287"/>
                  </a:lnTo>
                  <a:lnTo>
                    <a:pt x="5302" y="5312"/>
                  </a:lnTo>
                  <a:lnTo>
                    <a:pt x="5277" y="5331"/>
                  </a:lnTo>
                  <a:lnTo>
                    <a:pt x="5248" y="5344"/>
                  </a:lnTo>
                  <a:lnTo>
                    <a:pt x="5217" y="5353"/>
                  </a:lnTo>
                  <a:lnTo>
                    <a:pt x="4630" y="5418"/>
                  </a:lnTo>
                  <a:lnTo>
                    <a:pt x="4615" y="5418"/>
                  </a:lnTo>
                  <a:lnTo>
                    <a:pt x="4579" y="5413"/>
                  </a:lnTo>
                  <a:lnTo>
                    <a:pt x="4544" y="5400"/>
                  </a:lnTo>
                  <a:lnTo>
                    <a:pt x="4515" y="5379"/>
                  </a:lnTo>
                  <a:lnTo>
                    <a:pt x="4493" y="5356"/>
                  </a:lnTo>
                  <a:lnTo>
                    <a:pt x="4479" y="5328"/>
                  </a:lnTo>
                  <a:lnTo>
                    <a:pt x="4470" y="5299"/>
                  </a:lnTo>
                  <a:lnTo>
                    <a:pt x="4469" y="5267"/>
                  </a:lnTo>
                  <a:lnTo>
                    <a:pt x="4482" y="4885"/>
                  </a:lnTo>
                  <a:lnTo>
                    <a:pt x="4100" y="4898"/>
                  </a:lnTo>
                  <a:lnTo>
                    <a:pt x="4067" y="4895"/>
                  </a:lnTo>
                  <a:lnTo>
                    <a:pt x="4039" y="4888"/>
                  </a:lnTo>
                  <a:lnTo>
                    <a:pt x="4013" y="4873"/>
                  </a:lnTo>
                  <a:lnTo>
                    <a:pt x="3990" y="4855"/>
                  </a:lnTo>
                  <a:lnTo>
                    <a:pt x="3972" y="4831"/>
                  </a:lnTo>
                  <a:lnTo>
                    <a:pt x="3959" y="4804"/>
                  </a:lnTo>
                  <a:lnTo>
                    <a:pt x="3951" y="4776"/>
                  </a:lnTo>
                  <a:lnTo>
                    <a:pt x="3947" y="4745"/>
                  </a:lnTo>
                  <a:lnTo>
                    <a:pt x="3962" y="4363"/>
                  </a:lnTo>
                  <a:lnTo>
                    <a:pt x="3578" y="4376"/>
                  </a:lnTo>
                  <a:lnTo>
                    <a:pt x="3549" y="4374"/>
                  </a:lnTo>
                  <a:lnTo>
                    <a:pt x="3519" y="4366"/>
                  </a:lnTo>
                  <a:lnTo>
                    <a:pt x="3493" y="4353"/>
                  </a:lnTo>
                  <a:lnTo>
                    <a:pt x="3470" y="4333"/>
                  </a:lnTo>
                  <a:lnTo>
                    <a:pt x="3452" y="4310"/>
                  </a:lnTo>
                  <a:lnTo>
                    <a:pt x="3437" y="4284"/>
                  </a:lnTo>
                  <a:lnTo>
                    <a:pt x="3431" y="4256"/>
                  </a:lnTo>
                  <a:lnTo>
                    <a:pt x="3428" y="4225"/>
                  </a:lnTo>
                  <a:lnTo>
                    <a:pt x="3441" y="3842"/>
                  </a:lnTo>
                  <a:lnTo>
                    <a:pt x="3059" y="3855"/>
                  </a:lnTo>
                  <a:lnTo>
                    <a:pt x="3029" y="3854"/>
                  </a:lnTo>
                  <a:lnTo>
                    <a:pt x="3000" y="3845"/>
                  </a:lnTo>
                  <a:lnTo>
                    <a:pt x="2973" y="3832"/>
                  </a:lnTo>
                  <a:lnTo>
                    <a:pt x="2950" y="3813"/>
                  </a:lnTo>
                  <a:lnTo>
                    <a:pt x="2250" y="3112"/>
                  </a:lnTo>
                  <a:lnTo>
                    <a:pt x="2129" y="3158"/>
                  </a:lnTo>
                  <a:lnTo>
                    <a:pt x="2006" y="3194"/>
                  </a:lnTo>
                  <a:lnTo>
                    <a:pt x="1878" y="3220"/>
                  </a:lnTo>
                  <a:lnTo>
                    <a:pt x="1748" y="3235"/>
                  </a:lnTo>
                  <a:lnTo>
                    <a:pt x="1617" y="3240"/>
                  </a:lnTo>
                  <a:lnTo>
                    <a:pt x="1501" y="3236"/>
                  </a:lnTo>
                  <a:lnTo>
                    <a:pt x="1384" y="3223"/>
                  </a:lnTo>
                  <a:lnTo>
                    <a:pt x="1271" y="3204"/>
                  </a:lnTo>
                  <a:lnTo>
                    <a:pt x="1160" y="3176"/>
                  </a:lnTo>
                  <a:lnTo>
                    <a:pt x="1051" y="3138"/>
                  </a:lnTo>
                  <a:lnTo>
                    <a:pt x="945" y="3095"/>
                  </a:lnTo>
                  <a:lnTo>
                    <a:pt x="843" y="3043"/>
                  </a:lnTo>
                  <a:lnTo>
                    <a:pt x="745" y="2985"/>
                  </a:lnTo>
                  <a:lnTo>
                    <a:pt x="650" y="2918"/>
                  </a:lnTo>
                  <a:lnTo>
                    <a:pt x="559" y="2846"/>
                  </a:lnTo>
                  <a:lnTo>
                    <a:pt x="474" y="2765"/>
                  </a:lnTo>
                  <a:lnTo>
                    <a:pt x="390" y="2677"/>
                  </a:lnTo>
                  <a:lnTo>
                    <a:pt x="317" y="2585"/>
                  </a:lnTo>
                  <a:lnTo>
                    <a:pt x="251" y="2486"/>
                  </a:lnTo>
                  <a:lnTo>
                    <a:pt x="192" y="2386"/>
                  </a:lnTo>
                  <a:lnTo>
                    <a:pt x="141" y="2282"/>
                  </a:lnTo>
                  <a:lnTo>
                    <a:pt x="97" y="2176"/>
                  </a:lnTo>
                  <a:lnTo>
                    <a:pt x="63" y="2067"/>
                  </a:lnTo>
                  <a:lnTo>
                    <a:pt x="35" y="1957"/>
                  </a:lnTo>
                  <a:lnTo>
                    <a:pt x="15" y="1846"/>
                  </a:lnTo>
                  <a:lnTo>
                    <a:pt x="3" y="1732"/>
                  </a:lnTo>
                  <a:lnTo>
                    <a:pt x="0" y="1619"/>
                  </a:lnTo>
                  <a:lnTo>
                    <a:pt x="3" y="1508"/>
                  </a:lnTo>
                  <a:lnTo>
                    <a:pt x="15" y="1394"/>
                  </a:lnTo>
                  <a:lnTo>
                    <a:pt x="35" y="1283"/>
                  </a:lnTo>
                  <a:lnTo>
                    <a:pt x="63" y="1173"/>
                  </a:lnTo>
                  <a:lnTo>
                    <a:pt x="99" y="1064"/>
                  </a:lnTo>
                  <a:lnTo>
                    <a:pt x="141" y="958"/>
                  </a:lnTo>
                  <a:lnTo>
                    <a:pt x="192" y="854"/>
                  </a:lnTo>
                  <a:lnTo>
                    <a:pt x="251" y="754"/>
                  </a:lnTo>
                  <a:lnTo>
                    <a:pt x="317" y="655"/>
                  </a:lnTo>
                  <a:lnTo>
                    <a:pt x="390" y="564"/>
                  </a:lnTo>
                  <a:lnTo>
                    <a:pt x="474" y="475"/>
                  </a:lnTo>
                  <a:lnTo>
                    <a:pt x="559" y="394"/>
                  </a:lnTo>
                  <a:lnTo>
                    <a:pt x="650" y="322"/>
                  </a:lnTo>
                  <a:lnTo>
                    <a:pt x="745" y="256"/>
                  </a:lnTo>
                  <a:lnTo>
                    <a:pt x="843" y="197"/>
                  </a:lnTo>
                  <a:lnTo>
                    <a:pt x="945" y="146"/>
                  </a:lnTo>
                  <a:lnTo>
                    <a:pt x="1051" y="102"/>
                  </a:lnTo>
                  <a:lnTo>
                    <a:pt x="1160" y="66"/>
                  </a:lnTo>
                  <a:lnTo>
                    <a:pt x="1271" y="38"/>
                  </a:lnTo>
                  <a:lnTo>
                    <a:pt x="1384" y="17"/>
                  </a:lnTo>
                  <a:lnTo>
                    <a:pt x="1501" y="5"/>
                  </a:lnTo>
                  <a:lnTo>
                    <a:pt x="16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29" name="Freeform 83"/>
            <p:cNvSpPr>
              <a:spLocks noEditPoints="1"/>
            </p:cNvSpPr>
            <p:nvPr/>
          </p:nvSpPr>
          <p:spPr bwMode="auto">
            <a:xfrm flipH="1">
              <a:off x="5317381" y="3827122"/>
              <a:ext cx="289419" cy="293317"/>
            </a:xfrm>
            <a:custGeom>
              <a:avLst/>
              <a:gdLst>
                <a:gd name="T0" fmla="*/ 4625 w 5346"/>
                <a:gd name="T1" fmla="*/ 4527 h 5418"/>
                <a:gd name="T2" fmla="*/ 4730 w 5346"/>
                <a:gd name="T3" fmla="*/ 4555 h 5418"/>
                <a:gd name="T4" fmla="*/ 4808 w 5346"/>
                <a:gd name="T5" fmla="*/ 4476 h 5418"/>
                <a:gd name="T6" fmla="*/ 4780 w 5346"/>
                <a:gd name="T7" fmla="*/ 4371 h 5418"/>
                <a:gd name="T8" fmla="*/ 981 w 5346"/>
                <a:gd name="T9" fmla="*/ 654 h 5418"/>
                <a:gd name="T10" fmla="*/ 771 w 5346"/>
                <a:gd name="T11" fmla="*/ 774 h 5418"/>
                <a:gd name="T12" fmla="*/ 651 w 5346"/>
                <a:gd name="T13" fmla="*/ 982 h 5418"/>
                <a:gd name="T14" fmla="*/ 651 w 5346"/>
                <a:gd name="T15" fmla="*/ 1215 h 5418"/>
                <a:gd name="T16" fmla="*/ 771 w 5346"/>
                <a:gd name="T17" fmla="*/ 1424 h 5418"/>
                <a:gd name="T18" fmla="*/ 981 w 5346"/>
                <a:gd name="T19" fmla="*/ 1545 h 5418"/>
                <a:gd name="T20" fmla="*/ 1214 w 5346"/>
                <a:gd name="T21" fmla="*/ 1545 h 5418"/>
                <a:gd name="T22" fmla="*/ 1422 w 5346"/>
                <a:gd name="T23" fmla="*/ 1424 h 5418"/>
                <a:gd name="T24" fmla="*/ 1542 w 5346"/>
                <a:gd name="T25" fmla="*/ 1215 h 5418"/>
                <a:gd name="T26" fmla="*/ 1542 w 5346"/>
                <a:gd name="T27" fmla="*/ 982 h 5418"/>
                <a:gd name="T28" fmla="*/ 1422 w 5346"/>
                <a:gd name="T29" fmla="*/ 774 h 5418"/>
                <a:gd name="T30" fmla="*/ 1214 w 5346"/>
                <a:gd name="T31" fmla="*/ 654 h 5418"/>
                <a:gd name="T32" fmla="*/ 1617 w 5346"/>
                <a:gd name="T33" fmla="*/ 0 h 5418"/>
                <a:gd name="T34" fmla="*/ 2075 w 5346"/>
                <a:gd name="T35" fmla="*/ 66 h 5418"/>
                <a:gd name="T36" fmla="*/ 2491 w 5346"/>
                <a:gd name="T37" fmla="*/ 256 h 5418"/>
                <a:gd name="T38" fmla="*/ 2840 w 5346"/>
                <a:gd name="T39" fmla="*/ 560 h 5418"/>
                <a:gd name="T40" fmla="*/ 3090 w 5346"/>
                <a:gd name="T41" fmla="*/ 948 h 5418"/>
                <a:gd name="T42" fmla="*/ 3218 w 5346"/>
                <a:gd name="T43" fmla="*/ 1388 h 5418"/>
                <a:gd name="T44" fmla="*/ 3221 w 5346"/>
                <a:gd name="T45" fmla="*/ 1839 h 5418"/>
                <a:gd name="T46" fmla="*/ 3106 w 5346"/>
                <a:gd name="T47" fmla="*/ 2253 h 5418"/>
                <a:gd name="T48" fmla="*/ 5281 w 5346"/>
                <a:gd name="T49" fmla="*/ 4478 h 5418"/>
                <a:gd name="T50" fmla="*/ 5323 w 5346"/>
                <a:gd name="T51" fmla="*/ 5287 h 5418"/>
                <a:gd name="T52" fmla="*/ 5217 w 5346"/>
                <a:gd name="T53" fmla="*/ 5353 h 5418"/>
                <a:gd name="T54" fmla="*/ 4544 w 5346"/>
                <a:gd name="T55" fmla="*/ 5400 h 5418"/>
                <a:gd name="T56" fmla="*/ 4470 w 5346"/>
                <a:gd name="T57" fmla="*/ 5299 h 5418"/>
                <a:gd name="T58" fmla="*/ 4067 w 5346"/>
                <a:gd name="T59" fmla="*/ 4895 h 5418"/>
                <a:gd name="T60" fmla="*/ 3972 w 5346"/>
                <a:gd name="T61" fmla="*/ 4831 h 5418"/>
                <a:gd name="T62" fmla="*/ 3962 w 5346"/>
                <a:gd name="T63" fmla="*/ 4363 h 5418"/>
                <a:gd name="T64" fmla="*/ 3493 w 5346"/>
                <a:gd name="T65" fmla="*/ 4353 h 5418"/>
                <a:gd name="T66" fmla="*/ 3431 w 5346"/>
                <a:gd name="T67" fmla="*/ 4256 h 5418"/>
                <a:gd name="T68" fmla="*/ 3029 w 5346"/>
                <a:gd name="T69" fmla="*/ 3854 h 5418"/>
                <a:gd name="T70" fmla="*/ 2250 w 5346"/>
                <a:gd name="T71" fmla="*/ 3112 h 5418"/>
                <a:gd name="T72" fmla="*/ 1748 w 5346"/>
                <a:gd name="T73" fmla="*/ 3235 h 5418"/>
                <a:gd name="T74" fmla="*/ 1271 w 5346"/>
                <a:gd name="T75" fmla="*/ 3204 h 5418"/>
                <a:gd name="T76" fmla="*/ 843 w 5346"/>
                <a:gd name="T77" fmla="*/ 3043 h 5418"/>
                <a:gd name="T78" fmla="*/ 474 w 5346"/>
                <a:gd name="T79" fmla="*/ 2765 h 5418"/>
                <a:gd name="T80" fmla="*/ 192 w 5346"/>
                <a:gd name="T81" fmla="*/ 2386 h 5418"/>
                <a:gd name="T82" fmla="*/ 35 w 5346"/>
                <a:gd name="T83" fmla="*/ 1957 h 5418"/>
                <a:gd name="T84" fmla="*/ 3 w 5346"/>
                <a:gd name="T85" fmla="*/ 1508 h 5418"/>
                <a:gd name="T86" fmla="*/ 99 w 5346"/>
                <a:gd name="T87" fmla="*/ 1064 h 5418"/>
                <a:gd name="T88" fmla="*/ 317 w 5346"/>
                <a:gd name="T89" fmla="*/ 655 h 5418"/>
                <a:gd name="T90" fmla="*/ 650 w 5346"/>
                <a:gd name="T91" fmla="*/ 322 h 5418"/>
                <a:gd name="T92" fmla="*/ 1051 w 5346"/>
                <a:gd name="T93" fmla="*/ 102 h 5418"/>
                <a:gd name="T94" fmla="*/ 1501 w 5346"/>
                <a:gd name="T95" fmla="*/ 5 h 5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346" h="5418">
                  <a:moveTo>
                    <a:pt x="2949" y="2539"/>
                  </a:moveTo>
                  <a:lnTo>
                    <a:pt x="2883" y="2626"/>
                  </a:lnTo>
                  <a:lnTo>
                    <a:pt x="2811" y="2711"/>
                  </a:lnTo>
                  <a:lnTo>
                    <a:pt x="4625" y="4527"/>
                  </a:lnTo>
                  <a:lnTo>
                    <a:pt x="4648" y="4545"/>
                  </a:lnTo>
                  <a:lnTo>
                    <a:pt x="4674" y="4555"/>
                  </a:lnTo>
                  <a:lnTo>
                    <a:pt x="4702" y="4558"/>
                  </a:lnTo>
                  <a:lnTo>
                    <a:pt x="4730" y="4555"/>
                  </a:lnTo>
                  <a:lnTo>
                    <a:pt x="4757" y="4545"/>
                  </a:lnTo>
                  <a:lnTo>
                    <a:pt x="4780" y="4527"/>
                  </a:lnTo>
                  <a:lnTo>
                    <a:pt x="4798" y="4502"/>
                  </a:lnTo>
                  <a:lnTo>
                    <a:pt x="4808" y="4476"/>
                  </a:lnTo>
                  <a:lnTo>
                    <a:pt x="4812" y="4448"/>
                  </a:lnTo>
                  <a:lnTo>
                    <a:pt x="4808" y="4420"/>
                  </a:lnTo>
                  <a:lnTo>
                    <a:pt x="4798" y="4394"/>
                  </a:lnTo>
                  <a:lnTo>
                    <a:pt x="4780" y="4371"/>
                  </a:lnTo>
                  <a:lnTo>
                    <a:pt x="2949" y="2539"/>
                  </a:lnTo>
                  <a:close/>
                  <a:moveTo>
                    <a:pt x="1097" y="639"/>
                  </a:moveTo>
                  <a:lnTo>
                    <a:pt x="1038" y="642"/>
                  </a:lnTo>
                  <a:lnTo>
                    <a:pt x="981" y="654"/>
                  </a:lnTo>
                  <a:lnTo>
                    <a:pt x="923" y="672"/>
                  </a:lnTo>
                  <a:lnTo>
                    <a:pt x="869" y="698"/>
                  </a:lnTo>
                  <a:lnTo>
                    <a:pt x="818" y="733"/>
                  </a:lnTo>
                  <a:lnTo>
                    <a:pt x="771" y="774"/>
                  </a:lnTo>
                  <a:lnTo>
                    <a:pt x="730" y="821"/>
                  </a:lnTo>
                  <a:lnTo>
                    <a:pt x="697" y="872"/>
                  </a:lnTo>
                  <a:lnTo>
                    <a:pt x="671" y="926"/>
                  </a:lnTo>
                  <a:lnTo>
                    <a:pt x="651" y="982"/>
                  </a:lnTo>
                  <a:lnTo>
                    <a:pt x="640" y="1040"/>
                  </a:lnTo>
                  <a:lnTo>
                    <a:pt x="636" y="1099"/>
                  </a:lnTo>
                  <a:lnTo>
                    <a:pt x="640" y="1158"/>
                  </a:lnTo>
                  <a:lnTo>
                    <a:pt x="651" y="1215"/>
                  </a:lnTo>
                  <a:lnTo>
                    <a:pt x="671" y="1273"/>
                  </a:lnTo>
                  <a:lnTo>
                    <a:pt x="697" y="1327"/>
                  </a:lnTo>
                  <a:lnTo>
                    <a:pt x="730" y="1378"/>
                  </a:lnTo>
                  <a:lnTo>
                    <a:pt x="771" y="1424"/>
                  </a:lnTo>
                  <a:lnTo>
                    <a:pt x="818" y="1467"/>
                  </a:lnTo>
                  <a:lnTo>
                    <a:pt x="869" y="1499"/>
                  </a:lnTo>
                  <a:lnTo>
                    <a:pt x="923" y="1526"/>
                  </a:lnTo>
                  <a:lnTo>
                    <a:pt x="981" y="1545"/>
                  </a:lnTo>
                  <a:lnTo>
                    <a:pt x="1038" y="1555"/>
                  </a:lnTo>
                  <a:lnTo>
                    <a:pt x="1097" y="1560"/>
                  </a:lnTo>
                  <a:lnTo>
                    <a:pt x="1155" y="1555"/>
                  </a:lnTo>
                  <a:lnTo>
                    <a:pt x="1214" y="1545"/>
                  </a:lnTo>
                  <a:lnTo>
                    <a:pt x="1269" y="1526"/>
                  </a:lnTo>
                  <a:lnTo>
                    <a:pt x="1324" y="1499"/>
                  </a:lnTo>
                  <a:lnTo>
                    <a:pt x="1374" y="1467"/>
                  </a:lnTo>
                  <a:lnTo>
                    <a:pt x="1422" y="1424"/>
                  </a:lnTo>
                  <a:lnTo>
                    <a:pt x="1463" y="1378"/>
                  </a:lnTo>
                  <a:lnTo>
                    <a:pt x="1497" y="1327"/>
                  </a:lnTo>
                  <a:lnTo>
                    <a:pt x="1524" y="1273"/>
                  </a:lnTo>
                  <a:lnTo>
                    <a:pt x="1542" y="1215"/>
                  </a:lnTo>
                  <a:lnTo>
                    <a:pt x="1553" y="1158"/>
                  </a:lnTo>
                  <a:lnTo>
                    <a:pt x="1556" y="1099"/>
                  </a:lnTo>
                  <a:lnTo>
                    <a:pt x="1553" y="1040"/>
                  </a:lnTo>
                  <a:lnTo>
                    <a:pt x="1542" y="982"/>
                  </a:lnTo>
                  <a:lnTo>
                    <a:pt x="1524" y="926"/>
                  </a:lnTo>
                  <a:lnTo>
                    <a:pt x="1497" y="872"/>
                  </a:lnTo>
                  <a:lnTo>
                    <a:pt x="1463" y="821"/>
                  </a:lnTo>
                  <a:lnTo>
                    <a:pt x="1422" y="774"/>
                  </a:lnTo>
                  <a:lnTo>
                    <a:pt x="1374" y="733"/>
                  </a:lnTo>
                  <a:lnTo>
                    <a:pt x="1324" y="698"/>
                  </a:lnTo>
                  <a:lnTo>
                    <a:pt x="1269" y="672"/>
                  </a:lnTo>
                  <a:lnTo>
                    <a:pt x="1214" y="654"/>
                  </a:lnTo>
                  <a:lnTo>
                    <a:pt x="1155" y="642"/>
                  </a:lnTo>
                  <a:lnTo>
                    <a:pt x="1097" y="639"/>
                  </a:lnTo>
                  <a:close/>
                  <a:moveTo>
                    <a:pt x="1617" y="0"/>
                  </a:moveTo>
                  <a:lnTo>
                    <a:pt x="1617" y="0"/>
                  </a:lnTo>
                  <a:lnTo>
                    <a:pt x="1735" y="5"/>
                  </a:lnTo>
                  <a:lnTo>
                    <a:pt x="1850" y="17"/>
                  </a:lnTo>
                  <a:lnTo>
                    <a:pt x="1963" y="38"/>
                  </a:lnTo>
                  <a:lnTo>
                    <a:pt x="2075" y="66"/>
                  </a:lnTo>
                  <a:lnTo>
                    <a:pt x="2185" y="102"/>
                  </a:lnTo>
                  <a:lnTo>
                    <a:pt x="2289" y="146"/>
                  </a:lnTo>
                  <a:lnTo>
                    <a:pt x="2391" y="197"/>
                  </a:lnTo>
                  <a:lnTo>
                    <a:pt x="2491" y="256"/>
                  </a:lnTo>
                  <a:lnTo>
                    <a:pt x="2585" y="322"/>
                  </a:lnTo>
                  <a:lnTo>
                    <a:pt x="2675" y="394"/>
                  </a:lnTo>
                  <a:lnTo>
                    <a:pt x="2762" y="475"/>
                  </a:lnTo>
                  <a:lnTo>
                    <a:pt x="2840" y="560"/>
                  </a:lnTo>
                  <a:lnTo>
                    <a:pt x="2914" y="651"/>
                  </a:lnTo>
                  <a:lnTo>
                    <a:pt x="2980" y="746"/>
                  </a:lnTo>
                  <a:lnTo>
                    <a:pt x="3039" y="844"/>
                  </a:lnTo>
                  <a:lnTo>
                    <a:pt x="3090" y="948"/>
                  </a:lnTo>
                  <a:lnTo>
                    <a:pt x="3134" y="1053"/>
                  </a:lnTo>
                  <a:lnTo>
                    <a:pt x="3170" y="1163"/>
                  </a:lnTo>
                  <a:lnTo>
                    <a:pt x="3198" y="1273"/>
                  </a:lnTo>
                  <a:lnTo>
                    <a:pt x="3218" y="1388"/>
                  </a:lnTo>
                  <a:lnTo>
                    <a:pt x="3231" y="1503"/>
                  </a:lnTo>
                  <a:lnTo>
                    <a:pt x="3236" y="1621"/>
                  </a:lnTo>
                  <a:lnTo>
                    <a:pt x="3231" y="1731"/>
                  </a:lnTo>
                  <a:lnTo>
                    <a:pt x="3221" y="1839"/>
                  </a:lnTo>
                  <a:lnTo>
                    <a:pt x="3203" y="1946"/>
                  </a:lnTo>
                  <a:lnTo>
                    <a:pt x="3177" y="2051"/>
                  </a:lnTo>
                  <a:lnTo>
                    <a:pt x="3145" y="2153"/>
                  </a:lnTo>
                  <a:lnTo>
                    <a:pt x="3106" y="2253"/>
                  </a:lnTo>
                  <a:lnTo>
                    <a:pt x="5238" y="4387"/>
                  </a:lnTo>
                  <a:lnTo>
                    <a:pt x="5259" y="4414"/>
                  </a:lnTo>
                  <a:lnTo>
                    <a:pt x="5274" y="4445"/>
                  </a:lnTo>
                  <a:lnTo>
                    <a:pt x="5281" y="4478"/>
                  </a:lnTo>
                  <a:lnTo>
                    <a:pt x="5346" y="5193"/>
                  </a:lnTo>
                  <a:lnTo>
                    <a:pt x="5345" y="5228"/>
                  </a:lnTo>
                  <a:lnTo>
                    <a:pt x="5336" y="5259"/>
                  </a:lnTo>
                  <a:lnTo>
                    <a:pt x="5323" y="5287"/>
                  </a:lnTo>
                  <a:lnTo>
                    <a:pt x="5302" y="5312"/>
                  </a:lnTo>
                  <a:lnTo>
                    <a:pt x="5277" y="5331"/>
                  </a:lnTo>
                  <a:lnTo>
                    <a:pt x="5248" y="5344"/>
                  </a:lnTo>
                  <a:lnTo>
                    <a:pt x="5217" y="5353"/>
                  </a:lnTo>
                  <a:lnTo>
                    <a:pt x="4630" y="5418"/>
                  </a:lnTo>
                  <a:lnTo>
                    <a:pt x="4615" y="5418"/>
                  </a:lnTo>
                  <a:lnTo>
                    <a:pt x="4579" y="5413"/>
                  </a:lnTo>
                  <a:lnTo>
                    <a:pt x="4544" y="5400"/>
                  </a:lnTo>
                  <a:lnTo>
                    <a:pt x="4515" y="5379"/>
                  </a:lnTo>
                  <a:lnTo>
                    <a:pt x="4493" y="5356"/>
                  </a:lnTo>
                  <a:lnTo>
                    <a:pt x="4479" y="5328"/>
                  </a:lnTo>
                  <a:lnTo>
                    <a:pt x="4470" y="5299"/>
                  </a:lnTo>
                  <a:lnTo>
                    <a:pt x="4469" y="5267"/>
                  </a:lnTo>
                  <a:lnTo>
                    <a:pt x="4482" y="4885"/>
                  </a:lnTo>
                  <a:lnTo>
                    <a:pt x="4100" y="4898"/>
                  </a:lnTo>
                  <a:lnTo>
                    <a:pt x="4067" y="4895"/>
                  </a:lnTo>
                  <a:lnTo>
                    <a:pt x="4039" y="4888"/>
                  </a:lnTo>
                  <a:lnTo>
                    <a:pt x="4013" y="4873"/>
                  </a:lnTo>
                  <a:lnTo>
                    <a:pt x="3990" y="4855"/>
                  </a:lnTo>
                  <a:lnTo>
                    <a:pt x="3972" y="4831"/>
                  </a:lnTo>
                  <a:lnTo>
                    <a:pt x="3959" y="4804"/>
                  </a:lnTo>
                  <a:lnTo>
                    <a:pt x="3951" y="4776"/>
                  </a:lnTo>
                  <a:lnTo>
                    <a:pt x="3947" y="4745"/>
                  </a:lnTo>
                  <a:lnTo>
                    <a:pt x="3962" y="4363"/>
                  </a:lnTo>
                  <a:lnTo>
                    <a:pt x="3578" y="4376"/>
                  </a:lnTo>
                  <a:lnTo>
                    <a:pt x="3549" y="4374"/>
                  </a:lnTo>
                  <a:lnTo>
                    <a:pt x="3519" y="4366"/>
                  </a:lnTo>
                  <a:lnTo>
                    <a:pt x="3493" y="4353"/>
                  </a:lnTo>
                  <a:lnTo>
                    <a:pt x="3470" y="4333"/>
                  </a:lnTo>
                  <a:lnTo>
                    <a:pt x="3452" y="4310"/>
                  </a:lnTo>
                  <a:lnTo>
                    <a:pt x="3437" y="4284"/>
                  </a:lnTo>
                  <a:lnTo>
                    <a:pt x="3431" y="4256"/>
                  </a:lnTo>
                  <a:lnTo>
                    <a:pt x="3428" y="4225"/>
                  </a:lnTo>
                  <a:lnTo>
                    <a:pt x="3441" y="3842"/>
                  </a:lnTo>
                  <a:lnTo>
                    <a:pt x="3059" y="3855"/>
                  </a:lnTo>
                  <a:lnTo>
                    <a:pt x="3029" y="3854"/>
                  </a:lnTo>
                  <a:lnTo>
                    <a:pt x="3000" y="3845"/>
                  </a:lnTo>
                  <a:lnTo>
                    <a:pt x="2973" y="3832"/>
                  </a:lnTo>
                  <a:lnTo>
                    <a:pt x="2950" y="3813"/>
                  </a:lnTo>
                  <a:lnTo>
                    <a:pt x="2250" y="3112"/>
                  </a:lnTo>
                  <a:lnTo>
                    <a:pt x="2129" y="3158"/>
                  </a:lnTo>
                  <a:lnTo>
                    <a:pt x="2006" y="3194"/>
                  </a:lnTo>
                  <a:lnTo>
                    <a:pt x="1878" y="3220"/>
                  </a:lnTo>
                  <a:lnTo>
                    <a:pt x="1748" y="3235"/>
                  </a:lnTo>
                  <a:lnTo>
                    <a:pt x="1617" y="3240"/>
                  </a:lnTo>
                  <a:lnTo>
                    <a:pt x="1501" y="3236"/>
                  </a:lnTo>
                  <a:lnTo>
                    <a:pt x="1384" y="3223"/>
                  </a:lnTo>
                  <a:lnTo>
                    <a:pt x="1271" y="3204"/>
                  </a:lnTo>
                  <a:lnTo>
                    <a:pt x="1160" y="3176"/>
                  </a:lnTo>
                  <a:lnTo>
                    <a:pt x="1051" y="3138"/>
                  </a:lnTo>
                  <a:lnTo>
                    <a:pt x="945" y="3095"/>
                  </a:lnTo>
                  <a:lnTo>
                    <a:pt x="843" y="3043"/>
                  </a:lnTo>
                  <a:lnTo>
                    <a:pt x="745" y="2985"/>
                  </a:lnTo>
                  <a:lnTo>
                    <a:pt x="650" y="2918"/>
                  </a:lnTo>
                  <a:lnTo>
                    <a:pt x="559" y="2846"/>
                  </a:lnTo>
                  <a:lnTo>
                    <a:pt x="474" y="2765"/>
                  </a:lnTo>
                  <a:lnTo>
                    <a:pt x="390" y="2677"/>
                  </a:lnTo>
                  <a:lnTo>
                    <a:pt x="317" y="2585"/>
                  </a:lnTo>
                  <a:lnTo>
                    <a:pt x="251" y="2486"/>
                  </a:lnTo>
                  <a:lnTo>
                    <a:pt x="192" y="2386"/>
                  </a:lnTo>
                  <a:lnTo>
                    <a:pt x="141" y="2282"/>
                  </a:lnTo>
                  <a:lnTo>
                    <a:pt x="97" y="2176"/>
                  </a:lnTo>
                  <a:lnTo>
                    <a:pt x="63" y="2067"/>
                  </a:lnTo>
                  <a:lnTo>
                    <a:pt x="35" y="1957"/>
                  </a:lnTo>
                  <a:lnTo>
                    <a:pt x="15" y="1846"/>
                  </a:lnTo>
                  <a:lnTo>
                    <a:pt x="3" y="1732"/>
                  </a:lnTo>
                  <a:lnTo>
                    <a:pt x="0" y="1619"/>
                  </a:lnTo>
                  <a:lnTo>
                    <a:pt x="3" y="1508"/>
                  </a:lnTo>
                  <a:lnTo>
                    <a:pt x="15" y="1394"/>
                  </a:lnTo>
                  <a:lnTo>
                    <a:pt x="35" y="1283"/>
                  </a:lnTo>
                  <a:lnTo>
                    <a:pt x="63" y="1173"/>
                  </a:lnTo>
                  <a:lnTo>
                    <a:pt x="99" y="1064"/>
                  </a:lnTo>
                  <a:lnTo>
                    <a:pt x="141" y="958"/>
                  </a:lnTo>
                  <a:lnTo>
                    <a:pt x="192" y="854"/>
                  </a:lnTo>
                  <a:lnTo>
                    <a:pt x="251" y="754"/>
                  </a:lnTo>
                  <a:lnTo>
                    <a:pt x="317" y="655"/>
                  </a:lnTo>
                  <a:lnTo>
                    <a:pt x="390" y="564"/>
                  </a:lnTo>
                  <a:lnTo>
                    <a:pt x="474" y="475"/>
                  </a:lnTo>
                  <a:lnTo>
                    <a:pt x="559" y="394"/>
                  </a:lnTo>
                  <a:lnTo>
                    <a:pt x="650" y="322"/>
                  </a:lnTo>
                  <a:lnTo>
                    <a:pt x="745" y="256"/>
                  </a:lnTo>
                  <a:lnTo>
                    <a:pt x="843" y="197"/>
                  </a:lnTo>
                  <a:lnTo>
                    <a:pt x="945" y="146"/>
                  </a:lnTo>
                  <a:lnTo>
                    <a:pt x="1051" y="102"/>
                  </a:lnTo>
                  <a:lnTo>
                    <a:pt x="1160" y="66"/>
                  </a:lnTo>
                  <a:lnTo>
                    <a:pt x="1271" y="38"/>
                  </a:lnTo>
                  <a:lnTo>
                    <a:pt x="1384" y="17"/>
                  </a:lnTo>
                  <a:lnTo>
                    <a:pt x="1501" y="5"/>
                  </a:lnTo>
                  <a:lnTo>
                    <a:pt x="16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grpSp>
          <p:nvGrpSpPr>
            <p:cNvPr id="30" name="Group 158"/>
            <p:cNvGrpSpPr/>
            <p:nvPr/>
          </p:nvGrpSpPr>
          <p:grpSpPr>
            <a:xfrm>
              <a:off x="6937829" y="5451026"/>
              <a:ext cx="584864" cy="496994"/>
              <a:chOff x="8924926" y="-188913"/>
              <a:chExt cx="4945063" cy="4202113"/>
            </a:xfrm>
            <a:grpFill/>
          </p:grpSpPr>
          <p:sp>
            <p:nvSpPr>
              <p:cNvPr id="221" name="Freeform 88"/>
              <p:cNvSpPr/>
              <p:nvPr/>
            </p:nvSpPr>
            <p:spPr bwMode="auto">
              <a:xfrm>
                <a:off x="9258301" y="2511425"/>
                <a:ext cx="798513" cy="1501775"/>
              </a:xfrm>
              <a:custGeom>
                <a:avLst/>
                <a:gdLst>
                  <a:gd name="T0" fmla="*/ 1006 w 1006"/>
                  <a:gd name="T1" fmla="*/ 0 h 1891"/>
                  <a:gd name="T2" fmla="*/ 1006 w 1006"/>
                  <a:gd name="T3" fmla="*/ 1778 h 1891"/>
                  <a:gd name="T4" fmla="*/ 1002 w 1006"/>
                  <a:gd name="T5" fmla="*/ 1808 h 1891"/>
                  <a:gd name="T6" fmla="*/ 991 w 1006"/>
                  <a:gd name="T7" fmla="*/ 1834 h 1891"/>
                  <a:gd name="T8" fmla="*/ 974 w 1006"/>
                  <a:gd name="T9" fmla="*/ 1857 h 1891"/>
                  <a:gd name="T10" fmla="*/ 951 w 1006"/>
                  <a:gd name="T11" fmla="*/ 1874 h 1891"/>
                  <a:gd name="T12" fmla="*/ 925 w 1006"/>
                  <a:gd name="T13" fmla="*/ 1886 h 1891"/>
                  <a:gd name="T14" fmla="*/ 894 w 1006"/>
                  <a:gd name="T15" fmla="*/ 1891 h 1891"/>
                  <a:gd name="T16" fmla="*/ 113 w 1006"/>
                  <a:gd name="T17" fmla="*/ 1891 h 1891"/>
                  <a:gd name="T18" fmla="*/ 83 w 1006"/>
                  <a:gd name="T19" fmla="*/ 1886 h 1891"/>
                  <a:gd name="T20" fmla="*/ 57 w 1006"/>
                  <a:gd name="T21" fmla="*/ 1874 h 1891"/>
                  <a:gd name="T22" fmla="*/ 34 w 1006"/>
                  <a:gd name="T23" fmla="*/ 1857 h 1891"/>
                  <a:gd name="T24" fmla="*/ 15 w 1006"/>
                  <a:gd name="T25" fmla="*/ 1834 h 1891"/>
                  <a:gd name="T26" fmla="*/ 4 w 1006"/>
                  <a:gd name="T27" fmla="*/ 1808 h 1891"/>
                  <a:gd name="T28" fmla="*/ 0 w 1006"/>
                  <a:gd name="T29" fmla="*/ 1778 h 1891"/>
                  <a:gd name="T30" fmla="*/ 0 w 1006"/>
                  <a:gd name="T31" fmla="*/ 768 h 1891"/>
                  <a:gd name="T32" fmla="*/ 81 w 1006"/>
                  <a:gd name="T33" fmla="*/ 756 h 1891"/>
                  <a:gd name="T34" fmla="*/ 161 w 1006"/>
                  <a:gd name="T35" fmla="*/ 737 h 1891"/>
                  <a:gd name="T36" fmla="*/ 236 w 1006"/>
                  <a:gd name="T37" fmla="*/ 707 h 1891"/>
                  <a:gd name="T38" fmla="*/ 308 w 1006"/>
                  <a:gd name="T39" fmla="*/ 669 h 1891"/>
                  <a:gd name="T40" fmla="*/ 376 w 1006"/>
                  <a:gd name="T41" fmla="*/ 624 h 1891"/>
                  <a:gd name="T42" fmla="*/ 441 w 1006"/>
                  <a:gd name="T43" fmla="*/ 567 h 1891"/>
                  <a:gd name="T44" fmla="*/ 1006 w 1006"/>
                  <a:gd name="T45" fmla="*/ 0 h 18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06" h="1891">
                    <a:moveTo>
                      <a:pt x="1006" y="0"/>
                    </a:moveTo>
                    <a:lnTo>
                      <a:pt x="1006" y="1778"/>
                    </a:lnTo>
                    <a:lnTo>
                      <a:pt x="1002" y="1808"/>
                    </a:lnTo>
                    <a:lnTo>
                      <a:pt x="991" y="1834"/>
                    </a:lnTo>
                    <a:lnTo>
                      <a:pt x="974" y="1857"/>
                    </a:lnTo>
                    <a:lnTo>
                      <a:pt x="951" y="1874"/>
                    </a:lnTo>
                    <a:lnTo>
                      <a:pt x="925" y="1886"/>
                    </a:lnTo>
                    <a:lnTo>
                      <a:pt x="894" y="1891"/>
                    </a:lnTo>
                    <a:lnTo>
                      <a:pt x="113" y="1891"/>
                    </a:lnTo>
                    <a:lnTo>
                      <a:pt x="83" y="1886"/>
                    </a:lnTo>
                    <a:lnTo>
                      <a:pt x="57" y="1874"/>
                    </a:lnTo>
                    <a:lnTo>
                      <a:pt x="34" y="1857"/>
                    </a:lnTo>
                    <a:lnTo>
                      <a:pt x="15" y="1834"/>
                    </a:lnTo>
                    <a:lnTo>
                      <a:pt x="4" y="1808"/>
                    </a:lnTo>
                    <a:lnTo>
                      <a:pt x="0" y="1778"/>
                    </a:lnTo>
                    <a:lnTo>
                      <a:pt x="0" y="768"/>
                    </a:lnTo>
                    <a:lnTo>
                      <a:pt x="81" y="756"/>
                    </a:lnTo>
                    <a:lnTo>
                      <a:pt x="161" y="737"/>
                    </a:lnTo>
                    <a:lnTo>
                      <a:pt x="236" y="707"/>
                    </a:lnTo>
                    <a:lnTo>
                      <a:pt x="308" y="669"/>
                    </a:lnTo>
                    <a:lnTo>
                      <a:pt x="376" y="624"/>
                    </a:lnTo>
                    <a:lnTo>
                      <a:pt x="441" y="567"/>
                    </a:lnTo>
                    <a:lnTo>
                      <a:pt x="100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22" name="Freeform 89"/>
              <p:cNvSpPr/>
              <p:nvPr/>
            </p:nvSpPr>
            <p:spPr bwMode="auto">
              <a:xfrm>
                <a:off x="10366376" y="2501900"/>
                <a:ext cx="798513" cy="1511300"/>
              </a:xfrm>
              <a:custGeom>
                <a:avLst/>
                <a:gdLst>
                  <a:gd name="T0" fmla="*/ 0 w 1006"/>
                  <a:gd name="T1" fmla="*/ 0 h 1903"/>
                  <a:gd name="T2" fmla="*/ 537 w 1006"/>
                  <a:gd name="T3" fmla="*/ 536 h 1903"/>
                  <a:gd name="T4" fmla="*/ 594 w 1006"/>
                  <a:gd name="T5" fmla="*/ 587 h 1903"/>
                  <a:gd name="T6" fmla="*/ 654 w 1006"/>
                  <a:gd name="T7" fmla="*/ 630 h 1903"/>
                  <a:gd name="T8" fmla="*/ 718 w 1006"/>
                  <a:gd name="T9" fmla="*/ 666 h 1903"/>
                  <a:gd name="T10" fmla="*/ 787 w 1006"/>
                  <a:gd name="T11" fmla="*/ 695 h 1903"/>
                  <a:gd name="T12" fmla="*/ 857 w 1006"/>
                  <a:gd name="T13" fmla="*/ 717 h 1903"/>
                  <a:gd name="T14" fmla="*/ 930 w 1006"/>
                  <a:gd name="T15" fmla="*/ 731 h 1903"/>
                  <a:gd name="T16" fmla="*/ 1006 w 1006"/>
                  <a:gd name="T17" fmla="*/ 736 h 1903"/>
                  <a:gd name="T18" fmla="*/ 1006 w 1006"/>
                  <a:gd name="T19" fmla="*/ 1790 h 1903"/>
                  <a:gd name="T20" fmla="*/ 1002 w 1006"/>
                  <a:gd name="T21" fmla="*/ 1820 h 1903"/>
                  <a:gd name="T22" fmla="*/ 991 w 1006"/>
                  <a:gd name="T23" fmla="*/ 1846 h 1903"/>
                  <a:gd name="T24" fmla="*/ 974 w 1006"/>
                  <a:gd name="T25" fmla="*/ 1869 h 1903"/>
                  <a:gd name="T26" fmla="*/ 951 w 1006"/>
                  <a:gd name="T27" fmla="*/ 1886 h 1903"/>
                  <a:gd name="T28" fmla="*/ 923 w 1006"/>
                  <a:gd name="T29" fmla="*/ 1898 h 1903"/>
                  <a:gd name="T30" fmla="*/ 894 w 1006"/>
                  <a:gd name="T31" fmla="*/ 1903 h 1903"/>
                  <a:gd name="T32" fmla="*/ 113 w 1006"/>
                  <a:gd name="T33" fmla="*/ 1903 h 1903"/>
                  <a:gd name="T34" fmla="*/ 83 w 1006"/>
                  <a:gd name="T35" fmla="*/ 1898 h 1903"/>
                  <a:gd name="T36" fmla="*/ 56 w 1006"/>
                  <a:gd name="T37" fmla="*/ 1886 h 1903"/>
                  <a:gd name="T38" fmla="*/ 34 w 1006"/>
                  <a:gd name="T39" fmla="*/ 1869 h 1903"/>
                  <a:gd name="T40" fmla="*/ 15 w 1006"/>
                  <a:gd name="T41" fmla="*/ 1846 h 1903"/>
                  <a:gd name="T42" fmla="*/ 3 w 1006"/>
                  <a:gd name="T43" fmla="*/ 1820 h 1903"/>
                  <a:gd name="T44" fmla="*/ 0 w 1006"/>
                  <a:gd name="T45" fmla="*/ 1790 h 1903"/>
                  <a:gd name="T46" fmla="*/ 0 w 1006"/>
                  <a:gd name="T47" fmla="*/ 0 h 19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06" h="1903">
                    <a:moveTo>
                      <a:pt x="0" y="0"/>
                    </a:moveTo>
                    <a:lnTo>
                      <a:pt x="537" y="536"/>
                    </a:lnTo>
                    <a:lnTo>
                      <a:pt x="594" y="587"/>
                    </a:lnTo>
                    <a:lnTo>
                      <a:pt x="654" y="630"/>
                    </a:lnTo>
                    <a:lnTo>
                      <a:pt x="718" y="666"/>
                    </a:lnTo>
                    <a:lnTo>
                      <a:pt x="787" y="695"/>
                    </a:lnTo>
                    <a:lnTo>
                      <a:pt x="857" y="717"/>
                    </a:lnTo>
                    <a:lnTo>
                      <a:pt x="930" y="731"/>
                    </a:lnTo>
                    <a:lnTo>
                      <a:pt x="1006" y="736"/>
                    </a:lnTo>
                    <a:lnTo>
                      <a:pt x="1006" y="1790"/>
                    </a:lnTo>
                    <a:lnTo>
                      <a:pt x="1002" y="1820"/>
                    </a:lnTo>
                    <a:lnTo>
                      <a:pt x="991" y="1846"/>
                    </a:lnTo>
                    <a:lnTo>
                      <a:pt x="974" y="1869"/>
                    </a:lnTo>
                    <a:lnTo>
                      <a:pt x="951" y="1886"/>
                    </a:lnTo>
                    <a:lnTo>
                      <a:pt x="923" y="1898"/>
                    </a:lnTo>
                    <a:lnTo>
                      <a:pt x="894" y="1903"/>
                    </a:lnTo>
                    <a:lnTo>
                      <a:pt x="113" y="1903"/>
                    </a:lnTo>
                    <a:lnTo>
                      <a:pt x="83" y="1898"/>
                    </a:lnTo>
                    <a:lnTo>
                      <a:pt x="56" y="1886"/>
                    </a:lnTo>
                    <a:lnTo>
                      <a:pt x="34" y="1869"/>
                    </a:lnTo>
                    <a:lnTo>
                      <a:pt x="15" y="1846"/>
                    </a:lnTo>
                    <a:lnTo>
                      <a:pt x="3" y="1820"/>
                    </a:lnTo>
                    <a:lnTo>
                      <a:pt x="0" y="179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23" name="Freeform 90"/>
              <p:cNvSpPr/>
              <p:nvPr/>
            </p:nvSpPr>
            <p:spPr bwMode="auto">
              <a:xfrm>
                <a:off x="11474451" y="2216150"/>
                <a:ext cx="798513" cy="1797050"/>
              </a:xfrm>
              <a:custGeom>
                <a:avLst/>
                <a:gdLst>
                  <a:gd name="T0" fmla="*/ 1006 w 1006"/>
                  <a:gd name="T1" fmla="*/ 0 h 2264"/>
                  <a:gd name="T2" fmla="*/ 1006 w 1006"/>
                  <a:gd name="T3" fmla="*/ 2151 h 2264"/>
                  <a:gd name="T4" fmla="*/ 1002 w 1006"/>
                  <a:gd name="T5" fmla="*/ 2181 h 2264"/>
                  <a:gd name="T6" fmla="*/ 991 w 1006"/>
                  <a:gd name="T7" fmla="*/ 2207 h 2264"/>
                  <a:gd name="T8" fmla="*/ 974 w 1006"/>
                  <a:gd name="T9" fmla="*/ 2230 h 2264"/>
                  <a:gd name="T10" fmla="*/ 949 w 1006"/>
                  <a:gd name="T11" fmla="*/ 2247 h 2264"/>
                  <a:gd name="T12" fmla="*/ 923 w 1006"/>
                  <a:gd name="T13" fmla="*/ 2259 h 2264"/>
                  <a:gd name="T14" fmla="*/ 894 w 1006"/>
                  <a:gd name="T15" fmla="*/ 2264 h 2264"/>
                  <a:gd name="T16" fmla="*/ 113 w 1006"/>
                  <a:gd name="T17" fmla="*/ 2264 h 2264"/>
                  <a:gd name="T18" fmla="*/ 83 w 1006"/>
                  <a:gd name="T19" fmla="*/ 2259 h 2264"/>
                  <a:gd name="T20" fmla="*/ 54 w 1006"/>
                  <a:gd name="T21" fmla="*/ 2247 h 2264"/>
                  <a:gd name="T22" fmla="*/ 32 w 1006"/>
                  <a:gd name="T23" fmla="*/ 2230 h 2264"/>
                  <a:gd name="T24" fmla="*/ 15 w 1006"/>
                  <a:gd name="T25" fmla="*/ 2207 h 2264"/>
                  <a:gd name="T26" fmla="*/ 3 w 1006"/>
                  <a:gd name="T27" fmla="*/ 2181 h 2264"/>
                  <a:gd name="T28" fmla="*/ 0 w 1006"/>
                  <a:gd name="T29" fmla="*/ 2151 h 2264"/>
                  <a:gd name="T30" fmla="*/ 0 w 1006"/>
                  <a:gd name="T31" fmla="*/ 986 h 2264"/>
                  <a:gd name="T32" fmla="*/ 58 w 1006"/>
                  <a:gd name="T33" fmla="*/ 944 h 2264"/>
                  <a:gd name="T34" fmla="*/ 111 w 1006"/>
                  <a:gd name="T35" fmla="*/ 897 h 2264"/>
                  <a:gd name="T36" fmla="*/ 1006 w 1006"/>
                  <a:gd name="T37" fmla="*/ 0 h 2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06" h="2264">
                    <a:moveTo>
                      <a:pt x="1006" y="0"/>
                    </a:moveTo>
                    <a:lnTo>
                      <a:pt x="1006" y="2151"/>
                    </a:lnTo>
                    <a:lnTo>
                      <a:pt x="1002" y="2181"/>
                    </a:lnTo>
                    <a:lnTo>
                      <a:pt x="991" y="2207"/>
                    </a:lnTo>
                    <a:lnTo>
                      <a:pt x="974" y="2230"/>
                    </a:lnTo>
                    <a:lnTo>
                      <a:pt x="949" y="2247"/>
                    </a:lnTo>
                    <a:lnTo>
                      <a:pt x="923" y="2259"/>
                    </a:lnTo>
                    <a:lnTo>
                      <a:pt x="894" y="2264"/>
                    </a:lnTo>
                    <a:lnTo>
                      <a:pt x="113" y="2264"/>
                    </a:lnTo>
                    <a:lnTo>
                      <a:pt x="83" y="2259"/>
                    </a:lnTo>
                    <a:lnTo>
                      <a:pt x="54" y="2247"/>
                    </a:lnTo>
                    <a:lnTo>
                      <a:pt x="32" y="2230"/>
                    </a:lnTo>
                    <a:lnTo>
                      <a:pt x="15" y="2207"/>
                    </a:lnTo>
                    <a:lnTo>
                      <a:pt x="3" y="2181"/>
                    </a:lnTo>
                    <a:lnTo>
                      <a:pt x="0" y="2151"/>
                    </a:lnTo>
                    <a:lnTo>
                      <a:pt x="0" y="986"/>
                    </a:lnTo>
                    <a:lnTo>
                      <a:pt x="58" y="944"/>
                    </a:lnTo>
                    <a:lnTo>
                      <a:pt x="111" y="897"/>
                    </a:lnTo>
                    <a:lnTo>
                      <a:pt x="100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24" name="Freeform 91"/>
              <p:cNvSpPr/>
              <p:nvPr/>
            </p:nvSpPr>
            <p:spPr bwMode="auto">
              <a:xfrm>
                <a:off x="12582526" y="1168400"/>
                <a:ext cx="798513" cy="2844800"/>
              </a:xfrm>
              <a:custGeom>
                <a:avLst/>
                <a:gdLst>
                  <a:gd name="T0" fmla="*/ 930 w 1006"/>
                  <a:gd name="T1" fmla="*/ 0 h 3584"/>
                  <a:gd name="T2" fmla="*/ 947 w 1006"/>
                  <a:gd name="T3" fmla="*/ 17 h 3584"/>
                  <a:gd name="T4" fmla="*/ 962 w 1006"/>
                  <a:gd name="T5" fmla="*/ 30 h 3584"/>
                  <a:gd name="T6" fmla="*/ 983 w 1006"/>
                  <a:gd name="T7" fmla="*/ 49 h 3584"/>
                  <a:gd name="T8" fmla="*/ 1006 w 1006"/>
                  <a:gd name="T9" fmla="*/ 70 h 3584"/>
                  <a:gd name="T10" fmla="*/ 1006 w 1006"/>
                  <a:gd name="T11" fmla="*/ 3471 h 3584"/>
                  <a:gd name="T12" fmla="*/ 1002 w 1006"/>
                  <a:gd name="T13" fmla="*/ 3501 h 3584"/>
                  <a:gd name="T14" fmla="*/ 991 w 1006"/>
                  <a:gd name="T15" fmla="*/ 3527 h 3584"/>
                  <a:gd name="T16" fmla="*/ 972 w 1006"/>
                  <a:gd name="T17" fmla="*/ 3550 h 3584"/>
                  <a:gd name="T18" fmla="*/ 949 w 1006"/>
                  <a:gd name="T19" fmla="*/ 3567 h 3584"/>
                  <a:gd name="T20" fmla="*/ 923 w 1006"/>
                  <a:gd name="T21" fmla="*/ 3579 h 3584"/>
                  <a:gd name="T22" fmla="*/ 892 w 1006"/>
                  <a:gd name="T23" fmla="*/ 3584 h 3584"/>
                  <a:gd name="T24" fmla="*/ 111 w 1006"/>
                  <a:gd name="T25" fmla="*/ 3584 h 3584"/>
                  <a:gd name="T26" fmla="*/ 83 w 1006"/>
                  <a:gd name="T27" fmla="*/ 3579 h 3584"/>
                  <a:gd name="T28" fmla="*/ 54 w 1006"/>
                  <a:gd name="T29" fmla="*/ 3567 h 3584"/>
                  <a:gd name="T30" fmla="*/ 32 w 1006"/>
                  <a:gd name="T31" fmla="*/ 3550 h 3584"/>
                  <a:gd name="T32" fmla="*/ 15 w 1006"/>
                  <a:gd name="T33" fmla="*/ 3527 h 3584"/>
                  <a:gd name="T34" fmla="*/ 3 w 1006"/>
                  <a:gd name="T35" fmla="*/ 3501 h 3584"/>
                  <a:gd name="T36" fmla="*/ 0 w 1006"/>
                  <a:gd name="T37" fmla="*/ 3471 h 3584"/>
                  <a:gd name="T38" fmla="*/ 0 w 1006"/>
                  <a:gd name="T39" fmla="*/ 931 h 3584"/>
                  <a:gd name="T40" fmla="*/ 930 w 1006"/>
                  <a:gd name="T41" fmla="*/ 0 h 3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06" h="3584">
                    <a:moveTo>
                      <a:pt x="930" y="0"/>
                    </a:moveTo>
                    <a:lnTo>
                      <a:pt x="947" y="17"/>
                    </a:lnTo>
                    <a:lnTo>
                      <a:pt x="962" y="30"/>
                    </a:lnTo>
                    <a:lnTo>
                      <a:pt x="983" y="49"/>
                    </a:lnTo>
                    <a:lnTo>
                      <a:pt x="1006" y="70"/>
                    </a:lnTo>
                    <a:lnTo>
                      <a:pt x="1006" y="3471"/>
                    </a:lnTo>
                    <a:lnTo>
                      <a:pt x="1002" y="3501"/>
                    </a:lnTo>
                    <a:lnTo>
                      <a:pt x="991" y="3527"/>
                    </a:lnTo>
                    <a:lnTo>
                      <a:pt x="972" y="3550"/>
                    </a:lnTo>
                    <a:lnTo>
                      <a:pt x="949" y="3567"/>
                    </a:lnTo>
                    <a:lnTo>
                      <a:pt x="923" y="3579"/>
                    </a:lnTo>
                    <a:lnTo>
                      <a:pt x="892" y="3584"/>
                    </a:lnTo>
                    <a:lnTo>
                      <a:pt x="111" y="3584"/>
                    </a:lnTo>
                    <a:lnTo>
                      <a:pt x="83" y="3579"/>
                    </a:lnTo>
                    <a:lnTo>
                      <a:pt x="54" y="3567"/>
                    </a:lnTo>
                    <a:lnTo>
                      <a:pt x="32" y="3550"/>
                    </a:lnTo>
                    <a:lnTo>
                      <a:pt x="15" y="3527"/>
                    </a:lnTo>
                    <a:lnTo>
                      <a:pt x="3" y="3501"/>
                    </a:lnTo>
                    <a:lnTo>
                      <a:pt x="0" y="3471"/>
                    </a:lnTo>
                    <a:lnTo>
                      <a:pt x="0" y="931"/>
                    </a:lnTo>
                    <a:lnTo>
                      <a:pt x="93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25" name="Freeform 92"/>
              <p:cNvSpPr/>
              <p:nvPr/>
            </p:nvSpPr>
            <p:spPr bwMode="auto">
              <a:xfrm>
                <a:off x="8924926" y="-188913"/>
                <a:ext cx="4945063" cy="3016250"/>
              </a:xfrm>
              <a:custGeom>
                <a:avLst/>
                <a:gdLst>
                  <a:gd name="T0" fmla="*/ 6013 w 6230"/>
                  <a:gd name="T1" fmla="*/ 0 h 3800"/>
                  <a:gd name="T2" fmla="*/ 6107 w 6230"/>
                  <a:gd name="T3" fmla="*/ 15 h 3800"/>
                  <a:gd name="T4" fmla="*/ 6177 w 6230"/>
                  <a:gd name="T5" fmla="*/ 61 h 3800"/>
                  <a:gd name="T6" fmla="*/ 6219 w 6230"/>
                  <a:gd name="T7" fmla="*/ 135 h 3800"/>
                  <a:gd name="T8" fmla="*/ 6230 w 6230"/>
                  <a:gd name="T9" fmla="*/ 233 h 3800"/>
                  <a:gd name="T10" fmla="*/ 6179 w 6230"/>
                  <a:gd name="T11" fmla="*/ 1296 h 3800"/>
                  <a:gd name="T12" fmla="*/ 6170 w 6230"/>
                  <a:gd name="T13" fmla="*/ 1368 h 3800"/>
                  <a:gd name="T14" fmla="*/ 6140 w 6230"/>
                  <a:gd name="T15" fmla="*/ 1441 h 3800"/>
                  <a:gd name="T16" fmla="*/ 6087 w 6230"/>
                  <a:gd name="T17" fmla="*/ 1498 h 3800"/>
                  <a:gd name="T18" fmla="*/ 6028 w 6230"/>
                  <a:gd name="T19" fmla="*/ 1530 h 3800"/>
                  <a:gd name="T20" fmla="*/ 5968 w 6230"/>
                  <a:gd name="T21" fmla="*/ 1540 h 3800"/>
                  <a:gd name="T22" fmla="*/ 5905 w 6230"/>
                  <a:gd name="T23" fmla="*/ 1528 h 3800"/>
                  <a:gd name="T24" fmla="*/ 5856 w 6230"/>
                  <a:gd name="T25" fmla="*/ 1496 h 3800"/>
                  <a:gd name="T26" fmla="*/ 5818 w 6230"/>
                  <a:gd name="T27" fmla="*/ 1462 h 3800"/>
                  <a:gd name="T28" fmla="*/ 3060 w 6230"/>
                  <a:gd name="T29" fmla="*/ 3660 h 3800"/>
                  <a:gd name="T30" fmla="*/ 2979 w 6230"/>
                  <a:gd name="T31" fmla="*/ 3719 h 3800"/>
                  <a:gd name="T32" fmla="*/ 2886 w 6230"/>
                  <a:gd name="T33" fmla="*/ 3749 h 3800"/>
                  <a:gd name="T34" fmla="*/ 2786 w 6230"/>
                  <a:gd name="T35" fmla="*/ 3749 h 3800"/>
                  <a:gd name="T36" fmla="*/ 2693 w 6230"/>
                  <a:gd name="T37" fmla="*/ 3719 h 3800"/>
                  <a:gd name="T38" fmla="*/ 2614 w 6230"/>
                  <a:gd name="T39" fmla="*/ 3660 h 3800"/>
                  <a:gd name="T40" fmla="*/ 594 w 6230"/>
                  <a:gd name="T41" fmla="*/ 3707 h 3800"/>
                  <a:gd name="T42" fmla="*/ 514 w 6230"/>
                  <a:gd name="T43" fmla="*/ 3764 h 3800"/>
                  <a:gd name="T44" fmla="*/ 422 w 6230"/>
                  <a:gd name="T45" fmla="*/ 3794 h 3800"/>
                  <a:gd name="T46" fmla="*/ 321 w 6230"/>
                  <a:gd name="T47" fmla="*/ 3794 h 3800"/>
                  <a:gd name="T48" fmla="*/ 229 w 6230"/>
                  <a:gd name="T49" fmla="*/ 3764 h 3800"/>
                  <a:gd name="T50" fmla="*/ 149 w 6230"/>
                  <a:gd name="T51" fmla="*/ 3707 h 3800"/>
                  <a:gd name="T52" fmla="*/ 53 w 6230"/>
                  <a:gd name="T53" fmla="*/ 3605 h 3800"/>
                  <a:gd name="T54" fmla="*/ 7 w 6230"/>
                  <a:gd name="T55" fmla="*/ 3505 h 3800"/>
                  <a:gd name="T56" fmla="*/ 0 w 6230"/>
                  <a:gd name="T57" fmla="*/ 3399 h 3800"/>
                  <a:gd name="T58" fmla="*/ 26 w 6230"/>
                  <a:gd name="T59" fmla="*/ 3295 h 3800"/>
                  <a:gd name="T60" fmla="*/ 91 w 6230"/>
                  <a:gd name="T61" fmla="*/ 3204 h 3800"/>
                  <a:gd name="T62" fmla="*/ 1443 w 6230"/>
                  <a:gd name="T63" fmla="*/ 1858 h 3800"/>
                  <a:gd name="T64" fmla="*/ 1530 w 6230"/>
                  <a:gd name="T65" fmla="*/ 1814 h 3800"/>
                  <a:gd name="T66" fmla="*/ 1627 w 6230"/>
                  <a:gd name="T67" fmla="*/ 1799 h 3800"/>
                  <a:gd name="T68" fmla="*/ 1725 w 6230"/>
                  <a:gd name="T69" fmla="*/ 1814 h 3800"/>
                  <a:gd name="T70" fmla="*/ 1812 w 6230"/>
                  <a:gd name="T71" fmla="*/ 1858 h 3800"/>
                  <a:gd name="T72" fmla="*/ 2837 w 6230"/>
                  <a:gd name="T73" fmla="*/ 2877 h 3800"/>
                  <a:gd name="T74" fmla="*/ 4842 w 6230"/>
                  <a:gd name="T75" fmla="*/ 488 h 3800"/>
                  <a:gd name="T76" fmla="*/ 4738 w 6230"/>
                  <a:gd name="T77" fmla="*/ 382 h 3800"/>
                  <a:gd name="T78" fmla="*/ 4710 w 6230"/>
                  <a:gd name="T79" fmla="*/ 346 h 3800"/>
                  <a:gd name="T80" fmla="*/ 4685 w 6230"/>
                  <a:gd name="T81" fmla="*/ 299 h 3800"/>
                  <a:gd name="T82" fmla="*/ 4676 w 6230"/>
                  <a:gd name="T83" fmla="*/ 240 h 3800"/>
                  <a:gd name="T84" fmla="*/ 4695 w 6230"/>
                  <a:gd name="T85" fmla="*/ 169 h 3800"/>
                  <a:gd name="T86" fmla="*/ 4734 w 6230"/>
                  <a:gd name="T87" fmla="*/ 110 h 3800"/>
                  <a:gd name="T88" fmla="*/ 4791 w 6230"/>
                  <a:gd name="T89" fmla="*/ 72 h 3800"/>
                  <a:gd name="T90" fmla="*/ 4848 w 6230"/>
                  <a:gd name="T91" fmla="*/ 57 h 3800"/>
                  <a:gd name="T92" fmla="*/ 4903 w 6230"/>
                  <a:gd name="T93" fmla="*/ 51 h 3800"/>
                  <a:gd name="T94" fmla="*/ 5992 w 6230"/>
                  <a:gd name="T95" fmla="*/ 0 h 3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230" h="3800">
                    <a:moveTo>
                      <a:pt x="5992" y="0"/>
                    </a:moveTo>
                    <a:lnTo>
                      <a:pt x="6013" y="0"/>
                    </a:lnTo>
                    <a:lnTo>
                      <a:pt x="6062" y="4"/>
                    </a:lnTo>
                    <a:lnTo>
                      <a:pt x="6107" y="15"/>
                    </a:lnTo>
                    <a:lnTo>
                      <a:pt x="6145" y="34"/>
                    </a:lnTo>
                    <a:lnTo>
                      <a:pt x="6177" y="61"/>
                    </a:lnTo>
                    <a:lnTo>
                      <a:pt x="6202" y="95"/>
                    </a:lnTo>
                    <a:lnTo>
                      <a:pt x="6219" y="135"/>
                    </a:lnTo>
                    <a:lnTo>
                      <a:pt x="6229" y="182"/>
                    </a:lnTo>
                    <a:lnTo>
                      <a:pt x="6230" y="233"/>
                    </a:lnTo>
                    <a:lnTo>
                      <a:pt x="6213" y="588"/>
                    </a:lnTo>
                    <a:lnTo>
                      <a:pt x="6179" y="1296"/>
                    </a:lnTo>
                    <a:lnTo>
                      <a:pt x="6177" y="1330"/>
                    </a:lnTo>
                    <a:lnTo>
                      <a:pt x="6170" y="1368"/>
                    </a:lnTo>
                    <a:lnTo>
                      <a:pt x="6159" y="1406"/>
                    </a:lnTo>
                    <a:lnTo>
                      <a:pt x="6140" y="1441"/>
                    </a:lnTo>
                    <a:lnTo>
                      <a:pt x="6111" y="1477"/>
                    </a:lnTo>
                    <a:lnTo>
                      <a:pt x="6087" y="1498"/>
                    </a:lnTo>
                    <a:lnTo>
                      <a:pt x="6058" y="1517"/>
                    </a:lnTo>
                    <a:lnTo>
                      <a:pt x="6028" y="1530"/>
                    </a:lnTo>
                    <a:lnTo>
                      <a:pt x="5998" y="1538"/>
                    </a:lnTo>
                    <a:lnTo>
                      <a:pt x="5968" y="1540"/>
                    </a:lnTo>
                    <a:lnTo>
                      <a:pt x="5935" y="1538"/>
                    </a:lnTo>
                    <a:lnTo>
                      <a:pt x="5905" y="1528"/>
                    </a:lnTo>
                    <a:lnTo>
                      <a:pt x="5881" y="1513"/>
                    </a:lnTo>
                    <a:lnTo>
                      <a:pt x="5856" y="1496"/>
                    </a:lnTo>
                    <a:lnTo>
                      <a:pt x="5837" y="1479"/>
                    </a:lnTo>
                    <a:lnTo>
                      <a:pt x="5818" y="1462"/>
                    </a:lnTo>
                    <a:lnTo>
                      <a:pt x="5538" y="1182"/>
                    </a:lnTo>
                    <a:lnTo>
                      <a:pt x="3060" y="3660"/>
                    </a:lnTo>
                    <a:lnTo>
                      <a:pt x="3021" y="3692"/>
                    </a:lnTo>
                    <a:lnTo>
                      <a:pt x="2979" y="3719"/>
                    </a:lnTo>
                    <a:lnTo>
                      <a:pt x="2934" y="3738"/>
                    </a:lnTo>
                    <a:lnTo>
                      <a:pt x="2886" y="3749"/>
                    </a:lnTo>
                    <a:lnTo>
                      <a:pt x="2837" y="3753"/>
                    </a:lnTo>
                    <a:lnTo>
                      <a:pt x="2786" y="3749"/>
                    </a:lnTo>
                    <a:lnTo>
                      <a:pt x="2739" y="3738"/>
                    </a:lnTo>
                    <a:lnTo>
                      <a:pt x="2693" y="3719"/>
                    </a:lnTo>
                    <a:lnTo>
                      <a:pt x="2652" y="3692"/>
                    </a:lnTo>
                    <a:lnTo>
                      <a:pt x="2614" y="3660"/>
                    </a:lnTo>
                    <a:lnTo>
                      <a:pt x="1627" y="2675"/>
                    </a:lnTo>
                    <a:lnTo>
                      <a:pt x="594" y="3707"/>
                    </a:lnTo>
                    <a:lnTo>
                      <a:pt x="556" y="3739"/>
                    </a:lnTo>
                    <a:lnTo>
                      <a:pt x="514" y="3764"/>
                    </a:lnTo>
                    <a:lnTo>
                      <a:pt x="469" y="3783"/>
                    </a:lnTo>
                    <a:lnTo>
                      <a:pt x="422" y="3794"/>
                    </a:lnTo>
                    <a:lnTo>
                      <a:pt x="373" y="3800"/>
                    </a:lnTo>
                    <a:lnTo>
                      <a:pt x="321" y="3794"/>
                    </a:lnTo>
                    <a:lnTo>
                      <a:pt x="274" y="3783"/>
                    </a:lnTo>
                    <a:lnTo>
                      <a:pt x="229" y="3764"/>
                    </a:lnTo>
                    <a:lnTo>
                      <a:pt x="187" y="3739"/>
                    </a:lnTo>
                    <a:lnTo>
                      <a:pt x="149" y="3707"/>
                    </a:lnTo>
                    <a:lnTo>
                      <a:pt x="91" y="3649"/>
                    </a:lnTo>
                    <a:lnTo>
                      <a:pt x="53" y="3605"/>
                    </a:lnTo>
                    <a:lnTo>
                      <a:pt x="26" y="3556"/>
                    </a:lnTo>
                    <a:lnTo>
                      <a:pt x="7" y="3505"/>
                    </a:lnTo>
                    <a:lnTo>
                      <a:pt x="0" y="3452"/>
                    </a:lnTo>
                    <a:lnTo>
                      <a:pt x="0" y="3399"/>
                    </a:lnTo>
                    <a:lnTo>
                      <a:pt x="7" y="3346"/>
                    </a:lnTo>
                    <a:lnTo>
                      <a:pt x="26" y="3295"/>
                    </a:lnTo>
                    <a:lnTo>
                      <a:pt x="53" y="3248"/>
                    </a:lnTo>
                    <a:lnTo>
                      <a:pt x="91" y="3204"/>
                    </a:lnTo>
                    <a:lnTo>
                      <a:pt x="1405" y="1890"/>
                    </a:lnTo>
                    <a:lnTo>
                      <a:pt x="1443" y="1858"/>
                    </a:lnTo>
                    <a:lnTo>
                      <a:pt x="1485" y="1833"/>
                    </a:lnTo>
                    <a:lnTo>
                      <a:pt x="1530" y="1814"/>
                    </a:lnTo>
                    <a:lnTo>
                      <a:pt x="1577" y="1803"/>
                    </a:lnTo>
                    <a:lnTo>
                      <a:pt x="1627" y="1799"/>
                    </a:lnTo>
                    <a:lnTo>
                      <a:pt x="1676" y="1803"/>
                    </a:lnTo>
                    <a:lnTo>
                      <a:pt x="1725" y="1814"/>
                    </a:lnTo>
                    <a:lnTo>
                      <a:pt x="1770" y="1833"/>
                    </a:lnTo>
                    <a:lnTo>
                      <a:pt x="1812" y="1858"/>
                    </a:lnTo>
                    <a:lnTo>
                      <a:pt x="1850" y="1890"/>
                    </a:lnTo>
                    <a:lnTo>
                      <a:pt x="2837" y="2877"/>
                    </a:lnTo>
                    <a:lnTo>
                      <a:pt x="5033" y="679"/>
                    </a:lnTo>
                    <a:lnTo>
                      <a:pt x="4842" y="488"/>
                    </a:lnTo>
                    <a:lnTo>
                      <a:pt x="4751" y="396"/>
                    </a:lnTo>
                    <a:lnTo>
                      <a:pt x="4738" y="382"/>
                    </a:lnTo>
                    <a:lnTo>
                      <a:pt x="4725" y="367"/>
                    </a:lnTo>
                    <a:lnTo>
                      <a:pt x="4710" y="346"/>
                    </a:lnTo>
                    <a:lnTo>
                      <a:pt x="4696" y="326"/>
                    </a:lnTo>
                    <a:lnTo>
                      <a:pt x="4685" y="299"/>
                    </a:lnTo>
                    <a:lnTo>
                      <a:pt x="4678" y="271"/>
                    </a:lnTo>
                    <a:lnTo>
                      <a:pt x="4676" y="240"/>
                    </a:lnTo>
                    <a:lnTo>
                      <a:pt x="4681" y="206"/>
                    </a:lnTo>
                    <a:lnTo>
                      <a:pt x="4695" y="169"/>
                    </a:lnTo>
                    <a:lnTo>
                      <a:pt x="4712" y="136"/>
                    </a:lnTo>
                    <a:lnTo>
                      <a:pt x="4734" y="110"/>
                    </a:lnTo>
                    <a:lnTo>
                      <a:pt x="4761" y="87"/>
                    </a:lnTo>
                    <a:lnTo>
                      <a:pt x="4791" y="72"/>
                    </a:lnTo>
                    <a:lnTo>
                      <a:pt x="4819" y="63"/>
                    </a:lnTo>
                    <a:lnTo>
                      <a:pt x="4848" y="57"/>
                    </a:lnTo>
                    <a:lnTo>
                      <a:pt x="4876" y="53"/>
                    </a:lnTo>
                    <a:lnTo>
                      <a:pt x="4903" y="51"/>
                    </a:lnTo>
                    <a:lnTo>
                      <a:pt x="5447" y="27"/>
                    </a:lnTo>
                    <a:lnTo>
                      <a:pt x="599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</p:grpSp>
        <p:sp>
          <p:nvSpPr>
            <p:cNvPr id="31" name="Freeform 83"/>
            <p:cNvSpPr>
              <a:spLocks noEditPoints="1"/>
            </p:cNvSpPr>
            <p:nvPr/>
          </p:nvSpPr>
          <p:spPr bwMode="auto">
            <a:xfrm rot="2821113">
              <a:off x="5525249" y="5627908"/>
              <a:ext cx="289419" cy="293317"/>
            </a:xfrm>
            <a:custGeom>
              <a:avLst/>
              <a:gdLst>
                <a:gd name="T0" fmla="*/ 4625 w 5346"/>
                <a:gd name="T1" fmla="*/ 4527 h 5418"/>
                <a:gd name="T2" fmla="*/ 4730 w 5346"/>
                <a:gd name="T3" fmla="*/ 4555 h 5418"/>
                <a:gd name="T4" fmla="*/ 4808 w 5346"/>
                <a:gd name="T5" fmla="*/ 4476 h 5418"/>
                <a:gd name="T6" fmla="*/ 4780 w 5346"/>
                <a:gd name="T7" fmla="*/ 4371 h 5418"/>
                <a:gd name="T8" fmla="*/ 981 w 5346"/>
                <a:gd name="T9" fmla="*/ 654 h 5418"/>
                <a:gd name="T10" fmla="*/ 771 w 5346"/>
                <a:gd name="T11" fmla="*/ 774 h 5418"/>
                <a:gd name="T12" fmla="*/ 651 w 5346"/>
                <a:gd name="T13" fmla="*/ 982 h 5418"/>
                <a:gd name="T14" fmla="*/ 651 w 5346"/>
                <a:gd name="T15" fmla="*/ 1215 h 5418"/>
                <a:gd name="T16" fmla="*/ 771 w 5346"/>
                <a:gd name="T17" fmla="*/ 1424 h 5418"/>
                <a:gd name="T18" fmla="*/ 981 w 5346"/>
                <a:gd name="T19" fmla="*/ 1545 h 5418"/>
                <a:gd name="T20" fmla="*/ 1214 w 5346"/>
                <a:gd name="T21" fmla="*/ 1545 h 5418"/>
                <a:gd name="T22" fmla="*/ 1422 w 5346"/>
                <a:gd name="T23" fmla="*/ 1424 h 5418"/>
                <a:gd name="T24" fmla="*/ 1542 w 5346"/>
                <a:gd name="T25" fmla="*/ 1215 h 5418"/>
                <a:gd name="T26" fmla="*/ 1542 w 5346"/>
                <a:gd name="T27" fmla="*/ 982 h 5418"/>
                <a:gd name="T28" fmla="*/ 1422 w 5346"/>
                <a:gd name="T29" fmla="*/ 774 h 5418"/>
                <a:gd name="T30" fmla="*/ 1214 w 5346"/>
                <a:gd name="T31" fmla="*/ 654 h 5418"/>
                <a:gd name="T32" fmla="*/ 1617 w 5346"/>
                <a:gd name="T33" fmla="*/ 0 h 5418"/>
                <a:gd name="T34" fmla="*/ 2075 w 5346"/>
                <a:gd name="T35" fmla="*/ 66 h 5418"/>
                <a:gd name="T36" fmla="*/ 2491 w 5346"/>
                <a:gd name="T37" fmla="*/ 256 h 5418"/>
                <a:gd name="T38" fmla="*/ 2840 w 5346"/>
                <a:gd name="T39" fmla="*/ 560 h 5418"/>
                <a:gd name="T40" fmla="*/ 3090 w 5346"/>
                <a:gd name="T41" fmla="*/ 948 h 5418"/>
                <a:gd name="T42" fmla="*/ 3218 w 5346"/>
                <a:gd name="T43" fmla="*/ 1388 h 5418"/>
                <a:gd name="T44" fmla="*/ 3221 w 5346"/>
                <a:gd name="T45" fmla="*/ 1839 h 5418"/>
                <a:gd name="T46" fmla="*/ 3106 w 5346"/>
                <a:gd name="T47" fmla="*/ 2253 h 5418"/>
                <a:gd name="T48" fmla="*/ 5281 w 5346"/>
                <a:gd name="T49" fmla="*/ 4478 h 5418"/>
                <a:gd name="T50" fmla="*/ 5323 w 5346"/>
                <a:gd name="T51" fmla="*/ 5287 h 5418"/>
                <a:gd name="T52" fmla="*/ 5217 w 5346"/>
                <a:gd name="T53" fmla="*/ 5353 h 5418"/>
                <a:gd name="T54" fmla="*/ 4544 w 5346"/>
                <a:gd name="T55" fmla="*/ 5400 h 5418"/>
                <a:gd name="T56" fmla="*/ 4470 w 5346"/>
                <a:gd name="T57" fmla="*/ 5299 h 5418"/>
                <a:gd name="T58" fmla="*/ 4067 w 5346"/>
                <a:gd name="T59" fmla="*/ 4895 h 5418"/>
                <a:gd name="T60" fmla="*/ 3972 w 5346"/>
                <a:gd name="T61" fmla="*/ 4831 h 5418"/>
                <a:gd name="T62" fmla="*/ 3962 w 5346"/>
                <a:gd name="T63" fmla="*/ 4363 h 5418"/>
                <a:gd name="T64" fmla="*/ 3493 w 5346"/>
                <a:gd name="T65" fmla="*/ 4353 h 5418"/>
                <a:gd name="T66" fmla="*/ 3431 w 5346"/>
                <a:gd name="T67" fmla="*/ 4256 h 5418"/>
                <a:gd name="T68" fmla="*/ 3029 w 5346"/>
                <a:gd name="T69" fmla="*/ 3854 h 5418"/>
                <a:gd name="T70" fmla="*/ 2250 w 5346"/>
                <a:gd name="T71" fmla="*/ 3112 h 5418"/>
                <a:gd name="T72" fmla="*/ 1748 w 5346"/>
                <a:gd name="T73" fmla="*/ 3235 h 5418"/>
                <a:gd name="T74" fmla="*/ 1271 w 5346"/>
                <a:gd name="T75" fmla="*/ 3204 h 5418"/>
                <a:gd name="T76" fmla="*/ 843 w 5346"/>
                <a:gd name="T77" fmla="*/ 3043 h 5418"/>
                <a:gd name="T78" fmla="*/ 474 w 5346"/>
                <a:gd name="T79" fmla="*/ 2765 h 5418"/>
                <a:gd name="T80" fmla="*/ 192 w 5346"/>
                <a:gd name="T81" fmla="*/ 2386 h 5418"/>
                <a:gd name="T82" fmla="*/ 35 w 5346"/>
                <a:gd name="T83" fmla="*/ 1957 h 5418"/>
                <a:gd name="T84" fmla="*/ 3 w 5346"/>
                <a:gd name="T85" fmla="*/ 1508 h 5418"/>
                <a:gd name="T86" fmla="*/ 99 w 5346"/>
                <a:gd name="T87" fmla="*/ 1064 h 5418"/>
                <a:gd name="T88" fmla="*/ 317 w 5346"/>
                <a:gd name="T89" fmla="*/ 655 h 5418"/>
                <a:gd name="T90" fmla="*/ 650 w 5346"/>
                <a:gd name="T91" fmla="*/ 322 h 5418"/>
                <a:gd name="T92" fmla="*/ 1051 w 5346"/>
                <a:gd name="T93" fmla="*/ 102 h 5418"/>
                <a:gd name="T94" fmla="*/ 1501 w 5346"/>
                <a:gd name="T95" fmla="*/ 5 h 5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346" h="5418">
                  <a:moveTo>
                    <a:pt x="2949" y="2539"/>
                  </a:moveTo>
                  <a:lnTo>
                    <a:pt x="2883" y="2626"/>
                  </a:lnTo>
                  <a:lnTo>
                    <a:pt x="2811" y="2711"/>
                  </a:lnTo>
                  <a:lnTo>
                    <a:pt x="4625" y="4527"/>
                  </a:lnTo>
                  <a:lnTo>
                    <a:pt x="4648" y="4545"/>
                  </a:lnTo>
                  <a:lnTo>
                    <a:pt x="4674" y="4555"/>
                  </a:lnTo>
                  <a:lnTo>
                    <a:pt x="4702" y="4558"/>
                  </a:lnTo>
                  <a:lnTo>
                    <a:pt x="4730" y="4555"/>
                  </a:lnTo>
                  <a:lnTo>
                    <a:pt x="4757" y="4545"/>
                  </a:lnTo>
                  <a:lnTo>
                    <a:pt x="4780" y="4527"/>
                  </a:lnTo>
                  <a:lnTo>
                    <a:pt x="4798" y="4502"/>
                  </a:lnTo>
                  <a:lnTo>
                    <a:pt x="4808" y="4476"/>
                  </a:lnTo>
                  <a:lnTo>
                    <a:pt x="4812" y="4448"/>
                  </a:lnTo>
                  <a:lnTo>
                    <a:pt x="4808" y="4420"/>
                  </a:lnTo>
                  <a:lnTo>
                    <a:pt x="4798" y="4394"/>
                  </a:lnTo>
                  <a:lnTo>
                    <a:pt x="4780" y="4371"/>
                  </a:lnTo>
                  <a:lnTo>
                    <a:pt x="2949" y="2539"/>
                  </a:lnTo>
                  <a:close/>
                  <a:moveTo>
                    <a:pt x="1097" y="639"/>
                  </a:moveTo>
                  <a:lnTo>
                    <a:pt x="1038" y="642"/>
                  </a:lnTo>
                  <a:lnTo>
                    <a:pt x="981" y="654"/>
                  </a:lnTo>
                  <a:lnTo>
                    <a:pt x="923" y="672"/>
                  </a:lnTo>
                  <a:lnTo>
                    <a:pt x="869" y="698"/>
                  </a:lnTo>
                  <a:lnTo>
                    <a:pt x="818" y="733"/>
                  </a:lnTo>
                  <a:lnTo>
                    <a:pt x="771" y="774"/>
                  </a:lnTo>
                  <a:lnTo>
                    <a:pt x="730" y="821"/>
                  </a:lnTo>
                  <a:lnTo>
                    <a:pt x="697" y="872"/>
                  </a:lnTo>
                  <a:lnTo>
                    <a:pt x="671" y="926"/>
                  </a:lnTo>
                  <a:lnTo>
                    <a:pt x="651" y="982"/>
                  </a:lnTo>
                  <a:lnTo>
                    <a:pt x="640" y="1040"/>
                  </a:lnTo>
                  <a:lnTo>
                    <a:pt x="636" y="1099"/>
                  </a:lnTo>
                  <a:lnTo>
                    <a:pt x="640" y="1158"/>
                  </a:lnTo>
                  <a:lnTo>
                    <a:pt x="651" y="1215"/>
                  </a:lnTo>
                  <a:lnTo>
                    <a:pt x="671" y="1273"/>
                  </a:lnTo>
                  <a:lnTo>
                    <a:pt x="697" y="1327"/>
                  </a:lnTo>
                  <a:lnTo>
                    <a:pt x="730" y="1378"/>
                  </a:lnTo>
                  <a:lnTo>
                    <a:pt x="771" y="1424"/>
                  </a:lnTo>
                  <a:lnTo>
                    <a:pt x="818" y="1467"/>
                  </a:lnTo>
                  <a:lnTo>
                    <a:pt x="869" y="1499"/>
                  </a:lnTo>
                  <a:lnTo>
                    <a:pt x="923" y="1526"/>
                  </a:lnTo>
                  <a:lnTo>
                    <a:pt x="981" y="1545"/>
                  </a:lnTo>
                  <a:lnTo>
                    <a:pt x="1038" y="1555"/>
                  </a:lnTo>
                  <a:lnTo>
                    <a:pt x="1097" y="1560"/>
                  </a:lnTo>
                  <a:lnTo>
                    <a:pt x="1155" y="1555"/>
                  </a:lnTo>
                  <a:lnTo>
                    <a:pt x="1214" y="1545"/>
                  </a:lnTo>
                  <a:lnTo>
                    <a:pt x="1269" y="1526"/>
                  </a:lnTo>
                  <a:lnTo>
                    <a:pt x="1324" y="1499"/>
                  </a:lnTo>
                  <a:lnTo>
                    <a:pt x="1374" y="1467"/>
                  </a:lnTo>
                  <a:lnTo>
                    <a:pt x="1422" y="1424"/>
                  </a:lnTo>
                  <a:lnTo>
                    <a:pt x="1463" y="1378"/>
                  </a:lnTo>
                  <a:lnTo>
                    <a:pt x="1497" y="1327"/>
                  </a:lnTo>
                  <a:lnTo>
                    <a:pt x="1524" y="1273"/>
                  </a:lnTo>
                  <a:lnTo>
                    <a:pt x="1542" y="1215"/>
                  </a:lnTo>
                  <a:lnTo>
                    <a:pt x="1553" y="1158"/>
                  </a:lnTo>
                  <a:lnTo>
                    <a:pt x="1556" y="1099"/>
                  </a:lnTo>
                  <a:lnTo>
                    <a:pt x="1553" y="1040"/>
                  </a:lnTo>
                  <a:lnTo>
                    <a:pt x="1542" y="982"/>
                  </a:lnTo>
                  <a:lnTo>
                    <a:pt x="1524" y="926"/>
                  </a:lnTo>
                  <a:lnTo>
                    <a:pt x="1497" y="872"/>
                  </a:lnTo>
                  <a:lnTo>
                    <a:pt x="1463" y="821"/>
                  </a:lnTo>
                  <a:lnTo>
                    <a:pt x="1422" y="774"/>
                  </a:lnTo>
                  <a:lnTo>
                    <a:pt x="1374" y="733"/>
                  </a:lnTo>
                  <a:lnTo>
                    <a:pt x="1324" y="698"/>
                  </a:lnTo>
                  <a:lnTo>
                    <a:pt x="1269" y="672"/>
                  </a:lnTo>
                  <a:lnTo>
                    <a:pt x="1214" y="654"/>
                  </a:lnTo>
                  <a:lnTo>
                    <a:pt x="1155" y="642"/>
                  </a:lnTo>
                  <a:lnTo>
                    <a:pt x="1097" y="639"/>
                  </a:lnTo>
                  <a:close/>
                  <a:moveTo>
                    <a:pt x="1617" y="0"/>
                  </a:moveTo>
                  <a:lnTo>
                    <a:pt x="1617" y="0"/>
                  </a:lnTo>
                  <a:lnTo>
                    <a:pt x="1735" y="5"/>
                  </a:lnTo>
                  <a:lnTo>
                    <a:pt x="1850" y="17"/>
                  </a:lnTo>
                  <a:lnTo>
                    <a:pt x="1963" y="38"/>
                  </a:lnTo>
                  <a:lnTo>
                    <a:pt x="2075" y="66"/>
                  </a:lnTo>
                  <a:lnTo>
                    <a:pt x="2185" y="102"/>
                  </a:lnTo>
                  <a:lnTo>
                    <a:pt x="2289" y="146"/>
                  </a:lnTo>
                  <a:lnTo>
                    <a:pt x="2391" y="197"/>
                  </a:lnTo>
                  <a:lnTo>
                    <a:pt x="2491" y="256"/>
                  </a:lnTo>
                  <a:lnTo>
                    <a:pt x="2585" y="322"/>
                  </a:lnTo>
                  <a:lnTo>
                    <a:pt x="2675" y="394"/>
                  </a:lnTo>
                  <a:lnTo>
                    <a:pt x="2762" y="475"/>
                  </a:lnTo>
                  <a:lnTo>
                    <a:pt x="2840" y="560"/>
                  </a:lnTo>
                  <a:lnTo>
                    <a:pt x="2914" y="651"/>
                  </a:lnTo>
                  <a:lnTo>
                    <a:pt x="2980" y="746"/>
                  </a:lnTo>
                  <a:lnTo>
                    <a:pt x="3039" y="844"/>
                  </a:lnTo>
                  <a:lnTo>
                    <a:pt x="3090" y="948"/>
                  </a:lnTo>
                  <a:lnTo>
                    <a:pt x="3134" y="1053"/>
                  </a:lnTo>
                  <a:lnTo>
                    <a:pt x="3170" y="1163"/>
                  </a:lnTo>
                  <a:lnTo>
                    <a:pt x="3198" y="1273"/>
                  </a:lnTo>
                  <a:lnTo>
                    <a:pt x="3218" y="1388"/>
                  </a:lnTo>
                  <a:lnTo>
                    <a:pt x="3231" y="1503"/>
                  </a:lnTo>
                  <a:lnTo>
                    <a:pt x="3236" y="1621"/>
                  </a:lnTo>
                  <a:lnTo>
                    <a:pt x="3231" y="1731"/>
                  </a:lnTo>
                  <a:lnTo>
                    <a:pt x="3221" y="1839"/>
                  </a:lnTo>
                  <a:lnTo>
                    <a:pt x="3203" y="1946"/>
                  </a:lnTo>
                  <a:lnTo>
                    <a:pt x="3177" y="2051"/>
                  </a:lnTo>
                  <a:lnTo>
                    <a:pt x="3145" y="2153"/>
                  </a:lnTo>
                  <a:lnTo>
                    <a:pt x="3106" y="2253"/>
                  </a:lnTo>
                  <a:lnTo>
                    <a:pt x="5238" y="4387"/>
                  </a:lnTo>
                  <a:lnTo>
                    <a:pt x="5259" y="4414"/>
                  </a:lnTo>
                  <a:lnTo>
                    <a:pt x="5274" y="4445"/>
                  </a:lnTo>
                  <a:lnTo>
                    <a:pt x="5281" y="4478"/>
                  </a:lnTo>
                  <a:lnTo>
                    <a:pt x="5346" y="5193"/>
                  </a:lnTo>
                  <a:lnTo>
                    <a:pt x="5345" y="5228"/>
                  </a:lnTo>
                  <a:lnTo>
                    <a:pt x="5336" y="5259"/>
                  </a:lnTo>
                  <a:lnTo>
                    <a:pt x="5323" y="5287"/>
                  </a:lnTo>
                  <a:lnTo>
                    <a:pt x="5302" y="5312"/>
                  </a:lnTo>
                  <a:lnTo>
                    <a:pt x="5277" y="5331"/>
                  </a:lnTo>
                  <a:lnTo>
                    <a:pt x="5248" y="5344"/>
                  </a:lnTo>
                  <a:lnTo>
                    <a:pt x="5217" y="5353"/>
                  </a:lnTo>
                  <a:lnTo>
                    <a:pt x="4630" y="5418"/>
                  </a:lnTo>
                  <a:lnTo>
                    <a:pt x="4615" y="5418"/>
                  </a:lnTo>
                  <a:lnTo>
                    <a:pt x="4579" y="5413"/>
                  </a:lnTo>
                  <a:lnTo>
                    <a:pt x="4544" y="5400"/>
                  </a:lnTo>
                  <a:lnTo>
                    <a:pt x="4515" y="5379"/>
                  </a:lnTo>
                  <a:lnTo>
                    <a:pt x="4493" y="5356"/>
                  </a:lnTo>
                  <a:lnTo>
                    <a:pt x="4479" y="5328"/>
                  </a:lnTo>
                  <a:lnTo>
                    <a:pt x="4470" y="5299"/>
                  </a:lnTo>
                  <a:lnTo>
                    <a:pt x="4469" y="5267"/>
                  </a:lnTo>
                  <a:lnTo>
                    <a:pt x="4482" y="4885"/>
                  </a:lnTo>
                  <a:lnTo>
                    <a:pt x="4100" y="4898"/>
                  </a:lnTo>
                  <a:lnTo>
                    <a:pt x="4067" y="4895"/>
                  </a:lnTo>
                  <a:lnTo>
                    <a:pt x="4039" y="4888"/>
                  </a:lnTo>
                  <a:lnTo>
                    <a:pt x="4013" y="4873"/>
                  </a:lnTo>
                  <a:lnTo>
                    <a:pt x="3990" y="4855"/>
                  </a:lnTo>
                  <a:lnTo>
                    <a:pt x="3972" y="4831"/>
                  </a:lnTo>
                  <a:lnTo>
                    <a:pt x="3959" y="4804"/>
                  </a:lnTo>
                  <a:lnTo>
                    <a:pt x="3951" y="4776"/>
                  </a:lnTo>
                  <a:lnTo>
                    <a:pt x="3947" y="4745"/>
                  </a:lnTo>
                  <a:lnTo>
                    <a:pt x="3962" y="4363"/>
                  </a:lnTo>
                  <a:lnTo>
                    <a:pt x="3578" y="4376"/>
                  </a:lnTo>
                  <a:lnTo>
                    <a:pt x="3549" y="4374"/>
                  </a:lnTo>
                  <a:lnTo>
                    <a:pt x="3519" y="4366"/>
                  </a:lnTo>
                  <a:lnTo>
                    <a:pt x="3493" y="4353"/>
                  </a:lnTo>
                  <a:lnTo>
                    <a:pt x="3470" y="4333"/>
                  </a:lnTo>
                  <a:lnTo>
                    <a:pt x="3452" y="4310"/>
                  </a:lnTo>
                  <a:lnTo>
                    <a:pt x="3437" y="4284"/>
                  </a:lnTo>
                  <a:lnTo>
                    <a:pt x="3431" y="4256"/>
                  </a:lnTo>
                  <a:lnTo>
                    <a:pt x="3428" y="4225"/>
                  </a:lnTo>
                  <a:lnTo>
                    <a:pt x="3441" y="3842"/>
                  </a:lnTo>
                  <a:lnTo>
                    <a:pt x="3059" y="3855"/>
                  </a:lnTo>
                  <a:lnTo>
                    <a:pt x="3029" y="3854"/>
                  </a:lnTo>
                  <a:lnTo>
                    <a:pt x="3000" y="3845"/>
                  </a:lnTo>
                  <a:lnTo>
                    <a:pt x="2973" y="3832"/>
                  </a:lnTo>
                  <a:lnTo>
                    <a:pt x="2950" y="3813"/>
                  </a:lnTo>
                  <a:lnTo>
                    <a:pt x="2250" y="3112"/>
                  </a:lnTo>
                  <a:lnTo>
                    <a:pt x="2129" y="3158"/>
                  </a:lnTo>
                  <a:lnTo>
                    <a:pt x="2006" y="3194"/>
                  </a:lnTo>
                  <a:lnTo>
                    <a:pt x="1878" y="3220"/>
                  </a:lnTo>
                  <a:lnTo>
                    <a:pt x="1748" y="3235"/>
                  </a:lnTo>
                  <a:lnTo>
                    <a:pt x="1617" y="3240"/>
                  </a:lnTo>
                  <a:lnTo>
                    <a:pt x="1501" y="3236"/>
                  </a:lnTo>
                  <a:lnTo>
                    <a:pt x="1384" y="3223"/>
                  </a:lnTo>
                  <a:lnTo>
                    <a:pt x="1271" y="3204"/>
                  </a:lnTo>
                  <a:lnTo>
                    <a:pt x="1160" y="3176"/>
                  </a:lnTo>
                  <a:lnTo>
                    <a:pt x="1051" y="3138"/>
                  </a:lnTo>
                  <a:lnTo>
                    <a:pt x="945" y="3095"/>
                  </a:lnTo>
                  <a:lnTo>
                    <a:pt x="843" y="3043"/>
                  </a:lnTo>
                  <a:lnTo>
                    <a:pt x="745" y="2985"/>
                  </a:lnTo>
                  <a:lnTo>
                    <a:pt x="650" y="2918"/>
                  </a:lnTo>
                  <a:lnTo>
                    <a:pt x="559" y="2846"/>
                  </a:lnTo>
                  <a:lnTo>
                    <a:pt x="474" y="2765"/>
                  </a:lnTo>
                  <a:lnTo>
                    <a:pt x="390" y="2677"/>
                  </a:lnTo>
                  <a:lnTo>
                    <a:pt x="317" y="2585"/>
                  </a:lnTo>
                  <a:lnTo>
                    <a:pt x="251" y="2486"/>
                  </a:lnTo>
                  <a:lnTo>
                    <a:pt x="192" y="2386"/>
                  </a:lnTo>
                  <a:lnTo>
                    <a:pt x="141" y="2282"/>
                  </a:lnTo>
                  <a:lnTo>
                    <a:pt x="97" y="2176"/>
                  </a:lnTo>
                  <a:lnTo>
                    <a:pt x="63" y="2067"/>
                  </a:lnTo>
                  <a:lnTo>
                    <a:pt x="35" y="1957"/>
                  </a:lnTo>
                  <a:lnTo>
                    <a:pt x="15" y="1846"/>
                  </a:lnTo>
                  <a:lnTo>
                    <a:pt x="3" y="1732"/>
                  </a:lnTo>
                  <a:lnTo>
                    <a:pt x="0" y="1619"/>
                  </a:lnTo>
                  <a:lnTo>
                    <a:pt x="3" y="1508"/>
                  </a:lnTo>
                  <a:lnTo>
                    <a:pt x="15" y="1394"/>
                  </a:lnTo>
                  <a:lnTo>
                    <a:pt x="35" y="1283"/>
                  </a:lnTo>
                  <a:lnTo>
                    <a:pt x="63" y="1173"/>
                  </a:lnTo>
                  <a:lnTo>
                    <a:pt x="99" y="1064"/>
                  </a:lnTo>
                  <a:lnTo>
                    <a:pt x="141" y="958"/>
                  </a:lnTo>
                  <a:lnTo>
                    <a:pt x="192" y="854"/>
                  </a:lnTo>
                  <a:lnTo>
                    <a:pt x="251" y="754"/>
                  </a:lnTo>
                  <a:lnTo>
                    <a:pt x="317" y="655"/>
                  </a:lnTo>
                  <a:lnTo>
                    <a:pt x="390" y="564"/>
                  </a:lnTo>
                  <a:lnTo>
                    <a:pt x="474" y="475"/>
                  </a:lnTo>
                  <a:lnTo>
                    <a:pt x="559" y="394"/>
                  </a:lnTo>
                  <a:lnTo>
                    <a:pt x="650" y="322"/>
                  </a:lnTo>
                  <a:lnTo>
                    <a:pt x="745" y="256"/>
                  </a:lnTo>
                  <a:lnTo>
                    <a:pt x="843" y="197"/>
                  </a:lnTo>
                  <a:lnTo>
                    <a:pt x="945" y="146"/>
                  </a:lnTo>
                  <a:lnTo>
                    <a:pt x="1051" y="102"/>
                  </a:lnTo>
                  <a:lnTo>
                    <a:pt x="1160" y="66"/>
                  </a:lnTo>
                  <a:lnTo>
                    <a:pt x="1271" y="38"/>
                  </a:lnTo>
                  <a:lnTo>
                    <a:pt x="1384" y="17"/>
                  </a:lnTo>
                  <a:lnTo>
                    <a:pt x="1501" y="5"/>
                  </a:lnTo>
                  <a:lnTo>
                    <a:pt x="16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grpSp>
          <p:nvGrpSpPr>
            <p:cNvPr id="32" name="Group 169"/>
            <p:cNvGrpSpPr/>
            <p:nvPr/>
          </p:nvGrpSpPr>
          <p:grpSpPr>
            <a:xfrm>
              <a:off x="4511903" y="2923795"/>
              <a:ext cx="391015" cy="361623"/>
              <a:chOff x="12188825" y="-731838"/>
              <a:chExt cx="4941888" cy="4570414"/>
            </a:xfrm>
            <a:grpFill/>
          </p:grpSpPr>
          <p:sp>
            <p:nvSpPr>
              <p:cNvPr id="216" name="Freeform 97"/>
              <p:cNvSpPr/>
              <p:nvPr/>
            </p:nvSpPr>
            <p:spPr bwMode="auto">
              <a:xfrm>
                <a:off x="12431713" y="476250"/>
                <a:ext cx="838200" cy="3362326"/>
              </a:xfrm>
              <a:custGeom>
                <a:avLst/>
                <a:gdLst>
                  <a:gd name="T0" fmla="*/ 0 w 1057"/>
                  <a:gd name="T1" fmla="*/ 0 h 4235"/>
                  <a:gd name="T2" fmla="*/ 1057 w 1057"/>
                  <a:gd name="T3" fmla="*/ 1057 h 4235"/>
                  <a:gd name="T4" fmla="*/ 1057 w 1057"/>
                  <a:gd name="T5" fmla="*/ 4067 h 4235"/>
                  <a:gd name="T6" fmla="*/ 1053 w 1057"/>
                  <a:gd name="T7" fmla="*/ 4104 h 4235"/>
                  <a:gd name="T8" fmla="*/ 1040 w 1057"/>
                  <a:gd name="T9" fmla="*/ 4140 h 4235"/>
                  <a:gd name="T10" fmla="*/ 1019 w 1057"/>
                  <a:gd name="T11" fmla="*/ 4172 h 4235"/>
                  <a:gd name="T12" fmla="*/ 992 w 1057"/>
                  <a:gd name="T13" fmla="*/ 4199 h 4235"/>
                  <a:gd name="T14" fmla="*/ 962 w 1057"/>
                  <a:gd name="T15" fmla="*/ 4218 h 4235"/>
                  <a:gd name="T16" fmla="*/ 926 w 1057"/>
                  <a:gd name="T17" fmla="*/ 4231 h 4235"/>
                  <a:gd name="T18" fmla="*/ 887 w 1057"/>
                  <a:gd name="T19" fmla="*/ 4235 h 4235"/>
                  <a:gd name="T20" fmla="*/ 170 w 1057"/>
                  <a:gd name="T21" fmla="*/ 4235 h 4235"/>
                  <a:gd name="T22" fmla="*/ 130 w 1057"/>
                  <a:gd name="T23" fmla="*/ 4231 h 4235"/>
                  <a:gd name="T24" fmla="*/ 94 w 1057"/>
                  <a:gd name="T25" fmla="*/ 4218 h 4235"/>
                  <a:gd name="T26" fmla="*/ 64 w 1057"/>
                  <a:gd name="T27" fmla="*/ 4199 h 4235"/>
                  <a:gd name="T28" fmla="*/ 37 w 1057"/>
                  <a:gd name="T29" fmla="*/ 4172 h 4235"/>
                  <a:gd name="T30" fmla="*/ 17 w 1057"/>
                  <a:gd name="T31" fmla="*/ 4140 h 4235"/>
                  <a:gd name="T32" fmla="*/ 4 w 1057"/>
                  <a:gd name="T33" fmla="*/ 4104 h 4235"/>
                  <a:gd name="T34" fmla="*/ 0 w 1057"/>
                  <a:gd name="T35" fmla="*/ 4067 h 4235"/>
                  <a:gd name="T36" fmla="*/ 0 w 1057"/>
                  <a:gd name="T37" fmla="*/ 0 h 4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57" h="4235">
                    <a:moveTo>
                      <a:pt x="0" y="0"/>
                    </a:moveTo>
                    <a:lnTo>
                      <a:pt x="1057" y="1057"/>
                    </a:lnTo>
                    <a:lnTo>
                      <a:pt x="1057" y="4067"/>
                    </a:lnTo>
                    <a:lnTo>
                      <a:pt x="1053" y="4104"/>
                    </a:lnTo>
                    <a:lnTo>
                      <a:pt x="1040" y="4140"/>
                    </a:lnTo>
                    <a:lnTo>
                      <a:pt x="1019" y="4172"/>
                    </a:lnTo>
                    <a:lnTo>
                      <a:pt x="992" y="4199"/>
                    </a:lnTo>
                    <a:lnTo>
                      <a:pt x="962" y="4218"/>
                    </a:lnTo>
                    <a:lnTo>
                      <a:pt x="926" y="4231"/>
                    </a:lnTo>
                    <a:lnTo>
                      <a:pt x="887" y="4235"/>
                    </a:lnTo>
                    <a:lnTo>
                      <a:pt x="170" y="4235"/>
                    </a:lnTo>
                    <a:lnTo>
                      <a:pt x="130" y="4231"/>
                    </a:lnTo>
                    <a:lnTo>
                      <a:pt x="94" y="4218"/>
                    </a:lnTo>
                    <a:lnTo>
                      <a:pt x="64" y="4199"/>
                    </a:lnTo>
                    <a:lnTo>
                      <a:pt x="37" y="4172"/>
                    </a:lnTo>
                    <a:lnTo>
                      <a:pt x="17" y="4140"/>
                    </a:lnTo>
                    <a:lnTo>
                      <a:pt x="4" y="4104"/>
                    </a:lnTo>
                    <a:lnTo>
                      <a:pt x="0" y="406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17" name="Freeform 98"/>
              <p:cNvSpPr/>
              <p:nvPr/>
            </p:nvSpPr>
            <p:spPr bwMode="auto">
              <a:xfrm>
                <a:off x="13596938" y="1643063"/>
                <a:ext cx="838200" cy="2195513"/>
              </a:xfrm>
              <a:custGeom>
                <a:avLst/>
                <a:gdLst>
                  <a:gd name="T0" fmla="*/ 0 w 1057"/>
                  <a:gd name="T1" fmla="*/ 0 h 2766"/>
                  <a:gd name="T2" fmla="*/ 583 w 1057"/>
                  <a:gd name="T3" fmla="*/ 583 h 2766"/>
                  <a:gd name="T4" fmla="*/ 649 w 1057"/>
                  <a:gd name="T5" fmla="*/ 644 h 2766"/>
                  <a:gd name="T6" fmla="*/ 723 w 1057"/>
                  <a:gd name="T7" fmla="*/ 696 h 2766"/>
                  <a:gd name="T8" fmla="*/ 800 w 1057"/>
                  <a:gd name="T9" fmla="*/ 740 h 2766"/>
                  <a:gd name="T10" fmla="*/ 883 w 1057"/>
                  <a:gd name="T11" fmla="*/ 774 h 2766"/>
                  <a:gd name="T12" fmla="*/ 968 w 1057"/>
                  <a:gd name="T13" fmla="*/ 800 h 2766"/>
                  <a:gd name="T14" fmla="*/ 1057 w 1057"/>
                  <a:gd name="T15" fmla="*/ 815 h 2766"/>
                  <a:gd name="T16" fmla="*/ 1057 w 1057"/>
                  <a:gd name="T17" fmla="*/ 2598 h 2766"/>
                  <a:gd name="T18" fmla="*/ 1051 w 1057"/>
                  <a:gd name="T19" fmla="*/ 2635 h 2766"/>
                  <a:gd name="T20" fmla="*/ 1040 w 1057"/>
                  <a:gd name="T21" fmla="*/ 2671 h 2766"/>
                  <a:gd name="T22" fmla="*/ 1019 w 1057"/>
                  <a:gd name="T23" fmla="*/ 2703 h 2766"/>
                  <a:gd name="T24" fmla="*/ 993 w 1057"/>
                  <a:gd name="T25" fmla="*/ 2730 h 2766"/>
                  <a:gd name="T26" fmla="*/ 963 w 1057"/>
                  <a:gd name="T27" fmla="*/ 2749 h 2766"/>
                  <a:gd name="T28" fmla="*/ 927 w 1057"/>
                  <a:gd name="T29" fmla="*/ 2762 h 2766"/>
                  <a:gd name="T30" fmla="*/ 887 w 1057"/>
                  <a:gd name="T31" fmla="*/ 2766 h 2766"/>
                  <a:gd name="T32" fmla="*/ 168 w 1057"/>
                  <a:gd name="T33" fmla="*/ 2766 h 2766"/>
                  <a:gd name="T34" fmla="*/ 130 w 1057"/>
                  <a:gd name="T35" fmla="*/ 2762 h 2766"/>
                  <a:gd name="T36" fmla="*/ 94 w 1057"/>
                  <a:gd name="T37" fmla="*/ 2749 h 2766"/>
                  <a:gd name="T38" fmla="*/ 62 w 1057"/>
                  <a:gd name="T39" fmla="*/ 2730 h 2766"/>
                  <a:gd name="T40" fmla="*/ 36 w 1057"/>
                  <a:gd name="T41" fmla="*/ 2703 h 2766"/>
                  <a:gd name="T42" fmla="*/ 17 w 1057"/>
                  <a:gd name="T43" fmla="*/ 2671 h 2766"/>
                  <a:gd name="T44" fmla="*/ 4 w 1057"/>
                  <a:gd name="T45" fmla="*/ 2635 h 2766"/>
                  <a:gd name="T46" fmla="*/ 0 w 1057"/>
                  <a:gd name="T47" fmla="*/ 2598 h 2766"/>
                  <a:gd name="T48" fmla="*/ 0 w 1057"/>
                  <a:gd name="T49" fmla="*/ 0 h 27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57" h="2766">
                    <a:moveTo>
                      <a:pt x="0" y="0"/>
                    </a:moveTo>
                    <a:lnTo>
                      <a:pt x="583" y="583"/>
                    </a:lnTo>
                    <a:lnTo>
                      <a:pt x="649" y="644"/>
                    </a:lnTo>
                    <a:lnTo>
                      <a:pt x="723" y="696"/>
                    </a:lnTo>
                    <a:lnTo>
                      <a:pt x="800" y="740"/>
                    </a:lnTo>
                    <a:lnTo>
                      <a:pt x="883" y="774"/>
                    </a:lnTo>
                    <a:lnTo>
                      <a:pt x="968" y="800"/>
                    </a:lnTo>
                    <a:lnTo>
                      <a:pt x="1057" y="815"/>
                    </a:lnTo>
                    <a:lnTo>
                      <a:pt x="1057" y="2598"/>
                    </a:lnTo>
                    <a:lnTo>
                      <a:pt x="1051" y="2635"/>
                    </a:lnTo>
                    <a:lnTo>
                      <a:pt x="1040" y="2671"/>
                    </a:lnTo>
                    <a:lnTo>
                      <a:pt x="1019" y="2703"/>
                    </a:lnTo>
                    <a:lnTo>
                      <a:pt x="993" y="2730"/>
                    </a:lnTo>
                    <a:lnTo>
                      <a:pt x="963" y="2749"/>
                    </a:lnTo>
                    <a:lnTo>
                      <a:pt x="927" y="2762"/>
                    </a:lnTo>
                    <a:lnTo>
                      <a:pt x="887" y="2766"/>
                    </a:lnTo>
                    <a:lnTo>
                      <a:pt x="168" y="2766"/>
                    </a:lnTo>
                    <a:lnTo>
                      <a:pt x="130" y="2762"/>
                    </a:lnTo>
                    <a:lnTo>
                      <a:pt x="94" y="2749"/>
                    </a:lnTo>
                    <a:lnTo>
                      <a:pt x="62" y="2730"/>
                    </a:lnTo>
                    <a:lnTo>
                      <a:pt x="36" y="2703"/>
                    </a:lnTo>
                    <a:lnTo>
                      <a:pt x="17" y="2671"/>
                    </a:lnTo>
                    <a:lnTo>
                      <a:pt x="4" y="2635"/>
                    </a:lnTo>
                    <a:lnTo>
                      <a:pt x="0" y="25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18" name="Freeform 99"/>
              <p:cNvSpPr/>
              <p:nvPr/>
            </p:nvSpPr>
            <p:spPr bwMode="auto">
              <a:xfrm>
                <a:off x="15927388" y="2832100"/>
                <a:ext cx="839788" cy="1006475"/>
              </a:xfrm>
              <a:custGeom>
                <a:avLst/>
                <a:gdLst>
                  <a:gd name="T0" fmla="*/ 0 w 1057"/>
                  <a:gd name="T1" fmla="*/ 0 h 1267"/>
                  <a:gd name="T2" fmla="*/ 37 w 1057"/>
                  <a:gd name="T3" fmla="*/ 4 h 1267"/>
                  <a:gd name="T4" fmla="*/ 69 w 1057"/>
                  <a:gd name="T5" fmla="*/ 7 h 1267"/>
                  <a:gd name="T6" fmla="*/ 96 w 1057"/>
                  <a:gd name="T7" fmla="*/ 9 h 1267"/>
                  <a:gd name="T8" fmla="*/ 1057 w 1057"/>
                  <a:gd name="T9" fmla="*/ 53 h 1267"/>
                  <a:gd name="T10" fmla="*/ 1057 w 1057"/>
                  <a:gd name="T11" fmla="*/ 1099 h 1267"/>
                  <a:gd name="T12" fmla="*/ 1051 w 1057"/>
                  <a:gd name="T13" fmla="*/ 1136 h 1267"/>
                  <a:gd name="T14" fmla="*/ 1040 w 1057"/>
                  <a:gd name="T15" fmla="*/ 1172 h 1267"/>
                  <a:gd name="T16" fmla="*/ 1019 w 1057"/>
                  <a:gd name="T17" fmla="*/ 1204 h 1267"/>
                  <a:gd name="T18" fmla="*/ 992 w 1057"/>
                  <a:gd name="T19" fmla="*/ 1231 h 1267"/>
                  <a:gd name="T20" fmla="*/ 962 w 1057"/>
                  <a:gd name="T21" fmla="*/ 1250 h 1267"/>
                  <a:gd name="T22" fmla="*/ 926 w 1057"/>
                  <a:gd name="T23" fmla="*/ 1263 h 1267"/>
                  <a:gd name="T24" fmla="*/ 887 w 1057"/>
                  <a:gd name="T25" fmla="*/ 1267 h 1267"/>
                  <a:gd name="T26" fmla="*/ 169 w 1057"/>
                  <a:gd name="T27" fmla="*/ 1267 h 1267"/>
                  <a:gd name="T28" fmla="*/ 130 w 1057"/>
                  <a:gd name="T29" fmla="*/ 1263 h 1267"/>
                  <a:gd name="T30" fmla="*/ 94 w 1057"/>
                  <a:gd name="T31" fmla="*/ 1250 h 1267"/>
                  <a:gd name="T32" fmla="*/ 62 w 1057"/>
                  <a:gd name="T33" fmla="*/ 1231 h 1267"/>
                  <a:gd name="T34" fmla="*/ 37 w 1057"/>
                  <a:gd name="T35" fmla="*/ 1204 h 1267"/>
                  <a:gd name="T36" fmla="*/ 17 w 1057"/>
                  <a:gd name="T37" fmla="*/ 1172 h 1267"/>
                  <a:gd name="T38" fmla="*/ 3 w 1057"/>
                  <a:gd name="T39" fmla="*/ 1136 h 1267"/>
                  <a:gd name="T40" fmla="*/ 0 w 1057"/>
                  <a:gd name="T41" fmla="*/ 1099 h 1267"/>
                  <a:gd name="T42" fmla="*/ 0 w 1057"/>
                  <a:gd name="T43" fmla="*/ 0 h 1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57" h="1267">
                    <a:moveTo>
                      <a:pt x="0" y="0"/>
                    </a:moveTo>
                    <a:lnTo>
                      <a:pt x="37" y="4"/>
                    </a:lnTo>
                    <a:lnTo>
                      <a:pt x="69" y="7"/>
                    </a:lnTo>
                    <a:lnTo>
                      <a:pt x="96" y="9"/>
                    </a:lnTo>
                    <a:lnTo>
                      <a:pt x="1057" y="53"/>
                    </a:lnTo>
                    <a:lnTo>
                      <a:pt x="1057" y="1099"/>
                    </a:lnTo>
                    <a:lnTo>
                      <a:pt x="1051" y="1136"/>
                    </a:lnTo>
                    <a:lnTo>
                      <a:pt x="1040" y="1172"/>
                    </a:lnTo>
                    <a:lnTo>
                      <a:pt x="1019" y="1204"/>
                    </a:lnTo>
                    <a:lnTo>
                      <a:pt x="992" y="1231"/>
                    </a:lnTo>
                    <a:lnTo>
                      <a:pt x="962" y="1250"/>
                    </a:lnTo>
                    <a:lnTo>
                      <a:pt x="926" y="1263"/>
                    </a:lnTo>
                    <a:lnTo>
                      <a:pt x="887" y="1267"/>
                    </a:lnTo>
                    <a:lnTo>
                      <a:pt x="169" y="1267"/>
                    </a:lnTo>
                    <a:lnTo>
                      <a:pt x="130" y="1263"/>
                    </a:lnTo>
                    <a:lnTo>
                      <a:pt x="94" y="1250"/>
                    </a:lnTo>
                    <a:lnTo>
                      <a:pt x="62" y="1231"/>
                    </a:lnTo>
                    <a:lnTo>
                      <a:pt x="37" y="1204"/>
                    </a:lnTo>
                    <a:lnTo>
                      <a:pt x="17" y="1172"/>
                    </a:lnTo>
                    <a:lnTo>
                      <a:pt x="3" y="1136"/>
                    </a:lnTo>
                    <a:lnTo>
                      <a:pt x="0" y="109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19" name="Freeform 100"/>
              <p:cNvSpPr/>
              <p:nvPr/>
            </p:nvSpPr>
            <p:spPr bwMode="auto">
              <a:xfrm>
                <a:off x="14762163" y="1712913"/>
                <a:ext cx="838200" cy="2125663"/>
              </a:xfrm>
              <a:custGeom>
                <a:avLst/>
                <a:gdLst>
                  <a:gd name="T0" fmla="*/ 765 w 1055"/>
                  <a:gd name="T1" fmla="*/ 0 h 2678"/>
                  <a:gd name="T2" fmla="*/ 1040 w 1055"/>
                  <a:gd name="T3" fmla="*/ 276 h 2678"/>
                  <a:gd name="T4" fmla="*/ 985 w 1055"/>
                  <a:gd name="T5" fmla="*/ 346 h 2678"/>
                  <a:gd name="T6" fmla="*/ 942 w 1055"/>
                  <a:gd name="T7" fmla="*/ 416 h 2678"/>
                  <a:gd name="T8" fmla="*/ 910 w 1055"/>
                  <a:gd name="T9" fmla="*/ 486 h 2678"/>
                  <a:gd name="T10" fmla="*/ 885 w 1055"/>
                  <a:gd name="T11" fmla="*/ 554 h 2678"/>
                  <a:gd name="T12" fmla="*/ 872 w 1055"/>
                  <a:gd name="T13" fmla="*/ 620 h 2678"/>
                  <a:gd name="T14" fmla="*/ 865 w 1055"/>
                  <a:gd name="T15" fmla="*/ 684 h 2678"/>
                  <a:gd name="T16" fmla="*/ 863 w 1055"/>
                  <a:gd name="T17" fmla="*/ 744 h 2678"/>
                  <a:gd name="T18" fmla="*/ 868 w 1055"/>
                  <a:gd name="T19" fmla="*/ 801 h 2678"/>
                  <a:gd name="T20" fmla="*/ 876 w 1055"/>
                  <a:gd name="T21" fmla="*/ 854 h 2678"/>
                  <a:gd name="T22" fmla="*/ 887 w 1055"/>
                  <a:gd name="T23" fmla="*/ 903 h 2678"/>
                  <a:gd name="T24" fmla="*/ 901 w 1055"/>
                  <a:gd name="T25" fmla="*/ 946 h 2678"/>
                  <a:gd name="T26" fmla="*/ 914 w 1055"/>
                  <a:gd name="T27" fmla="*/ 984 h 2678"/>
                  <a:gd name="T28" fmla="*/ 927 w 1055"/>
                  <a:gd name="T29" fmla="*/ 1014 h 2678"/>
                  <a:gd name="T30" fmla="*/ 963 w 1055"/>
                  <a:gd name="T31" fmla="*/ 1084 h 2678"/>
                  <a:gd name="T32" fmla="*/ 1006 w 1055"/>
                  <a:gd name="T33" fmla="*/ 1146 h 2678"/>
                  <a:gd name="T34" fmla="*/ 1055 w 1055"/>
                  <a:gd name="T35" fmla="*/ 1205 h 2678"/>
                  <a:gd name="T36" fmla="*/ 1055 w 1055"/>
                  <a:gd name="T37" fmla="*/ 2510 h 2678"/>
                  <a:gd name="T38" fmla="*/ 1052 w 1055"/>
                  <a:gd name="T39" fmla="*/ 2547 h 2678"/>
                  <a:gd name="T40" fmla="*/ 1038 w 1055"/>
                  <a:gd name="T41" fmla="*/ 2583 h 2678"/>
                  <a:gd name="T42" fmla="*/ 1019 w 1055"/>
                  <a:gd name="T43" fmla="*/ 2615 h 2678"/>
                  <a:gd name="T44" fmla="*/ 993 w 1055"/>
                  <a:gd name="T45" fmla="*/ 2642 h 2678"/>
                  <a:gd name="T46" fmla="*/ 961 w 1055"/>
                  <a:gd name="T47" fmla="*/ 2661 h 2678"/>
                  <a:gd name="T48" fmla="*/ 925 w 1055"/>
                  <a:gd name="T49" fmla="*/ 2674 h 2678"/>
                  <a:gd name="T50" fmla="*/ 887 w 1055"/>
                  <a:gd name="T51" fmla="*/ 2678 h 2678"/>
                  <a:gd name="T52" fmla="*/ 168 w 1055"/>
                  <a:gd name="T53" fmla="*/ 2678 h 2678"/>
                  <a:gd name="T54" fmla="*/ 131 w 1055"/>
                  <a:gd name="T55" fmla="*/ 2674 h 2678"/>
                  <a:gd name="T56" fmla="*/ 95 w 1055"/>
                  <a:gd name="T57" fmla="*/ 2661 h 2678"/>
                  <a:gd name="T58" fmla="*/ 63 w 1055"/>
                  <a:gd name="T59" fmla="*/ 2642 h 2678"/>
                  <a:gd name="T60" fmla="*/ 36 w 1055"/>
                  <a:gd name="T61" fmla="*/ 2615 h 2678"/>
                  <a:gd name="T62" fmla="*/ 17 w 1055"/>
                  <a:gd name="T63" fmla="*/ 2583 h 2678"/>
                  <a:gd name="T64" fmla="*/ 4 w 1055"/>
                  <a:gd name="T65" fmla="*/ 2547 h 2678"/>
                  <a:gd name="T66" fmla="*/ 0 w 1055"/>
                  <a:gd name="T67" fmla="*/ 2510 h 2678"/>
                  <a:gd name="T68" fmla="*/ 0 w 1055"/>
                  <a:gd name="T69" fmla="*/ 674 h 2678"/>
                  <a:gd name="T70" fmla="*/ 72 w 1055"/>
                  <a:gd name="T71" fmla="*/ 640 h 2678"/>
                  <a:gd name="T72" fmla="*/ 142 w 1055"/>
                  <a:gd name="T73" fmla="*/ 599 h 2678"/>
                  <a:gd name="T74" fmla="*/ 208 w 1055"/>
                  <a:gd name="T75" fmla="*/ 552 h 2678"/>
                  <a:gd name="T76" fmla="*/ 270 w 1055"/>
                  <a:gd name="T77" fmla="*/ 495 h 2678"/>
                  <a:gd name="T78" fmla="*/ 765 w 1055"/>
                  <a:gd name="T79" fmla="*/ 0 h 26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055" h="2678">
                    <a:moveTo>
                      <a:pt x="765" y="0"/>
                    </a:moveTo>
                    <a:lnTo>
                      <a:pt x="1040" y="276"/>
                    </a:lnTo>
                    <a:lnTo>
                      <a:pt x="985" y="346"/>
                    </a:lnTo>
                    <a:lnTo>
                      <a:pt x="942" y="416"/>
                    </a:lnTo>
                    <a:lnTo>
                      <a:pt x="910" y="486"/>
                    </a:lnTo>
                    <a:lnTo>
                      <a:pt x="885" y="554"/>
                    </a:lnTo>
                    <a:lnTo>
                      <a:pt x="872" y="620"/>
                    </a:lnTo>
                    <a:lnTo>
                      <a:pt x="865" y="684"/>
                    </a:lnTo>
                    <a:lnTo>
                      <a:pt x="863" y="744"/>
                    </a:lnTo>
                    <a:lnTo>
                      <a:pt x="868" y="801"/>
                    </a:lnTo>
                    <a:lnTo>
                      <a:pt x="876" y="854"/>
                    </a:lnTo>
                    <a:lnTo>
                      <a:pt x="887" y="903"/>
                    </a:lnTo>
                    <a:lnTo>
                      <a:pt x="901" y="946"/>
                    </a:lnTo>
                    <a:lnTo>
                      <a:pt x="914" y="984"/>
                    </a:lnTo>
                    <a:lnTo>
                      <a:pt x="927" y="1014"/>
                    </a:lnTo>
                    <a:lnTo>
                      <a:pt x="963" y="1084"/>
                    </a:lnTo>
                    <a:lnTo>
                      <a:pt x="1006" y="1146"/>
                    </a:lnTo>
                    <a:lnTo>
                      <a:pt x="1055" y="1205"/>
                    </a:lnTo>
                    <a:lnTo>
                      <a:pt x="1055" y="2510"/>
                    </a:lnTo>
                    <a:lnTo>
                      <a:pt x="1052" y="2547"/>
                    </a:lnTo>
                    <a:lnTo>
                      <a:pt x="1038" y="2583"/>
                    </a:lnTo>
                    <a:lnTo>
                      <a:pt x="1019" y="2615"/>
                    </a:lnTo>
                    <a:lnTo>
                      <a:pt x="993" y="2642"/>
                    </a:lnTo>
                    <a:lnTo>
                      <a:pt x="961" y="2661"/>
                    </a:lnTo>
                    <a:lnTo>
                      <a:pt x="925" y="2674"/>
                    </a:lnTo>
                    <a:lnTo>
                      <a:pt x="887" y="2678"/>
                    </a:lnTo>
                    <a:lnTo>
                      <a:pt x="168" y="2678"/>
                    </a:lnTo>
                    <a:lnTo>
                      <a:pt x="131" y="2674"/>
                    </a:lnTo>
                    <a:lnTo>
                      <a:pt x="95" y="2661"/>
                    </a:lnTo>
                    <a:lnTo>
                      <a:pt x="63" y="2642"/>
                    </a:lnTo>
                    <a:lnTo>
                      <a:pt x="36" y="2615"/>
                    </a:lnTo>
                    <a:lnTo>
                      <a:pt x="17" y="2583"/>
                    </a:lnTo>
                    <a:lnTo>
                      <a:pt x="4" y="2547"/>
                    </a:lnTo>
                    <a:lnTo>
                      <a:pt x="0" y="2510"/>
                    </a:lnTo>
                    <a:lnTo>
                      <a:pt x="0" y="674"/>
                    </a:lnTo>
                    <a:lnTo>
                      <a:pt x="72" y="640"/>
                    </a:lnTo>
                    <a:lnTo>
                      <a:pt x="142" y="599"/>
                    </a:lnTo>
                    <a:lnTo>
                      <a:pt x="208" y="552"/>
                    </a:lnTo>
                    <a:lnTo>
                      <a:pt x="270" y="495"/>
                    </a:lnTo>
                    <a:lnTo>
                      <a:pt x="76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20" name="Freeform 101"/>
              <p:cNvSpPr/>
              <p:nvPr/>
            </p:nvSpPr>
            <p:spPr bwMode="auto">
              <a:xfrm>
                <a:off x="12188825" y="-731838"/>
                <a:ext cx="4941888" cy="3227388"/>
              </a:xfrm>
              <a:custGeom>
                <a:avLst/>
                <a:gdLst>
                  <a:gd name="T0" fmla="*/ 447 w 6226"/>
                  <a:gd name="T1" fmla="*/ 4 h 4067"/>
                  <a:gd name="T2" fmla="*/ 544 w 6226"/>
                  <a:gd name="T3" fmla="*/ 36 h 4067"/>
                  <a:gd name="T4" fmla="*/ 627 w 6226"/>
                  <a:gd name="T5" fmla="*/ 99 h 4067"/>
                  <a:gd name="T6" fmla="*/ 3776 w 6226"/>
                  <a:gd name="T7" fmla="*/ 1567 h 4067"/>
                  <a:gd name="T8" fmla="*/ 3859 w 6226"/>
                  <a:gd name="T9" fmla="*/ 1507 h 4067"/>
                  <a:gd name="T10" fmla="*/ 3958 w 6226"/>
                  <a:gd name="T11" fmla="*/ 1475 h 4067"/>
                  <a:gd name="T12" fmla="*/ 4060 w 6226"/>
                  <a:gd name="T13" fmla="*/ 1475 h 4067"/>
                  <a:gd name="T14" fmla="*/ 4158 w 6226"/>
                  <a:gd name="T15" fmla="*/ 1507 h 4067"/>
                  <a:gd name="T16" fmla="*/ 4243 w 6226"/>
                  <a:gd name="T17" fmla="*/ 1567 h 4067"/>
                  <a:gd name="T18" fmla="*/ 5507 w 6226"/>
                  <a:gd name="T19" fmla="*/ 2815 h 4067"/>
                  <a:gd name="T20" fmla="*/ 5792 w 6226"/>
                  <a:gd name="T21" fmla="*/ 2532 h 4067"/>
                  <a:gd name="T22" fmla="*/ 5832 w 6226"/>
                  <a:gd name="T23" fmla="*/ 2494 h 4067"/>
                  <a:gd name="T24" fmla="*/ 5885 w 6226"/>
                  <a:gd name="T25" fmla="*/ 2462 h 4067"/>
                  <a:gd name="T26" fmla="*/ 5951 w 6226"/>
                  <a:gd name="T27" fmla="*/ 2447 h 4067"/>
                  <a:gd name="T28" fmla="*/ 6013 w 6226"/>
                  <a:gd name="T29" fmla="*/ 2458 h 4067"/>
                  <a:gd name="T30" fmla="*/ 6075 w 6226"/>
                  <a:gd name="T31" fmla="*/ 2494 h 4067"/>
                  <a:gd name="T32" fmla="*/ 6128 w 6226"/>
                  <a:gd name="T33" fmla="*/ 2545 h 4067"/>
                  <a:gd name="T34" fmla="*/ 6158 w 6226"/>
                  <a:gd name="T35" fmla="*/ 2611 h 4067"/>
                  <a:gd name="T36" fmla="*/ 6171 w 6226"/>
                  <a:gd name="T37" fmla="*/ 2676 h 4067"/>
                  <a:gd name="T38" fmla="*/ 6207 w 6226"/>
                  <a:gd name="T39" fmla="*/ 3450 h 4067"/>
                  <a:gd name="T40" fmla="*/ 6226 w 6226"/>
                  <a:gd name="T41" fmla="*/ 3869 h 4067"/>
                  <a:gd name="T42" fmla="*/ 6209 w 6226"/>
                  <a:gd name="T43" fmla="*/ 3946 h 4067"/>
                  <a:gd name="T44" fmla="*/ 6171 w 6226"/>
                  <a:gd name="T45" fmla="*/ 4005 h 4067"/>
                  <a:gd name="T46" fmla="*/ 6115 w 6226"/>
                  <a:gd name="T47" fmla="*/ 4044 h 4067"/>
                  <a:gd name="T48" fmla="*/ 6039 w 6226"/>
                  <a:gd name="T49" fmla="*/ 4065 h 4067"/>
                  <a:gd name="T50" fmla="*/ 5975 w 6226"/>
                  <a:gd name="T51" fmla="*/ 4067 h 4067"/>
                  <a:gd name="T52" fmla="*/ 4801 w 6226"/>
                  <a:gd name="T53" fmla="*/ 4012 h 4067"/>
                  <a:gd name="T54" fmla="*/ 4743 w 6226"/>
                  <a:gd name="T55" fmla="*/ 4005 h 4067"/>
                  <a:gd name="T56" fmla="*/ 4682 w 6226"/>
                  <a:gd name="T57" fmla="*/ 3976 h 4067"/>
                  <a:gd name="T58" fmla="*/ 4629 w 6226"/>
                  <a:gd name="T59" fmla="*/ 3925 h 4067"/>
                  <a:gd name="T60" fmla="*/ 4596 w 6226"/>
                  <a:gd name="T61" fmla="*/ 3854 h 4067"/>
                  <a:gd name="T62" fmla="*/ 4592 w 6226"/>
                  <a:gd name="T63" fmla="*/ 3784 h 4067"/>
                  <a:gd name="T64" fmla="*/ 4611 w 6226"/>
                  <a:gd name="T65" fmla="*/ 3729 h 4067"/>
                  <a:gd name="T66" fmla="*/ 4641 w 6226"/>
                  <a:gd name="T67" fmla="*/ 3684 h 4067"/>
                  <a:gd name="T68" fmla="*/ 4671 w 6226"/>
                  <a:gd name="T69" fmla="*/ 3652 h 4067"/>
                  <a:gd name="T70" fmla="*/ 4967 w 6226"/>
                  <a:gd name="T71" fmla="*/ 3355 h 4067"/>
                  <a:gd name="T72" fmla="*/ 3169 w 6226"/>
                  <a:gd name="T73" fmla="*/ 3234 h 4067"/>
                  <a:gd name="T74" fmla="*/ 3084 w 6226"/>
                  <a:gd name="T75" fmla="*/ 3295 h 4067"/>
                  <a:gd name="T76" fmla="*/ 2986 w 6226"/>
                  <a:gd name="T77" fmla="*/ 3327 h 4067"/>
                  <a:gd name="T78" fmla="*/ 2882 w 6226"/>
                  <a:gd name="T79" fmla="*/ 3327 h 4067"/>
                  <a:gd name="T80" fmla="*/ 2784 w 6226"/>
                  <a:gd name="T81" fmla="*/ 3295 h 4067"/>
                  <a:gd name="T82" fmla="*/ 2701 w 6226"/>
                  <a:gd name="T83" fmla="*/ 3234 h 4067"/>
                  <a:gd name="T84" fmla="*/ 62 w 6226"/>
                  <a:gd name="T85" fmla="*/ 587 h 4067"/>
                  <a:gd name="T86" fmla="*/ 15 w 6226"/>
                  <a:gd name="T87" fmla="*/ 495 h 4067"/>
                  <a:gd name="T88" fmla="*/ 0 w 6226"/>
                  <a:gd name="T89" fmla="*/ 395 h 4067"/>
                  <a:gd name="T90" fmla="*/ 4 w 6226"/>
                  <a:gd name="T91" fmla="*/ 344 h 4067"/>
                  <a:gd name="T92" fmla="*/ 36 w 6226"/>
                  <a:gd name="T93" fmla="*/ 248 h 4067"/>
                  <a:gd name="T94" fmla="*/ 96 w 6226"/>
                  <a:gd name="T95" fmla="*/ 161 h 4067"/>
                  <a:gd name="T96" fmla="*/ 200 w 6226"/>
                  <a:gd name="T97" fmla="*/ 65 h 4067"/>
                  <a:gd name="T98" fmla="*/ 291 w 6226"/>
                  <a:gd name="T99" fmla="*/ 17 h 4067"/>
                  <a:gd name="T100" fmla="*/ 394 w 6226"/>
                  <a:gd name="T101" fmla="*/ 0 h 40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226" h="4067">
                    <a:moveTo>
                      <a:pt x="394" y="0"/>
                    </a:moveTo>
                    <a:lnTo>
                      <a:pt x="447" y="4"/>
                    </a:lnTo>
                    <a:lnTo>
                      <a:pt x="496" y="17"/>
                    </a:lnTo>
                    <a:lnTo>
                      <a:pt x="544" y="36"/>
                    </a:lnTo>
                    <a:lnTo>
                      <a:pt x="587" y="65"/>
                    </a:lnTo>
                    <a:lnTo>
                      <a:pt x="627" y="99"/>
                    </a:lnTo>
                    <a:lnTo>
                      <a:pt x="2937" y="2407"/>
                    </a:lnTo>
                    <a:lnTo>
                      <a:pt x="3776" y="1567"/>
                    </a:lnTo>
                    <a:lnTo>
                      <a:pt x="3814" y="1533"/>
                    </a:lnTo>
                    <a:lnTo>
                      <a:pt x="3859" y="1507"/>
                    </a:lnTo>
                    <a:lnTo>
                      <a:pt x="3907" y="1486"/>
                    </a:lnTo>
                    <a:lnTo>
                      <a:pt x="3958" y="1475"/>
                    </a:lnTo>
                    <a:lnTo>
                      <a:pt x="4009" y="1471"/>
                    </a:lnTo>
                    <a:lnTo>
                      <a:pt x="4060" y="1475"/>
                    </a:lnTo>
                    <a:lnTo>
                      <a:pt x="4110" y="1486"/>
                    </a:lnTo>
                    <a:lnTo>
                      <a:pt x="4158" y="1507"/>
                    </a:lnTo>
                    <a:lnTo>
                      <a:pt x="4201" y="1533"/>
                    </a:lnTo>
                    <a:lnTo>
                      <a:pt x="4243" y="1567"/>
                    </a:lnTo>
                    <a:lnTo>
                      <a:pt x="5498" y="2825"/>
                    </a:lnTo>
                    <a:lnTo>
                      <a:pt x="5507" y="2815"/>
                    </a:lnTo>
                    <a:lnTo>
                      <a:pt x="5518" y="2808"/>
                    </a:lnTo>
                    <a:lnTo>
                      <a:pt x="5792" y="2532"/>
                    </a:lnTo>
                    <a:lnTo>
                      <a:pt x="5811" y="2513"/>
                    </a:lnTo>
                    <a:lnTo>
                      <a:pt x="5832" y="2494"/>
                    </a:lnTo>
                    <a:lnTo>
                      <a:pt x="5856" y="2477"/>
                    </a:lnTo>
                    <a:lnTo>
                      <a:pt x="5885" y="2462"/>
                    </a:lnTo>
                    <a:lnTo>
                      <a:pt x="5915" y="2451"/>
                    </a:lnTo>
                    <a:lnTo>
                      <a:pt x="5951" y="2447"/>
                    </a:lnTo>
                    <a:lnTo>
                      <a:pt x="5981" y="2451"/>
                    </a:lnTo>
                    <a:lnTo>
                      <a:pt x="6013" y="2458"/>
                    </a:lnTo>
                    <a:lnTo>
                      <a:pt x="6045" y="2474"/>
                    </a:lnTo>
                    <a:lnTo>
                      <a:pt x="6075" y="2494"/>
                    </a:lnTo>
                    <a:lnTo>
                      <a:pt x="6102" y="2515"/>
                    </a:lnTo>
                    <a:lnTo>
                      <a:pt x="6128" y="2545"/>
                    </a:lnTo>
                    <a:lnTo>
                      <a:pt x="6145" y="2577"/>
                    </a:lnTo>
                    <a:lnTo>
                      <a:pt x="6158" y="2611"/>
                    </a:lnTo>
                    <a:lnTo>
                      <a:pt x="6166" y="2643"/>
                    </a:lnTo>
                    <a:lnTo>
                      <a:pt x="6171" y="2676"/>
                    </a:lnTo>
                    <a:lnTo>
                      <a:pt x="6173" y="2706"/>
                    </a:lnTo>
                    <a:lnTo>
                      <a:pt x="6207" y="3450"/>
                    </a:lnTo>
                    <a:lnTo>
                      <a:pt x="6226" y="3823"/>
                    </a:lnTo>
                    <a:lnTo>
                      <a:pt x="6226" y="3869"/>
                    </a:lnTo>
                    <a:lnTo>
                      <a:pt x="6220" y="3908"/>
                    </a:lnTo>
                    <a:lnTo>
                      <a:pt x="6209" y="3946"/>
                    </a:lnTo>
                    <a:lnTo>
                      <a:pt x="6192" y="3978"/>
                    </a:lnTo>
                    <a:lnTo>
                      <a:pt x="6171" y="4005"/>
                    </a:lnTo>
                    <a:lnTo>
                      <a:pt x="6145" y="4027"/>
                    </a:lnTo>
                    <a:lnTo>
                      <a:pt x="6115" y="4044"/>
                    </a:lnTo>
                    <a:lnTo>
                      <a:pt x="6079" y="4058"/>
                    </a:lnTo>
                    <a:lnTo>
                      <a:pt x="6039" y="4065"/>
                    </a:lnTo>
                    <a:lnTo>
                      <a:pt x="5996" y="4067"/>
                    </a:lnTo>
                    <a:lnTo>
                      <a:pt x="5975" y="4067"/>
                    </a:lnTo>
                    <a:lnTo>
                      <a:pt x="4828" y="4014"/>
                    </a:lnTo>
                    <a:lnTo>
                      <a:pt x="4801" y="4012"/>
                    </a:lnTo>
                    <a:lnTo>
                      <a:pt x="4773" y="4010"/>
                    </a:lnTo>
                    <a:lnTo>
                      <a:pt x="4743" y="4005"/>
                    </a:lnTo>
                    <a:lnTo>
                      <a:pt x="4713" y="3993"/>
                    </a:lnTo>
                    <a:lnTo>
                      <a:pt x="4682" y="3976"/>
                    </a:lnTo>
                    <a:lnTo>
                      <a:pt x="4652" y="3954"/>
                    </a:lnTo>
                    <a:lnTo>
                      <a:pt x="4629" y="3925"/>
                    </a:lnTo>
                    <a:lnTo>
                      <a:pt x="4611" y="3891"/>
                    </a:lnTo>
                    <a:lnTo>
                      <a:pt x="4596" y="3854"/>
                    </a:lnTo>
                    <a:lnTo>
                      <a:pt x="4590" y="3818"/>
                    </a:lnTo>
                    <a:lnTo>
                      <a:pt x="4592" y="3784"/>
                    </a:lnTo>
                    <a:lnTo>
                      <a:pt x="4599" y="3755"/>
                    </a:lnTo>
                    <a:lnTo>
                      <a:pt x="4611" y="3729"/>
                    </a:lnTo>
                    <a:lnTo>
                      <a:pt x="4626" y="3704"/>
                    </a:lnTo>
                    <a:lnTo>
                      <a:pt x="4641" y="3684"/>
                    </a:lnTo>
                    <a:lnTo>
                      <a:pt x="4656" y="3667"/>
                    </a:lnTo>
                    <a:lnTo>
                      <a:pt x="4671" y="3652"/>
                    </a:lnTo>
                    <a:lnTo>
                      <a:pt x="4767" y="3557"/>
                    </a:lnTo>
                    <a:lnTo>
                      <a:pt x="4967" y="3355"/>
                    </a:lnTo>
                    <a:lnTo>
                      <a:pt x="4007" y="2394"/>
                    </a:lnTo>
                    <a:lnTo>
                      <a:pt x="3169" y="3234"/>
                    </a:lnTo>
                    <a:lnTo>
                      <a:pt x="3129" y="3268"/>
                    </a:lnTo>
                    <a:lnTo>
                      <a:pt x="3084" y="3295"/>
                    </a:lnTo>
                    <a:lnTo>
                      <a:pt x="3037" y="3316"/>
                    </a:lnTo>
                    <a:lnTo>
                      <a:pt x="2986" y="3327"/>
                    </a:lnTo>
                    <a:lnTo>
                      <a:pt x="2935" y="3331"/>
                    </a:lnTo>
                    <a:lnTo>
                      <a:pt x="2882" y="3327"/>
                    </a:lnTo>
                    <a:lnTo>
                      <a:pt x="2833" y="3316"/>
                    </a:lnTo>
                    <a:lnTo>
                      <a:pt x="2784" y="3295"/>
                    </a:lnTo>
                    <a:lnTo>
                      <a:pt x="2740" y="3268"/>
                    </a:lnTo>
                    <a:lnTo>
                      <a:pt x="2701" y="3234"/>
                    </a:lnTo>
                    <a:lnTo>
                      <a:pt x="96" y="629"/>
                    </a:lnTo>
                    <a:lnTo>
                      <a:pt x="62" y="587"/>
                    </a:lnTo>
                    <a:lnTo>
                      <a:pt x="36" y="542"/>
                    </a:lnTo>
                    <a:lnTo>
                      <a:pt x="15" y="495"/>
                    </a:lnTo>
                    <a:lnTo>
                      <a:pt x="4" y="446"/>
                    </a:lnTo>
                    <a:lnTo>
                      <a:pt x="0" y="395"/>
                    </a:lnTo>
                    <a:lnTo>
                      <a:pt x="0" y="395"/>
                    </a:lnTo>
                    <a:lnTo>
                      <a:pt x="4" y="344"/>
                    </a:lnTo>
                    <a:lnTo>
                      <a:pt x="15" y="295"/>
                    </a:lnTo>
                    <a:lnTo>
                      <a:pt x="36" y="248"/>
                    </a:lnTo>
                    <a:lnTo>
                      <a:pt x="62" y="202"/>
                    </a:lnTo>
                    <a:lnTo>
                      <a:pt x="96" y="161"/>
                    </a:lnTo>
                    <a:lnTo>
                      <a:pt x="160" y="99"/>
                    </a:lnTo>
                    <a:lnTo>
                      <a:pt x="200" y="65"/>
                    </a:lnTo>
                    <a:lnTo>
                      <a:pt x="243" y="36"/>
                    </a:lnTo>
                    <a:lnTo>
                      <a:pt x="291" y="17"/>
                    </a:lnTo>
                    <a:lnTo>
                      <a:pt x="342" y="4"/>
                    </a:lnTo>
                    <a:lnTo>
                      <a:pt x="39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</p:grpSp>
        <p:grpSp>
          <p:nvGrpSpPr>
            <p:cNvPr id="33" name="Group 178"/>
            <p:cNvGrpSpPr/>
            <p:nvPr/>
          </p:nvGrpSpPr>
          <p:grpSpPr>
            <a:xfrm>
              <a:off x="4136773" y="5290868"/>
              <a:ext cx="313563" cy="313371"/>
              <a:chOff x="8936038" y="-620713"/>
              <a:chExt cx="5207000" cy="5203826"/>
            </a:xfrm>
            <a:grpFill/>
          </p:grpSpPr>
          <p:sp>
            <p:nvSpPr>
              <p:cNvPr id="213" name="Freeform 106"/>
              <p:cNvSpPr/>
              <p:nvPr/>
            </p:nvSpPr>
            <p:spPr bwMode="auto">
              <a:xfrm>
                <a:off x="11539538" y="-620713"/>
                <a:ext cx="2603500" cy="2603500"/>
              </a:xfrm>
              <a:custGeom>
                <a:avLst/>
                <a:gdLst>
                  <a:gd name="T0" fmla="*/ 0 w 3281"/>
                  <a:gd name="T1" fmla="*/ 0 h 3279"/>
                  <a:gd name="T2" fmla="*/ 0 w 3281"/>
                  <a:gd name="T3" fmla="*/ 0 h 3279"/>
                  <a:gd name="T4" fmla="*/ 199 w 3281"/>
                  <a:gd name="T5" fmla="*/ 6 h 3279"/>
                  <a:gd name="T6" fmla="*/ 397 w 3281"/>
                  <a:gd name="T7" fmla="*/ 24 h 3279"/>
                  <a:gd name="T8" fmla="*/ 590 w 3281"/>
                  <a:gd name="T9" fmla="*/ 54 h 3279"/>
                  <a:gd name="T10" fmla="*/ 778 w 3281"/>
                  <a:gd name="T11" fmla="*/ 94 h 3279"/>
                  <a:gd name="T12" fmla="*/ 963 w 3281"/>
                  <a:gd name="T13" fmla="*/ 144 h 3279"/>
                  <a:gd name="T14" fmla="*/ 1145 w 3281"/>
                  <a:gd name="T15" fmla="*/ 205 h 3279"/>
                  <a:gd name="T16" fmla="*/ 1320 w 3281"/>
                  <a:gd name="T17" fmla="*/ 277 h 3279"/>
                  <a:gd name="T18" fmla="*/ 1490 w 3281"/>
                  <a:gd name="T19" fmla="*/ 359 h 3279"/>
                  <a:gd name="T20" fmla="*/ 1655 w 3281"/>
                  <a:gd name="T21" fmla="*/ 448 h 3279"/>
                  <a:gd name="T22" fmla="*/ 1813 w 3281"/>
                  <a:gd name="T23" fmla="*/ 548 h 3279"/>
                  <a:gd name="T24" fmla="*/ 1967 w 3281"/>
                  <a:gd name="T25" fmla="*/ 656 h 3279"/>
                  <a:gd name="T26" fmla="*/ 2112 w 3281"/>
                  <a:gd name="T27" fmla="*/ 771 h 3279"/>
                  <a:gd name="T28" fmla="*/ 2252 w 3281"/>
                  <a:gd name="T29" fmla="*/ 897 h 3279"/>
                  <a:gd name="T30" fmla="*/ 2383 w 3281"/>
                  <a:gd name="T31" fmla="*/ 1029 h 3279"/>
                  <a:gd name="T32" fmla="*/ 2509 w 3281"/>
                  <a:gd name="T33" fmla="*/ 1168 h 3279"/>
                  <a:gd name="T34" fmla="*/ 2625 w 3281"/>
                  <a:gd name="T35" fmla="*/ 1314 h 3279"/>
                  <a:gd name="T36" fmla="*/ 2733 w 3281"/>
                  <a:gd name="T37" fmla="*/ 1467 h 3279"/>
                  <a:gd name="T38" fmla="*/ 2832 w 3281"/>
                  <a:gd name="T39" fmla="*/ 1625 h 3279"/>
                  <a:gd name="T40" fmla="*/ 2922 w 3281"/>
                  <a:gd name="T41" fmla="*/ 1790 h 3279"/>
                  <a:gd name="T42" fmla="*/ 3004 w 3281"/>
                  <a:gd name="T43" fmla="*/ 1959 h 3279"/>
                  <a:gd name="T44" fmla="*/ 3076 w 3281"/>
                  <a:gd name="T45" fmla="*/ 2135 h 3279"/>
                  <a:gd name="T46" fmla="*/ 3137 w 3281"/>
                  <a:gd name="T47" fmla="*/ 2316 h 3279"/>
                  <a:gd name="T48" fmla="*/ 3187 w 3281"/>
                  <a:gd name="T49" fmla="*/ 2502 h 3279"/>
                  <a:gd name="T50" fmla="*/ 3227 w 3281"/>
                  <a:gd name="T51" fmla="*/ 2689 h 3279"/>
                  <a:gd name="T52" fmla="*/ 3257 w 3281"/>
                  <a:gd name="T53" fmla="*/ 2882 h 3279"/>
                  <a:gd name="T54" fmla="*/ 3275 w 3281"/>
                  <a:gd name="T55" fmla="*/ 3080 h 3279"/>
                  <a:gd name="T56" fmla="*/ 3281 w 3281"/>
                  <a:gd name="T57" fmla="*/ 3279 h 3279"/>
                  <a:gd name="T58" fmla="*/ 820 w 3281"/>
                  <a:gd name="T59" fmla="*/ 3279 h 3279"/>
                  <a:gd name="T60" fmla="*/ 814 w 3281"/>
                  <a:gd name="T61" fmla="*/ 3175 h 3279"/>
                  <a:gd name="T62" fmla="*/ 796 w 3281"/>
                  <a:gd name="T63" fmla="*/ 3078 h 3279"/>
                  <a:gd name="T64" fmla="*/ 766 w 3281"/>
                  <a:gd name="T65" fmla="*/ 2984 h 3279"/>
                  <a:gd name="T66" fmla="*/ 726 w 3281"/>
                  <a:gd name="T67" fmla="*/ 2894 h 3279"/>
                  <a:gd name="T68" fmla="*/ 674 w 3281"/>
                  <a:gd name="T69" fmla="*/ 2813 h 3279"/>
                  <a:gd name="T70" fmla="*/ 616 w 3281"/>
                  <a:gd name="T71" fmla="*/ 2737 h 3279"/>
                  <a:gd name="T72" fmla="*/ 549 w 3281"/>
                  <a:gd name="T73" fmla="*/ 2669 h 3279"/>
                  <a:gd name="T74" fmla="*/ 473 w 3281"/>
                  <a:gd name="T75" fmla="*/ 2609 h 3279"/>
                  <a:gd name="T76" fmla="*/ 391 w 3281"/>
                  <a:gd name="T77" fmla="*/ 2557 h 3279"/>
                  <a:gd name="T78" fmla="*/ 301 w 3281"/>
                  <a:gd name="T79" fmla="*/ 2516 h 3279"/>
                  <a:gd name="T80" fmla="*/ 207 w 3281"/>
                  <a:gd name="T81" fmla="*/ 2486 h 3279"/>
                  <a:gd name="T82" fmla="*/ 110 w 3281"/>
                  <a:gd name="T83" fmla="*/ 2466 h 3279"/>
                  <a:gd name="T84" fmla="*/ 8 w 3281"/>
                  <a:gd name="T85" fmla="*/ 2460 h 3279"/>
                  <a:gd name="T86" fmla="*/ 0 w 3281"/>
                  <a:gd name="T87" fmla="*/ 0 h 3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281" h="3279">
                    <a:moveTo>
                      <a:pt x="0" y="0"/>
                    </a:moveTo>
                    <a:lnTo>
                      <a:pt x="0" y="0"/>
                    </a:lnTo>
                    <a:lnTo>
                      <a:pt x="199" y="6"/>
                    </a:lnTo>
                    <a:lnTo>
                      <a:pt x="397" y="24"/>
                    </a:lnTo>
                    <a:lnTo>
                      <a:pt x="590" y="54"/>
                    </a:lnTo>
                    <a:lnTo>
                      <a:pt x="778" y="94"/>
                    </a:lnTo>
                    <a:lnTo>
                      <a:pt x="963" y="144"/>
                    </a:lnTo>
                    <a:lnTo>
                      <a:pt x="1145" y="205"/>
                    </a:lnTo>
                    <a:lnTo>
                      <a:pt x="1320" y="277"/>
                    </a:lnTo>
                    <a:lnTo>
                      <a:pt x="1490" y="359"/>
                    </a:lnTo>
                    <a:lnTo>
                      <a:pt x="1655" y="448"/>
                    </a:lnTo>
                    <a:lnTo>
                      <a:pt x="1813" y="548"/>
                    </a:lnTo>
                    <a:lnTo>
                      <a:pt x="1967" y="656"/>
                    </a:lnTo>
                    <a:lnTo>
                      <a:pt x="2112" y="771"/>
                    </a:lnTo>
                    <a:lnTo>
                      <a:pt x="2252" y="897"/>
                    </a:lnTo>
                    <a:lnTo>
                      <a:pt x="2383" y="1029"/>
                    </a:lnTo>
                    <a:lnTo>
                      <a:pt x="2509" y="1168"/>
                    </a:lnTo>
                    <a:lnTo>
                      <a:pt x="2625" y="1314"/>
                    </a:lnTo>
                    <a:lnTo>
                      <a:pt x="2733" y="1467"/>
                    </a:lnTo>
                    <a:lnTo>
                      <a:pt x="2832" y="1625"/>
                    </a:lnTo>
                    <a:lnTo>
                      <a:pt x="2922" y="1790"/>
                    </a:lnTo>
                    <a:lnTo>
                      <a:pt x="3004" y="1959"/>
                    </a:lnTo>
                    <a:lnTo>
                      <a:pt x="3076" y="2135"/>
                    </a:lnTo>
                    <a:lnTo>
                      <a:pt x="3137" y="2316"/>
                    </a:lnTo>
                    <a:lnTo>
                      <a:pt x="3187" y="2502"/>
                    </a:lnTo>
                    <a:lnTo>
                      <a:pt x="3227" y="2689"/>
                    </a:lnTo>
                    <a:lnTo>
                      <a:pt x="3257" y="2882"/>
                    </a:lnTo>
                    <a:lnTo>
                      <a:pt x="3275" y="3080"/>
                    </a:lnTo>
                    <a:lnTo>
                      <a:pt x="3281" y="3279"/>
                    </a:lnTo>
                    <a:lnTo>
                      <a:pt x="820" y="3279"/>
                    </a:lnTo>
                    <a:lnTo>
                      <a:pt x="814" y="3175"/>
                    </a:lnTo>
                    <a:lnTo>
                      <a:pt x="796" y="3078"/>
                    </a:lnTo>
                    <a:lnTo>
                      <a:pt x="766" y="2984"/>
                    </a:lnTo>
                    <a:lnTo>
                      <a:pt x="726" y="2894"/>
                    </a:lnTo>
                    <a:lnTo>
                      <a:pt x="674" y="2813"/>
                    </a:lnTo>
                    <a:lnTo>
                      <a:pt x="616" y="2737"/>
                    </a:lnTo>
                    <a:lnTo>
                      <a:pt x="549" y="2669"/>
                    </a:lnTo>
                    <a:lnTo>
                      <a:pt x="473" y="2609"/>
                    </a:lnTo>
                    <a:lnTo>
                      <a:pt x="391" y="2557"/>
                    </a:lnTo>
                    <a:lnTo>
                      <a:pt x="301" y="2516"/>
                    </a:lnTo>
                    <a:lnTo>
                      <a:pt x="207" y="2486"/>
                    </a:lnTo>
                    <a:lnTo>
                      <a:pt x="110" y="2466"/>
                    </a:lnTo>
                    <a:lnTo>
                      <a:pt x="8" y="246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14" name="Freeform 107"/>
              <p:cNvSpPr/>
              <p:nvPr/>
            </p:nvSpPr>
            <p:spPr bwMode="auto">
              <a:xfrm>
                <a:off x="8936038" y="-287338"/>
                <a:ext cx="2278063" cy="4035426"/>
              </a:xfrm>
              <a:custGeom>
                <a:avLst/>
                <a:gdLst>
                  <a:gd name="T0" fmla="*/ 2870 w 2870"/>
                  <a:gd name="T1" fmla="*/ 1648 h 5083"/>
                  <a:gd name="T2" fmla="*/ 2617 w 2870"/>
                  <a:gd name="T3" fmla="*/ 1710 h 5083"/>
                  <a:gd name="T4" fmla="*/ 2385 w 2870"/>
                  <a:gd name="T5" fmla="*/ 1812 h 5083"/>
                  <a:gd name="T6" fmla="*/ 2176 w 2870"/>
                  <a:gd name="T7" fmla="*/ 1951 h 5083"/>
                  <a:gd name="T8" fmla="*/ 1995 w 2870"/>
                  <a:gd name="T9" fmla="*/ 2122 h 5083"/>
                  <a:gd name="T10" fmla="*/ 1847 w 2870"/>
                  <a:gd name="T11" fmla="*/ 2324 h 5083"/>
                  <a:gd name="T12" fmla="*/ 1735 w 2870"/>
                  <a:gd name="T13" fmla="*/ 2551 h 5083"/>
                  <a:gd name="T14" fmla="*/ 1663 w 2870"/>
                  <a:gd name="T15" fmla="*/ 2798 h 5083"/>
                  <a:gd name="T16" fmla="*/ 1640 w 2870"/>
                  <a:gd name="T17" fmla="*/ 3061 h 5083"/>
                  <a:gd name="T18" fmla="*/ 1659 w 2870"/>
                  <a:gd name="T19" fmla="*/ 3299 h 5083"/>
                  <a:gd name="T20" fmla="*/ 1717 w 2870"/>
                  <a:gd name="T21" fmla="*/ 3520 h 5083"/>
                  <a:gd name="T22" fmla="*/ 1809 w 2870"/>
                  <a:gd name="T23" fmla="*/ 3727 h 5083"/>
                  <a:gd name="T24" fmla="*/ 1931 w 2870"/>
                  <a:gd name="T25" fmla="*/ 3916 h 5083"/>
                  <a:gd name="T26" fmla="*/ 648 w 2870"/>
                  <a:gd name="T27" fmla="*/ 4945 h 5083"/>
                  <a:gd name="T28" fmla="*/ 443 w 2870"/>
                  <a:gd name="T29" fmla="*/ 4648 h 5083"/>
                  <a:gd name="T30" fmla="*/ 275 w 2870"/>
                  <a:gd name="T31" fmla="*/ 4329 h 5083"/>
                  <a:gd name="T32" fmla="*/ 144 w 2870"/>
                  <a:gd name="T33" fmla="*/ 3988 h 5083"/>
                  <a:gd name="T34" fmla="*/ 52 w 2870"/>
                  <a:gd name="T35" fmla="*/ 3629 h 5083"/>
                  <a:gd name="T36" fmla="*/ 6 w 2870"/>
                  <a:gd name="T37" fmla="*/ 3255 h 5083"/>
                  <a:gd name="T38" fmla="*/ 6 w 2870"/>
                  <a:gd name="T39" fmla="*/ 2868 h 5083"/>
                  <a:gd name="T40" fmla="*/ 54 w 2870"/>
                  <a:gd name="T41" fmla="*/ 2491 h 5083"/>
                  <a:gd name="T42" fmla="*/ 146 w 2870"/>
                  <a:gd name="T43" fmla="*/ 2128 h 5083"/>
                  <a:gd name="T44" fmla="*/ 277 w 2870"/>
                  <a:gd name="T45" fmla="*/ 1786 h 5083"/>
                  <a:gd name="T46" fmla="*/ 449 w 2870"/>
                  <a:gd name="T47" fmla="*/ 1463 h 5083"/>
                  <a:gd name="T48" fmla="*/ 656 w 2870"/>
                  <a:gd name="T49" fmla="*/ 1166 h 5083"/>
                  <a:gd name="T50" fmla="*/ 898 w 2870"/>
                  <a:gd name="T51" fmla="*/ 895 h 5083"/>
                  <a:gd name="T52" fmla="*/ 1167 w 2870"/>
                  <a:gd name="T53" fmla="*/ 655 h 5083"/>
                  <a:gd name="T54" fmla="*/ 1466 w 2870"/>
                  <a:gd name="T55" fmla="*/ 446 h 5083"/>
                  <a:gd name="T56" fmla="*/ 1787 w 2870"/>
                  <a:gd name="T57" fmla="*/ 275 h 5083"/>
                  <a:gd name="T58" fmla="*/ 2130 w 2870"/>
                  <a:gd name="T59" fmla="*/ 141 h 5083"/>
                  <a:gd name="T60" fmla="*/ 2493 w 2870"/>
                  <a:gd name="T61" fmla="*/ 47 h 5083"/>
                  <a:gd name="T62" fmla="*/ 2870 w 2870"/>
                  <a:gd name="T63" fmla="*/ 0 h 50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70" h="5083">
                    <a:moveTo>
                      <a:pt x="2870" y="0"/>
                    </a:moveTo>
                    <a:lnTo>
                      <a:pt x="2870" y="1648"/>
                    </a:lnTo>
                    <a:lnTo>
                      <a:pt x="2742" y="1674"/>
                    </a:lnTo>
                    <a:lnTo>
                      <a:pt x="2617" y="1710"/>
                    </a:lnTo>
                    <a:lnTo>
                      <a:pt x="2499" y="1756"/>
                    </a:lnTo>
                    <a:lnTo>
                      <a:pt x="2385" y="1812"/>
                    </a:lnTo>
                    <a:lnTo>
                      <a:pt x="2278" y="1875"/>
                    </a:lnTo>
                    <a:lnTo>
                      <a:pt x="2176" y="1951"/>
                    </a:lnTo>
                    <a:lnTo>
                      <a:pt x="2082" y="2033"/>
                    </a:lnTo>
                    <a:lnTo>
                      <a:pt x="1995" y="2122"/>
                    </a:lnTo>
                    <a:lnTo>
                      <a:pt x="1917" y="2220"/>
                    </a:lnTo>
                    <a:lnTo>
                      <a:pt x="1847" y="2324"/>
                    </a:lnTo>
                    <a:lnTo>
                      <a:pt x="1785" y="2435"/>
                    </a:lnTo>
                    <a:lnTo>
                      <a:pt x="1735" y="2551"/>
                    </a:lnTo>
                    <a:lnTo>
                      <a:pt x="1693" y="2673"/>
                    </a:lnTo>
                    <a:lnTo>
                      <a:pt x="1663" y="2798"/>
                    </a:lnTo>
                    <a:lnTo>
                      <a:pt x="1645" y="2928"/>
                    </a:lnTo>
                    <a:lnTo>
                      <a:pt x="1640" y="3061"/>
                    </a:lnTo>
                    <a:lnTo>
                      <a:pt x="1645" y="3181"/>
                    </a:lnTo>
                    <a:lnTo>
                      <a:pt x="1659" y="3299"/>
                    </a:lnTo>
                    <a:lnTo>
                      <a:pt x="1683" y="3410"/>
                    </a:lnTo>
                    <a:lnTo>
                      <a:pt x="1717" y="3520"/>
                    </a:lnTo>
                    <a:lnTo>
                      <a:pt x="1759" y="3625"/>
                    </a:lnTo>
                    <a:lnTo>
                      <a:pt x="1809" y="3727"/>
                    </a:lnTo>
                    <a:lnTo>
                      <a:pt x="1865" y="3825"/>
                    </a:lnTo>
                    <a:lnTo>
                      <a:pt x="1931" y="3916"/>
                    </a:lnTo>
                    <a:lnTo>
                      <a:pt x="762" y="5083"/>
                    </a:lnTo>
                    <a:lnTo>
                      <a:pt x="648" y="4945"/>
                    </a:lnTo>
                    <a:lnTo>
                      <a:pt x="543" y="4800"/>
                    </a:lnTo>
                    <a:lnTo>
                      <a:pt x="443" y="4648"/>
                    </a:lnTo>
                    <a:lnTo>
                      <a:pt x="355" y="4491"/>
                    </a:lnTo>
                    <a:lnTo>
                      <a:pt x="275" y="4329"/>
                    </a:lnTo>
                    <a:lnTo>
                      <a:pt x="203" y="4160"/>
                    </a:lnTo>
                    <a:lnTo>
                      <a:pt x="144" y="3988"/>
                    </a:lnTo>
                    <a:lnTo>
                      <a:pt x="92" y="3811"/>
                    </a:lnTo>
                    <a:lnTo>
                      <a:pt x="52" y="3629"/>
                    </a:lnTo>
                    <a:lnTo>
                      <a:pt x="24" y="3444"/>
                    </a:lnTo>
                    <a:lnTo>
                      <a:pt x="6" y="3255"/>
                    </a:lnTo>
                    <a:lnTo>
                      <a:pt x="0" y="3061"/>
                    </a:lnTo>
                    <a:lnTo>
                      <a:pt x="6" y="2868"/>
                    </a:lnTo>
                    <a:lnTo>
                      <a:pt x="24" y="2679"/>
                    </a:lnTo>
                    <a:lnTo>
                      <a:pt x="54" y="2491"/>
                    </a:lnTo>
                    <a:lnTo>
                      <a:pt x="94" y="2308"/>
                    </a:lnTo>
                    <a:lnTo>
                      <a:pt x="146" y="2128"/>
                    </a:lnTo>
                    <a:lnTo>
                      <a:pt x="205" y="1955"/>
                    </a:lnTo>
                    <a:lnTo>
                      <a:pt x="277" y="1786"/>
                    </a:lnTo>
                    <a:lnTo>
                      <a:pt x="359" y="1622"/>
                    </a:lnTo>
                    <a:lnTo>
                      <a:pt x="449" y="1463"/>
                    </a:lnTo>
                    <a:lnTo>
                      <a:pt x="549" y="1311"/>
                    </a:lnTo>
                    <a:lnTo>
                      <a:pt x="656" y="1166"/>
                    </a:lnTo>
                    <a:lnTo>
                      <a:pt x="774" y="1026"/>
                    </a:lnTo>
                    <a:lnTo>
                      <a:pt x="898" y="895"/>
                    </a:lnTo>
                    <a:lnTo>
                      <a:pt x="1029" y="771"/>
                    </a:lnTo>
                    <a:lnTo>
                      <a:pt x="1167" y="655"/>
                    </a:lnTo>
                    <a:lnTo>
                      <a:pt x="1312" y="546"/>
                    </a:lnTo>
                    <a:lnTo>
                      <a:pt x="1466" y="446"/>
                    </a:lnTo>
                    <a:lnTo>
                      <a:pt x="1624" y="356"/>
                    </a:lnTo>
                    <a:lnTo>
                      <a:pt x="1787" y="275"/>
                    </a:lnTo>
                    <a:lnTo>
                      <a:pt x="1957" y="203"/>
                    </a:lnTo>
                    <a:lnTo>
                      <a:pt x="2130" y="141"/>
                    </a:lnTo>
                    <a:lnTo>
                      <a:pt x="2310" y="89"/>
                    </a:lnTo>
                    <a:lnTo>
                      <a:pt x="2493" y="47"/>
                    </a:lnTo>
                    <a:lnTo>
                      <a:pt x="2679" y="18"/>
                    </a:lnTo>
                    <a:lnTo>
                      <a:pt x="287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15" name="Freeform 108"/>
              <p:cNvSpPr/>
              <p:nvPr/>
            </p:nvSpPr>
            <p:spPr bwMode="auto">
              <a:xfrm>
                <a:off x="9772650" y="2306638"/>
                <a:ext cx="4037013" cy="2276475"/>
              </a:xfrm>
              <a:custGeom>
                <a:avLst/>
                <a:gdLst>
                  <a:gd name="T0" fmla="*/ 5086 w 5086"/>
                  <a:gd name="T1" fmla="*/ 0 h 2868"/>
                  <a:gd name="T2" fmla="*/ 5038 w 5086"/>
                  <a:gd name="T3" fmla="*/ 376 h 2868"/>
                  <a:gd name="T4" fmla="*/ 4945 w 5086"/>
                  <a:gd name="T5" fmla="*/ 739 h 2868"/>
                  <a:gd name="T6" fmla="*/ 4811 w 5086"/>
                  <a:gd name="T7" fmla="*/ 1082 h 2868"/>
                  <a:gd name="T8" fmla="*/ 4639 w 5086"/>
                  <a:gd name="T9" fmla="*/ 1403 h 2868"/>
                  <a:gd name="T10" fmla="*/ 4430 w 5086"/>
                  <a:gd name="T11" fmla="*/ 1702 h 2868"/>
                  <a:gd name="T12" fmla="*/ 4191 w 5086"/>
                  <a:gd name="T13" fmla="*/ 1971 h 2868"/>
                  <a:gd name="T14" fmla="*/ 3919 w 5086"/>
                  <a:gd name="T15" fmla="*/ 2212 h 2868"/>
                  <a:gd name="T16" fmla="*/ 3622 w 5086"/>
                  <a:gd name="T17" fmla="*/ 2420 h 2868"/>
                  <a:gd name="T18" fmla="*/ 3299 w 5086"/>
                  <a:gd name="T19" fmla="*/ 2591 h 2868"/>
                  <a:gd name="T20" fmla="*/ 2956 w 5086"/>
                  <a:gd name="T21" fmla="*/ 2723 h 2868"/>
                  <a:gd name="T22" fmla="*/ 2593 w 5086"/>
                  <a:gd name="T23" fmla="*/ 2814 h 2868"/>
                  <a:gd name="T24" fmla="*/ 2216 w 5086"/>
                  <a:gd name="T25" fmla="*/ 2862 h 2868"/>
                  <a:gd name="T26" fmla="*/ 1829 w 5086"/>
                  <a:gd name="T27" fmla="*/ 2862 h 2868"/>
                  <a:gd name="T28" fmla="*/ 1454 w 5086"/>
                  <a:gd name="T29" fmla="*/ 2816 h 2868"/>
                  <a:gd name="T30" fmla="*/ 1095 w 5086"/>
                  <a:gd name="T31" fmla="*/ 2725 h 2868"/>
                  <a:gd name="T32" fmla="*/ 754 w 5086"/>
                  <a:gd name="T33" fmla="*/ 2593 h 2868"/>
                  <a:gd name="T34" fmla="*/ 435 w 5086"/>
                  <a:gd name="T35" fmla="*/ 2426 h 2868"/>
                  <a:gd name="T36" fmla="*/ 138 w 5086"/>
                  <a:gd name="T37" fmla="*/ 2220 h 2868"/>
                  <a:gd name="T38" fmla="*/ 1167 w 5086"/>
                  <a:gd name="T39" fmla="*/ 939 h 2868"/>
                  <a:gd name="T40" fmla="*/ 1356 w 5086"/>
                  <a:gd name="T41" fmla="*/ 1060 h 2868"/>
                  <a:gd name="T42" fmla="*/ 1564 w 5086"/>
                  <a:gd name="T43" fmla="*/ 1152 h 2868"/>
                  <a:gd name="T44" fmla="*/ 1785 w 5086"/>
                  <a:gd name="T45" fmla="*/ 1210 h 2868"/>
                  <a:gd name="T46" fmla="*/ 2023 w 5086"/>
                  <a:gd name="T47" fmla="*/ 1230 h 2868"/>
                  <a:gd name="T48" fmla="*/ 2286 w 5086"/>
                  <a:gd name="T49" fmla="*/ 1206 h 2868"/>
                  <a:gd name="T50" fmla="*/ 2533 w 5086"/>
                  <a:gd name="T51" fmla="*/ 1134 h 2868"/>
                  <a:gd name="T52" fmla="*/ 2761 w 5086"/>
                  <a:gd name="T53" fmla="*/ 1022 h 2868"/>
                  <a:gd name="T54" fmla="*/ 2962 w 5086"/>
                  <a:gd name="T55" fmla="*/ 875 h 2868"/>
                  <a:gd name="T56" fmla="*/ 3134 w 5086"/>
                  <a:gd name="T57" fmla="*/ 693 h 2868"/>
                  <a:gd name="T58" fmla="*/ 3273 w 5086"/>
                  <a:gd name="T59" fmla="*/ 484 h 2868"/>
                  <a:gd name="T60" fmla="*/ 3377 w 5086"/>
                  <a:gd name="T61" fmla="*/ 251 h 2868"/>
                  <a:gd name="T62" fmla="*/ 3437 w 5086"/>
                  <a:gd name="T63" fmla="*/ 0 h 2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086" h="2868">
                    <a:moveTo>
                      <a:pt x="3437" y="0"/>
                    </a:moveTo>
                    <a:lnTo>
                      <a:pt x="5086" y="0"/>
                    </a:lnTo>
                    <a:lnTo>
                      <a:pt x="5068" y="191"/>
                    </a:lnTo>
                    <a:lnTo>
                      <a:pt x="5038" y="376"/>
                    </a:lnTo>
                    <a:lnTo>
                      <a:pt x="4996" y="560"/>
                    </a:lnTo>
                    <a:lnTo>
                      <a:pt x="4945" y="739"/>
                    </a:lnTo>
                    <a:lnTo>
                      <a:pt x="4883" y="913"/>
                    </a:lnTo>
                    <a:lnTo>
                      <a:pt x="4811" y="1082"/>
                    </a:lnTo>
                    <a:lnTo>
                      <a:pt x="4729" y="1245"/>
                    </a:lnTo>
                    <a:lnTo>
                      <a:pt x="4639" y="1403"/>
                    </a:lnTo>
                    <a:lnTo>
                      <a:pt x="4540" y="1556"/>
                    </a:lnTo>
                    <a:lnTo>
                      <a:pt x="4430" y="1702"/>
                    </a:lnTo>
                    <a:lnTo>
                      <a:pt x="4314" y="1839"/>
                    </a:lnTo>
                    <a:lnTo>
                      <a:pt x="4191" y="1971"/>
                    </a:lnTo>
                    <a:lnTo>
                      <a:pt x="4059" y="2095"/>
                    </a:lnTo>
                    <a:lnTo>
                      <a:pt x="3919" y="2212"/>
                    </a:lnTo>
                    <a:lnTo>
                      <a:pt x="3774" y="2320"/>
                    </a:lnTo>
                    <a:lnTo>
                      <a:pt x="3622" y="2420"/>
                    </a:lnTo>
                    <a:lnTo>
                      <a:pt x="3463" y="2509"/>
                    </a:lnTo>
                    <a:lnTo>
                      <a:pt x="3299" y="2591"/>
                    </a:lnTo>
                    <a:lnTo>
                      <a:pt x="3130" y="2663"/>
                    </a:lnTo>
                    <a:lnTo>
                      <a:pt x="2956" y="2723"/>
                    </a:lnTo>
                    <a:lnTo>
                      <a:pt x="2777" y="2774"/>
                    </a:lnTo>
                    <a:lnTo>
                      <a:pt x="2593" y="2814"/>
                    </a:lnTo>
                    <a:lnTo>
                      <a:pt x="2406" y="2844"/>
                    </a:lnTo>
                    <a:lnTo>
                      <a:pt x="2216" y="2862"/>
                    </a:lnTo>
                    <a:lnTo>
                      <a:pt x="2023" y="2868"/>
                    </a:lnTo>
                    <a:lnTo>
                      <a:pt x="1829" y="2862"/>
                    </a:lnTo>
                    <a:lnTo>
                      <a:pt x="1640" y="2844"/>
                    </a:lnTo>
                    <a:lnTo>
                      <a:pt x="1454" y="2816"/>
                    </a:lnTo>
                    <a:lnTo>
                      <a:pt x="1273" y="2776"/>
                    </a:lnTo>
                    <a:lnTo>
                      <a:pt x="1095" y="2725"/>
                    </a:lnTo>
                    <a:lnTo>
                      <a:pt x="924" y="2665"/>
                    </a:lnTo>
                    <a:lnTo>
                      <a:pt x="754" y="2593"/>
                    </a:lnTo>
                    <a:lnTo>
                      <a:pt x="592" y="2513"/>
                    </a:lnTo>
                    <a:lnTo>
                      <a:pt x="435" y="2426"/>
                    </a:lnTo>
                    <a:lnTo>
                      <a:pt x="283" y="2326"/>
                    </a:lnTo>
                    <a:lnTo>
                      <a:pt x="138" y="2220"/>
                    </a:lnTo>
                    <a:lnTo>
                      <a:pt x="0" y="2107"/>
                    </a:lnTo>
                    <a:lnTo>
                      <a:pt x="1167" y="939"/>
                    </a:lnTo>
                    <a:lnTo>
                      <a:pt x="1259" y="1004"/>
                    </a:lnTo>
                    <a:lnTo>
                      <a:pt x="1356" y="1060"/>
                    </a:lnTo>
                    <a:lnTo>
                      <a:pt x="1458" y="1110"/>
                    </a:lnTo>
                    <a:lnTo>
                      <a:pt x="1564" y="1152"/>
                    </a:lnTo>
                    <a:lnTo>
                      <a:pt x="1674" y="1186"/>
                    </a:lnTo>
                    <a:lnTo>
                      <a:pt x="1785" y="1210"/>
                    </a:lnTo>
                    <a:lnTo>
                      <a:pt x="1903" y="1224"/>
                    </a:lnTo>
                    <a:lnTo>
                      <a:pt x="2023" y="1230"/>
                    </a:lnTo>
                    <a:lnTo>
                      <a:pt x="2156" y="1224"/>
                    </a:lnTo>
                    <a:lnTo>
                      <a:pt x="2286" y="1206"/>
                    </a:lnTo>
                    <a:lnTo>
                      <a:pt x="2412" y="1176"/>
                    </a:lnTo>
                    <a:lnTo>
                      <a:pt x="2533" y="1134"/>
                    </a:lnTo>
                    <a:lnTo>
                      <a:pt x="2649" y="1084"/>
                    </a:lnTo>
                    <a:lnTo>
                      <a:pt x="2761" y="1022"/>
                    </a:lnTo>
                    <a:lnTo>
                      <a:pt x="2864" y="952"/>
                    </a:lnTo>
                    <a:lnTo>
                      <a:pt x="2962" y="875"/>
                    </a:lnTo>
                    <a:lnTo>
                      <a:pt x="3052" y="787"/>
                    </a:lnTo>
                    <a:lnTo>
                      <a:pt x="3134" y="693"/>
                    </a:lnTo>
                    <a:lnTo>
                      <a:pt x="3209" y="592"/>
                    </a:lnTo>
                    <a:lnTo>
                      <a:pt x="3273" y="484"/>
                    </a:lnTo>
                    <a:lnTo>
                      <a:pt x="3331" y="370"/>
                    </a:lnTo>
                    <a:lnTo>
                      <a:pt x="3377" y="251"/>
                    </a:lnTo>
                    <a:lnTo>
                      <a:pt x="3411" y="127"/>
                    </a:lnTo>
                    <a:lnTo>
                      <a:pt x="343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</p:grpSp>
        <p:grpSp>
          <p:nvGrpSpPr>
            <p:cNvPr id="34" name="Group 179"/>
            <p:cNvGrpSpPr/>
            <p:nvPr/>
          </p:nvGrpSpPr>
          <p:grpSpPr>
            <a:xfrm rot="16200000">
              <a:off x="6879974" y="2313584"/>
              <a:ext cx="273302" cy="273135"/>
              <a:chOff x="8936038" y="-620713"/>
              <a:chExt cx="5207000" cy="5203826"/>
            </a:xfrm>
            <a:grpFill/>
          </p:grpSpPr>
          <p:sp>
            <p:nvSpPr>
              <p:cNvPr id="210" name="Freeform 106"/>
              <p:cNvSpPr/>
              <p:nvPr/>
            </p:nvSpPr>
            <p:spPr bwMode="auto">
              <a:xfrm>
                <a:off x="11539538" y="-620713"/>
                <a:ext cx="2603500" cy="2603500"/>
              </a:xfrm>
              <a:custGeom>
                <a:avLst/>
                <a:gdLst>
                  <a:gd name="T0" fmla="*/ 0 w 3281"/>
                  <a:gd name="T1" fmla="*/ 0 h 3279"/>
                  <a:gd name="T2" fmla="*/ 0 w 3281"/>
                  <a:gd name="T3" fmla="*/ 0 h 3279"/>
                  <a:gd name="T4" fmla="*/ 199 w 3281"/>
                  <a:gd name="T5" fmla="*/ 6 h 3279"/>
                  <a:gd name="T6" fmla="*/ 397 w 3281"/>
                  <a:gd name="T7" fmla="*/ 24 h 3279"/>
                  <a:gd name="T8" fmla="*/ 590 w 3281"/>
                  <a:gd name="T9" fmla="*/ 54 h 3279"/>
                  <a:gd name="T10" fmla="*/ 778 w 3281"/>
                  <a:gd name="T11" fmla="*/ 94 h 3279"/>
                  <a:gd name="T12" fmla="*/ 963 w 3281"/>
                  <a:gd name="T13" fmla="*/ 144 h 3279"/>
                  <a:gd name="T14" fmla="*/ 1145 w 3281"/>
                  <a:gd name="T15" fmla="*/ 205 h 3279"/>
                  <a:gd name="T16" fmla="*/ 1320 w 3281"/>
                  <a:gd name="T17" fmla="*/ 277 h 3279"/>
                  <a:gd name="T18" fmla="*/ 1490 w 3281"/>
                  <a:gd name="T19" fmla="*/ 359 h 3279"/>
                  <a:gd name="T20" fmla="*/ 1655 w 3281"/>
                  <a:gd name="T21" fmla="*/ 448 h 3279"/>
                  <a:gd name="T22" fmla="*/ 1813 w 3281"/>
                  <a:gd name="T23" fmla="*/ 548 h 3279"/>
                  <a:gd name="T24" fmla="*/ 1967 w 3281"/>
                  <a:gd name="T25" fmla="*/ 656 h 3279"/>
                  <a:gd name="T26" fmla="*/ 2112 w 3281"/>
                  <a:gd name="T27" fmla="*/ 771 h 3279"/>
                  <a:gd name="T28" fmla="*/ 2252 w 3281"/>
                  <a:gd name="T29" fmla="*/ 897 h 3279"/>
                  <a:gd name="T30" fmla="*/ 2383 w 3281"/>
                  <a:gd name="T31" fmla="*/ 1029 h 3279"/>
                  <a:gd name="T32" fmla="*/ 2509 w 3281"/>
                  <a:gd name="T33" fmla="*/ 1168 h 3279"/>
                  <a:gd name="T34" fmla="*/ 2625 w 3281"/>
                  <a:gd name="T35" fmla="*/ 1314 h 3279"/>
                  <a:gd name="T36" fmla="*/ 2733 w 3281"/>
                  <a:gd name="T37" fmla="*/ 1467 h 3279"/>
                  <a:gd name="T38" fmla="*/ 2832 w 3281"/>
                  <a:gd name="T39" fmla="*/ 1625 h 3279"/>
                  <a:gd name="T40" fmla="*/ 2922 w 3281"/>
                  <a:gd name="T41" fmla="*/ 1790 h 3279"/>
                  <a:gd name="T42" fmla="*/ 3004 w 3281"/>
                  <a:gd name="T43" fmla="*/ 1959 h 3279"/>
                  <a:gd name="T44" fmla="*/ 3076 w 3281"/>
                  <a:gd name="T45" fmla="*/ 2135 h 3279"/>
                  <a:gd name="T46" fmla="*/ 3137 w 3281"/>
                  <a:gd name="T47" fmla="*/ 2316 h 3279"/>
                  <a:gd name="T48" fmla="*/ 3187 w 3281"/>
                  <a:gd name="T49" fmla="*/ 2502 h 3279"/>
                  <a:gd name="T50" fmla="*/ 3227 w 3281"/>
                  <a:gd name="T51" fmla="*/ 2689 h 3279"/>
                  <a:gd name="T52" fmla="*/ 3257 w 3281"/>
                  <a:gd name="T53" fmla="*/ 2882 h 3279"/>
                  <a:gd name="T54" fmla="*/ 3275 w 3281"/>
                  <a:gd name="T55" fmla="*/ 3080 h 3279"/>
                  <a:gd name="T56" fmla="*/ 3281 w 3281"/>
                  <a:gd name="T57" fmla="*/ 3279 h 3279"/>
                  <a:gd name="T58" fmla="*/ 820 w 3281"/>
                  <a:gd name="T59" fmla="*/ 3279 h 3279"/>
                  <a:gd name="T60" fmla="*/ 814 w 3281"/>
                  <a:gd name="T61" fmla="*/ 3175 h 3279"/>
                  <a:gd name="T62" fmla="*/ 796 w 3281"/>
                  <a:gd name="T63" fmla="*/ 3078 h 3279"/>
                  <a:gd name="T64" fmla="*/ 766 w 3281"/>
                  <a:gd name="T65" fmla="*/ 2984 h 3279"/>
                  <a:gd name="T66" fmla="*/ 726 w 3281"/>
                  <a:gd name="T67" fmla="*/ 2894 h 3279"/>
                  <a:gd name="T68" fmla="*/ 674 w 3281"/>
                  <a:gd name="T69" fmla="*/ 2813 h 3279"/>
                  <a:gd name="T70" fmla="*/ 616 w 3281"/>
                  <a:gd name="T71" fmla="*/ 2737 h 3279"/>
                  <a:gd name="T72" fmla="*/ 549 w 3281"/>
                  <a:gd name="T73" fmla="*/ 2669 h 3279"/>
                  <a:gd name="T74" fmla="*/ 473 w 3281"/>
                  <a:gd name="T75" fmla="*/ 2609 h 3279"/>
                  <a:gd name="T76" fmla="*/ 391 w 3281"/>
                  <a:gd name="T77" fmla="*/ 2557 h 3279"/>
                  <a:gd name="T78" fmla="*/ 301 w 3281"/>
                  <a:gd name="T79" fmla="*/ 2516 h 3279"/>
                  <a:gd name="T80" fmla="*/ 207 w 3281"/>
                  <a:gd name="T81" fmla="*/ 2486 h 3279"/>
                  <a:gd name="T82" fmla="*/ 110 w 3281"/>
                  <a:gd name="T83" fmla="*/ 2466 h 3279"/>
                  <a:gd name="T84" fmla="*/ 8 w 3281"/>
                  <a:gd name="T85" fmla="*/ 2460 h 3279"/>
                  <a:gd name="T86" fmla="*/ 0 w 3281"/>
                  <a:gd name="T87" fmla="*/ 0 h 3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281" h="3279">
                    <a:moveTo>
                      <a:pt x="0" y="0"/>
                    </a:moveTo>
                    <a:lnTo>
                      <a:pt x="0" y="0"/>
                    </a:lnTo>
                    <a:lnTo>
                      <a:pt x="199" y="6"/>
                    </a:lnTo>
                    <a:lnTo>
                      <a:pt x="397" y="24"/>
                    </a:lnTo>
                    <a:lnTo>
                      <a:pt x="590" y="54"/>
                    </a:lnTo>
                    <a:lnTo>
                      <a:pt x="778" y="94"/>
                    </a:lnTo>
                    <a:lnTo>
                      <a:pt x="963" y="144"/>
                    </a:lnTo>
                    <a:lnTo>
                      <a:pt x="1145" y="205"/>
                    </a:lnTo>
                    <a:lnTo>
                      <a:pt x="1320" y="277"/>
                    </a:lnTo>
                    <a:lnTo>
                      <a:pt x="1490" y="359"/>
                    </a:lnTo>
                    <a:lnTo>
                      <a:pt x="1655" y="448"/>
                    </a:lnTo>
                    <a:lnTo>
                      <a:pt x="1813" y="548"/>
                    </a:lnTo>
                    <a:lnTo>
                      <a:pt x="1967" y="656"/>
                    </a:lnTo>
                    <a:lnTo>
                      <a:pt x="2112" y="771"/>
                    </a:lnTo>
                    <a:lnTo>
                      <a:pt x="2252" y="897"/>
                    </a:lnTo>
                    <a:lnTo>
                      <a:pt x="2383" y="1029"/>
                    </a:lnTo>
                    <a:lnTo>
                      <a:pt x="2509" y="1168"/>
                    </a:lnTo>
                    <a:lnTo>
                      <a:pt x="2625" y="1314"/>
                    </a:lnTo>
                    <a:lnTo>
                      <a:pt x="2733" y="1467"/>
                    </a:lnTo>
                    <a:lnTo>
                      <a:pt x="2832" y="1625"/>
                    </a:lnTo>
                    <a:lnTo>
                      <a:pt x="2922" y="1790"/>
                    </a:lnTo>
                    <a:lnTo>
                      <a:pt x="3004" y="1959"/>
                    </a:lnTo>
                    <a:lnTo>
                      <a:pt x="3076" y="2135"/>
                    </a:lnTo>
                    <a:lnTo>
                      <a:pt x="3137" y="2316"/>
                    </a:lnTo>
                    <a:lnTo>
                      <a:pt x="3187" y="2502"/>
                    </a:lnTo>
                    <a:lnTo>
                      <a:pt x="3227" y="2689"/>
                    </a:lnTo>
                    <a:lnTo>
                      <a:pt x="3257" y="2882"/>
                    </a:lnTo>
                    <a:lnTo>
                      <a:pt x="3275" y="3080"/>
                    </a:lnTo>
                    <a:lnTo>
                      <a:pt x="3281" y="3279"/>
                    </a:lnTo>
                    <a:lnTo>
                      <a:pt x="820" y="3279"/>
                    </a:lnTo>
                    <a:lnTo>
                      <a:pt x="814" y="3175"/>
                    </a:lnTo>
                    <a:lnTo>
                      <a:pt x="796" y="3078"/>
                    </a:lnTo>
                    <a:lnTo>
                      <a:pt x="766" y="2984"/>
                    </a:lnTo>
                    <a:lnTo>
                      <a:pt x="726" y="2894"/>
                    </a:lnTo>
                    <a:lnTo>
                      <a:pt x="674" y="2813"/>
                    </a:lnTo>
                    <a:lnTo>
                      <a:pt x="616" y="2737"/>
                    </a:lnTo>
                    <a:lnTo>
                      <a:pt x="549" y="2669"/>
                    </a:lnTo>
                    <a:lnTo>
                      <a:pt x="473" y="2609"/>
                    </a:lnTo>
                    <a:lnTo>
                      <a:pt x="391" y="2557"/>
                    </a:lnTo>
                    <a:lnTo>
                      <a:pt x="301" y="2516"/>
                    </a:lnTo>
                    <a:lnTo>
                      <a:pt x="207" y="2486"/>
                    </a:lnTo>
                    <a:lnTo>
                      <a:pt x="110" y="2466"/>
                    </a:lnTo>
                    <a:lnTo>
                      <a:pt x="8" y="246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11" name="Freeform 107"/>
              <p:cNvSpPr/>
              <p:nvPr/>
            </p:nvSpPr>
            <p:spPr bwMode="auto">
              <a:xfrm>
                <a:off x="8936038" y="-287338"/>
                <a:ext cx="2278063" cy="4035426"/>
              </a:xfrm>
              <a:custGeom>
                <a:avLst/>
                <a:gdLst>
                  <a:gd name="T0" fmla="*/ 2870 w 2870"/>
                  <a:gd name="T1" fmla="*/ 1648 h 5083"/>
                  <a:gd name="T2" fmla="*/ 2617 w 2870"/>
                  <a:gd name="T3" fmla="*/ 1710 h 5083"/>
                  <a:gd name="T4" fmla="*/ 2385 w 2870"/>
                  <a:gd name="T5" fmla="*/ 1812 h 5083"/>
                  <a:gd name="T6" fmla="*/ 2176 w 2870"/>
                  <a:gd name="T7" fmla="*/ 1951 h 5083"/>
                  <a:gd name="T8" fmla="*/ 1995 w 2870"/>
                  <a:gd name="T9" fmla="*/ 2122 h 5083"/>
                  <a:gd name="T10" fmla="*/ 1847 w 2870"/>
                  <a:gd name="T11" fmla="*/ 2324 h 5083"/>
                  <a:gd name="T12" fmla="*/ 1735 w 2870"/>
                  <a:gd name="T13" fmla="*/ 2551 h 5083"/>
                  <a:gd name="T14" fmla="*/ 1663 w 2870"/>
                  <a:gd name="T15" fmla="*/ 2798 h 5083"/>
                  <a:gd name="T16" fmla="*/ 1640 w 2870"/>
                  <a:gd name="T17" fmla="*/ 3061 h 5083"/>
                  <a:gd name="T18" fmla="*/ 1659 w 2870"/>
                  <a:gd name="T19" fmla="*/ 3299 h 5083"/>
                  <a:gd name="T20" fmla="*/ 1717 w 2870"/>
                  <a:gd name="T21" fmla="*/ 3520 h 5083"/>
                  <a:gd name="T22" fmla="*/ 1809 w 2870"/>
                  <a:gd name="T23" fmla="*/ 3727 h 5083"/>
                  <a:gd name="T24" fmla="*/ 1931 w 2870"/>
                  <a:gd name="T25" fmla="*/ 3916 h 5083"/>
                  <a:gd name="T26" fmla="*/ 648 w 2870"/>
                  <a:gd name="T27" fmla="*/ 4945 h 5083"/>
                  <a:gd name="T28" fmla="*/ 443 w 2870"/>
                  <a:gd name="T29" fmla="*/ 4648 h 5083"/>
                  <a:gd name="T30" fmla="*/ 275 w 2870"/>
                  <a:gd name="T31" fmla="*/ 4329 h 5083"/>
                  <a:gd name="T32" fmla="*/ 144 w 2870"/>
                  <a:gd name="T33" fmla="*/ 3988 h 5083"/>
                  <a:gd name="T34" fmla="*/ 52 w 2870"/>
                  <a:gd name="T35" fmla="*/ 3629 h 5083"/>
                  <a:gd name="T36" fmla="*/ 6 w 2870"/>
                  <a:gd name="T37" fmla="*/ 3255 h 5083"/>
                  <a:gd name="T38" fmla="*/ 6 w 2870"/>
                  <a:gd name="T39" fmla="*/ 2868 h 5083"/>
                  <a:gd name="T40" fmla="*/ 54 w 2870"/>
                  <a:gd name="T41" fmla="*/ 2491 h 5083"/>
                  <a:gd name="T42" fmla="*/ 146 w 2870"/>
                  <a:gd name="T43" fmla="*/ 2128 h 5083"/>
                  <a:gd name="T44" fmla="*/ 277 w 2870"/>
                  <a:gd name="T45" fmla="*/ 1786 h 5083"/>
                  <a:gd name="T46" fmla="*/ 449 w 2870"/>
                  <a:gd name="T47" fmla="*/ 1463 h 5083"/>
                  <a:gd name="T48" fmla="*/ 656 w 2870"/>
                  <a:gd name="T49" fmla="*/ 1166 h 5083"/>
                  <a:gd name="T50" fmla="*/ 898 w 2870"/>
                  <a:gd name="T51" fmla="*/ 895 h 5083"/>
                  <a:gd name="T52" fmla="*/ 1167 w 2870"/>
                  <a:gd name="T53" fmla="*/ 655 h 5083"/>
                  <a:gd name="T54" fmla="*/ 1466 w 2870"/>
                  <a:gd name="T55" fmla="*/ 446 h 5083"/>
                  <a:gd name="T56" fmla="*/ 1787 w 2870"/>
                  <a:gd name="T57" fmla="*/ 275 h 5083"/>
                  <a:gd name="T58" fmla="*/ 2130 w 2870"/>
                  <a:gd name="T59" fmla="*/ 141 h 5083"/>
                  <a:gd name="T60" fmla="*/ 2493 w 2870"/>
                  <a:gd name="T61" fmla="*/ 47 h 5083"/>
                  <a:gd name="T62" fmla="*/ 2870 w 2870"/>
                  <a:gd name="T63" fmla="*/ 0 h 50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70" h="5083">
                    <a:moveTo>
                      <a:pt x="2870" y="0"/>
                    </a:moveTo>
                    <a:lnTo>
                      <a:pt x="2870" y="1648"/>
                    </a:lnTo>
                    <a:lnTo>
                      <a:pt x="2742" y="1674"/>
                    </a:lnTo>
                    <a:lnTo>
                      <a:pt x="2617" y="1710"/>
                    </a:lnTo>
                    <a:lnTo>
                      <a:pt x="2499" y="1756"/>
                    </a:lnTo>
                    <a:lnTo>
                      <a:pt x="2385" y="1812"/>
                    </a:lnTo>
                    <a:lnTo>
                      <a:pt x="2278" y="1875"/>
                    </a:lnTo>
                    <a:lnTo>
                      <a:pt x="2176" y="1951"/>
                    </a:lnTo>
                    <a:lnTo>
                      <a:pt x="2082" y="2033"/>
                    </a:lnTo>
                    <a:lnTo>
                      <a:pt x="1995" y="2122"/>
                    </a:lnTo>
                    <a:lnTo>
                      <a:pt x="1917" y="2220"/>
                    </a:lnTo>
                    <a:lnTo>
                      <a:pt x="1847" y="2324"/>
                    </a:lnTo>
                    <a:lnTo>
                      <a:pt x="1785" y="2435"/>
                    </a:lnTo>
                    <a:lnTo>
                      <a:pt x="1735" y="2551"/>
                    </a:lnTo>
                    <a:lnTo>
                      <a:pt x="1693" y="2673"/>
                    </a:lnTo>
                    <a:lnTo>
                      <a:pt x="1663" y="2798"/>
                    </a:lnTo>
                    <a:lnTo>
                      <a:pt x="1645" y="2928"/>
                    </a:lnTo>
                    <a:lnTo>
                      <a:pt x="1640" y="3061"/>
                    </a:lnTo>
                    <a:lnTo>
                      <a:pt x="1645" y="3181"/>
                    </a:lnTo>
                    <a:lnTo>
                      <a:pt x="1659" y="3299"/>
                    </a:lnTo>
                    <a:lnTo>
                      <a:pt x="1683" y="3410"/>
                    </a:lnTo>
                    <a:lnTo>
                      <a:pt x="1717" y="3520"/>
                    </a:lnTo>
                    <a:lnTo>
                      <a:pt x="1759" y="3625"/>
                    </a:lnTo>
                    <a:lnTo>
                      <a:pt x="1809" y="3727"/>
                    </a:lnTo>
                    <a:lnTo>
                      <a:pt x="1865" y="3825"/>
                    </a:lnTo>
                    <a:lnTo>
                      <a:pt x="1931" y="3916"/>
                    </a:lnTo>
                    <a:lnTo>
                      <a:pt x="762" y="5083"/>
                    </a:lnTo>
                    <a:lnTo>
                      <a:pt x="648" y="4945"/>
                    </a:lnTo>
                    <a:lnTo>
                      <a:pt x="543" y="4800"/>
                    </a:lnTo>
                    <a:lnTo>
                      <a:pt x="443" y="4648"/>
                    </a:lnTo>
                    <a:lnTo>
                      <a:pt x="355" y="4491"/>
                    </a:lnTo>
                    <a:lnTo>
                      <a:pt x="275" y="4329"/>
                    </a:lnTo>
                    <a:lnTo>
                      <a:pt x="203" y="4160"/>
                    </a:lnTo>
                    <a:lnTo>
                      <a:pt x="144" y="3988"/>
                    </a:lnTo>
                    <a:lnTo>
                      <a:pt x="92" y="3811"/>
                    </a:lnTo>
                    <a:lnTo>
                      <a:pt x="52" y="3629"/>
                    </a:lnTo>
                    <a:lnTo>
                      <a:pt x="24" y="3444"/>
                    </a:lnTo>
                    <a:lnTo>
                      <a:pt x="6" y="3255"/>
                    </a:lnTo>
                    <a:lnTo>
                      <a:pt x="0" y="3061"/>
                    </a:lnTo>
                    <a:lnTo>
                      <a:pt x="6" y="2868"/>
                    </a:lnTo>
                    <a:lnTo>
                      <a:pt x="24" y="2679"/>
                    </a:lnTo>
                    <a:lnTo>
                      <a:pt x="54" y="2491"/>
                    </a:lnTo>
                    <a:lnTo>
                      <a:pt x="94" y="2308"/>
                    </a:lnTo>
                    <a:lnTo>
                      <a:pt x="146" y="2128"/>
                    </a:lnTo>
                    <a:lnTo>
                      <a:pt x="205" y="1955"/>
                    </a:lnTo>
                    <a:lnTo>
                      <a:pt x="277" y="1786"/>
                    </a:lnTo>
                    <a:lnTo>
                      <a:pt x="359" y="1622"/>
                    </a:lnTo>
                    <a:lnTo>
                      <a:pt x="449" y="1463"/>
                    </a:lnTo>
                    <a:lnTo>
                      <a:pt x="549" y="1311"/>
                    </a:lnTo>
                    <a:lnTo>
                      <a:pt x="656" y="1166"/>
                    </a:lnTo>
                    <a:lnTo>
                      <a:pt x="774" y="1026"/>
                    </a:lnTo>
                    <a:lnTo>
                      <a:pt x="898" y="895"/>
                    </a:lnTo>
                    <a:lnTo>
                      <a:pt x="1029" y="771"/>
                    </a:lnTo>
                    <a:lnTo>
                      <a:pt x="1167" y="655"/>
                    </a:lnTo>
                    <a:lnTo>
                      <a:pt x="1312" y="546"/>
                    </a:lnTo>
                    <a:lnTo>
                      <a:pt x="1466" y="446"/>
                    </a:lnTo>
                    <a:lnTo>
                      <a:pt x="1624" y="356"/>
                    </a:lnTo>
                    <a:lnTo>
                      <a:pt x="1787" y="275"/>
                    </a:lnTo>
                    <a:lnTo>
                      <a:pt x="1957" y="203"/>
                    </a:lnTo>
                    <a:lnTo>
                      <a:pt x="2130" y="141"/>
                    </a:lnTo>
                    <a:lnTo>
                      <a:pt x="2310" y="89"/>
                    </a:lnTo>
                    <a:lnTo>
                      <a:pt x="2493" y="47"/>
                    </a:lnTo>
                    <a:lnTo>
                      <a:pt x="2679" y="18"/>
                    </a:lnTo>
                    <a:lnTo>
                      <a:pt x="287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12" name="Freeform 108"/>
              <p:cNvSpPr/>
              <p:nvPr/>
            </p:nvSpPr>
            <p:spPr bwMode="auto">
              <a:xfrm>
                <a:off x="9772650" y="2306638"/>
                <a:ext cx="4037013" cy="2276475"/>
              </a:xfrm>
              <a:custGeom>
                <a:avLst/>
                <a:gdLst>
                  <a:gd name="T0" fmla="*/ 5086 w 5086"/>
                  <a:gd name="T1" fmla="*/ 0 h 2868"/>
                  <a:gd name="T2" fmla="*/ 5038 w 5086"/>
                  <a:gd name="T3" fmla="*/ 376 h 2868"/>
                  <a:gd name="T4" fmla="*/ 4945 w 5086"/>
                  <a:gd name="T5" fmla="*/ 739 h 2868"/>
                  <a:gd name="T6" fmla="*/ 4811 w 5086"/>
                  <a:gd name="T7" fmla="*/ 1082 h 2868"/>
                  <a:gd name="T8" fmla="*/ 4639 w 5086"/>
                  <a:gd name="T9" fmla="*/ 1403 h 2868"/>
                  <a:gd name="T10" fmla="*/ 4430 w 5086"/>
                  <a:gd name="T11" fmla="*/ 1702 h 2868"/>
                  <a:gd name="T12" fmla="*/ 4191 w 5086"/>
                  <a:gd name="T13" fmla="*/ 1971 h 2868"/>
                  <a:gd name="T14" fmla="*/ 3919 w 5086"/>
                  <a:gd name="T15" fmla="*/ 2212 h 2868"/>
                  <a:gd name="T16" fmla="*/ 3622 w 5086"/>
                  <a:gd name="T17" fmla="*/ 2420 h 2868"/>
                  <a:gd name="T18" fmla="*/ 3299 w 5086"/>
                  <a:gd name="T19" fmla="*/ 2591 h 2868"/>
                  <a:gd name="T20" fmla="*/ 2956 w 5086"/>
                  <a:gd name="T21" fmla="*/ 2723 h 2868"/>
                  <a:gd name="T22" fmla="*/ 2593 w 5086"/>
                  <a:gd name="T23" fmla="*/ 2814 h 2868"/>
                  <a:gd name="T24" fmla="*/ 2216 w 5086"/>
                  <a:gd name="T25" fmla="*/ 2862 h 2868"/>
                  <a:gd name="T26" fmla="*/ 1829 w 5086"/>
                  <a:gd name="T27" fmla="*/ 2862 h 2868"/>
                  <a:gd name="T28" fmla="*/ 1454 w 5086"/>
                  <a:gd name="T29" fmla="*/ 2816 h 2868"/>
                  <a:gd name="T30" fmla="*/ 1095 w 5086"/>
                  <a:gd name="T31" fmla="*/ 2725 h 2868"/>
                  <a:gd name="T32" fmla="*/ 754 w 5086"/>
                  <a:gd name="T33" fmla="*/ 2593 h 2868"/>
                  <a:gd name="T34" fmla="*/ 435 w 5086"/>
                  <a:gd name="T35" fmla="*/ 2426 h 2868"/>
                  <a:gd name="T36" fmla="*/ 138 w 5086"/>
                  <a:gd name="T37" fmla="*/ 2220 h 2868"/>
                  <a:gd name="T38" fmla="*/ 1167 w 5086"/>
                  <a:gd name="T39" fmla="*/ 939 h 2868"/>
                  <a:gd name="T40" fmla="*/ 1356 w 5086"/>
                  <a:gd name="T41" fmla="*/ 1060 h 2868"/>
                  <a:gd name="T42" fmla="*/ 1564 w 5086"/>
                  <a:gd name="T43" fmla="*/ 1152 h 2868"/>
                  <a:gd name="T44" fmla="*/ 1785 w 5086"/>
                  <a:gd name="T45" fmla="*/ 1210 h 2868"/>
                  <a:gd name="T46" fmla="*/ 2023 w 5086"/>
                  <a:gd name="T47" fmla="*/ 1230 h 2868"/>
                  <a:gd name="T48" fmla="*/ 2286 w 5086"/>
                  <a:gd name="T49" fmla="*/ 1206 h 2868"/>
                  <a:gd name="T50" fmla="*/ 2533 w 5086"/>
                  <a:gd name="T51" fmla="*/ 1134 h 2868"/>
                  <a:gd name="T52" fmla="*/ 2761 w 5086"/>
                  <a:gd name="T53" fmla="*/ 1022 h 2868"/>
                  <a:gd name="T54" fmla="*/ 2962 w 5086"/>
                  <a:gd name="T55" fmla="*/ 875 h 2868"/>
                  <a:gd name="T56" fmla="*/ 3134 w 5086"/>
                  <a:gd name="T57" fmla="*/ 693 h 2868"/>
                  <a:gd name="T58" fmla="*/ 3273 w 5086"/>
                  <a:gd name="T59" fmla="*/ 484 h 2868"/>
                  <a:gd name="T60" fmla="*/ 3377 w 5086"/>
                  <a:gd name="T61" fmla="*/ 251 h 2868"/>
                  <a:gd name="T62" fmla="*/ 3437 w 5086"/>
                  <a:gd name="T63" fmla="*/ 0 h 2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086" h="2868">
                    <a:moveTo>
                      <a:pt x="3437" y="0"/>
                    </a:moveTo>
                    <a:lnTo>
                      <a:pt x="5086" y="0"/>
                    </a:lnTo>
                    <a:lnTo>
                      <a:pt x="5068" y="191"/>
                    </a:lnTo>
                    <a:lnTo>
                      <a:pt x="5038" y="376"/>
                    </a:lnTo>
                    <a:lnTo>
                      <a:pt x="4996" y="560"/>
                    </a:lnTo>
                    <a:lnTo>
                      <a:pt x="4945" y="739"/>
                    </a:lnTo>
                    <a:lnTo>
                      <a:pt x="4883" y="913"/>
                    </a:lnTo>
                    <a:lnTo>
                      <a:pt x="4811" y="1082"/>
                    </a:lnTo>
                    <a:lnTo>
                      <a:pt x="4729" y="1245"/>
                    </a:lnTo>
                    <a:lnTo>
                      <a:pt x="4639" y="1403"/>
                    </a:lnTo>
                    <a:lnTo>
                      <a:pt x="4540" y="1556"/>
                    </a:lnTo>
                    <a:lnTo>
                      <a:pt x="4430" y="1702"/>
                    </a:lnTo>
                    <a:lnTo>
                      <a:pt x="4314" y="1839"/>
                    </a:lnTo>
                    <a:lnTo>
                      <a:pt x="4191" y="1971"/>
                    </a:lnTo>
                    <a:lnTo>
                      <a:pt x="4059" y="2095"/>
                    </a:lnTo>
                    <a:lnTo>
                      <a:pt x="3919" y="2212"/>
                    </a:lnTo>
                    <a:lnTo>
                      <a:pt x="3774" y="2320"/>
                    </a:lnTo>
                    <a:lnTo>
                      <a:pt x="3622" y="2420"/>
                    </a:lnTo>
                    <a:lnTo>
                      <a:pt x="3463" y="2509"/>
                    </a:lnTo>
                    <a:lnTo>
                      <a:pt x="3299" y="2591"/>
                    </a:lnTo>
                    <a:lnTo>
                      <a:pt x="3130" y="2663"/>
                    </a:lnTo>
                    <a:lnTo>
                      <a:pt x="2956" y="2723"/>
                    </a:lnTo>
                    <a:lnTo>
                      <a:pt x="2777" y="2774"/>
                    </a:lnTo>
                    <a:lnTo>
                      <a:pt x="2593" y="2814"/>
                    </a:lnTo>
                    <a:lnTo>
                      <a:pt x="2406" y="2844"/>
                    </a:lnTo>
                    <a:lnTo>
                      <a:pt x="2216" y="2862"/>
                    </a:lnTo>
                    <a:lnTo>
                      <a:pt x="2023" y="2868"/>
                    </a:lnTo>
                    <a:lnTo>
                      <a:pt x="1829" y="2862"/>
                    </a:lnTo>
                    <a:lnTo>
                      <a:pt x="1640" y="2844"/>
                    </a:lnTo>
                    <a:lnTo>
                      <a:pt x="1454" y="2816"/>
                    </a:lnTo>
                    <a:lnTo>
                      <a:pt x="1273" y="2776"/>
                    </a:lnTo>
                    <a:lnTo>
                      <a:pt x="1095" y="2725"/>
                    </a:lnTo>
                    <a:lnTo>
                      <a:pt x="924" y="2665"/>
                    </a:lnTo>
                    <a:lnTo>
                      <a:pt x="754" y="2593"/>
                    </a:lnTo>
                    <a:lnTo>
                      <a:pt x="592" y="2513"/>
                    </a:lnTo>
                    <a:lnTo>
                      <a:pt x="435" y="2426"/>
                    </a:lnTo>
                    <a:lnTo>
                      <a:pt x="283" y="2326"/>
                    </a:lnTo>
                    <a:lnTo>
                      <a:pt x="138" y="2220"/>
                    </a:lnTo>
                    <a:lnTo>
                      <a:pt x="0" y="2107"/>
                    </a:lnTo>
                    <a:lnTo>
                      <a:pt x="1167" y="939"/>
                    </a:lnTo>
                    <a:lnTo>
                      <a:pt x="1259" y="1004"/>
                    </a:lnTo>
                    <a:lnTo>
                      <a:pt x="1356" y="1060"/>
                    </a:lnTo>
                    <a:lnTo>
                      <a:pt x="1458" y="1110"/>
                    </a:lnTo>
                    <a:lnTo>
                      <a:pt x="1564" y="1152"/>
                    </a:lnTo>
                    <a:lnTo>
                      <a:pt x="1674" y="1186"/>
                    </a:lnTo>
                    <a:lnTo>
                      <a:pt x="1785" y="1210"/>
                    </a:lnTo>
                    <a:lnTo>
                      <a:pt x="1903" y="1224"/>
                    </a:lnTo>
                    <a:lnTo>
                      <a:pt x="2023" y="1230"/>
                    </a:lnTo>
                    <a:lnTo>
                      <a:pt x="2156" y="1224"/>
                    </a:lnTo>
                    <a:lnTo>
                      <a:pt x="2286" y="1206"/>
                    </a:lnTo>
                    <a:lnTo>
                      <a:pt x="2412" y="1176"/>
                    </a:lnTo>
                    <a:lnTo>
                      <a:pt x="2533" y="1134"/>
                    </a:lnTo>
                    <a:lnTo>
                      <a:pt x="2649" y="1084"/>
                    </a:lnTo>
                    <a:lnTo>
                      <a:pt x="2761" y="1022"/>
                    </a:lnTo>
                    <a:lnTo>
                      <a:pt x="2864" y="952"/>
                    </a:lnTo>
                    <a:lnTo>
                      <a:pt x="2962" y="875"/>
                    </a:lnTo>
                    <a:lnTo>
                      <a:pt x="3052" y="787"/>
                    </a:lnTo>
                    <a:lnTo>
                      <a:pt x="3134" y="693"/>
                    </a:lnTo>
                    <a:lnTo>
                      <a:pt x="3209" y="592"/>
                    </a:lnTo>
                    <a:lnTo>
                      <a:pt x="3273" y="484"/>
                    </a:lnTo>
                    <a:lnTo>
                      <a:pt x="3331" y="370"/>
                    </a:lnTo>
                    <a:lnTo>
                      <a:pt x="3377" y="251"/>
                    </a:lnTo>
                    <a:lnTo>
                      <a:pt x="3411" y="127"/>
                    </a:lnTo>
                    <a:lnTo>
                      <a:pt x="343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</p:grpSp>
        <p:grpSp>
          <p:nvGrpSpPr>
            <p:cNvPr id="35" name="Group 183"/>
            <p:cNvGrpSpPr/>
            <p:nvPr/>
          </p:nvGrpSpPr>
          <p:grpSpPr>
            <a:xfrm rot="16200000">
              <a:off x="7521683" y="3068251"/>
              <a:ext cx="415164" cy="414910"/>
              <a:chOff x="8936038" y="-620713"/>
              <a:chExt cx="5207000" cy="5203826"/>
            </a:xfrm>
            <a:grpFill/>
          </p:grpSpPr>
          <p:sp>
            <p:nvSpPr>
              <p:cNvPr id="207" name="Freeform 106"/>
              <p:cNvSpPr/>
              <p:nvPr/>
            </p:nvSpPr>
            <p:spPr bwMode="auto">
              <a:xfrm>
                <a:off x="11539538" y="-620713"/>
                <a:ext cx="2603500" cy="2603500"/>
              </a:xfrm>
              <a:custGeom>
                <a:avLst/>
                <a:gdLst>
                  <a:gd name="T0" fmla="*/ 0 w 3281"/>
                  <a:gd name="T1" fmla="*/ 0 h 3279"/>
                  <a:gd name="T2" fmla="*/ 0 w 3281"/>
                  <a:gd name="T3" fmla="*/ 0 h 3279"/>
                  <a:gd name="T4" fmla="*/ 199 w 3281"/>
                  <a:gd name="T5" fmla="*/ 6 h 3279"/>
                  <a:gd name="T6" fmla="*/ 397 w 3281"/>
                  <a:gd name="T7" fmla="*/ 24 h 3279"/>
                  <a:gd name="T8" fmla="*/ 590 w 3281"/>
                  <a:gd name="T9" fmla="*/ 54 h 3279"/>
                  <a:gd name="T10" fmla="*/ 778 w 3281"/>
                  <a:gd name="T11" fmla="*/ 94 h 3279"/>
                  <a:gd name="T12" fmla="*/ 963 w 3281"/>
                  <a:gd name="T13" fmla="*/ 144 h 3279"/>
                  <a:gd name="T14" fmla="*/ 1145 w 3281"/>
                  <a:gd name="T15" fmla="*/ 205 h 3279"/>
                  <a:gd name="T16" fmla="*/ 1320 w 3281"/>
                  <a:gd name="T17" fmla="*/ 277 h 3279"/>
                  <a:gd name="T18" fmla="*/ 1490 w 3281"/>
                  <a:gd name="T19" fmla="*/ 359 h 3279"/>
                  <a:gd name="T20" fmla="*/ 1655 w 3281"/>
                  <a:gd name="T21" fmla="*/ 448 h 3279"/>
                  <a:gd name="T22" fmla="*/ 1813 w 3281"/>
                  <a:gd name="T23" fmla="*/ 548 h 3279"/>
                  <a:gd name="T24" fmla="*/ 1967 w 3281"/>
                  <a:gd name="T25" fmla="*/ 656 h 3279"/>
                  <a:gd name="T26" fmla="*/ 2112 w 3281"/>
                  <a:gd name="T27" fmla="*/ 771 h 3279"/>
                  <a:gd name="T28" fmla="*/ 2252 w 3281"/>
                  <a:gd name="T29" fmla="*/ 897 h 3279"/>
                  <a:gd name="T30" fmla="*/ 2383 w 3281"/>
                  <a:gd name="T31" fmla="*/ 1029 h 3279"/>
                  <a:gd name="T32" fmla="*/ 2509 w 3281"/>
                  <a:gd name="T33" fmla="*/ 1168 h 3279"/>
                  <a:gd name="T34" fmla="*/ 2625 w 3281"/>
                  <a:gd name="T35" fmla="*/ 1314 h 3279"/>
                  <a:gd name="T36" fmla="*/ 2733 w 3281"/>
                  <a:gd name="T37" fmla="*/ 1467 h 3279"/>
                  <a:gd name="T38" fmla="*/ 2832 w 3281"/>
                  <a:gd name="T39" fmla="*/ 1625 h 3279"/>
                  <a:gd name="T40" fmla="*/ 2922 w 3281"/>
                  <a:gd name="T41" fmla="*/ 1790 h 3279"/>
                  <a:gd name="T42" fmla="*/ 3004 w 3281"/>
                  <a:gd name="T43" fmla="*/ 1959 h 3279"/>
                  <a:gd name="T44" fmla="*/ 3076 w 3281"/>
                  <a:gd name="T45" fmla="*/ 2135 h 3279"/>
                  <a:gd name="T46" fmla="*/ 3137 w 3281"/>
                  <a:gd name="T47" fmla="*/ 2316 h 3279"/>
                  <a:gd name="T48" fmla="*/ 3187 w 3281"/>
                  <a:gd name="T49" fmla="*/ 2502 h 3279"/>
                  <a:gd name="T50" fmla="*/ 3227 w 3281"/>
                  <a:gd name="T51" fmla="*/ 2689 h 3279"/>
                  <a:gd name="T52" fmla="*/ 3257 w 3281"/>
                  <a:gd name="T53" fmla="*/ 2882 h 3279"/>
                  <a:gd name="T54" fmla="*/ 3275 w 3281"/>
                  <a:gd name="T55" fmla="*/ 3080 h 3279"/>
                  <a:gd name="T56" fmla="*/ 3281 w 3281"/>
                  <a:gd name="T57" fmla="*/ 3279 h 3279"/>
                  <a:gd name="T58" fmla="*/ 820 w 3281"/>
                  <a:gd name="T59" fmla="*/ 3279 h 3279"/>
                  <a:gd name="T60" fmla="*/ 814 w 3281"/>
                  <a:gd name="T61" fmla="*/ 3175 h 3279"/>
                  <a:gd name="T62" fmla="*/ 796 w 3281"/>
                  <a:gd name="T63" fmla="*/ 3078 h 3279"/>
                  <a:gd name="T64" fmla="*/ 766 w 3281"/>
                  <a:gd name="T65" fmla="*/ 2984 h 3279"/>
                  <a:gd name="T66" fmla="*/ 726 w 3281"/>
                  <a:gd name="T67" fmla="*/ 2894 h 3279"/>
                  <a:gd name="T68" fmla="*/ 674 w 3281"/>
                  <a:gd name="T69" fmla="*/ 2813 h 3279"/>
                  <a:gd name="T70" fmla="*/ 616 w 3281"/>
                  <a:gd name="T71" fmla="*/ 2737 h 3279"/>
                  <a:gd name="T72" fmla="*/ 549 w 3281"/>
                  <a:gd name="T73" fmla="*/ 2669 h 3279"/>
                  <a:gd name="T74" fmla="*/ 473 w 3281"/>
                  <a:gd name="T75" fmla="*/ 2609 h 3279"/>
                  <a:gd name="T76" fmla="*/ 391 w 3281"/>
                  <a:gd name="T77" fmla="*/ 2557 h 3279"/>
                  <a:gd name="T78" fmla="*/ 301 w 3281"/>
                  <a:gd name="T79" fmla="*/ 2516 h 3279"/>
                  <a:gd name="T80" fmla="*/ 207 w 3281"/>
                  <a:gd name="T81" fmla="*/ 2486 h 3279"/>
                  <a:gd name="T82" fmla="*/ 110 w 3281"/>
                  <a:gd name="T83" fmla="*/ 2466 h 3279"/>
                  <a:gd name="T84" fmla="*/ 8 w 3281"/>
                  <a:gd name="T85" fmla="*/ 2460 h 3279"/>
                  <a:gd name="T86" fmla="*/ 0 w 3281"/>
                  <a:gd name="T87" fmla="*/ 0 h 3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281" h="3279">
                    <a:moveTo>
                      <a:pt x="0" y="0"/>
                    </a:moveTo>
                    <a:lnTo>
                      <a:pt x="0" y="0"/>
                    </a:lnTo>
                    <a:lnTo>
                      <a:pt x="199" y="6"/>
                    </a:lnTo>
                    <a:lnTo>
                      <a:pt x="397" y="24"/>
                    </a:lnTo>
                    <a:lnTo>
                      <a:pt x="590" y="54"/>
                    </a:lnTo>
                    <a:lnTo>
                      <a:pt x="778" y="94"/>
                    </a:lnTo>
                    <a:lnTo>
                      <a:pt x="963" y="144"/>
                    </a:lnTo>
                    <a:lnTo>
                      <a:pt x="1145" y="205"/>
                    </a:lnTo>
                    <a:lnTo>
                      <a:pt x="1320" y="277"/>
                    </a:lnTo>
                    <a:lnTo>
                      <a:pt x="1490" y="359"/>
                    </a:lnTo>
                    <a:lnTo>
                      <a:pt x="1655" y="448"/>
                    </a:lnTo>
                    <a:lnTo>
                      <a:pt x="1813" y="548"/>
                    </a:lnTo>
                    <a:lnTo>
                      <a:pt x="1967" y="656"/>
                    </a:lnTo>
                    <a:lnTo>
                      <a:pt x="2112" y="771"/>
                    </a:lnTo>
                    <a:lnTo>
                      <a:pt x="2252" y="897"/>
                    </a:lnTo>
                    <a:lnTo>
                      <a:pt x="2383" y="1029"/>
                    </a:lnTo>
                    <a:lnTo>
                      <a:pt x="2509" y="1168"/>
                    </a:lnTo>
                    <a:lnTo>
                      <a:pt x="2625" y="1314"/>
                    </a:lnTo>
                    <a:lnTo>
                      <a:pt x="2733" y="1467"/>
                    </a:lnTo>
                    <a:lnTo>
                      <a:pt x="2832" y="1625"/>
                    </a:lnTo>
                    <a:lnTo>
                      <a:pt x="2922" y="1790"/>
                    </a:lnTo>
                    <a:lnTo>
                      <a:pt x="3004" y="1959"/>
                    </a:lnTo>
                    <a:lnTo>
                      <a:pt x="3076" y="2135"/>
                    </a:lnTo>
                    <a:lnTo>
                      <a:pt x="3137" y="2316"/>
                    </a:lnTo>
                    <a:lnTo>
                      <a:pt x="3187" y="2502"/>
                    </a:lnTo>
                    <a:lnTo>
                      <a:pt x="3227" y="2689"/>
                    </a:lnTo>
                    <a:lnTo>
                      <a:pt x="3257" y="2882"/>
                    </a:lnTo>
                    <a:lnTo>
                      <a:pt x="3275" y="3080"/>
                    </a:lnTo>
                    <a:lnTo>
                      <a:pt x="3281" y="3279"/>
                    </a:lnTo>
                    <a:lnTo>
                      <a:pt x="820" y="3279"/>
                    </a:lnTo>
                    <a:lnTo>
                      <a:pt x="814" y="3175"/>
                    </a:lnTo>
                    <a:lnTo>
                      <a:pt x="796" y="3078"/>
                    </a:lnTo>
                    <a:lnTo>
                      <a:pt x="766" y="2984"/>
                    </a:lnTo>
                    <a:lnTo>
                      <a:pt x="726" y="2894"/>
                    </a:lnTo>
                    <a:lnTo>
                      <a:pt x="674" y="2813"/>
                    </a:lnTo>
                    <a:lnTo>
                      <a:pt x="616" y="2737"/>
                    </a:lnTo>
                    <a:lnTo>
                      <a:pt x="549" y="2669"/>
                    </a:lnTo>
                    <a:lnTo>
                      <a:pt x="473" y="2609"/>
                    </a:lnTo>
                    <a:lnTo>
                      <a:pt x="391" y="2557"/>
                    </a:lnTo>
                    <a:lnTo>
                      <a:pt x="301" y="2516"/>
                    </a:lnTo>
                    <a:lnTo>
                      <a:pt x="207" y="2486"/>
                    </a:lnTo>
                    <a:lnTo>
                      <a:pt x="110" y="2466"/>
                    </a:lnTo>
                    <a:lnTo>
                      <a:pt x="8" y="246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08" name="Freeform 107"/>
              <p:cNvSpPr/>
              <p:nvPr/>
            </p:nvSpPr>
            <p:spPr bwMode="auto">
              <a:xfrm>
                <a:off x="8936038" y="-287338"/>
                <a:ext cx="2278063" cy="4035426"/>
              </a:xfrm>
              <a:custGeom>
                <a:avLst/>
                <a:gdLst>
                  <a:gd name="T0" fmla="*/ 2870 w 2870"/>
                  <a:gd name="T1" fmla="*/ 1648 h 5083"/>
                  <a:gd name="T2" fmla="*/ 2617 w 2870"/>
                  <a:gd name="T3" fmla="*/ 1710 h 5083"/>
                  <a:gd name="T4" fmla="*/ 2385 w 2870"/>
                  <a:gd name="T5" fmla="*/ 1812 h 5083"/>
                  <a:gd name="T6" fmla="*/ 2176 w 2870"/>
                  <a:gd name="T7" fmla="*/ 1951 h 5083"/>
                  <a:gd name="T8" fmla="*/ 1995 w 2870"/>
                  <a:gd name="T9" fmla="*/ 2122 h 5083"/>
                  <a:gd name="T10" fmla="*/ 1847 w 2870"/>
                  <a:gd name="T11" fmla="*/ 2324 h 5083"/>
                  <a:gd name="T12" fmla="*/ 1735 w 2870"/>
                  <a:gd name="T13" fmla="*/ 2551 h 5083"/>
                  <a:gd name="T14" fmla="*/ 1663 w 2870"/>
                  <a:gd name="T15" fmla="*/ 2798 h 5083"/>
                  <a:gd name="T16" fmla="*/ 1640 w 2870"/>
                  <a:gd name="T17" fmla="*/ 3061 h 5083"/>
                  <a:gd name="T18" fmla="*/ 1659 w 2870"/>
                  <a:gd name="T19" fmla="*/ 3299 h 5083"/>
                  <a:gd name="T20" fmla="*/ 1717 w 2870"/>
                  <a:gd name="T21" fmla="*/ 3520 h 5083"/>
                  <a:gd name="T22" fmla="*/ 1809 w 2870"/>
                  <a:gd name="T23" fmla="*/ 3727 h 5083"/>
                  <a:gd name="T24" fmla="*/ 1931 w 2870"/>
                  <a:gd name="T25" fmla="*/ 3916 h 5083"/>
                  <a:gd name="T26" fmla="*/ 648 w 2870"/>
                  <a:gd name="T27" fmla="*/ 4945 h 5083"/>
                  <a:gd name="T28" fmla="*/ 443 w 2870"/>
                  <a:gd name="T29" fmla="*/ 4648 h 5083"/>
                  <a:gd name="T30" fmla="*/ 275 w 2870"/>
                  <a:gd name="T31" fmla="*/ 4329 h 5083"/>
                  <a:gd name="T32" fmla="*/ 144 w 2870"/>
                  <a:gd name="T33" fmla="*/ 3988 h 5083"/>
                  <a:gd name="T34" fmla="*/ 52 w 2870"/>
                  <a:gd name="T35" fmla="*/ 3629 h 5083"/>
                  <a:gd name="T36" fmla="*/ 6 w 2870"/>
                  <a:gd name="T37" fmla="*/ 3255 h 5083"/>
                  <a:gd name="T38" fmla="*/ 6 w 2870"/>
                  <a:gd name="T39" fmla="*/ 2868 h 5083"/>
                  <a:gd name="T40" fmla="*/ 54 w 2870"/>
                  <a:gd name="T41" fmla="*/ 2491 h 5083"/>
                  <a:gd name="T42" fmla="*/ 146 w 2870"/>
                  <a:gd name="T43" fmla="*/ 2128 h 5083"/>
                  <a:gd name="T44" fmla="*/ 277 w 2870"/>
                  <a:gd name="T45" fmla="*/ 1786 h 5083"/>
                  <a:gd name="T46" fmla="*/ 449 w 2870"/>
                  <a:gd name="T47" fmla="*/ 1463 h 5083"/>
                  <a:gd name="T48" fmla="*/ 656 w 2870"/>
                  <a:gd name="T49" fmla="*/ 1166 h 5083"/>
                  <a:gd name="T50" fmla="*/ 898 w 2870"/>
                  <a:gd name="T51" fmla="*/ 895 h 5083"/>
                  <a:gd name="T52" fmla="*/ 1167 w 2870"/>
                  <a:gd name="T53" fmla="*/ 655 h 5083"/>
                  <a:gd name="T54" fmla="*/ 1466 w 2870"/>
                  <a:gd name="T55" fmla="*/ 446 h 5083"/>
                  <a:gd name="T56" fmla="*/ 1787 w 2870"/>
                  <a:gd name="T57" fmla="*/ 275 h 5083"/>
                  <a:gd name="T58" fmla="*/ 2130 w 2870"/>
                  <a:gd name="T59" fmla="*/ 141 h 5083"/>
                  <a:gd name="T60" fmla="*/ 2493 w 2870"/>
                  <a:gd name="T61" fmla="*/ 47 h 5083"/>
                  <a:gd name="T62" fmla="*/ 2870 w 2870"/>
                  <a:gd name="T63" fmla="*/ 0 h 50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70" h="5083">
                    <a:moveTo>
                      <a:pt x="2870" y="0"/>
                    </a:moveTo>
                    <a:lnTo>
                      <a:pt x="2870" y="1648"/>
                    </a:lnTo>
                    <a:lnTo>
                      <a:pt x="2742" y="1674"/>
                    </a:lnTo>
                    <a:lnTo>
                      <a:pt x="2617" y="1710"/>
                    </a:lnTo>
                    <a:lnTo>
                      <a:pt x="2499" y="1756"/>
                    </a:lnTo>
                    <a:lnTo>
                      <a:pt x="2385" y="1812"/>
                    </a:lnTo>
                    <a:lnTo>
                      <a:pt x="2278" y="1875"/>
                    </a:lnTo>
                    <a:lnTo>
                      <a:pt x="2176" y="1951"/>
                    </a:lnTo>
                    <a:lnTo>
                      <a:pt x="2082" y="2033"/>
                    </a:lnTo>
                    <a:lnTo>
                      <a:pt x="1995" y="2122"/>
                    </a:lnTo>
                    <a:lnTo>
                      <a:pt x="1917" y="2220"/>
                    </a:lnTo>
                    <a:lnTo>
                      <a:pt x="1847" y="2324"/>
                    </a:lnTo>
                    <a:lnTo>
                      <a:pt x="1785" y="2435"/>
                    </a:lnTo>
                    <a:lnTo>
                      <a:pt x="1735" y="2551"/>
                    </a:lnTo>
                    <a:lnTo>
                      <a:pt x="1693" y="2673"/>
                    </a:lnTo>
                    <a:lnTo>
                      <a:pt x="1663" y="2798"/>
                    </a:lnTo>
                    <a:lnTo>
                      <a:pt x="1645" y="2928"/>
                    </a:lnTo>
                    <a:lnTo>
                      <a:pt x="1640" y="3061"/>
                    </a:lnTo>
                    <a:lnTo>
                      <a:pt x="1645" y="3181"/>
                    </a:lnTo>
                    <a:lnTo>
                      <a:pt x="1659" y="3299"/>
                    </a:lnTo>
                    <a:lnTo>
                      <a:pt x="1683" y="3410"/>
                    </a:lnTo>
                    <a:lnTo>
                      <a:pt x="1717" y="3520"/>
                    </a:lnTo>
                    <a:lnTo>
                      <a:pt x="1759" y="3625"/>
                    </a:lnTo>
                    <a:lnTo>
                      <a:pt x="1809" y="3727"/>
                    </a:lnTo>
                    <a:lnTo>
                      <a:pt x="1865" y="3825"/>
                    </a:lnTo>
                    <a:lnTo>
                      <a:pt x="1931" y="3916"/>
                    </a:lnTo>
                    <a:lnTo>
                      <a:pt x="762" y="5083"/>
                    </a:lnTo>
                    <a:lnTo>
                      <a:pt x="648" y="4945"/>
                    </a:lnTo>
                    <a:lnTo>
                      <a:pt x="543" y="4800"/>
                    </a:lnTo>
                    <a:lnTo>
                      <a:pt x="443" y="4648"/>
                    </a:lnTo>
                    <a:lnTo>
                      <a:pt x="355" y="4491"/>
                    </a:lnTo>
                    <a:lnTo>
                      <a:pt x="275" y="4329"/>
                    </a:lnTo>
                    <a:lnTo>
                      <a:pt x="203" y="4160"/>
                    </a:lnTo>
                    <a:lnTo>
                      <a:pt x="144" y="3988"/>
                    </a:lnTo>
                    <a:lnTo>
                      <a:pt x="92" y="3811"/>
                    </a:lnTo>
                    <a:lnTo>
                      <a:pt x="52" y="3629"/>
                    </a:lnTo>
                    <a:lnTo>
                      <a:pt x="24" y="3444"/>
                    </a:lnTo>
                    <a:lnTo>
                      <a:pt x="6" y="3255"/>
                    </a:lnTo>
                    <a:lnTo>
                      <a:pt x="0" y="3061"/>
                    </a:lnTo>
                    <a:lnTo>
                      <a:pt x="6" y="2868"/>
                    </a:lnTo>
                    <a:lnTo>
                      <a:pt x="24" y="2679"/>
                    </a:lnTo>
                    <a:lnTo>
                      <a:pt x="54" y="2491"/>
                    </a:lnTo>
                    <a:lnTo>
                      <a:pt x="94" y="2308"/>
                    </a:lnTo>
                    <a:lnTo>
                      <a:pt x="146" y="2128"/>
                    </a:lnTo>
                    <a:lnTo>
                      <a:pt x="205" y="1955"/>
                    </a:lnTo>
                    <a:lnTo>
                      <a:pt x="277" y="1786"/>
                    </a:lnTo>
                    <a:lnTo>
                      <a:pt x="359" y="1622"/>
                    </a:lnTo>
                    <a:lnTo>
                      <a:pt x="449" y="1463"/>
                    </a:lnTo>
                    <a:lnTo>
                      <a:pt x="549" y="1311"/>
                    </a:lnTo>
                    <a:lnTo>
                      <a:pt x="656" y="1166"/>
                    </a:lnTo>
                    <a:lnTo>
                      <a:pt x="774" y="1026"/>
                    </a:lnTo>
                    <a:lnTo>
                      <a:pt x="898" y="895"/>
                    </a:lnTo>
                    <a:lnTo>
                      <a:pt x="1029" y="771"/>
                    </a:lnTo>
                    <a:lnTo>
                      <a:pt x="1167" y="655"/>
                    </a:lnTo>
                    <a:lnTo>
                      <a:pt x="1312" y="546"/>
                    </a:lnTo>
                    <a:lnTo>
                      <a:pt x="1466" y="446"/>
                    </a:lnTo>
                    <a:lnTo>
                      <a:pt x="1624" y="356"/>
                    </a:lnTo>
                    <a:lnTo>
                      <a:pt x="1787" y="275"/>
                    </a:lnTo>
                    <a:lnTo>
                      <a:pt x="1957" y="203"/>
                    </a:lnTo>
                    <a:lnTo>
                      <a:pt x="2130" y="141"/>
                    </a:lnTo>
                    <a:lnTo>
                      <a:pt x="2310" y="89"/>
                    </a:lnTo>
                    <a:lnTo>
                      <a:pt x="2493" y="47"/>
                    </a:lnTo>
                    <a:lnTo>
                      <a:pt x="2679" y="18"/>
                    </a:lnTo>
                    <a:lnTo>
                      <a:pt x="287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09" name="Freeform 108"/>
              <p:cNvSpPr/>
              <p:nvPr/>
            </p:nvSpPr>
            <p:spPr bwMode="auto">
              <a:xfrm>
                <a:off x="9772650" y="2306638"/>
                <a:ext cx="4037013" cy="2276475"/>
              </a:xfrm>
              <a:custGeom>
                <a:avLst/>
                <a:gdLst>
                  <a:gd name="T0" fmla="*/ 5086 w 5086"/>
                  <a:gd name="T1" fmla="*/ 0 h 2868"/>
                  <a:gd name="T2" fmla="*/ 5038 w 5086"/>
                  <a:gd name="T3" fmla="*/ 376 h 2868"/>
                  <a:gd name="T4" fmla="*/ 4945 w 5086"/>
                  <a:gd name="T5" fmla="*/ 739 h 2868"/>
                  <a:gd name="T6" fmla="*/ 4811 w 5086"/>
                  <a:gd name="T7" fmla="*/ 1082 h 2868"/>
                  <a:gd name="T8" fmla="*/ 4639 w 5086"/>
                  <a:gd name="T9" fmla="*/ 1403 h 2868"/>
                  <a:gd name="T10" fmla="*/ 4430 w 5086"/>
                  <a:gd name="T11" fmla="*/ 1702 h 2868"/>
                  <a:gd name="T12" fmla="*/ 4191 w 5086"/>
                  <a:gd name="T13" fmla="*/ 1971 h 2868"/>
                  <a:gd name="T14" fmla="*/ 3919 w 5086"/>
                  <a:gd name="T15" fmla="*/ 2212 h 2868"/>
                  <a:gd name="T16" fmla="*/ 3622 w 5086"/>
                  <a:gd name="T17" fmla="*/ 2420 h 2868"/>
                  <a:gd name="T18" fmla="*/ 3299 w 5086"/>
                  <a:gd name="T19" fmla="*/ 2591 h 2868"/>
                  <a:gd name="T20" fmla="*/ 2956 w 5086"/>
                  <a:gd name="T21" fmla="*/ 2723 h 2868"/>
                  <a:gd name="T22" fmla="*/ 2593 w 5086"/>
                  <a:gd name="T23" fmla="*/ 2814 h 2868"/>
                  <a:gd name="T24" fmla="*/ 2216 w 5086"/>
                  <a:gd name="T25" fmla="*/ 2862 h 2868"/>
                  <a:gd name="T26" fmla="*/ 1829 w 5086"/>
                  <a:gd name="T27" fmla="*/ 2862 h 2868"/>
                  <a:gd name="T28" fmla="*/ 1454 w 5086"/>
                  <a:gd name="T29" fmla="*/ 2816 h 2868"/>
                  <a:gd name="T30" fmla="*/ 1095 w 5086"/>
                  <a:gd name="T31" fmla="*/ 2725 h 2868"/>
                  <a:gd name="T32" fmla="*/ 754 w 5086"/>
                  <a:gd name="T33" fmla="*/ 2593 h 2868"/>
                  <a:gd name="T34" fmla="*/ 435 w 5086"/>
                  <a:gd name="T35" fmla="*/ 2426 h 2868"/>
                  <a:gd name="T36" fmla="*/ 138 w 5086"/>
                  <a:gd name="T37" fmla="*/ 2220 h 2868"/>
                  <a:gd name="T38" fmla="*/ 1167 w 5086"/>
                  <a:gd name="T39" fmla="*/ 939 h 2868"/>
                  <a:gd name="T40" fmla="*/ 1356 w 5086"/>
                  <a:gd name="T41" fmla="*/ 1060 h 2868"/>
                  <a:gd name="T42" fmla="*/ 1564 w 5086"/>
                  <a:gd name="T43" fmla="*/ 1152 h 2868"/>
                  <a:gd name="T44" fmla="*/ 1785 w 5086"/>
                  <a:gd name="T45" fmla="*/ 1210 h 2868"/>
                  <a:gd name="T46" fmla="*/ 2023 w 5086"/>
                  <a:gd name="T47" fmla="*/ 1230 h 2868"/>
                  <a:gd name="T48" fmla="*/ 2286 w 5086"/>
                  <a:gd name="T49" fmla="*/ 1206 h 2868"/>
                  <a:gd name="T50" fmla="*/ 2533 w 5086"/>
                  <a:gd name="T51" fmla="*/ 1134 h 2868"/>
                  <a:gd name="T52" fmla="*/ 2761 w 5086"/>
                  <a:gd name="T53" fmla="*/ 1022 h 2868"/>
                  <a:gd name="T54" fmla="*/ 2962 w 5086"/>
                  <a:gd name="T55" fmla="*/ 875 h 2868"/>
                  <a:gd name="T56" fmla="*/ 3134 w 5086"/>
                  <a:gd name="T57" fmla="*/ 693 h 2868"/>
                  <a:gd name="T58" fmla="*/ 3273 w 5086"/>
                  <a:gd name="T59" fmla="*/ 484 h 2868"/>
                  <a:gd name="T60" fmla="*/ 3377 w 5086"/>
                  <a:gd name="T61" fmla="*/ 251 h 2868"/>
                  <a:gd name="T62" fmla="*/ 3437 w 5086"/>
                  <a:gd name="T63" fmla="*/ 0 h 2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086" h="2868">
                    <a:moveTo>
                      <a:pt x="3437" y="0"/>
                    </a:moveTo>
                    <a:lnTo>
                      <a:pt x="5086" y="0"/>
                    </a:lnTo>
                    <a:lnTo>
                      <a:pt x="5068" y="191"/>
                    </a:lnTo>
                    <a:lnTo>
                      <a:pt x="5038" y="376"/>
                    </a:lnTo>
                    <a:lnTo>
                      <a:pt x="4996" y="560"/>
                    </a:lnTo>
                    <a:lnTo>
                      <a:pt x="4945" y="739"/>
                    </a:lnTo>
                    <a:lnTo>
                      <a:pt x="4883" y="913"/>
                    </a:lnTo>
                    <a:lnTo>
                      <a:pt x="4811" y="1082"/>
                    </a:lnTo>
                    <a:lnTo>
                      <a:pt x="4729" y="1245"/>
                    </a:lnTo>
                    <a:lnTo>
                      <a:pt x="4639" y="1403"/>
                    </a:lnTo>
                    <a:lnTo>
                      <a:pt x="4540" y="1556"/>
                    </a:lnTo>
                    <a:lnTo>
                      <a:pt x="4430" y="1702"/>
                    </a:lnTo>
                    <a:lnTo>
                      <a:pt x="4314" y="1839"/>
                    </a:lnTo>
                    <a:lnTo>
                      <a:pt x="4191" y="1971"/>
                    </a:lnTo>
                    <a:lnTo>
                      <a:pt x="4059" y="2095"/>
                    </a:lnTo>
                    <a:lnTo>
                      <a:pt x="3919" y="2212"/>
                    </a:lnTo>
                    <a:lnTo>
                      <a:pt x="3774" y="2320"/>
                    </a:lnTo>
                    <a:lnTo>
                      <a:pt x="3622" y="2420"/>
                    </a:lnTo>
                    <a:lnTo>
                      <a:pt x="3463" y="2509"/>
                    </a:lnTo>
                    <a:lnTo>
                      <a:pt x="3299" y="2591"/>
                    </a:lnTo>
                    <a:lnTo>
                      <a:pt x="3130" y="2663"/>
                    </a:lnTo>
                    <a:lnTo>
                      <a:pt x="2956" y="2723"/>
                    </a:lnTo>
                    <a:lnTo>
                      <a:pt x="2777" y="2774"/>
                    </a:lnTo>
                    <a:lnTo>
                      <a:pt x="2593" y="2814"/>
                    </a:lnTo>
                    <a:lnTo>
                      <a:pt x="2406" y="2844"/>
                    </a:lnTo>
                    <a:lnTo>
                      <a:pt x="2216" y="2862"/>
                    </a:lnTo>
                    <a:lnTo>
                      <a:pt x="2023" y="2868"/>
                    </a:lnTo>
                    <a:lnTo>
                      <a:pt x="1829" y="2862"/>
                    </a:lnTo>
                    <a:lnTo>
                      <a:pt x="1640" y="2844"/>
                    </a:lnTo>
                    <a:lnTo>
                      <a:pt x="1454" y="2816"/>
                    </a:lnTo>
                    <a:lnTo>
                      <a:pt x="1273" y="2776"/>
                    </a:lnTo>
                    <a:lnTo>
                      <a:pt x="1095" y="2725"/>
                    </a:lnTo>
                    <a:lnTo>
                      <a:pt x="924" y="2665"/>
                    </a:lnTo>
                    <a:lnTo>
                      <a:pt x="754" y="2593"/>
                    </a:lnTo>
                    <a:lnTo>
                      <a:pt x="592" y="2513"/>
                    </a:lnTo>
                    <a:lnTo>
                      <a:pt x="435" y="2426"/>
                    </a:lnTo>
                    <a:lnTo>
                      <a:pt x="283" y="2326"/>
                    </a:lnTo>
                    <a:lnTo>
                      <a:pt x="138" y="2220"/>
                    </a:lnTo>
                    <a:lnTo>
                      <a:pt x="0" y="2107"/>
                    </a:lnTo>
                    <a:lnTo>
                      <a:pt x="1167" y="939"/>
                    </a:lnTo>
                    <a:lnTo>
                      <a:pt x="1259" y="1004"/>
                    </a:lnTo>
                    <a:lnTo>
                      <a:pt x="1356" y="1060"/>
                    </a:lnTo>
                    <a:lnTo>
                      <a:pt x="1458" y="1110"/>
                    </a:lnTo>
                    <a:lnTo>
                      <a:pt x="1564" y="1152"/>
                    </a:lnTo>
                    <a:lnTo>
                      <a:pt x="1674" y="1186"/>
                    </a:lnTo>
                    <a:lnTo>
                      <a:pt x="1785" y="1210"/>
                    </a:lnTo>
                    <a:lnTo>
                      <a:pt x="1903" y="1224"/>
                    </a:lnTo>
                    <a:lnTo>
                      <a:pt x="2023" y="1230"/>
                    </a:lnTo>
                    <a:lnTo>
                      <a:pt x="2156" y="1224"/>
                    </a:lnTo>
                    <a:lnTo>
                      <a:pt x="2286" y="1206"/>
                    </a:lnTo>
                    <a:lnTo>
                      <a:pt x="2412" y="1176"/>
                    </a:lnTo>
                    <a:lnTo>
                      <a:pt x="2533" y="1134"/>
                    </a:lnTo>
                    <a:lnTo>
                      <a:pt x="2649" y="1084"/>
                    </a:lnTo>
                    <a:lnTo>
                      <a:pt x="2761" y="1022"/>
                    </a:lnTo>
                    <a:lnTo>
                      <a:pt x="2864" y="952"/>
                    </a:lnTo>
                    <a:lnTo>
                      <a:pt x="2962" y="875"/>
                    </a:lnTo>
                    <a:lnTo>
                      <a:pt x="3052" y="787"/>
                    </a:lnTo>
                    <a:lnTo>
                      <a:pt x="3134" y="693"/>
                    </a:lnTo>
                    <a:lnTo>
                      <a:pt x="3209" y="592"/>
                    </a:lnTo>
                    <a:lnTo>
                      <a:pt x="3273" y="484"/>
                    </a:lnTo>
                    <a:lnTo>
                      <a:pt x="3331" y="370"/>
                    </a:lnTo>
                    <a:lnTo>
                      <a:pt x="3377" y="251"/>
                    </a:lnTo>
                    <a:lnTo>
                      <a:pt x="3411" y="127"/>
                    </a:lnTo>
                    <a:lnTo>
                      <a:pt x="343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</p:grpSp>
        <p:grpSp>
          <p:nvGrpSpPr>
            <p:cNvPr id="36" name="Group 187"/>
            <p:cNvGrpSpPr/>
            <p:nvPr/>
          </p:nvGrpSpPr>
          <p:grpSpPr>
            <a:xfrm rot="1159812">
              <a:off x="5502659" y="2008978"/>
              <a:ext cx="289850" cy="289674"/>
              <a:chOff x="8936038" y="-620713"/>
              <a:chExt cx="5207000" cy="5203826"/>
            </a:xfrm>
            <a:grpFill/>
          </p:grpSpPr>
          <p:sp>
            <p:nvSpPr>
              <p:cNvPr id="204" name="Freeform 106"/>
              <p:cNvSpPr/>
              <p:nvPr/>
            </p:nvSpPr>
            <p:spPr bwMode="auto">
              <a:xfrm>
                <a:off x="11539538" y="-620713"/>
                <a:ext cx="2603500" cy="2603500"/>
              </a:xfrm>
              <a:custGeom>
                <a:avLst/>
                <a:gdLst>
                  <a:gd name="T0" fmla="*/ 0 w 3281"/>
                  <a:gd name="T1" fmla="*/ 0 h 3279"/>
                  <a:gd name="T2" fmla="*/ 0 w 3281"/>
                  <a:gd name="T3" fmla="*/ 0 h 3279"/>
                  <a:gd name="T4" fmla="*/ 199 w 3281"/>
                  <a:gd name="T5" fmla="*/ 6 h 3279"/>
                  <a:gd name="T6" fmla="*/ 397 w 3281"/>
                  <a:gd name="T7" fmla="*/ 24 h 3279"/>
                  <a:gd name="T8" fmla="*/ 590 w 3281"/>
                  <a:gd name="T9" fmla="*/ 54 h 3279"/>
                  <a:gd name="T10" fmla="*/ 778 w 3281"/>
                  <a:gd name="T11" fmla="*/ 94 h 3279"/>
                  <a:gd name="T12" fmla="*/ 963 w 3281"/>
                  <a:gd name="T13" fmla="*/ 144 h 3279"/>
                  <a:gd name="T14" fmla="*/ 1145 w 3281"/>
                  <a:gd name="T15" fmla="*/ 205 h 3279"/>
                  <a:gd name="T16" fmla="*/ 1320 w 3281"/>
                  <a:gd name="T17" fmla="*/ 277 h 3279"/>
                  <a:gd name="T18" fmla="*/ 1490 w 3281"/>
                  <a:gd name="T19" fmla="*/ 359 h 3279"/>
                  <a:gd name="T20" fmla="*/ 1655 w 3281"/>
                  <a:gd name="T21" fmla="*/ 448 h 3279"/>
                  <a:gd name="T22" fmla="*/ 1813 w 3281"/>
                  <a:gd name="T23" fmla="*/ 548 h 3279"/>
                  <a:gd name="T24" fmla="*/ 1967 w 3281"/>
                  <a:gd name="T25" fmla="*/ 656 h 3279"/>
                  <a:gd name="T26" fmla="*/ 2112 w 3281"/>
                  <a:gd name="T27" fmla="*/ 771 h 3279"/>
                  <a:gd name="T28" fmla="*/ 2252 w 3281"/>
                  <a:gd name="T29" fmla="*/ 897 h 3279"/>
                  <a:gd name="T30" fmla="*/ 2383 w 3281"/>
                  <a:gd name="T31" fmla="*/ 1029 h 3279"/>
                  <a:gd name="T32" fmla="*/ 2509 w 3281"/>
                  <a:gd name="T33" fmla="*/ 1168 h 3279"/>
                  <a:gd name="T34" fmla="*/ 2625 w 3281"/>
                  <a:gd name="T35" fmla="*/ 1314 h 3279"/>
                  <a:gd name="T36" fmla="*/ 2733 w 3281"/>
                  <a:gd name="T37" fmla="*/ 1467 h 3279"/>
                  <a:gd name="T38" fmla="*/ 2832 w 3281"/>
                  <a:gd name="T39" fmla="*/ 1625 h 3279"/>
                  <a:gd name="T40" fmla="*/ 2922 w 3281"/>
                  <a:gd name="T41" fmla="*/ 1790 h 3279"/>
                  <a:gd name="T42" fmla="*/ 3004 w 3281"/>
                  <a:gd name="T43" fmla="*/ 1959 h 3279"/>
                  <a:gd name="T44" fmla="*/ 3076 w 3281"/>
                  <a:gd name="T45" fmla="*/ 2135 h 3279"/>
                  <a:gd name="T46" fmla="*/ 3137 w 3281"/>
                  <a:gd name="T47" fmla="*/ 2316 h 3279"/>
                  <a:gd name="T48" fmla="*/ 3187 w 3281"/>
                  <a:gd name="T49" fmla="*/ 2502 h 3279"/>
                  <a:gd name="T50" fmla="*/ 3227 w 3281"/>
                  <a:gd name="T51" fmla="*/ 2689 h 3279"/>
                  <a:gd name="T52" fmla="*/ 3257 w 3281"/>
                  <a:gd name="T53" fmla="*/ 2882 h 3279"/>
                  <a:gd name="T54" fmla="*/ 3275 w 3281"/>
                  <a:gd name="T55" fmla="*/ 3080 h 3279"/>
                  <a:gd name="T56" fmla="*/ 3281 w 3281"/>
                  <a:gd name="T57" fmla="*/ 3279 h 3279"/>
                  <a:gd name="T58" fmla="*/ 820 w 3281"/>
                  <a:gd name="T59" fmla="*/ 3279 h 3279"/>
                  <a:gd name="T60" fmla="*/ 814 w 3281"/>
                  <a:gd name="T61" fmla="*/ 3175 h 3279"/>
                  <a:gd name="T62" fmla="*/ 796 w 3281"/>
                  <a:gd name="T63" fmla="*/ 3078 h 3279"/>
                  <a:gd name="T64" fmla="*/ 766 w 3281"/>
                  <a:gd name="T65" fmla="*/ 2984 h 3279"/>
                  <a:gd name="T66" fmla="*/ 726 w 3281"/>
                  <a:gd name="T67" fmla="*/ 2894 h 3279"/>
                  <a:gd name="T68" fmla="*/ 674 w 3281"/>
                  <a:gd name="T69" fmla="*/ 2813 h 3279"/>
                  <a:gd name="T70" fmla="*/ 616 w 3281"/>
                  <a:gd name="T71" fmla="*/ 2737 h 3279"/>
                  <a:gd name="T72" fmla="*/ 549 w 3281"/>
                  <a:gd name="T73" fmla="*/ 2669 h 3279"/>
                  <a:gd name="T74" fmla="*/ 473 w 3281"/>
                  <a:gd name="T75" fmla="*/ 2609 h 3279"/>
                  <a:gd name="T76" fmla="*/ 391 w 3281"/>
                  <a:gd name="T77" fmla="*/ 2557 h 3279"/>
                  <a:gd name="T78" fmla="*/ 301 w 3281"/>
                  <a:gd name="T79" fmla="*/ 2516 h 3279"/>
                  <a:gd name="T80" fmla="*/ 207 w 3281"/>
                  <a:gd name="T81" fmla="*/ 2486 h 3279"/>
                  <a:gd name="T82" fmla="*/ 110 w 3281"/>
                  <a:gd name="T83" fmla="*/ 2466 h 3279"/>
                  <a:gd name="T84" fmla="*/ 8 w 3281"/>
                  <a:gd name="T85" fmla="*/ 2460 h 3279"/>
                  <a:gd name="T86" fmla="*/ 0 w 3281"/>
                  <a:gd name="T87" fmla="*/ 0 h 3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281" h="3279">
                    <a:moveTo>
                      <a:pt x="0" y="0"/>
                    </a:moveTo>
                    <a:lnTo>
                      <a:pt x="0" y="0"/>
                    </a:lnTo>
                    <a:lnTo>
                      <a:pt x="199" y="6"/>
                    </a:lnTo>
                    <a:lnTo>
                      <a:pt x="397" y="24"/>
                    </a:lnTo>
                    <a:lnTo>
                      <a:pt x="590" y="54"/>
                    </a:lnTo>
                    <a:lnTo>
                      <a:pt x="778" y="94"/>
                    </a:lnTo>
                    <a:lnTo>
                      <a:pt x="963" y="144"/>
                    </a:lnTo>
                    <a:lnTo>
                      <a:pt x="1145" y="205"/>
                    </a:lnTo>
                    <a:lnTo>
                      <a:pt x="1320" y="277"/>
                    </a:lnTo>
                    <a:lnTo>
                      <a:pt x="1490" y="359"/>
                    </a:lnTo>
                    <a:lnTo>
                      <a:pt x="1655" y="448"/>
                    </a:lnTo>
                    <a:lnTo>
                      <a:pt x="1813" y="548"/>
                    </a:lnTo>
                    <a:lnTo>
                      <a:pt x="1967" y="656"/>
                    </a:lnTo>
                    <a:lnTo>
                      <a:pt x="2112" y="771"/>
                    </a:lnTo>
                    <a:lnTo>
                      <a:pt x="2252" y="897"/>
                    </a:lnTo>
                    <a:lnTo>
                      <a:pt x="2383" y="1029"/>
                    </a:lnTo>
                    <a:lnTo>
                      <a:pt x="2509" y="1168"/>
                    </a:lnTo>
                    <a:lnTo>
                      <a:pt x="2625" y="1314"/>
                    </a:lnTo>
                    <a:lnTo>
                      <a:pt x="2733" y="1467"/>
                    </a:lnTo>
                    <a:lnTo>
                      <a:pt x="2832" y="1625"/>
                    </a:lnTo>
                    <a:lnTo>
                      <a:pt x="2922" y="1790"/>
                    </a:lnTo>
                    <a:lnTo>
                      <a:pt x="3004" y="1959"/>
                    </a:lnTo>
                    <a:lnTo>
                      <a:pt x="3076" y="2135"/>
                    </a:lnTo>
                    <a:lnTo>
                      <a:pt x="3137" y="2316"/>
                    </a:lnTo>
                    <a:lnTo>
                      <a:pt x="3187" y="2502"/>
                    </a:lnTo>
                    <a:lnTo>
                      <a:pt x="3227" y="2689"/>
                    </a:lnTo>
                    <a:lnTo>
                      <a:pt x="3257" y="2882"/>
                    </a:lnTo>
                    <a:lnTo>
                      <a:pt x="3275" y="3080"/>
                    </a:lnTo>
                    <a:lnTo>
                      <a:pt x="3281" y="3279"/>
                    </a:lnTo>
                    <a:lnTo>
                      <a:pt x="820" y="3279"/>
                    </a:lnTo>
                    <a:lnTo>
                      <a:pt x="814" y="3175"/>
                    </a:lnTo>
                    <a:lnTo>
                      <a:pt x="796" y="3078"/>
                    </a:lnTo>
                    <a:lnTo>
                      <a:pt x="766" y="2984"/>
                    </a:lnTo>
                    <a:lnTo>
                      <a:pt x="726" y="2894"/>
                    </a:lnTo>
                    <a:lnTo>
                      <a:pt x="674" y="2813"/>
                    </a:lnTo>
                    <a:lnTo>
                      <a:pt x="616" y="2737"/>
                    </a:lnTo>
                    <a:lnTo>
                      <a:pt x="549" y="2669"/>
                    </a:lnTo>
                    <a:lnTo>
                      <a:pt x="473" y="2609"/>
                    </a:lnTo>
                    <a:lnTo>
                      <a:pt x="391" y="2557"/>
                    </a:lnTo>
                    <a:lnTo>
                      <a:pt x="301" y="2516"/>
                    </a:lnTo>
                    <a:lnTo>
                      <a:pt x="207" y="2486"/>
                    </a:lnTo>
                    <a:lnTo>
                      <a:pt x="110" y="2466"/>
                    </a:lnTo>
                    <a:lnTo>
                      <a:pt x="8" y="246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05" name="Freeform 107"/>
              <p:cNvSpPr/>
              <p:nvPr/>
            </p:nvSpPr>
            <p:spPr bwMode="auto">
              <a:xfrm>
                <a:off x="8936038" y="-287338"/>
                <a:ext cx="2278063" cy="4035426"/>
              </a:xfrm>
              <a:custGeom>
                <a:avLst/>
                <a:gdLst>
                  <a:gd name="T0" fmla="*/ 2870 w 2870"/>
                  <a:gd name="T1" fmla="*/ 1648 h 5083"/>
                  <a:gd name="T2" fmla="*/ 2617 w 2870"/>
                  <a:gd name="T3" fmla="*/ 1710 h 5083"/>
                  <a:gd name="T4" fmla="*/ 2385 w 2870"/>
                  <a:gd name="T5" fmla="*/ 1812 h 5083"/>
                  <a:gd name="T6" fmla="*/ 2176 w 2870"/>
                  <a:gd name="T7" fmla="*/ 1951 h 5083"/>
                  <a:gd name="T8" fmla="*/ 1995 w 2870"/>
                  <a:gd name="T9" fmla="*/ 2122 h 5083"/>
                  <a:gd name="T10" fmla="*/ 1847 w 2870"/>
                  <a:gd name="T11" fmla="*/ 2324 h 5083"/>
                  <a:gd name="T12" fmla="*/ 1735 w 2870"/>
                  <a:gd name="T13" fmla="*/ 2551 h 5083"/>
                  <a:gd name="T14" fmla="*/ 1663 w 2870"/>
                  <a:gd name="T15" fmla="*/ 2798 h 5083"/>
                  <a:gd name="T16" fmla="*/ 1640 w 2870"/>
                  <a:gd name="T17" fmla="*/ 3061 h 5083"/>
                  <a:gd name="T18" fmla="*/ 1659 w 2870"/>
                  <a:gd name="T19" fmla="*/ 3299 h 5083"/>
                  <a:gd name="T20" fmla="*/ 1717 w 2870"/>
                  <a:gd name="T21" fmla="*/ 3520 h 5083"/>
                  <a:gd name="T22" fmla="*/ 1809 w 2870"/>
                  <a:gd name="T23" fmla="*/ 3727 h 5083"/>
                  <a:gd name="T24" fmla="*/ 1931 w 2870"/>
                  <a:gd name="T25" fmla="*/ 3916 h 5083"/>
                  <a:gd name="T26" fmla="*/ 648 w 2870"/>
                  <a:gd name="T27" fmla="*/ 4945 h 5083"/>
                  <a:gd name="T28" fmla="*/ 443 w 2870"/>
                  <a:gd name="T29" fmla="*/ 4648 h 5083"/>
                  <a:gd name="T30" fmla="*/ 275 w 2870"/>
                  <a:gd name="T31" fmla="*/ 4329 h 5083"/>
                  <a:gd name="T32" fmla="*/ 144 w 2870"/>
                  <a:gd name="T33" fmla="*/ 3988 h 5083"/>
                  <a:gd name="T34" fmla="*/ 52 w 2870"/>
                  <a:gd name="T35" fmla="*/ 3629 h 5083"/>
                  <a:gd name="T36" fmla="*/ 6 w 2870"/>
                  <a:gd name="T37" fmla="*/ 3255 h 5083"/>
                  <a:gd name="T38" fmla="*/ 6 w 2870"/>
                  <a:gd name="T39" fmla="*/ 2868 h 5083"/>
                  <a:gd name="T40" fmla="*/ 54 w 2870"/>
                  <a:gd name="T41" fmla="*/ 2491 h 5083"/>
                  <a:gd name="T42" fmla="*/ 146 w 2870"/>
                  <a:gd name="T43" fmla="*/ 2128 h 5083"/>
                  <a:gd name="T44" fmla="*/ 277 w 2870"/>
                  <a:gd name="T45" fmla="*/ 1786 h 5083"/>
                  <a:gd name="T46" fmla="*/ 449 w 2870"/>
                  <a:gd name="T47" fmla="*/ 1463 h 5083"/>
                  <a:gd name="T48" fmla="*/ 656 w 2870"/>
                  <a:gd name="T49" fmla="*/ 1166 h 5083"/>
                  <a:gd name="T50" fmla="*/ 898 w 2870"/>
                  <a:gd name="T51" fmla="*/ 895 h 5083"/>
                  <a:gd name="T52" fmla="*/ 1167 w 2870"/>
                  <a:gd name="T53" fmla="*/ 655 h 5083"/>
                  <a:gd name="T54" fmla="*/ 1466 w 2870"/>
                  <a:gd name="T55" fmla="*/ 446 h 5083"/>
                  <a:gd name="T56" fmla="*/ 1787 w 2870"/>
                  <a:gd name="T57" fmla="*/ 275 h 5083"/>
                  <a:gd name="T58" fmla="*/ 2130 w 2870"/>
                  <a:gd name="T59" fmla="*/ 141 h 5083"/>
                  <a:gd name="T60" fmla="*/ 2493 w 2870"/>
                  <a:gd name="T61" fmla="*/ 47 h 5083"/>
                  <a:gd name="T62" fmla="*/ 2870 w 2870"/>
                  <a:gd name="T63" fmla="*/ 0 h 50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70" h="5083">
                    <a:moveTo>
                      <a:pt x="2870" y="0"/>
                    </a:moveTo>
                    <a:lnTo>
                      <a:pt x="2870" y="1648"/>
                    </a:lnTo>
                    <a:lnTo>
                      <a:pt x="2742" y="1674"/>
                    </a:lnTo>
                    <a:lnTo>
                      <a:pt x="2617" y="1710"/>
                    </a:lnTo>
                    <a:lnTo>
                      <a:pt x="2499" y="1756"/>
                    </a:lnTo>
                    <a:lnTo>
                      <a:pt x="2385" y="1812"/>
                    </a:lnTo>
                    <a:lnTo>
                      <a:pt x="2278" y="1875"/>
                    </a:lnTo>
                    <a:lnTo>
                      <a:pt x="2176" y="1951"/>
                    </a:lnTo>
                    <a:lnTo>
                      <a:pt x="2082" y="2033"/>
                    </a:lnTo>
                    <a:lnTo>
                      <a:pt x="1995" y="2122"/>
                    </a:lnTo>
                    <a:lnTo>
                      <a:pt x="1917" y="2220"/>
                    </a:lnTo>
                    <a:lnTo>
                      <a:pt x="1847" y="2324"/>
                    </a:lnTo>
                    <a:lnTo>
                      <a:pt x="1785" y="2435"/>
                    </a:lnTo>
                    <a:lnTo>
                      <a:pt x="1735" y="2551"/>
                    </a:lnTo>
                    <a:lnTo>
                      <a:pt x="1693" y="2673"/>
                    </a:lnTo>
                    <a:lnTo>
                      <a:pt x="1663" y="2798"/>
                    </a:lnTo>
                    <a:lnTo>
                      <a:pt x="1645" y="2928"/>
                    </a:lnTo>
                    <a:lnTo>
                      <a:pt x="1640" y="3061"/>
                    </a:lnTo>
                    <a:lnTo>
                      <a:pt x="1645" y="3181"/>
                    </a:lnTo>
                    <a:lnTo>
                      <a:pt x="1659" y="3299"/>
                    </a:lnTo>
                    <a:lnTo>
                      <a:pt x="1683" y="3410"/>
                    </a:lnTo>
                    <a:lnTo>
                      <a:pt x="1717" y="3520"/>
                    </a:lnTo>
                    <a:lnTo>
                      <a:pt x="1759" y="3625"/>
                    </a:lnTo>
                    <a:lnTo>
                      <a:pt x="1809" y="3727"/>
                    </a:lnTo>
                    <a:lnTo>
                      <a:pt x="1865" y="3825"/>
                    </a:lnTo>
                    <a:lnTo>
                      <a:pt x="1931" y="3916"/>
                    </a:lnTo>
                    <a:lnTo>
                      <a:pt x="762" y="5083"/>
                    </a:lnTo>
                    <a:lnTo>
                      <a:pt x="648" y="4945"/>
                    </a:lnTo>
                    <a:lnTo>
                      <a:pt x="543" y="4800"/>
                    </a:lnTo>
                    <a:lnTo>
                      <a:pt x="443" y="4648"/>
                    </a:lnTo>
                    <a:lnTo>
                      <a:pt x="355" y="4491"/>
                    </a:lnTo>
                    <a:lnTo>
                      <a:pt x="275" y="4329"/>
                    </a:lnTo>
                    <a:lnTo>
                      <a:pt x="203" y="4160"/>
                    </a:lnTo>
                    <a:lnTo>
                      <a:pt x="144" y="3988"/>
                    </a:lnTo>
                    <a:lnTo>
                      <a:pt x="92" y="3811"/>
                    </a:lnTo>
                    <a:lnTo>
                      <a:pt x="52" y="3629"/>
                    </a:lnTo>
                    <a:lnTo>
                      <a:pt x="24" y="3444"/>
                    </a:lnTo>
                    <a:lnTo>
                      <a:pt x="6" y="3255"/>
                    </a:lnTo>
                    <a:lnTo>
                      <a:pt x="0" y="3061"/>
                    </a:lnTo>
                    <a:lnTo>
                      <a:pt x="6" y="2868"/>
                    </a:lnTo>
                    <a:lnTo>
                      <a:pt x="24" y="2679"/>
                    </a:lnTo>
                    <a:lnTo>
                      <a:pt x="54" y="2491"/>
                    </a:lnTo>
                    <a:lnTo>
                      <a:pt x="94" y="2308"/>
                    </a:lnTo>
                    <a:lnTo>
                      <a:pt x="146" y="2128"/>
                    </a:lnTo>
                    <a:lnTo>
                      <a:pt x="205" y="1955"/>
                    </a:lnTo>
                    <a:lnTo>
                      <a:pt x="277" y="1786"/>
                    </a:lnTo>
                    <a:lnTo>
                      <a:pt x="359" y="1622"/>
                    </a:lnTo>
                    <a:lnTo>
                      <a:pt x="449" y="1463"/>
                    </a:lnTo>
                    <a:lnTo>
                      <a:pt x="549" y="1311"/>
                    </a:lnTo>
                    <a:lnTo>
                      <a:pt x="656" y="1166"/>
                    </a:lnTo>
                    <a:lnTo>
                      <a:pt x="774" y="1026"/>
                    </a:lnTo>
                    <a:lnTo>
                      <a:pt x="898" y="895"/>
                    </a:lnTo>
                    <a:lnTo>
                      <a:pt x="1029" y="771"/>
                    </a:lnTo>
                    <a:lnTo>
                      <a:pt x="1167" y="655"/>
                    </a:lnTo>
                    <a:lnTo>
                      <a:pt x="1312" y="546"/>
                    </a:lnTo>
                    <a:lnTo>
                      <a:pt x="1466" y="446"/>
                    </a:lnTo>
                    <a:lnTo>
                      <a:pt x="1624" y="356"/>
                    </a:lnTo>
                    <a:lnTo>
                      <a:pt x="1787" y="275"/>
                    </a:lnTo>
                    <a:lnTo>
                      <a:pt x="1957" y="203"/>
                    </a:lnTo>
                    <a:lnTo>
                      <a:pt x="2130" y="141"/>
                    </a:lnTo>
                    <a:lnTo>
                      <a:pt x="2310" y="89"/>
                    </a:lnTo>
                    <a:lnTo>
                      <a:pt x="2493" y="47"/>
                    </a:lnTo>
                    <a:lnTo>
                      <a:pt x="2679" y="18"/>
                    </a:lnTo>
                    <a:lnTo>
                      <a:pt x="287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06" name="Freeform 108"/>
              <p:cNvSpPr/>
              <p:nvPr/>
            </p:nvSpPr>
            <p:spPr bwMode="auto">
              <a:xfrm>
                <a:off x="9772650" y="2306638"/>
                <a:ext cx="4037013" cy="2276475"/>
              </a:xfrm>
              <a:custGeom>
                <a:avLst/>
                <a:gdLst>
                  <a:gd name="T0" fmla="*/ 5086 w 5086"/>
                  <a:gd name="T1" fmla="*/ 0 h 2868"/>
                  <a:gd name="T2" fmla="*/ 5038 w 5086"/>
                  <a:gd name="T3" fmla="*/ 376 h 2868"/>
                  <a:gd name="T4" fmla="*/ 4945 w 5086"/>
                  <a:gd name="T5" fmla="*/ 739 h 2868"/>
                  <a:gd name="T6" fmla="*/ 4811 w 5086"/>
                  <a:gd name="T7" fmla="*/ 1082 h 2868"/>
                  <a:gd name="T8" fmla="*/ 4639 w 5086"/>
                  <a:gd name="T9" fmla="*/ 1403 h 2868"/>
                  <a:gd name="T10" fmla="*/ 4430 w 5086"/>
                  <a:gd name="T11" fmla="*/ 1702 h 2868"/>
                  <a:gd name="T12" fmla="*/ 4191 w 5086"/>
                  <a:gd name="T13" fmla="*/ 1971 h 2868"/>
                  <a:gd name="T14" fmla="*/ 3919 w 5086"/>
                  <a:gd name="T15" fmla="*/ 2212 h 2868"/>
                  <a:gd name="T16" fmla="*/ 3622 w 5086"/>
                  <a:gd name="T17" fmla="*/ 2420 h 2868"/>
                  <a:gd name="T18" fmla="*/ 3299 w 5086"/>
                  <a:gd name="T19" fmla="*/ 2591 h 2868"/>
                  <a:gd name="T20" fmla="*/ 2956 w 5086"/>
                  <a:gd name="T21" fmla="*/ 2723 h 2868"/>
                  <a:gd name="T22" fmla="*/ 2593 w 5086"/>
                  <a:gd name="T23" fmla="*/ 2814 h 2868"/>
                  <a:gd name="T24" fmla="*/ 2216 w 5086"/>
                  <a:gd name="T25" fmla="*/ 2862 h 2868"/>
                  <a:gd name="T26" fmla="*/ 1829 w 5086"/>
                  <a:gd name="T27" fmla="*/ 2862 h 2868"/>
                  <a:gd name="T28" fmla="*/ 1454 w 5086"/>
                  <a:gd name="T29" fmla="*/ 2816 h 2868"/>
                  <a:gd name="T30" fmla="*/ 1095 w 5086"/>
                  <a:gd name="T31" fmla="*/ 2725 h 2868"/>
                  <a:gd name="T32" fmla="*/ 754 w 5086"/>
                  <a:gd name="T33" fmla="*/ 2593 h 2868"/>
                  <a:gd name="T34" fmla="*/ 435 w 5086"/>
                  <a:gd name="T35" fmla="*/ 2426 h 2868"/>
                  <a:gd name="T36" fmla="*/ 138 w 5086"/>
                  <a:gd name="T37" fmla="*/ 2220 h 2868"/>
                  <a:gd name="T38" fmla="*/ 1167 w 5086"/>
                  <a:gd name="T39" fmla="*/ 939 h 2868"/>
                  <a:gd name="T40" fmla="*/ 1356 w 5086"/>
                  <a:gd name="T41" fmla="*/ 1060 h 2868"/>
                  <a:gd name="T42" fmla="*/ 1564 w 5086"/>
                  <a:gd name="T43" fmla="*/ 1152 h 2868"/>
                  <a:gd name="T44" fmla="*/ 1785 w 5086"/>
                  <a:gd name="T45" fmla="*/ 1210 h 2868"/>
                  <a:gd name="T46" fmla="*/ 2023 w 5086"/>
                  <a:gd name="T47" fmla="*/ 1230 h 2868"/>
                  <a:gd name="T48" fmla="*/ 2286 w 5086"/>
                  <a:gd name="T49" fmla="*/ 1206 h 2868"/>
                  <a:gd name="T50" fmla="*/ 2533 w 5086"/>
                  <a:gd name="T51" fmla="*/ 1134 h 2868"/>
                  <a:gd name="T52" fmla="*/ 2761 w 5086"/>
                  <a:gd name="T53" fmla="*/ 1022 h 2868"/>
                  <a:gd name="T54" fmla="*/ 2962 w 5086"/>
                  <a:gd name="T55" fmla="*/ 875 h 2868"/>
                  <a:gd name="T56" fmla="*/ 3134 w 5086"/>
                  <a:gd name="T57" fmla="*/ 693 h 2868"/>
                  <a:gd name="T58" fmla="*/ 3273 w 5086"/>
                  <a:gd name="T59" fmla="*/ 484 h 2868"/>
                  <a:gd name="T60" fmla="*/ 3377 w 5086"/>
                  <a:gd name="T61" fmla="*/ 251 h 2868"/>
                  <a:gd name="T62" fmla="*/ 3437 w 5086"/>
                  <a:gd name="T63" fmla="*/ 0 h 2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086" h="2868">
                    <a:moveTo>
                      <a:pt x="3437" y="0"/>
                    </a:moveTo>
                    <a:lnTo>
                      <a:pt x="5086" y="0"/>
                    </a:lnTo>
                    <a:lnTo>
                      <a:pt x="5068" y="191"/>
                    </a:lnTo>
                    <a:lnTo>
                      <a:pt x="5038" y="376"/>
                    </a:lnTo>
                    <a:lnTo>
                      <a:pt x="4996" y="560"/>
                    </a:lnTo>
                    <a:lnTo>
                      <a:pt x="4945" y="739"/>
                    </a:lnTo>
                    <a:lnTo>
                      <a:pt x="4883" y="913"/>
                    </a:lnTo>
                    <a:lnTo>
                      <a:pt x="4811" y="1082"/>
                    </a:lnTo>
                    <a:lnTo>
                      <a:pt x="4729" y="1245"/>
                    </a:lnTo>
                    <a:lnTo>
                      <a:pt x="4639" y="1403"/>
                    </a:lnTo>
                    <a:lnTo>
                      <a:pt x="4540" y="1556"/>
                    </a:lnTo>
                    <a:lnTo>
                      <a:pt x="4430" y="1702"/>
                    </a:lnTo>
                    <a:lnTo>
                      <a:pt x="4314" y="1839"/>
                    </a:lnTo>
                    <a:lnTo>
                      <a:pt x="4191" y="1971"/>
                    </a:lnTo>
                    <a:lnTo>
                      <a:pt x="4059" y="2095"/>
                    </a:lnTo>
                    <a:lnTo>
                      <a:pt x="3919" y="2212"/>
                    </a:lnTo>
                    <a:lnTo>
                      <a:pt x="3774" y="2320"/>
                    </a:lnTo>
                    <a:lnTo>
                      <a:pt x="3622" y="2420"/>
                    </a:lnTo>
                    <a:lnTo>
                      <a:pt x="3463" y="2509"/>
                    </a:lnTo>
                    <a:lnTo>
                      <a:pt x="3299" y="2591"/>
                    </a:lnTo>
                    <a:lnTo>
                      <a:pt x="3130" y="2663"/>
                    </a:lnTo>
                    <a:lnTo>
                      <a:pt x="2956" y="2723"/>
                    </a:lnTo>
                    <a:lnTo>
                      <a:pt x="2777" y="2774"/>
                    </a:lnTo>
                    <a:lnTo>
                      <a:pt x="2593" y="2814"/>
                    </a:lnTo>
                    <a:lnTo>
                      <a:pt x="2406" y="2844"/>
                    </a:lnTo>
                    <a:lnTo>
                      <a:pt x="2216" y="2862"/>
                    </a:lnTo>
                    <a:lnTo>
                      <a:pt x="2023" y="2868"/>
                    </a:lnTo>
                    <a:lnTo>
                      <a:pt x="1829" y="2862"/>
                    </a:lnTo>
                    <a:lnTo>
                      <a:pt x="1640" y="2844"/>
                    </a:lnTo>
                    <a:lnTo>
                      <a:pt x="1454" y="2816"/>
                    </a:lnTo>
                    <a:lnTo>
                      <a:pt x="1273" y="2776"/>
                    </a:lnTo>
                    <a:lnTo>
                      <a:pt x="1095" y="2725"/>
                    </a:lnTo>
                    <a:lnTo>
                      <a:pt x="924" y="2665"/>
                    </a:lnTo>
                    <a:lnTo>
                      <a:pt x="754" y="2593"/>
                    </a:lnTo>
                    <a:lnTo>
                      <a:pt x="592" y="2513"/>
                    </a:lnTo>
                    <a:lnTo>
                      <a:pt x="435" y="2426"/>
                    </a:lnTo>
                    <a:lnTo>
                      <a:pt x="283" y="2326"/>
                    </a:lnTo>
                    <a:lnTo>
                      <a:pt x="138" y="2220"/>
                    </a:lnTo>
                    <a:lnTo>
                      <a:pt x="0" y="2107"/>
                    </a:lnTo>
                    <a:lnTo>
                      <a:pt x="1167" y="939"/>
                    </a:lnTo>
                    <a:lnTo>
                      <a:pt x="1259" y="1004"/>
                    </a:lnTo>
                    <a:lnTo>
                      <a:pt x="1356" y="1060"/>
                    </a:lnTo>
                    <a:lnTo>
                      <a:pt x="1458" y="1110"/>
                    </a:lnTo>
                    <a:lnTo>
                      <a:pt x="1564" y="1152"/>
                    </a:lnTo>
                    <a:lnTo>
                      <a:pt x="1674" y="1186"/>
                    </a:lnTo>
                    <a:lnTo>
                      <a:pt x="1785" y="1210"/>
                    </a:lnTo>
                    <a:lnTo>
                      <a:pt x="1903" y="1224"/>
                    </a:lnTo>
                    <a:lnTo>
                      <a:pt x="2023" y="1230"/>
                    </a:lnTo>
                    <a:lnTo>
                      <a:pt x="2156" y="1224"/>
                    </a:lnTo>
                    <a:lnTo>
                      <a:pt x="2286" y="1206"/>
                    </a:lnTo>
                    <a:lnTo>
                      <a:pt x="2412" y="1176"/>
                    </a:lnTo>
                    <a:lnTo>
                      <a:pt x="2533" y="1134"/>
                    </a:lnTo>
                    <a:lnTo>
                      <a:pt x="2649" y="1084"/>
                    </a:lnTo>
                    <a:lnTo>
                      <a:pt x="2761" y="1022"/>
                    </a:lnTo>
                    <a:lnTo>
                      <a:pt x="2864" y="952"/>
                    </a:lnTo>
                    <a:lnTo>
                      <a:pt x="2962" y="875"/>
                    </a:lnTo>
                    <a:lnTo>
                      <a:pt x="3052" y="787"/>
                    </a:lnTo>
                    <a:lnTo>
                      <a:pt x="3134" y="693"/>
                    </a:lnTo>
                    <a:lnTo>
                      <a:pt x="3209" y="592"/>
                    </a:lnTo>
                    <a:lnTo>
                      <a:pt x="3273" y="484"/>
                    </a:lnTo>
                    <a:lnTo>
                      <a:pt x="3331" y="370"/>
                    </a:lnTo>
                    <a:lnTo>
                      <a:pt x="3377" y="251"/>
                    </a:lnTo>
                    <a:lnTo>
                      <a:pt x="3411" y="127"/>
                    </a:lnTo>
                    <a:lnTo>
                      <a:pt x="343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</p:grpSp>
        <p:grpSp>
          <p:nvGrpSpPr>
            <p:cNvPr id="37" name="Group 198"/>
            <p:cNvGrpSpPr/>
            <p:nvPr/>
          </p:nvGrpSpPr>
          <p:grpSpPr>
            <a:xfrm>
              <a:off x="5134932" y="5587998"/>
              <a:ext cx="383815" cy="383581"/>
              <a:chOff x="8272463" y="-169863"/>
              <a:chExt cx="5207000" cy="5203826"/>
            </a:xfrm>
            <a:grpFill/>
          </p:grpSpPr>
          <p:sp>
            <p:nvSpPr>
              <p:cNvPr id="201" name="Freeform 113"/>
              <p:cNvSpPr/>
              <p:nvPr/>
            </p:nvSpPr>
            <p:spPr bwMode="auto">
              <a:xfrm>
                <a:off x="8272463" y="-169863"/>
                <a:ext cx="5207000" cy="5203826"/>
              </a:xfrm>
              <a:custGeom>
                <a:avLst/>
                <a:gdLst>
                  <a:gd name="T0" fmla="*/ 205 w 6560"/>
                  <a:gd name="T1" fmla="*/ 0 h 6556"/>
                  <a:gd name="T2" fmla="*/ 251 w 6560"/>
                  <a:gd name="T3" fmla="*/ 6 h 6556"/>
                  <a:gd name="T4" fmla="*/ 295 w 6560"/>
                  <a:gd name="T5" fmla="*/ 22 h 6556"/>
                  <a:gd name="T6" fmla="*/ 333 w 6560"/>
                  <a:gd name="T7" fmla="*/ 46 h 6556"/>
                  <a:gd name="T8" fmla="*/ 365 w 6560"/>
                  <a:gd name="T9" fmla="*/ 78 h 6556"/>
                  <a:gd name="T10" fmla="*/ 389 w 6560"/>
                  <a:gd name="T11" fmla="*/ 116 h 6556"/>
                  <a:gd name="T12" fmla="*/ 405 w 6560"/>
                  <a:gd name="T13" fmla="*/ 157 h 6556"/>
                  <a:gd name="T14" fmla="*/ 411 w 6560"/>
                  <a:gd name="T15" fmla="*/ 205 h 6556"/>
                  <a:gd name="T16" fmla="*/ 411 w 6560"/>
                  <a:gd name="T17" fmla="*/ 6145 h 6556"/>
                  <a:gd name="T18" fmla="*/ 6355 w 6560"/>
                  <a:gd name="T19" fmla="*/ 6145 h 6556"/>
                  <a:gd name="T20" fmla="*/ 6402 w 6560"/>
                  <a:gd name="T21" fmla="*/ 6151 h 6556"/>
                  <a:gd name="T22" fmla="*/ 6444 w 6560"/>
                  <a:gd name="T23" fmla="*/ 6167 h 6556"/>
                  <a:gd name="T24" fmla="*/ 6482 w 6560"/>
                  <a:gd name="T25" fmla="*/ 6191 h 6556"/>
                  <a:gd name="T26" fmla="*/ 6514 w 6560"/>
                  <a:gd name="T27" fmla="*/ 6223 h 6556"/>
                  <a:gd name="T28" fmla="*/ 6538 w 6560"/>
                  <a:gd name="T29" fmla="*/ 6261 h 6556"/>
                  <a:gd name="T30" fmla="*/ 6554 w 6560"/>
                  <a:gd name="T31" fmla="*/ 6305 h 6556"/>
                  <a:gd name="T32" fmla="*/ 6560 w 6560"/>
                  <a:gd name="T33" fmla="*/ 6351 h 6556"/>
                  <a:gd name="T34" fmla="*/ 6554 w 6560"/>
                  <a:gd name="T35" fmla="*/ 6399 h 6556"/>
                  <a:gd name="T36" fmla="*/ 6538 w 6560"/>
                  <a:gd name="T37" fmla="*/ 6440 h 6556"/>
                  <a:gd name="T38" fmla="*/ 6514 w 6560"/>
                  <a:gd name="T39" fmla="*/ 6478 h 6556"/>
                  <a:gd name="T40" fmla="*/ 6482 w 6560"/>
                  <a:gd name="T41" fmla="*/ 6510 h 6556"/>
                  <a:gd name="T42" fmla="*/ 6444 w 6560"/>
                  <a:gd name="T43" fmla="*/ 6536 h 6556"/>
                  <a:gd name="T44" fmla="*/ 6402 w 6560"/>
                  <a:gd name="T45" fmla="*/ 6550 h 6556"/>
                  <a:gd name="T46" fmla="*/ 6355 w 6560"/>
                  <a:gd name="T47" fmla="*/ 6556 h 6556"/>
                  <a:gd name="T48" fmla="*/ 411 w 6560"/>
                  <a:gd name="T49" fmla="*/ 6556 h 6556"/>
                  <a:gd name="T50" fmla="*/ 343 w 6560"/>
                  <a:gd name="T51" fmla="*/ 6550 h 6556"/>
                  <a:gd name="T52" fmla="*/ 281 w 6560"/>
                  <a:gd name="T53" fmla="*/ 6536 h 6556"/>
                  <a:gd name="T54" fmla="*/ 221 w 6560"/>
                  <a:gd name="T55" fmla="*/ 6510 h 6556"/>
                  <a:gd name="T56" fmla="*/ 168 w 6560"/>
                  <a:gd name="T57" fmla="*/ 6476 h 6556"/>
                  <a:gd name="T58" fmla="*/ 120 w 6560"/>
                  <a:gd name="T59" fmla="*/ 6436 h 6556"/>
                  <a:gd name="T60" fmla="*/ 80 w 6560"/>
                  <a:gd name="T61" fmla="*/ 6389 h 6556"/>
                  <a:gd name="T62" fmla="*/ 46 w 6560"/>
                  <a:gd name="T63" fmla="*/ 6335 h 6556"/>
                  <a:gd name="T64" fmla="*/ 22 w 6560"/>
                  <a:gd name="T65" fmla="*/ 6275 h 6556"/>
                  <a:gd name="T66" fmla="*/ 6 w 6560"/>
                  <a:gd name="T67" fmla="*/ 6213 h 6556"/>
                  <a:gd name="T68" fmla="*/ 0 w 6560"/>
                  <a:gd name="T69" fmla="*/ 6145 h 6556"/>
                  <a:gd name="T70" fmla="*/ 0 w 6560"/>
                  <a:gd name="T71" fmla="*/ 205 h 6556"/>
                  <a:gd name="T72" fmla="*/ 6 w 6560"/>
                  <a:gd name="T73" fmla="*/ 157 h 6556"/>
                  <a:gd name="T74" fmla="*/ 20 w 6560"/>
                  <a:gd name="T75" fmla="*/ 116 h 6556"/>
                  <a:gd name="T76" fmla="*/ 46 w 6560"/>
                  <a:gd name="T77" fmla="*/ 78 h 6556"/>
                  <a:gd name="T78" fmla="*/ 78 w 6560"/>
                  <a:gd name="T79" fmla="*/ 46 h 6556"/>
                  <a:gd name="T80" fmla="*/ 116 w 6560"/>
                  <a:gd name="T81" fmla="*/ 22 h 6556"/>
                  <a:gd name="T82" fmla="*/ 158 w 6560"/>
                  <a:gd name="T83" fmla="*/ 6 h 6556"/>
                  <a:gd name="T84" fmla="*/ 205 w 6560"/>
                  <a:gd name="T85" fmla="*/ 0 h 6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560" h="6556">
                    <a:moveTo>
                      <a:pt x="205" y="0"/>
                    </a:moveTo>
                    <a:lnTo>
                      <a:pt x="251" y="6"/>
                    </a:lnTo>
                    <a:lnTo>
                      <a:pt x="295" y="22"/>
                    </a:lnTo>
                    <a:lnTo>
                      <a:pt x="333" y="46"/>
                    </a:lnTo>
                    <a:lnTo>
                      <a:pt x="365" y="78"/>
                    </a:lnTo>
                    <a:lnTo>
                      <a:pt x="389" y="116"/>
                    </a:lnTo>
                    <a:lnTo>
                      <a:pt x="405" y="157"/>
                    </a:lnTo>
                    <a:lnTo>
                      <a:pt x="411" y="205"/>
                    </a:lnTo>
                    <a:lnTo>
                      <a:pt x="411" y="6145"/>
                    </a:lnTo>
                    <a:lnTo>
                      <a:pt x="6355" y="6145"/>
                    </a:lnTo>
                    <a:lnTo>
                      <a:pt x="6402" y="6151"/>
                    </a:lnTo>
                    <a:lnTo>
                      <a:pt x="6444" y="6167"/>
                    </a:lnTo>
                    <a:lnTo>
                      <a:pt x="6482" y="6191"/>
                    </a:lnTo>
                    <a:lnTo>
                      <a:pt x="6514" y="6223"/>
                    </a:lnTo>
                    <a:lnTo>
                      <a:pt x="6538" y="6261"/>
                    </a:lnTo>
                    <a:lnTo>
                      <a:pt x="6554" y="6305"/>
                    </a:lnTo>
                    <a:lnTo>
                      <a:pt x="6560" y="6351"/>
                    </a:lnTo>
                    <a:lnTo>
                      <a:pt x="6554" y="6399"/>
                    </a:lnTo>
                    <a:lnTo>
                      <a:pt x="6538" y="6440"/>
                    </a:lnTo>
                    <a:lnTo>
                      <a:pt x="6514" y="6478"/>
                    </a:lnTo>
                    <a:lnTo>
                      <a:pt x="6482" y="6510"/>
                    </a:lnTo>
                    <a:lnTo>
                      <a:pt x="6444" y="6536"/>
                    </a:lnTo>
                    <a:lnTo>
                      <a:pt x="6402" y="6550"/>
                    </a:lnTo>
                    <a:lnTo>
                      <a:pt x="6355" y="6556"/>
                    </a:lnTo>
                    <a:lnTo>
                      <a:pt x="411" y="6556"/>
                    </a:lnTo>
                    <a:lnTo>
                      <a:pt x="343" y="6550"/>
                    </a:lnTo>
                    <a:lnTo>
                      <a:pt x="281" y="6536"/>
                    </a:lnTo>
                    <a:lnTo>
                      <a:pt x="221" y="6510"/>
                    </a:lnTo>
                    <a:lnTo>
                      <a:pt x="168" y="6476"/>
                    </a:lnTo>
                    <a:lnTo>
                      <a:pt x="120" y="6436"/>
                    </a:lnTo>
                    <a:lnTo>
                      <a:pt x="80" y="6389"/>
                    </a:lnTo>
                    <a:lnTo>
                      <a:pt x="46" y="6335"/>
                    </a:lnTo>
                    <a:lnTo>
                      <a:pt x="22" y="6275"/>
                    </a:lnTo>
                    <a:lnTo>
                      <a:pt x="6" y="6213"/>
                    </a:lnTo>
                    <a:lnTo>
                      <a:pt x="0" y="6145"/>
                    </a:lnTo>
                    <a:lnTo>
                      <a:pt x="0" y="205"/>
                    </a:lnTo>
                    <a:lnTo>
                      <a:pt x="6" y="157"/>
                    </a:lnTo>
                    <a:lnTo>
                      <a:pt x="20" y="116"/>
                    </a:lnTo>
                    <a:lnTo>
                      <a:pt x="46" y="78"/>
                    </a:lnTo>
                    <a:lnTo>
                      <a:pt x="78" y="46"/>
                    </a:lnTo>
                    <a:lnTo>
                      <a:pt x="116" y="22"/>
                    </a:lnTo>
                    <a:lnTo>
                      <a:pt x="158" y="6"/>
                    </a:lnTo>
                    <a:lnTo>
                      <a:pt x="20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02" name="Freeform 114"/>
              <p:cNvSpPr/>
              <p:nvPr/>
            </p:nvSpPr>
            <p:spPr bwMode="auto">
              <a:xfrm>
                <a:off x="8923338" y="155575"/>
                <a:ext cx="4556125" cy="3067051"/>
              </a:xfrm>
              <a:custGeom>
                <a:avLst/>
                <a:gdLst>
                  <a:gd name="T0" fmla="*/ 3883 w 5740"/>
                  <a:gd name="T1" fmla="*/ 0 h 3863"/>
                  <a:gd name="T2" fmla="*/ 3925 w 5740"/>
                  <a:gd name="T3" fmla="*/ 2 h 3863"/>
                  <a:gd name="T4" fmla="*/ 3967 w 5740"/>
                  <a:gd name="T5" fmla="*/ 12 h 3863"/>
                  <a:gd name="T6" fmla="*/ 4005 w 5740"/>
                  <a:gd name="T7" fmla="*/ 32 h 3863"/>
                  <a:gd name="T8" fmla="*/ 4041 w 5740"/>
                  <a:gd name="T9" fmla="*/ 59 h 3863"/>
                  <a:gd name="T10" fmla="*/ 5680 w 5740"/>
                  <a:gd name="T11" fmla="*/ 1698 h 3863"/>
                  <a:gd name="T12" fmla="*/ 5706 w 5740"/>
                  <a:gd name="T13" fmla="*/ 1730 h 3863"/>
                  <a:gd name="T14" fmla="*/ 5724 w 5740"/>
                  <a:gd name="T15" fmla="*/ 1764 h 3863"/>
                  <a:gd name="T16" fmla="*/ 5736 w 5740"/>
                  <a:gd name="T17" fmla="*/ 1804 h 3863"/>
                  <a:gd name="T18" fmla="*/ 5740 w 5740"/>
                  <a:gd name="T19" fmla="*/ 1843 h 3863"/>
                  <a:gd name="T20" fmla="*/ 5740 w 5740"/>
                  <a:gd name="T21" fmla="*/ 2627 h 3863"/>
                  <a:gd name="T22" fmla="*/ 4118 w 5740"/>
                  <a:gd name="T23" fmla="*/ 3637 h 3863"/>
                  <a:gd name="T24" fmla="*/ 2798 w 5740"/>
                  <a:gd name="T25" fmla="*/ 2507 h 3863"/>
                  <a:gd name="T26" fmla="*/ 2764 w 5740"/>
                  <a:gd name="T27" fmla="*/ 2483 h 3863"/>
                  <a:gd name="T28" fmla="*/ 2726 w 5740"/>
                  <a:gd name="T29" fmla="*/ 2467 h 3863"/>
                  <a:gd name="T30" fmla="*/ 2686 w 5740"/>
                  <a:gd name="T31" fmla="*/ 2459 h 3863"/>
                  <a:gd name="T32" fmla="*/ 2646 w 5740"/>
                  <a:gd name="T33" fmla="*/ 2457 h 3863"/>
                  <a:gd name="T34" fmla="*/ 2607 w 5740"/>
                  <a:gd name="T35" fmla="*/ 2465 h 3863"/>
                  <a:gd name="T36" fmla="*/ 2567 w 5740"/>
                  <a:gd name="T37" fmla="*/ 2481 h 3863"/>
                  <a:gd name="T38" fmla="*/ 0 w 5740"/>
                  <a:gd name="T39" fmla="*/ 3863 h 3863"/>
                  <a:gd name="T40" fmla="*/ 0 w 5740"/>
                  <a:gd name="T41" fmla="*/ 1433 h 3863"/>
                  <a:gd name="T42" fmla="*/ 6 w 5740"/>
                  <a:gd name="T43" fmla="*/ 1389 h 3863"/>
                  <a:gd name="T44" fmla="*/ 20 w 5740"/>
                  <a:gd name="T45" fmla="*/ 1347 h 3863"/>
                  <a:gd name="T46" fmla="*/ 42 w 5740"/>
                  <a:gd name="T47" fmla="*/ 1309 h 3863"/>
                  <a:gd name="T48" fmla="*/ 72 w 5740"/>
                  <a:gd name="T49" fmla="*/ 1277 h 3863"/>
                  <a:gd name="T50" fmla="*/ 107 w 5740"/>
                  <a:gd name="T51" fmla="*/ 1253 h 3863"/>
                  <a:gd name="T52" fmla="*/ 149 w 5740"/>
                  <a:gd name="T53" fmla="*/ 1235 h 3863"/>
                  <a:gd name="T54" fmla="*/ 193 w 5740"/>
                  <a:gd name="T55" fmla="*/ 1229 h 3863"/>
                  <a:gd name="T56" fmla="*/ 237 w 5740"/>
                  <a:gd name="T57" fmla="*/ 1231 h 3863"/>
                  <a:gd name="T58" fmla="*/ 279 w 5740"/>
                  <a:gd name="T59" fmla="*/ 1241 h 3863"/>
                  <a:gd name="T60" fmla="*/ 319 w 5740"/>
                  <a:gd name="T61" fmla="*/ 1263 h 3863"/>
                  <a:gd name="T62" fmla="*/ 1422 w 5740"/>
                  <a:gd name="T63" fmla="*/ 1997 h 3863"/>
                  <a:gd name="T64" fmla="*/ 3763 w 5740"/>
                  <a:gd name="T65" fmla="*/ 45 h 3863"/>
                  <a:gd name="T66" fmla="*/ 3801 w 5740"/>
                  <a:gd name="T67" fmla="*/ 22 h 3863"/>
                  <a:gd name="T68" fmla="*/ 3841 w 5740"/>
                  <a:gd name="T69" fmla="*/ 6 h 3863"/>
                  <a:gd name="T70" fmla="*/ 3883 w 5740"/>
                  <a:gd name="T71" fmla="*/ 0 h 38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0" h="3863">
                    <a:moveTo>
                      <a:pt x="3883" y="0"/>
                    </a:moveTo>
                    <a:lnTo>
                      <a:pt x="3925" y="2"/>
                    </a:lnTo>
                    <a:lnTo>
                      <a:pt x="3967" y="12"/>
                    </a:lnTo>
                    <a:lnTo>
                      <a:pt x="4005" y="32"/>
                    </a:lnTo>
                    <a:lnTo>
                      <a:pt x="4041" y="59"/>
                    </a:lnTo>
                    <a:lnTo>
                      <a:pt x="5680" y="1698"/>
                    </a:lnTo>
                    <a:lnTo>
                      <a:pt x="5706" y="1730"/>
                    </a:lnTo>
                    <a:lnTo>
                      <a:pt x="5724" y="1764"/>
                    </a:lnTo>
                    <a:lnTo>
                      <a:pt x="5736" y="1804"/>
                    </a:lnTo>
                    <a:lnTo>
                      <a:pt x="5740" y="1843"/>
                    </a:lnTo>
                    <a:lnTo>
                      <a:pt x="5740" y="2627"/>
                    </a:lnTo>
                    <a:lnTo>
                      <a:pt x="4118" y="3637"/>
                    </a:lnTo>
                    <a:lnTo>
                      <a:pt x="2798" y="2507"/>
                    </a:lnTo>
                    <a:lnTo>
                      <a:pt x="2764" y="2483"/>
                    </a:lnTo>
                    <a:lnTo>
                      <a:pt x="2726" y="2467"/>
                    </a:lnTo>
                    <a:lnTo>
                      <a:pt x="2686" y="2459"/>
                    </a:lnTo>
                    <a:lnTo>
                      <a:pt x="2646" y="2457"/>
                    </a:lnTo>
                    <a:lnTo>
                      <a:pt x="2607" y="2465"/>
                    </a:lnTo>
                    <a:lnTo>
                      <a:pt x="2567" y="2481"/>
                    </a:lnTo>
                    <a:lnTo>
                      <a:pt x="0" y="3863"/>
                    </a:lnTo>
                    <a:lnTo>
                      <a:pt x="0" y="1433"/>
                    </a:lnTo>
                    <a:lnTo>
                      <a:pt x="6" y="1389"/>
                    </a:lnTo>
                    <a:lnTo>
                      <a:pt x="20" y="1347"/>
                    </a:lnTo>
                    <a:lnTo>
                      <a:pt x="42" y="1309"/>
                    </a:lnTo>
                    <a:lnTo>
                      <a:pt x="72" y="1277"/>
                    </a:lnTo>
                    <a:lnTo>
                      <a:pt x="107" y="1253"/>
                    </a:lnTo>
                    <a:lnTo>
                      <a:pt x="149" y="1235"/>
                    </a:lnTo>
                    <a:lnTo>
                      <a:pt x="193" y="1229"/>
                    </a:lnTo>
                    <a:lnTo>
                      <a:pt x="237" y="1231"/>
                    </a:lnTo>
                    <a:lnTo>
                      <a:pt x="279" y="1241"/>
                    </a:lnTo>
                    <a:lnTo>
                      <a:pt x="319" y="1263"/>
                    </a:lnTo>
                    <a:lnTo>
                      <a:pt x="1422" y="1997"/>
                    </a:lnTo>
                    <a:lnTo>
                      <a:pt x="3763" y="45"/>
                    </a:lnTo>
                    <a:lnTo>
                      <a:pt x="3801" y="22"/>
                    </a:lnTo>
                    <a:lnTo>
                      <a:pt x="3841" y="6"/>
                    </a:lnTo>
                    <a:lnTo>
                      <a:pt x="38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03" name="Freeform 115"/>
              <p:cNvSpPr/>
              <p:nvPr/>
            </p:nvSpPr>
            <p:spPr bwMode="auto">
              <a:xfrm>
                <a:off x="8923338" y="2465388"/>
                <a:ext cx="4556125" cy="1917700"/>
              </a:xfrm>
              <a:custGeom>
                <a:avLst/>
                <a:gdLst>
                  <a:gd name="T0" fmla="*/ 2639 w 5740"/>
                  <a:gd name="T1" fmla="*/ 0 h 2416"/>
                  <a:gd name="T2" fmla="*/ 3967 w 5740"/>
                  <a:gd name="T3" fmla="*/ 1138 h 2416"/>
                  <a:gd name="T4" fmla="*/ 4003 w 5740"/>
                  <a:gd name="T5" fmla="*/ 1162 h 2416"/>
                  <a:gd name="T6" fmla="*/ 4043 w 5740"/>
                  <a:gd name="T7" fmla="*/ 1178 h 2416"/>
                  <a:gd name="T8" fmla="*/ 4085 w 5740"/>
                  <a:gd name="T9" fmla="*/ 1186 h 2416"/>
                  <a:gd name="T10" fmla="*/ 4128 w 5740"/>
                  <a:gd name="T11" fmla="*/ 1184 h 2416"/>
                  <a:gd name="T12" fmla="*/ 4168 w 5740"/>
                  <a:gd name="T13" fmla="*/ 1174 h 2416"/>
                  <a:gd name="T14" fmla="*/ 4208 w 5740"/>
                  <a:gd name="T15" fmla="*/ 1156 h 2416"/>
                  <a:gd name="T16" fmla="*/ 5740 w 5740"/>
                  <a:gd name="T17" fmla="*/ 199 h 2416"/>
                  <a:gd name="T18" fmla="*/ 5740 w 5740"/>
                  <a:gd name="T19" fmla="*/ 2210 h 2416"/>
                  <a:gd name="T20" fmla="*/ 5734 w 5740"/>
                  <a:gd name="T21" fmla="*/ 2258 h 2416"/>
                  <a:gd name="T22" fmla="*/ 5718 w 5740"/>
                  <a:gd name="T23" fmla="*/ 2300 h 2416"/>
                  <a:gd name="T24" fmla="*/ 5694 w 5740"/>
                  <a:gd name="T25" fmla="*/ 2338 h 2416"/>
                  <a:gd name="T26" fmla="*/ 5662 w 5740"/>
                  <a:gd name="T27" fmla="*/ 2370 h 2416"/>
                  <a:gd name="T28" fmla="*/ 5624 w 5740"/>
                  <a:gd name="T29" fmla="*/ 2394 h 2416"/>
                  <a:gd name="T30" fmla="*/ 5582 w 5740"/>
                  <a:gd name="T31" fmla="*/ 2410 h 2416"/>
                  <a:gd name="T32" fmla="*/ 5535 w 5740"/>
                  <a:gd name="T33" fmla="*/ 2416 h 2416"/>
                  <a:gd name="T34" fmla="*/ 205 w 5740"/>
                  <a:gd name="T35" fmla="*/ 2416 h 2416"/>
                  <a:gd name="T36" fmla="*/ 157 w 5740"/>
                  <a:gd name="T37" fmla="*/ 2410 h 2416"/>
                  <a:gd name="T38" fmla="*/ 115 w 5740"/>
                  <a:gd name="T39" fmla="*/ 2394 h 2416"/>
                  <a:gd name="T40" fmla="*/ 78 w 5740"/>
                  <a:gd name="T41" fmla="*/ 2370 h 2416"/>
                  <a:gd name="T42" fmla="*/ 46 w 5740"/>
                  <a:gd name="T43" fmla="*/ 2338 h 2416"/>
                  <a:gd name="T44" fmla="*/ 22 w 5740"/>
                  <a:gd name="T45" fmla="*/ 2300 h 2416"/>
                  <a:gd name="T46" fmla="*/ 6 w 5740"/>
                  <a:gd name="T47" fmla="*/ 2258 h 2416"/>
                  <a:gd name="T48" fmla="*/ 0 w 5740"/>
                  <a:gd name="T49" fmla="*/ 2210 h 2416"/>
                  <a:gd name="T50" fmla="*/ 0 w 5740"/>
                  <a:gd name="T51" fmla="*/ 1419 h 2416"/>
                  <a:gd name="T52" fmla="*/ 2639 w 5740"/>
                  <a:gd name="T53" fmla="*/ 0 h 2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740" h="2416">
                    <a:moveTo>
                      <a:pt x="2639" y="0"/>
                    </a:moveTo>
                    <a:lnTo>
                      <a:pt x="3967" y="1138"/>
                    </a:lnTo>
                    <a:lnTo>
                      <a:pt x="4003" y="1162"/>
                    </a:lnTo>
                    <a:lnTo>
                      <a:pt x="4043" y="1178"/>
                    </a:lnTo>
                    <a:lnTo>
                      <a:pt x="4085" y="1186"/>
                    </a:lnTo>
                    <a:lnTo>
                      <a:pt x="4128" y="1184"/>
                    </a:lnTo>
                    <a:lnTo>
                      <a:pt x="4168" y="1174"/>
                    </a:lnTo>
                    <a:lnTo>
                      <a:pt x="4208" y="1156"/>
                    </a:lnTo>
                    <a:lnTo>
                      <a:pt x="5740" y="199"/>
                    </a:lnTo>
                    <a:lnTo>
                      <a:pt x="5740" y="2210"/>
                    </a:lnTo>
                    <a:lnTo>
                      <a:pt x="5734" y="2258"/>
                    </a:lnTo>
                    <a:lnTo>
                      <a:pt x="5718" y="2300"/>
                    </a:lnTo>
                    <a:lnTo>
                      <a:pt x="5694" y="2338"/>
                    </a:lnTo>
                    <a:lnTo>
                      <a:pt x="5662" y="2370"/>
                    </a:lnTo>
                    <a:lnTo>
                      <a:pt x="5624" y="2394"/>
                    </a:lnTo>
                    <a:lnTo>
                      <a:pt x="5582" y="2410"/>
                    </a:lnTo>
                    <a:lnTo>
                      <a:pt x="5535" y="2416"/>
                    </a:lnTo>
                    <a:lnTo>
                      <a:pt x="205" y="2416"/>
                    </a:lnTo>
                    <a:lnTo>
                      <a:pt x="157" y="2410"/>
                    </a:lnTo>
                    <a:lnTo>
                      <a:pt x="115" y="2394"/>
                    </a:lnTo>
                    <a:lnTo>
                      <a:pt x="78" y="2370"/>
                    </a:lnTo>
                    <a:lnTo>
                      <a:pt x="46" y="2338"/>
                    </a:lnTo>
                    <a:lnTo>
                      <a:pt x="22" y="2300"/>
                    </a:lnTo>
                    <a:lnTo>
                      <a:pt x="6" y="2258"/>
                    </a:lnTo>
                    <a:lnTo>
                      <a:pt x="0" y="2210"/>
                    </a:lnTo>
                    <a:lnTo>
                      <a:pt x="0" y="1419"/>
                    </a:lnTo>
                    <a:lnTo>
                      <a:pt x="263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</p:grpSp>
        <p:grpSp>
          <p:nvGrpSpPr>
            <p:cNvPr id="38" name="Group 210"/>
            <p:cNvGrpSpPr/>
            <p:nvPr/>
          </p:nvGrpSpPr>
          <p:grpSpPr>
            <a:xfrm>
              <a:off x="7679270" y="4251188"/>
              <a:ext cx="391800" cy="505831"/>
              <a:chOff x="10712450" y="96838"/>
              <a:chExt cx="2339975" cy="3021013"/>
            </a:xfrm>
            <a:grpFill/>
          </p:grpSpPr>
          <p:sp>
            <p:nvSpPr>
              <p:cNvPr id="194" name="Freeform 120"/>
              <p:cNvSpPr>
                <a:spLocks noEditPoints="1"/>
              </p:cNvSpPr>
              <p:nvPr/>
            </p:nvSpPr>
            <p:spPr bwMode="auto">
              <a:xfrm>
                <a:off x="10712450" y="96838"/>
                <a:ext cx="2339975" cy="3021013"/>
              </a:xfrm>
              <a:custGeom>
                <a:avLst/>
                <a:gdLst>
                  <a:gd name="T0" fmla="*/ 275 w 2948"/>
                  <a:gd name="T1" fmla="*/ 208 h 3806"/>
                  <a:gd name="T2" fmla="*/ 233 w 2948"/>
                  <a:gd name="T3" fmla="*/ 231 h 3806"/>
                  <a:gd name="T4" fmla="*/ 209 w 2948"/>
                  <a:gd name="T5" fmla="*/ 270 h 3806"/>
                  <a:gd name="T6" fmla="*/ 205 w 2948"/>
                  <a:gd name="T7" fmla="*/ 3511 h 3806"/>
                  <a:gd name="T8" fmla="*/ 218 w 2948"/>
                  <a:gd name="T9" fmla="*/ 3556 h 3806"/>
                  <a:gd name="T10" fmla="*/ 253 w 2948"/>
                  <a:gd name="T11" fmla="*/ 3589 h 3806"/>
                  <a:gd name="T12" fmla="*/ 299 w 2948"/>
                  <a:gd name="T13" fmla="*/ 3600 h 3806"/>
                  <a:gd name="T14" fmla="*/ 2218 w 2948"/>
                  <a:gd name="T15" fmla="*/ 3076 h 3806"/>
                  <a:gd name="T16" fmla="*/ 2743 w 2948"/>
                  <a:gd name="T17" fmla="*/ 295 h 3806"/>
                  <a:gd name="T18" fmla="*/ 2732 w 2948"/>
                  <a:gd name="T19" fmla="*/ 249 h 3806"/>
                  <a:gd name="T20" fmla="*/ 2701 w 2948"/>
                  <a:gd name="T21" fmla="*/ 217 h 3806"/>
                  <a:gd name="T22" fmla="*/ 2657 w 2948"/>
                  <a:gd name="T23" fmla="*/ 204 h 3806"/>
                  <a:gd name="T24" fmla="*/ 299 w 2948"/>
                  <a:gd name="T25" fmla="*/ 0 h 3806"/>
                  <a:gd name="T26" fmla="*/ 2700 w 2948"/>
                  <a:gd name="T27" fmla="*/ 2 h 3806"/>
                  <a:gd name="T28" fmla="*/ 2780 w 2948"/>
                  <a:gd name="T29" fmla="*/ 26 h 3806"/>
                  <a:gd name="T30" fmla="*/ 2849 w 2948"/>
                  <a:gd name="T31" fmla="*/ 72 h 3806"/>
                  <a:gd name="T32" fmla="*/ 2902 w 2948"/>
                  <a:gd name="T33" fmla="*/ 133 h 3806"/>
                  <a:gd name="T34" fmla="*/ 2936 w 2948"/>
                  <a:gd name="T35" fmla="*/ 209 h 3806"/>
                  <a:gd name="T36" fmla="*/ 2948 w 2948"/>
                  <a:gd name="T37" fmla="*/ 295 h 3806"/>
                  <a:gd name="T38" fmla="*/ 2371 w 2948"/>
                  <a:gd name="T39" fmla="*/ 3806 h 3806"/>
                  <a:gd name="T40" fmla="*/ 255 w 2948"/>
                  <a:gd name="T41" fmla="*/ 3802 h 3806"/>
                  <a:gd name="T42" fmla="*/ 174 w 2948"/>
                  <a:gd name="T43" fmla="*/ 3779 h 3806"/>
                  <a:gd name="T44" fmla="*/ 103 w 2948"/>
                  <a:gd name="T45" fmla="*/ 3734 h 3806"/>
                  <a:gd name="T46" fmla="*/ 49 w 2948"/>
                  <a:gd name="T47" fmla="*/ 3671 h 3806"/>
                  <a:gd name="T48" fmla="*/ 13 w 2948"/>
                  <a:gd name="T49" fmla="*/ 3596 h 3806"/>
                  <a:gd name="T50" fmla="*/ 0 w 2948"/>
                  <a:gd name="T51" fmla="*/ 3511 h 3806"/>
                  <a:gd name="T52" fmla="*/ 3 w 2948"/>
                  <a:gd name="T53" fmla="*/ 250 h 3806"/>
                  <a:gd name="T54" fmla="*/ 28 w 2948"/>
                  <a:gd name="T55" fmla="*/ 170 h 3806"/>
                  <a:gd name="T56" fmla="*/ 74 w 2948"/>
                  <a:gd name="T57" fmla="*/ 101 h 3806"/>
                  <a:gd name="T58" fmla="*/ 137 w 2948"/>
                  <a:gd name="T59" fmla="*/ 47 h 3806"/>
                  <a:gd name="T60" fmla="*/ 213 w 2948"/>
                  <a:gd name="T61" fmla="*/ 11 h 3806"/>
                  <a:gd name="T62" fmla="*/ 299 w 2948"/>
                  <a:gd name="T63" fmla="*/ 0 h 3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948" h="3806">
                    <a:moveTo>
                      <a:pt x="299" y="204"/>
                    </a:moveTo>
                    <a:lnTo>
                      <a:pt x="275" y="208"/>
                    </a:lnTo>
                    <a:lnTo>
                      <a:pt x="253" y="217"/>
                    </a:lnTo>
                    <a:lnTo>
                      <a:pt x="233" y="231"/>
                    </a:lnTo>
                    <a:lnTo>
                      <a:pt x="218" y="249"/>
                    </a:lnTo>
                    <a:lnTo>
                      <a:pt x="209" y="270"/>
                    </a:lnTo>
                    <a:lnTo>
                      <a:pt x="205" y="295"/>
                    </a:lnTo>
                    <a:lnTo>
                      <a:pt x="205" y="3511"/>
                    </a:lnTo>
                    <a:lnTo>
                      <a:pt x="209" y="3535"/>
                    </a:lnTo>
                    <a:lnTo>
                      <a:pt x="218" y="3556"/>
                    </a:lnTo>
                    <a:lnTo>
                      <a:pt x="233" y="3575"/>
                    </a:lnTo>
                    <a:lnTo>
                      <a:pt x="253" y="3589"/>
                    </a:lnTo>
                    <a:lnTo>
                      <a:pt x="275" y="3598"/>
                    </a:lnTo>
                    <a:lnTo>
                      <a:pt x="299" y="3600"/>
                    </a:lnTo>
                    <a:lnTo>
                      <a:pt x="2218" y="3600"/>
                    </a:lnTo>
                    <a:lnTo>
                      <a:pt x="2218" y="3076"/>
                    </a:lnTo>
                    <a:lnTo>
                      <a:pt x="2743" y="3076"/>
                    </a:lnTo>
                    <a:lnTo>
                      <a:pt x="2743" y="295"/>
                    </a:lnTo>
                    <a:lnTo>
                      <a:pt x="2740" y="270"/>
                    </a:lnTo>
                    <a:lnTo>
                      <a:pt x="2732" y="249"/>
                    </a:lnTo>
                    <a:lnTo>
                      <a:pt x="2719" y="231"/>
                    </a:lnTo>
                    <a:lnTo>
                      <a:pt x="2701" y="217"/>
                    </a:lnTo>
                    <a:lnTo>
                      <a:pt x="2681" y="208"/>
                    </a:lnTo>
                    <a:lnTo>
                      <a:pt x="2657" y="204"/>
                    </a:lnTo>
                    <a:lnTo>
                      <a:pt x="299" y="204"/>
                    </a:lnTo>
                    <a:close/>
                    <a:moveTo>
                      <a:pt x="299" y="0"/>
                    </a:moveTo>
                    <a:lnTo>
                      <a:pt x="2657" y="0"/>
                    </a:lnTo>
                    <a:lnTo>
                      <a:pt x="2700" y="2"/>
                    </a:lnTo>
                    <a:lnTo>
                      <a:pt x="2742" y="11"/>
                    </a:lnTo>
                    <a:lnTo>
                      <a:pt x="2780" y="26"/>
                    </a:lnTo>
                    <a:lnTo>
                      <a:pt x="2816" y="47"/>
                    </a:lnTo>
                    <a:lnTo>
                      <a:pt x="2849" y="72"/>
                    </a:lnTo>
                    <a:lnTo>
                      <a:pt x="2878" y="101"/>
                    </a:lnTo>
                    <a:lnTo>
                      <a:pt x="2902" y="133"/>
                    </a:lnTo>
                    <a:lnTo>
                      <a:pt x="2921" y="170"/>
                    </a:lnTo>
                    <a:lnTo>
                      <a:pt x="2936" y="209"/>
                    </a:lnTo>
                    <a:lnTo>
                      <a:pt x="2945" y="250"/>
                    </a:lnTo>
                    <a:lnTo>
                      <a:pt x="2948" y="295"/>
                    </a:lnTo>
                    <a:lnTo>
                      <a:pt x="2948" y="3224"/>
                    </a:lnTo>
                    <a:lnTo>
                      <a:pt x="2371" y="3806"/>
                    </a:lnTo>
                    <a:lnTo>
                      <a:pt x="299" y="3806"/>
                    </a:lnTo>
                    <a:lnTo>
                      <a:pt x="255" y="3802"/>
                    </a:lnTo>
                    <a:lnTo>
                      <a:pt x="213" y="3793"/>
                    </a:lnTo>
                    <a:lnTo>
                      <a:pt x="174" y="3779"/>
                    </a:lnTo>
                    <a:lnTo>
                      <a:pt x="137" y="3758"/>
                    </a:lnTo>
                    <a:lnTo>
                      <a:pt x="103" y="3734"/>
                    </a:lnTo>
                    <a:lnTo>
                      <a:pt x="74" y="3705"/>
                    </a:lnTo>
                    <a:lnTo>
                      <a:pt x="49" y="3671"/>
                    </a:lnTo>
                    <a:lnTo>
                      <a:pt x="28" y="3635"/>
                    </a:lnTo>
                    <a:lnTo>
                      <a:pt x="13" y="3596"/>
                    </a:lnTo>
                    <a:lnTo>
                      <a:pt x="3" y="3555"/>
                    </a:lnTo>
                    <a:lnTo>
                      <a:pt x="0" y="3511"/>
                    </a:lnTo>
                    <a:lnTo>
                      <a:pt x="0" y="295"/>
                    </a:lnTo>
                    <a:lnTo>
                      <a:pt x="3" y="250"/>
                    </a:lnTo>
                    <a:lnTo>
                      <a:pt x="13" y="209"/>
                    </a:lnTo>
                    <a:lnTo>
                      <a:pt x="28" y="170"/>
                    </a:lnTo>
                    <a:lnTo>
                      <a:pt x="49" y="133"/>
                    </a:lnTo>
                    <a:lnTo>
                      <a:pt x="74" y="101"/>
                    </a:lnTo>
                    <a:lnTo>
                      <a:pt x="103" y="72"/>
                    </a:lnTo>
                    <a:lnTo>
                      <a:pt x="137" y="47"/>
                    </a:lnTo>
                    <a:lnTo>
                      <a:pt x="174" y="26"/>
                    </a:lnTo>
                    <a:lnTo>
                      <a:pt x="213" y="11"/>
                    </a:lnTo>
                    <a:lnTo>
                      <a:pt x="255" y="2"/>
                    </a:lnTo>
                    <a:lnTo>
                      <a:pt x="29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95" name="Rectangle 121"/>
              <p:cNvSpPr>
                <a:spLocks noChangeArrowheads="1"/>
              </p:cNvSpPr>
              <p:nvPr/>
            </p:nvSpPr>
            <p:spPr bwMode="auto">
              <a:xfrm>
                <a:off x="11049000" y="595313"/>
                <a:ext cx="833438" cy="16192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96" name="Rectangle 122"/>
              <p:cNvSpPr>
                <a:spLocks noChangeArrowheads="1"/>
              </p:cNvSpPr>
              <p:nvPr/>
            </p:nvSpPr>
            <p:spPr bwMode="auto">
              <a:xfrm>
                <a:off x="11049000" y="930275"/>
                <a:ext cx="1677988" cy="163513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97" name="Rectangle 123"/>
              <p:cNvSpPr>
                <a:spLocks noChangeArrowheads="1"/>
              </p:cNvSpPr>
              <p:nvPr/>
            </p:nvSpPr>
            <p:spPr bwMode="auto">
              <a:xfrm>
                <a:off x="11049000" y="1266825"/>
                <a:ext cx="1677988" cy="16192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98" name="Rectangle 124"/>
              <p:cNvSpPr>
                <a:spLocks noChangeArrowheads="1"/>
              </p:cNvSpPr>
              <p:nvPr/>
            </p:nvSpPr>
            <p:spPr bwMode="auto">
              <a:xfrm>
                <a:off x="11049000" y="1601788"/>
                <a:ext cx="1677988" cy="163513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99" name="Freeform 125"/>
              <p:cNvSpPr/>
              <p:nvPr/>
            </p:nvSpPr>
            <p:spPr bwMode="auto">
              <a:xfrm>
                <a:off x="11053763" y="1935163"/>
                <a:ext cx="922338" cy="847725"/>
              </a:xfrm>
              <a:custGeom>
                <a:avLst/>
                <a:gdLst>
                  <a:gd name="T0" fmla="*/ 584 w 1162"/>
                  <a:gd name="T1" fmla="*/ 0 h 1067"/>
                  <a:gd name="T2" fmla="*/ 1162 w 1162"/>
                  <a:gd name="T3" fmla="*/ 631 h 1067"/>
                  <a:gd name="T4" fmla="*/ 955 w 1162"/>
                  <a:gd name="T5" fmla="*/ 631 h 1067"/>
                  <a:gd name="T6" fmla="*/ 955 w 1162"/>
                  <a:gd name="T7" fmla="*/ 1067 h 1067"/>
                  <a:gd name="T8" fmla="*/ 673 w 1162"/>
                  <a:gd name="T9" fmla="*/ 1067 h 1067"/>
                  <a:gd name="T10" fmla="*/ 673 w 1162"/>
                  <a:gd name="T11" fmla="*/ 739 h 1067"/>
                  <a:gd name="T12" fmla="*/ 670 w 1162"/>
                  <a:gd name="T13" fmla="*/ 715 h 1067"/>
                  <a:gd name="T14" fmla="*/ 663 w 1162"/>
                  <a:gd name="T15" fmla="*/ 694 h 1067"/>
                  <a:gd name="T16" fmla="*/ 650 w 1162"/>
                  <a:gd name="T17" fmla="*/ 674 h 1067"/>
                  <a:gd name="T18" fmla="*/ 635 w 1162"/>
                  <a:gd name="T19" fmla="*/ 659 h 1067"/>
                  <a:gd name="T20" fmla="*/ 615 w 1162"/>
                  <a:gd name="T21" fmla="*/ 646 h 1067"/>
                  <a:gd name="T22" fmla="*/ 594 w 1162"/>
                  <a:gd name="T23" fmla="*/ 638 h 1067"/>
                  <a:gd name="T24" fmla="*/ 570 w 1162"/>
                  <a:gd name="T25" fmla="*/ 636 h 1067"/>
                  <a:gd name="T26" fmla="*/ 547 w 1162"/>
                  <a:gd name="T27" fmla="*/ 638 h 1067"/>
                  <a:gd name="T28" fmla="*/ 526 w 1162"/>
                  <a:gd name="T29" fmla="*/ 646 h 1067"/>
                  <a:gd name="T30" fmla="*/ 506 w 1162"/>
                  <a:gd name="T31" fmla="*/ 659 h 1067"/>
                  <a:gd name="T32" fmla="*/ 490 w 1162"/>
                  <a:gd name="T33" fmla="*/ 674 h 1067"/>
                  <a:gd name="T34" fmla="*/ 478 w 1162"/>
                  <a:gd name="T35" fmla="*/ 694 h 1067"/>
                  <a:gd name="T36" fmla="*/ 470 w 1162"/>
                  <a:gd name="T37" fmla="*/ 715 h 1067"/>
                  <a:gd name="T38" fmla="*/ 468 w 1162"/>
                  <a:gd name="T39" fmla="*/ 739 h 1067"/>
                  <a:gd name="T40" fmla="*/ 468 w 1162"/>
                  <a:gd name="T41" fmla="*/ 1067 h 1067"/>
                  <a:gd name="T42" fmla="*/ 199 w 1162"/>
                  <a:gd name="T43" fmla="*/ 1067 h 1067"/>
                  <a:gd name="T44" fmla="*/ 199 w 1162"/>
                  <a:gd name="T45" fmla="*/ 631 h 1067"/>
                  <a:gd name="T46" fmla="*/ 0 w 1162"/>
                  <a:gd name="T47" fmla="*/ 631 h 1067"/>
                  <a:gd name="T48" fmla="*/ 584 w 1162"/>
                  <a:gd name="T49" fmla="*/ 0 h 10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62" h="1067">
                    <a:moveTo>
                      <a:pt x="584" y="0"/>
                    </a:moveTo>
                    <a:lnTo>
                      <a:pt x="1162" y="631"/>
                    </a:lnTo>
                    <a:lnTo>
                      <a:pt x="955" y="631"/>
                    </a:lnTo>
                    <a:lnTo>
                      <a:pt x="955" y="1067"/>
                    </a:lnTo>
                    <a:lnTo>
                      <a:pt x="673" y="1067"/>
                    </a:lnTo>
                    <a:lnTo>
                      <a:pt x="673" y="739"/>
                    </a:lnTo>
                    <a:lnTo>
                      <a:pt x="670" y="715"/>
                    </a:lnTo>
                    <a:lnTo>
                      <a:pt x="663" y="694"/>
                    </a:lnTo>
                    <a:lnTo>
                      <a:pt x="650" y="674"/>
                    </a:lnTo>
                    <a:lnTo>
                      <a:pt x="635" y="659"/>
                    </a:lnTo>
                    <a:lnTo>
                      <a:pt x="615" y="646"/>
                    </a:lnTo>
                    <a:lnTo>
                      <a:pt x="594" y="638"/>
                    </a:lnTo>
                    <a:lnTo>
                      <a:pt x="570" y="636"/>
                    </a:lnTo>
                    <a:lnTo>
                      <a:pt x="547" y="638"/>
                    </a:lnTo>
                    <a:lnTo>
                      <a:pt x="526" y="646"/>
                    </a:lnTo>
                    <a:lnTo>
                      <a:pt x="506" y="659"/>
                    </a:lnTo>
                    <a:lnTo>
                      <a:pt x="490" y="674"/>
                    </a:lnTo>
                    <a:lnTo>
                      <a:pt x="478" y="694"/>
                    </a:lnTo>
                    <a:lnTo>
                      <a:pt x="470" y="715"/>
                    </a:lnTo>
                    <a:lnTo>
                      <a:pt x="468" y="739"/>
                    </a:lnTo>
                    <a:lnTo>
                      <a:pt x="468" y="1067"/>
                    </a:lnTo>
                    <a:lnTo>
                      <a:pt x="199" y="1067"/>
                    </a:lnTo>
                    <a:lnTo>
                      <a:pt x="199" y="631"/>
                    </a:lnTo>
                    <a:lnTo>
                      <a:pt x="0" y="631"/>
                    </a:lnTo>
                    <a:lnTo>
                      <a:pt x="58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200" name="Freeform 126"/>
              <p:cNvSpPr/>
              <p:nvPr/>
            </p:nvSpPr>
            <p:spPr bwMode="auto">
              <a:xfrm>
                <a:off x="11952288" y="1895475"/>
                <a:ext cx="777875" cy="663575"/>
              </a:xfrm>
              <a:custGeom>
                <a:avLst/>
                <a:gdLst>
                  <a:gd name="T0" fmla="*/ 820 w 978"/>
                  <a:gd name="T1" fmla="*/ 0 h 835"/>
                  <a:gd name="T2" fmla="*/ 978 w 978"/>
                  <a:gd name="T3" fmla="*/ 131 h 835"/>
                  <a:gd name="T4" fmla="*/ 392 w 978"/>
                  <a:gd name="T5" fmla="*/ 835 h 835"/>
                  <a:gd name="T6" fmla="*/ 0 w 978"/>
                  <a:gd name="T7" fmla="*/ 418 h 835"/>
                  <a:gd name="T8" fmla="*/ 148 w 978"/>
                  <a:gd name="T9" fmla="*/ 277 h 835"/>
                  <a:gd name="T10" fmla="*/ 383 w 978"/>
                  <a:gd name="T11" fmla="*/ 527 h 835"/>
                  <a:gd name="T12" fmla="*/ 820 w 978"/>
                  <a:gd name="T13" fmla="*/ 0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8" h="835">
                    <a:moveTo>
                      <a:pt x="820" y="0"/>
                    </a:moveTo>
                    <a:lnTo>
                      <a:pt x="978" y="131"/>
                    </a:lnTo>
                    <a:lnTo>
                      <a:pt x="392" y="835"/>
                    </a:lnTo>
                    <a:lnTo>
                      <a:pt x="0" y="418"/>
                    </a:lnTo>
                    <a:lnTo>
                      <a:pt x="148" y="277"/>
                    </a:lnTo>
                    <a:lnTo>
                      <a:pt x="383" y="527"/>
                    </a:lnTo>
                    <a:lnTo>
                      <a:pt x="82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</p:grpSp>
        <p:grpSp>
          <p:nvGrpSpPr>
            <p:cNvPr id="39" name="Group 211"/>
            <p:cNvGrpSpPr/>
            <p:nvPr/>
          </p:nvGrpSpPr>
          <p:grpSpPr>
            <a:xfrm>
              <a:off x="6877307" y="5175659"/>
              <a:ext cx="497456" cy="376580"/>
              <a:chOff x="-4911725" y="188913"/>
              <a:chExt cx="5207000" cy="3941763"/>
            </a:xfrm>
            <a:grpFill/>
          </p:grpSpPr>
          <p:sp>
            <p:nvSpPr>
              <p:cNvPr id="192" name="Freeform 33"/>
              <p:cNvSpPr>
                <a:spLocks noEditPoints="1"/>
              </p:cNvSpPr>
              <p:nvPr/>
            </p:nvSpPr>
            <p:spPr bwMode="auto">
              <a:xfrm>
                <a:off x="-4911725" y="1422401"/>
                <a:ext cx="5207000" cy="2708275"/>
              </a:xfrm>
              <a:custGeom>
                <a:avLst/>
                <a:gdLst>
                  <a:gd name="T0" fmla="*/ 1295 w 6560"/>
                  <a:gd name="T1" fmla="*/ 2892 h 3411"/>
                  <a:gd name="T2" fmla="*/ 5917 w 6560"/>
                  <a:gd name="T3" fmla="*/ 383 h 3411"/>
                  <a:gd name="T4" fmla="*/ 5774 w 6560"/>
                  <a:gd name="T5" fmla="*/ 427 h 3411"/>
                  <a:gd name="T6" fmla="*/ 4503 w 6560"/>
                  <a:gd name="T7" fmla="*/ 1405 h 3411"/>
                  <a:gd name="T8" fmla="*/ 4363 w 6560"/>
                  <a:gd name="T9" fmla="*/ 1580 h 3411"/>
                  <a:gd name="T10" fmla="*/ 4164 w 6560"/>
                  <a:gd name="T11" fmla="*/ 1685 h 3411"/>
                  <a:gd name="T12" fmla="*/ 2851 w 6560"/>
                  <a:gd name="T13" fmla="*/ 1709 h 3411"/>
                  <a:gd name="T14" fmla="*/ 4053 w 6560"/>
                  <a:gd name="T15" fmla="*/ 1318 h 3411"/>
                  <a:gd name="T16" fmla="*/ 4156 w 6560"/>
                  <a:gd name="T17" fmla="*/ 1238 h 3411"/>
                  <a:gd name="T18" fmla="*/ 4172 w 6560"/>
                  <a:gd name="T19" fmla="*/ 1107 h 3411"/>
                  <a:gd name="T20" fmla="*/ 4095 w 6560"/>
                  <a:gd name="T21" fmla="*/ 1006 h 3411"/>
                  <a:gd name="T22" fmla="*/ 3122 w 6560"/>
                  <a:gd name="T23" fmla="*/ 982 h 3411"/>
                  <a:gd name="T24" fmla="*/ 3056 w 6560"/>
                  <a:gd name="T25" fmla="*/ 876 h 3411"/>
                  <a:gd name="T26" fmla="*/ 2994 w 6560"/>
                  <a:gd name="T27" fmla="*/ 825 h 3411"/>
                  <a:gd name="T28" fmla="*/ 2879 w 6560"/>
                  <a:gd name="T29" fmla="*/ 763 h 3411"/>
                  <a:gd name="T30" fmla="*/ 2702 w 6560"/>
                  <a:gd name="T31" fmla="*/ 713 h 3411"/>
                  <a:gd name="T32" fmla="*/ 2455 w 6560"/>
                  <a:gd name="T33" fmla="*/ 691 h 3411"/>
                  <a:gd name="T34" fmla="*/ 2197 w 6560"/>
                  <a:gd name="T35" fmla="*/ 711 h 3411"/>
                  <a:gd name="T36" fmla="*/ 2010 w 6560"/>
                  <a:gd name="T37" fmla="*/ 761 h 3411"/>
                  <a:gd name="T38" fmla="*/ 1886 w 6560"/>
                  <a:gd name="T39" fmla="*/ 819 h 3411"/>
                  <a:gd name="T40" fmla="*/ 1817 w 6560"/>
                  <a:gd name="T41" fmla="*/ 868 h 3411"/>
                  <a:gd name="T42" fmla="*/ 1791 w 6560"/>
                  <a:gd name="T43" fmla="*/ 894 h 3411"/>
                  <a:gd name="T44" fmla="*/ 1982 w 6560"/>
                  <a:gd name="T45" fmla="*/ 2182 h 3411"/>
                  <a:gd name="T46" fmla="*/ 6104 w 6560"/>
                  <a:gd name="T47" fmla="*/ 813 h 3411"/>
                  <a:gd name="T48" fmla="*/ 6170 w 6560"/>
                  <a:gd name="T49" fmla="*/ 683 h 3411"/>
                  <a:gd name="T50" fmla="*/ 6154 w 6560"/>
                  <a:gd name="T51" fmla="*/ 542 h 3411"/>
                  <a:gd name="T52" fmla="*/ 6061 w 6560"/>
                  <a:gd name="T53" fmla="*/ 425 h 3411"/>
                  <a:gd name="T54" fmla="*/ 5917 w 6560"/>
                  <a:gd name="T55" fmla="*/ 383 h 3411"/>
                  <a:gd name="T56" fmla="*/ 6112 w 6560"/>
                  <a:gd name="T57" fmla="*/ 27 h 3411"/>
                  <a:gd name="T58" fmla="*/ 6303 w 6560"/>
                  <a:gd name="T59" fmla="*/ 127 h 3411"/>
                  <a:gd name="T60" fmla="*/ 6453 w 6560"/>
                  <a:gd name="T61" fmla="*/ 286 h 3411"/>
                  <a:gd name="T62" fmla="*/ 6544 w 6560"/>
                  <a:gd name="T63" fmla="*/ 497 h 3411"/>
                  <a:gd name="T64" fmla="*/ 6554 w 6560"/>
                  <a:gd name="T65" fmla="*/ 717 h 3411"/>
                  <a:gd name="T66" fmla="*/ 6488 w 6560"/>
                  <a:gd name="T67" fmla="*/ 930 h 3411"/>
                  <a:gd name="T68" fmla="*/ 6351 w 6560"/>
                  <a:gd name="T69" fmla="*/ 1109 h 3411"/>
                  <a:gd name="T70" fmla="*/ 2183 w 6560"/>
                  <a:gd name="T71" fmla="*/ 2566 h 3411"/>
                  <a:gd name="T72" fmla="*/ 0 w 6560"/>
                  <a:gd name="T73" fmla="*/ 1244 h 3411"/>
                  <a:gd name="T74" fmla="*/ 1506 w 6560"/>
                  <a:gd name="T75" fmla="*/ 634 h 3411"/>
                  <a:gd name="T76" fmla="*/ 1560 w 6560"/>
                  <a:gd name="T77" fmla="*/ 580 h 3411"/>
                  <a:gd name="T78" fmla="*/ 1665 w 6560"/>
                  <a:gd name="T79" fmla="*/ 503 h 3411"/>
                  <a:gd name="T80" fmla="*/ 1827 w 6560"/>
                  <a:gd name="T81" fmla="*/ 419 h 3411"/>
                  <a:gd name="T82" fmla="*/ 2051 w 6560"/>
                  <a:gd name="T83" fmla="*/ 349 h 3411"/>
                  <a:gd name="T84" fmla="*/ 2342 w 6560"/>
                  <a:gd name="T85" fmla="*/ 310 h 3411"/>
                  <a:gd name="T86" fmla="*/ 2666 w 6560"/>
                  <a:gd name="T87" fmla="*/ 318 h 3411"/>
                  <a:gd name="T88" fmla="*/ 2925 w 6560"/>
                  <a:gd name="T89" fmla="*/ 371 h 3411"/>
                  <a:gd name="T90" fmla="*/ 3120 w 6560"/>
                  <a:gd name="T91" fmla="*/ 451 h 3411"/>
                  <a:gd name="T92" fmla="*/ 3257 w 6560"/>
                  <a:gd name="T93" fmla="*/ 540 h 3411"/>
                  <a:gd name="T94" fmla="*/ 4009 w 6560"/>
                  <a:gd name="T95" fmla="*/ 598 h 3411"/>
                  <a:gd name="T96" fmla="*/ 4242 w 6560"/>
                  <a:gd name="T97" fmla="*/ 648 h 3411"/>
                  <a:gd name="T98" fmla="*/ 4427 w 6560"/>
                  <a:gd name="T99" fmla="*/ 789 h 3411"/>
                  <a:gd name="T100" fmla="*/ 5631 w 6560"/>
                  <a:gd name="T101" fmla="*/ 65 h 3411"/>
                  <a:gd name="T102" fmla="*/ 5872 w 6560"/>
                  <a:gd name="T103" fmla="*/ 0 h 3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560" h="3411">
                    <a:moveTo>
                      <a:pt x="1009" y="1151"/>
                    </a:moveTo>
                    <a:lnTo>
                      <a:pt x="519" y="1407"/>
                    </a:lnTo>
                    <a:lnTo>
                      <a:pt x="1295" y="2892"/>
                    </a:lnTo>
                    <a:lnTo>
                      <a:pt x="1785" y="2636"/>
                    </a:lnTo>
                    <a:lnTo>
                      <a:pt x="1009" y="1151"/>
                    </a:lnTo>
                    <a:close/>
                    <a:moveTo>
                      <a:pt x="5917" y="383"/>
                    </a:moveTo>
                    <a:lnTo>
                      <a:pt x="5868" y="387"/>
                    </a:lnTo>
                    <a:lnTo>
                      <a:pt x="5820" y="403"/>
                    </a:lnTo>
                    <a:lnTo>
                      <a:pt x="5774" y="427"/>
                    </a:lnTo>
                    <a:lnTo>
                      <a:pt x="4554" y="1262"/>
                    </a:lnTo>
                    <a:lnTo>
                      <a:pt x="4533" y="1336"/>
                    </a:lnTo>
                    <a:lnTo>
                      <a:pt x="4503" y="1405"/>
                    </a:lnTo>
                    <a:lnTo>
                      <a:pt x="4465" y="1471"/>
                    </a:lnTo>
                    <a:lnTo>
                      <a:pt x="4417" y="1528"/>
                    </a:lnTo>
                    <a:lnTo>
                      <a:pt x="4363" y="1580"/>
                    </a:lnTo>
                    <a:lnTo>
                      <a:pt x="4302" y="1624"/>
                    </a:lnTo>
                    <a:lnTo>
                      <a:pt x="4236" y="1660"/>
                    </a:lnTo>
                    <a:lnTo>
                      <a:pt x="4164" y="1685"/>
                    </a:lnTo>
                    <a:lnTo>
                      <a:pt x="4087" y="1703"/>
                    </a:lnTo>
                    <a:lnTo>
                      <a:pt x="4009" y="1709"/>
                    </a:lnTo>
                    <a:lnTo>
                      <a:pt x="2851" y="1709"/>
                    </a:lnTo>
                    <a:lnTo>
                      <a:pt x="2851" y="1324"/>
                    </a:lnTo>
                    <a:lnTo>
                      <a:pt x="4009" y="1324"/>
                    </a:lnTo>
                    <a:lnTo>
                      <a:pt x="4053" y="1318"/>
                    </a:lnTo>
                    <a:lnTo>
                      <a:pt x="4095" y="1300"/>
                    </a:lnTo>
                    <a:lnTo>
                      <a:pt x="4129" y="1274"/>
                    </a:lnTo>
                    <a:lnTo>
                      <a:pt x="4156" y="1238"/>
                    </a:lnTo>
                    <a:lnTo>
                      <a:pt x="4172" y="1198"/>
                    </a:lnTo>
                    <a:lnTo>
                      <a:pt x="4178" y="1153"/>
                    </a:lnTo>
                    <a:lnTo>
                      <a:pt x="4172" y="1107"/>
                    </a:lnTo>
                    <a:lnTo>
                      <a:pt x="4156" y="1067"/>
                    </a:lnTo>
                    <a:lnTo>
                      <a:pt x="4129" y="1031"/>
                    </a:lnTo>
                    <a:lnTo>
                      <a:pt x="4095" y="1006"/>
                    </a:lnTo>
                    <a:lnTo>
                      <a:pt x="4053" y="988"/>
                    </a:lnTo>
                    <a:lnTo>
                      <a:pt x="4009" y="982"/>
                    </a:lnTo>
                    <a:lnTo>
                      <a:pt x="3122" y="982"/>
                    </a:lnTo>
                    <a:lnTo>
                      <a:pt x="3074" y="894"/>
                    </a:lnTo>
                    <a:lnTo>
                      <a:pt x="3068" y="888"/>
                    </a:lnTo>
                    <a:lnTo>
                      <a:pt x="3056" y="876"/>
                    </a:lnTo>
                    <a:lnTo>
                      <a:pt x="3042" y="860"/>
                    </a:lnTo>
                    <a:lnTo>
                      <a:pt x="3020" y="844"/>
                    </a:lnTo>
                    <a:lnTo>
                      <a:pt x="2994" y="825"/>
                    </a:lnTo>
                    <a:lnTo>
                      <a:pt x="2963" y="805"/>
                    </a:lnTo>
                    <a:lnTo>
                      <a:pt x="2925" y="785"/>
                    </a:lnTo>
                    <a:lnTo>
                      <a:pt x="2879" y="763"/>
                    </a:lnTo>
                    <a:lnTo>
                      <a:pt x="2827" y="745"/>
                    </a:lnTo>
                    <a:lnTo>
                      <a:pt x="2770" y="727"/>
                    </a:lnTo>
                    <a:lnTo>
                      <a:pt x="2702" y="713"/>
                    </a:lnTo>
                    <a:lnTo>
                      <a:pt x="2628" y="701"/>
                    </a:lnTo>
                    <a:lnTo>
                      <a:pt x="2547" y="693"/>
                    </a:lnTo>
                    <a:lnTo>
                      <a:pt x="2455" y="691"/>
                    </a:lnTo>
                    <a:lnTo>
                      <a:pt x="2362" y="693"/>
                    </a:lnTo>
                    <a:lnTo>
                      <a:pt x="2274" y="701"/>
                    </a:lnTo>
                    <a:lnTo>
                      <a:pt x="2197" y="711"/>
                    </a:lnTo>
                    <a:lnTo>
                      <a:pt x="2127" y="725"/>
                    </a:lnTo>
                    <a:lnTo>
                      <a:pt x="2065" y="743"/>
                    </a:lnTo>
                    <a:lnTo>
                      <a:pt x="2010" y="761"/>
                    </a:lnTo>
                    <a:lnTo>
                      <a:pt x="1962" y="781"/>
                    </a:lnTo>
                    <a:lnTo>
                      <a:pt x="1920" y="799"/>
                    </a:lnTo>
                    <a:lnTo>
                      <a:pt x="1886" y="819"/>
                    </a:lnTo>
                    <a:lnTo>
                      <a:pt x="1856" y="837"/>
                    </a:lnTo>
                    <a:lnTo>
                      <a:pt x="1834" y="854"/>
                    </a:lnTo>
                    <a:lnTo>
                      <a:pt x="1817" y="868"/>
                    </a:lnTo>
                    <a:lnTo>
                      <a:pt x="1805" y="878"/>
                    </a:lnTo>
                    <a:lnTo>
                      <a:pt x="1799" y="884"/>
                    </a:lnTo>
                    <a:lnTo>
                      <a:pt x="1791" y="894"/>
                    </a:lnTo>
                    <a:lnTo>
                      <a:pt x="1787" y="898"/>
                    </a:lnTo>
                    <a:lnTo>
                      <a:pt x="1476" y="1214"/>
                    </a:lnTo>
                    <a:lnTo>
                      <a:pt x="1982" y="2182"/>
                    </a:lnTo>
                    <a:lnTo>
                      <a:pt x="4190" y="2182"/>
                    </a:lnTo>
                    <a:lnTo>
                      <a:pt x="6067" y="844"/>
                    </a:lnTo>
                    <a:lnTo>
                      <a:pt x="6104" y="813"/>
                    </a:lnTo>
                    <a:lnTo>
                      <a:pt x="6134" y="773"/>
                    </a:lnTo>
                    <a:lnTo>
                      <a:pt x="6156" y="731"/>
                    </a:lnTo>
                    <a:lnTo>
                      <a:pt x="6170" y="683"/>
                    </a:lnTo>
                    <a:lnTo>
                      <a:pt x="6174" y="636"/>
                    </a:lnTo>
                    <a:lnTo>
                      <a:pt x="6170" y="588"/>
                    </a:lnTo>
                    <a:lnTo>
                      <a:pt x="6154" y="542"/>
                    </a:lnTo>
                    <a:lnTo>
                      <a:pt x="6132" y="497"/>
                    </a:lnTo>
                    <a:lnTo>
                      <a:pt x="6098" y="457"/>
                    </a:lnTo>
                    <a:lnTo>
                      <a:pt x="6061" y="425"/>
                    </a:lnTo>
                    <a:lnTo>
                      <a:pt x="6017" y="403"/>
                    </a:lnTo>
                    <a:lnTo>
                      <a:pt x="5967" y="387"/>
                    </a:lnTo>
                    <a:lnTo>
                      <a:pt x="5917" y="383"/>
                    </a:lnTo>
                    <a:close/>
                    <a:moveTo>
                      <a:pt x="5957" y="0"/>
                    </a:moveTo>
                    <a:lnTo>
                      <a:pt x="6041" y="10"/>
                    </a:lnTo>
                    <a:lnTo>
                      <a:pt x="6112" y="27"/>
                    </a:lnTo>
                    <a:lnTo>
                      <a:pt x="6180" y="53"/>
                    </a:lnTo>
                    <a:lnTo>
                      <a:pt x="6244" y="87"/>
                    </a:lnTo>
                    <a:lnTo>
                      <a:pt x="6303" y="127"/>
                    </a:lnTo>
                    <a:lnTo>
                      <a:pt x="6359" y="173"/>
                    </a:lnTo>
                    <a:lnTo>
                      <a:pt x="6409" y="226"/>
                    </a:lnTo>
                    <a:lnTo>
                      <a:pt x="6453" y="286"/>
                    </a:lnTo>
                    <a:lnTo>
                      <a:pt x="6492" y="353"/>
                    </a:lnTo>
                    <a:lnTo>
                      <a:pt x="6522" y="423"/>
                    </a:lnTo>
                    <a:lnTo>
                      <a:pt x="6544" y="497"/>
                    </a:lnTo>
                    <a:lnTo>
                      <a:pt x="6556" y="570"/>
                    </a:lnTo>
                    <a:lnTo>
                      <a:pt x="6560" y="644"/>
                    </a:lnTo>
                    <a:lnTo>
                      <a:pt x="6554" y="717"/>
                    </a:lnTo>
                    <a:lnTo>
                      <a:pt x="6540" y="791"/>
                    </a:lnTo>
                    <a:lnTo>
                      <a:pt x="6520" y="860"/>
                    </a:lnTo>
                    <a:lnTo>
                      <a:pt x="6488" y="930"/>
                    </a:lnTo>
                    <a:lnTo>
                      <a:pt x="6451" y="994"/>
                    </a:lnTo>
                    <a:lnTo>
                      <a:pt x="6405" y="1053"/>
                    </a:lnTo>
                    <a:lnTo>
                      <a:pt x="6351" y="1109"/>
                    </a:lnTo>
                    <a:lnTo>
                      <a:pt x="6289" y="1159"/>
                    </a:lnTo>
                    <a:lnTo>
                      <a:pt x="4314" y="2566"/>
                    </a:lnTo>
                    <a:lnTo>
                      <a:pt x="2183" y="2566"/>
                    </a:lnTo>
                    <a:lnTo>
                      <a:pt x="2304" y="2799"/>
                    </a:lnTo>
                    <a:lnTo>
                      <a:pt x="1132" y="3411"/>
                    </a:lnTo>
                    <a:lnTo>
                      <a:pt x="0" y="1244"/>
                    </a:lnTo>
                    <a:lnTo>
                      <a:pt x="1172" y="632"/>
                    </a:lnTo>
                    <a:lnTo>
                      <a:pt x="1289" y="854"/>
                    </a:lnTo>
                    <a:lnTo>
                      <a:pt x="1506" y="634"/>
                    </a:lnTo>
                    <a:lnTo>
                      <a:pt x="1520" y="620"/>
                    </a:lnTo>
                    <a:lnTo>
                      <a:pt x="1538" y="602"/>
                    </a:lnTo>
                    <a:lnTo>
                      <a:pt x="1560" y="580"/>
                    </a:lnTo>
                    <a:lnTo>
                      <a:pt x="1590" y="556"/>
                    </a:lnTo>
                    <a:lnTo>
                      <a:pt x="1626" y="530"/>
                    </a:lnTo>
                    <a:lnTo>
                      <a:pt x="1665" y="503"/>
                    </a:lnTo>
                    <a:lnTo>
                      <a:pt x="1713" y="475"/>
                    </a:lnTo>
                    <a:lnTo>
                      <a:pt x="1767" y="447"/>
                    </a:lnTo>
                    <a:lnTo>
                      <a:pt x="1827" y="419"/>
                    </a:lnTo>
                    <a:lnTo>
                      <a:pt x="1894" y="393"/>
                    </a:lnTo>
                    <a:lnTo>
                      <a:pt x="1970" y="369"/>
                    </a:lnTo>
                    <a:lnTo>
                      <a:pt x="2051" y="349"/>
                    </a:lnTo>
                    <a:lnTo>
                      <a:pt x="2141" y="332"/>
                    </a:lnTo>
                    <a:lnTo>
                      <a:pt x="2236" y="318"/>
                    </a:lnTo>
                    <a:lnTo>
                      <a:pt x="2342" y="310"/>
                    </a:lnTo>
                    <a:lnTo>
                      <a:pt x="2455" y="306"/>
                    </a:lnTo>
                    <a:lnTo>
                      <a:pt x="2565" y="310"/>
                    </a:lnTo>
                    <a:lnTo>
                      <a:pt x="2666" y="318"/>
                    </a:lnTo>
                    <a:lnTo>
                      <a:pt x="2760" y="332"/>
                    </a:lnTo>
                    <a:lnTo>
                      <a:pt x="2845" y="349"/>
                    </a:lnTo>
                    <a:lnTo>
                      <a:pt x="2925" y="371"/>
                    </a:lnTo>
                    <a:lnTo>
                      <a:pt x="2996" y="395"/>
                    </a:lnTo>
                    <a:lnTo>
                      <a:pt x="3060" y="423"/>
                    </a:lnTo>
                    <a:lnTo>
                      <a:pt x="3120" y="451"/>
                    </a:lnTo>
                    <a:lnTo>
                      <a:pt x="3172" y="481"/>
                    </a:lnTo>
                    <a:lnTo>
                      <a:pt x="3217" y="510"/>
                    </a:lnTo>
                    <a:lnTo>
                      <a:pt x="3257" y="540"/>
                    </a:lnTo>
                    <a:lnTo>
                      <a:pt x="3293" y="570"/>
                    </a:lnTo>
                    <a:lnTo>
                      <a:pt x="3323" y="598"/>
                    </a:lnTo>
                    <a:lnTo>
                      <a:pt x="4009" y="598"/>
                    </a:lnTo>
                    <a:lnTo>
                      <a:pt x="4091" y="604"/>
                    </a:lnTo>
                    <a:lnTo>
                      <a:pt x="4168" y="620"/>
                    </a:lnTo>
                    <a:lnTo>
                      <a:pt x="4242" y="648"/>
                    </a:lnTo>
                    <a:lnTo>
                      <a:pt x="4310" y="687"/>
                    </a:lnTo>
                    <a:lnTo>
                      <a:pt x="4373" y="733"/>
                    </a:lnTo>
                    <a:lnTo>
                      <a:pt x="4427" y="789"/>
                    </a:lnTo>
                    <a:lnTo>
                      <a:pt x="4475" y="850"/>
                    </a:lnTo>
                    <a:lnTo>
                      <a:pt x="5557" y="109"/>
                    </a:lnTo>
                    <a:lnTo>
                      <a:pt x="5631" y="65"/>
                    </a:lnTo>
                    <a:lnTo>
                      <a:pt x="5708" y="33"/>
                    </a:lnTo>
                    <a:lnTo>
                      <a:pt x="5790" y="11"/>
                    </a:lnTo>
                    <a:lnTo>
                      <a:pt x="5872" y="0"/>
                    </a:lnTo>
                    <a:lnTo>
                      <a:pt x="595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93" name="Freeform 34"/>
              <p:cNvSpPr>
                <a:spLocks noEditPoints="1"/>
              </p:cNvSpPr>
              <p:nvPr/>
            </p:nvSpPr>
            <p:spPr bwMode="auto">
              <a:xfrm>
                <a:off x="-3675063" y="188913"/>
                <a:ext cx="2921000" cy="1373188"/>
              </a:xfrm>
              <a:custGeom>
                <a:avLst/>
                <a:gdLst>
                  <a:gd name="T0" fmla="*/ 2744 w 3681"/>
                  <a:gd name="T1" fmla="*/ 390 h 1730"/>
                  <a:gd name="T2" fmla="*/ 2612 w 3681"/>
                  <a:gd name="T3" fmla="*/ 429 h 1730"/>
                  <a:gd name="T4" fmla="*/ 2499 w 3681"/>
                  <a:gd name="T5" fmla="*/ 501 h 1730"/>
                  <a:gd name="T6" fmla="*/ 2411 w 3681"/>
                  <a:gd name="T7" fmla="*/ 602 h 1730"/>
                  <a:gd name="T8" fmla="*/ 2354 w 3681"/>
                  <a:gd name="T9" fmla="*/ 726 h 1730"/>
                  <a:gd name="T10" fmla="*/ 2334 w 3681"/>
                  <a:gd name="T11" fmla="*/ 865 h 1730"/>
                  <a:gd name="T12" fmla="*/ 2358 w 3681"/>
                  <a:gd name="T13" fmla="*/ 1016 h 1730"/>
                  <a:gd name="T14" fmla="*/ 2427 w 3681"/>
                  <a:gd name="T15" fmla="*/ 1149 h 1730"/>
                  <a:gd name="T16" fmla="*/ 2531 w 3681"/>
                  <a:gd name="T17" fmla="*/ 1252 h 1730"/>
                  <a:gd name="T18" fmla="*/ 2662 w 3681"/>
                  <a:gd name="T19" fmla="*/ 1320 h 1730"/>
                  <a:gd name="T20" fmla="*/ 2815 w 3681"/>
                  <a:gd name="T21" fmla="*/ 1346 h 1730"/>
                  <a:gd name="T22" fmla="*/ 2953 w 3681"/>
                  <a:gd name="T23" fmla="*/ 1324 h 1730"/>
                  <a:gd name="T24" fmla="*/ 3076 w 3681"/>
                  <a:gd name="T25" fmla="*/ 1268 h 1730"/>
                  <a:gd name="T26" fmla="*/ 3177 w 3681"/>
                  <a:gd name="T27" fmla="*/ 1179 h 1730"/>
                  <a:gd name="T28" fmla="*/ 3251 w 3681"/>
                  <a:gd name="T29" fmla="*/ 1067 h 1730"/>
                  <a:gd name="T30" fmla="*/ 3291 w 3681"/>
                  <a:gd name="T31" fmla="*/ 936 h 1730"/>
                  <a:gd name="T32" fmla="*/ 3289 w 3681"/>
                  <a:gd name="T33" fmla="*/ 787 h 1730"/>
                  <a:gd name="T34" fmla="*/ 3241 w 3681"/>
                  <a:gd name="T35" fmla="*/ 644 h 1730"/>
                  <a:gd name="T36" fmla="*/ 3154 w 3681"/>
                  <a:gd name="T37" fmla="*/ 525 h 1730"/>
                  <a:gd name="T38" fmla="*/ 3036 w 3681"/>
                  <a:gd name="T39" fmla="*/ 437 h 1730"/>
                  <a:gd name="T40" fmla="*/ 2893 w 3681"/>
                  <a:gd name="T41" fmla="*/ 390 h 1730"/>
                  <a:gd name="T42" fmla="*/ 2815 w 3681"/>
                  <a:gd name="T43" fmla="*/ 0 h 1730"/>
                  <a:gd name="T44" fmla="*/ 3012 w 3681"/>
                  <a:gd name="T45" fmla="*/ 22 h 1730"/>
                  <a:gd name="T46" fmla="*/ 3195 w 3681"/>
                  <a:gd name="T47" fmla="*/ 87 h 1730"/>
                  <a:gd name="T48" fmla="*/ 3357 w 3681"/>
                  <a:gd name="T49" fmla="*/ 189 h 1730"/>
                  <a:gd name="T50" fmla="*/ 3490 w 3681"/>
                  <a:gd name="T51" fmla="*/ 324 h 1730"/>
                  <a:gd name="T52" fmla="*/ 3593 w 3681"/>
                  <a:gd name="T53" fmla="*/ 485 h 1730"/>
                  <a:gd name="T54" fmla="*/ 3657 w 3681"/>
                  <a:gd name="T55" fmla="*/ 666 h 1730"/>
                  <a:gd name="T56" fmla="*/ 3681 w 3681"/>
                  <a:gd name="T57" fmla="*/ 865 h 1730"/>
                  <a:gd name="T58" fmla="*/ 3657 w 3681"/>
                  <a:gd name="T59" fmla="*/ 1064 h 1730"/>
                  <a:gd name="T60" fmla="*/ 3593 w 3681"/>
                  <a:gd name="T61" fmla="*/ 1244 h 1730"/>
                  <a:gd name="T62" fmla="*/ 3490 w 3681"/>
                  <a:gd name="T63" fmla="*/ 1405 h 1730"/>
                  <a:gd name="T64" fmla="*/ 3357 w 3681"/>
                  <a:gd name="T65" fmla="*/ 1539 h 1730"/>
                  <a:gd name="T66" fmla="*/ 3195 w 3681"/>
                  <a:gd name="T67" fmla="*/ 1642 h 1730"/>
                  <a:gd name="T68" fmla="*/ 3012 w 3681"/>
                  <a:gd name="T69" fmla="*/ 1708 h 1730"/>
                  <a:gd name="T70" fmla="*/ 2815 w 3681"/>
                  <a:gd name="T71" fmla="*/ 1730 h 1730"/>
                  <a:gd name="T72" fmla="*/ 2614 w 3681"/>
                  <a:gd name="T73" fmla="*/ 1708 h 1730"/>
                  <a:gd name="T74" fmla="*/ 2431 w 3681"/>
                  <a:gd name="T75" fmla="*/ 1640 h 1730"/>
                  <a:gd name="T76" fmla="*/ 2270 w 3681"/>
                  <a:gd name="T77" fmla="*/ 1537 h 1730"/>
                  <a:gd name="T78" fmla="*/ 2137 w 3681"/>
                  <a:gd name="T79" fmla="*/ 1401 h 1730"/>
                  <a:gd name="T80" fmla="*/ 2035 w 3681"/>
                  <a:gd name="T81" fmla="*/ 1240 h 1730"/>
                  <a:gd name="T82" fmla="*/ 1970 w 3681"/>
                  <a:gd name="T83" fmla="*/ 1058 h 1730"/>
                  <a:gd name="T84" fmla="*/ 1110 w 3681"/>
                  <a:gd name="T85" fmla="*/ 1380 h 1730"/>
                  <a:gd name="T86" fmla="*/ 726 w 3681"/>
                  <a:gd name="T87" fmla="*/ 1058 h 1730"/>
                  <a:gd name="T88" fmla="*/ 386 w 3681"/>
                  <a:gd name="T89" fmla="*/ 1302 h 1730"/>
                  <a:gd name="T90" fmla="*/ 0 w 3681"/>
                  <a:gd name="T91" fmla="*/ 672 h 1730"/>
                  <a:gd name="T92" fmla="*/ 1998 w 3681"/>
                  <a:gd name="T93" fmla="*/ 578 h 1730"/>
                  <a:gd name="T94" fmla="*/ 2081 w 3681"/>
                  <a:gd name="T95" fmla="*/ 403 h 1730"/>
                  <a:gd name="T96" fmla="*/ 2201 w 3681"/>
                  <a:gd name="T97" fmla="*/ 254 h 1730"/>
                  <a:gd name="T98" fmla="*/ 2348 w 3681"/>
                  <a:gd name="T99" fmla="*/ 135 h 1730"/>
                  <a:gd name="T100" fmla="*/ 2521 w 3681"/>
                  <a:gd name="T101" fmla="*/ 50 h 1730"/>
                  <a:gd name="T102" fmla="*/ 2714 w 3681"/>
                  <a:gd name="T103" fmla="*/ 4 h 17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681" h="1730">
                    <a:moveTo>
                      <a:pt x="2815" y="384"/>
                    </a:moveTo>
                    <a:lnTo>
                      <a:pt x="2744" y="390"/>
                    </a:lnTo>
                    <a:lnTo>
                      <a:pt x="2676" y="403"/>
                    </a:lnTo>
                    <a:lnTo>
                      <a:pt x="2612" y="429"/>
                    </a:lnTo>
                    <a:lnTo>
                      <a:pt x="2553" y="461"/>
                    </a:lnTo>
                    <a:lnTo>
                      <a:pt x="2499" y="501"/>
                    </a:lnTo>
                    <a:lnTo>
                      <a:pt x="2451" y="549"/>
                    </a:lnTo>
                    <a:lnTo>
                      <a:pt x="2411" y="602"/>
                    </a:lnTo>
                    <a:lnTo>
                      <a:pt x="2378" y="662"/>
                    </a:lnTo>
                    <a:lnTo>
                      <a:pt x="2354" y="726"/>
                    </a:lnTo>
                    <a:lnTo>
                      <a:pt x="2338" y="793"/>
                    </a:lnTo>
                    <a:lnTo>
                      <a:pt x="2334" y="865"/>
                    </a:lnTo>
                    <a:lnTo>
                      <a:pt x="2340" y="942"/>
                    </a:lnTo>
                    <a:lnTo>
                      <a:pt x="2358" y="1016"/>
                    </a:lnTo>
                    <a:lnTo>
                      <a:pt x="2388" y="1085"/>
                    </a:lnTo>
                    <a:lnTo>
                      <a:pt x="2427" y="1149"/>
                    </a:lnTo>
                    <a:lnTo>
                      <a:pt x="2475" y="1205"/>
                    </a:lnTo>
                    <a:lnTo>
                      <a:pt x="2531" y="1252"/>
                    </a:lnTo>
                    <a:lnTo>
                      <a:pt x="2594" y="1292"/>
                    </a:lnTo>
                    <a:lnTo>
                      <a:pt x="2662" y="1320"/>
                    </a:lnTo>
                    <a:lnTo>
                      <a:pt x="2736" y="1338"/>
                    </a:lnTo>
                    <a:lnTo>
                      <a:pt x="2815" y="1346"/>
                    </a:lnTo>
                    <a:lnTo>
                      <a:pt x="2885" y="1340"/>
                    </a:lnTo>
                    <a:lnTo>
                      <a:pt x="2953" y="1324"/>
                    </a:lnTo>
                    <a:lnTo>
                      <a:pt x="3016" y="1300"/>
                    </a:lnTo>
                    <a:lnTo>
                      <a:pt x="3076" y="1268"/>
                    </a:lnTo>
                    <a:lnTo>
                      <a:pt x="3130" y="1227"/>
                    </a:lnTo>
                    <a:lnTo>
                      <a:pt x="3177" y="1179"/>
                    </a:lnTo>
                    <a:lnTo>
                      <a:pt x="3217" y="1125"/>
                    </a:lnTo>
                    <a:lnTo>
                      <a:pt x="3251" y="1067"/>
                    </a:lnTo>
                    <a:lnTo>
                      <a:pt x="3275" y="1004"/>
                    </a:lnTo>
                    <a:lnTo>
                      <a:pt x="3291" y="936"/>
                    </a:lnTo>
                    <a:lnTo>
                      <a:pt x="3295" y="865"/>
                    </a:lnTo>
                    <a:lnTo>
                      <a:pt x="3289" y="787"/>
                    </a:lnTo>
                    <a:lnTo>
                      <a:pt x="3271" y="714"/>
                    </a:lnTo>
                    <a:lnTo>
                      <a:pt x="3241" y="644"/>
                    </a:lnTo>
                    <a:lnTo>
                      <a:pt x="3203" y="580"/>
                    </a:lnTo>
                    <a:lnTo>
                      <a:pt x="3154" y="525"/>
                    </a:lnTo>
                    <a:lnTo>
                      <a:pt x="3098" y="477"/>
                    </a:lnTo>
                    <a:lnTo>
                      <a:pt x="3036" y="437"/>
                    </a:lnTo>
                    <a:lnTo>
                      <a:pt x="2967" y="407"/>
                    </a:lnTo>
                    <a:lnTo>
                      <a:pt x="2893" y="390"/>
                    </a:lnTo>
                    <a:lnTo>
                      <a:pt x="2815" y="384"/>
                    </a:lnTo>
                    <a:close/>
                    <a:moveTo>
                      <a:pt x="2815" y="0"/>
                    </a:moveTo>
                    <a:lnTo>
                      <a:pt x="2915" y="4"/>
                    </a:lnTo>
                    <a:lnTo>
                      <a:pt x="3012" y="22"/>
                    </a:lnTo>
                    <a:lnTo>
                      <a:pt x="3106" y="50"/>
                    </a:lnTo>
                    <a:lnTo>
                      <a:pt x="3195" y="87"/>
                    </a:lnTo>
                    <a:lnTo>
                      <a:pt x="3279" y="133"/>
                    </a:lnTo>
                    <a:lnTo>
                      <a:pt x="3357" y="189"/>
                    </a:lnTo>
                    <a:lnTo>
                      <a:pt x="3426" y="252"/>
                    </a:lnTo>
                    <a:lnTo>
                      <a:pt x="3490" y="324"/>
                    </a:lnTo>
                    <a:lnTo>
                      <a:pt x="3546" y="401"/>
                    </a:lnTo>
                    <a:lnTo>
                      <a:pt x="3593" y="485"/>
                    </a:lnTo>
                    <a:lnTo>
                      <a:pt x="3631" y="572"/>
                    </a:lnTo>
                    <a:lnTo>
                      <a:pt x="3657" y="666"/>
                    </a:lnTo>
                    <a:lnTo>
                      <a:pt x="3675" y="763"/>
                    </a:lnTo>
                    <a:lnTo>
                      <a:pt x="3681" y="865"/>
                    </a:lnTo>
                    <a:lnTo>
                      <a:pt x="3675" y="966"/>
                    </a:lnTo>
                    <a:lnTo>
                      <a:pt x="3657" y="1064"/>
                    </a:lnTo>
                    <a:lnTo>
                      <a:pt x="3631" y="1157"/>
                    </a:lnTo>
                    <a:lnTo>
                      <a:pt x="3593" y="1244"/>
                    </a:lnTo>
                    <a:lnTo>
                      <a:pt x="3546" y="1328"/>
                    </a:lnTo>
                    <a:lnTo>
                      <a:pt x="3490" y="1405"/>
                    </a:lnTo>
                    <a:lnTo>
                      <a:pt x="3426" y="1477"/>
                    </a:lnTo>
                    <a:lnTo>
                      <a:pt x="3357" y="1539"/>
                    </a:lnTo>
                    <a:lnTo>
                      <a:pt x="3279" y="1594"/>
                    </a:lnTo>
                    <a:lnTo>
                      <a:pt x="3195" y="1642"/>
                    </a:lnTo>
                    <a:lnTo>
                      <a:pt x="3106" y="1680"/>
                    </a:lnTo>
                    <a:lnTo>
                      <a:pt x="3012" y="1708"/>
                    </a:lnTo>
                    <a:lnTo>
                      <a:pt x="2915" y="1724"/>
                    </a:lnTo>
                    <a:lnTo>
                      <a:pt x="2815" y="1730"/>
                    </a:lnTo>
                    <a:lnTo>
                      <a:pt x="2714" y="1724"/>
                    </a:lnTo>
                    <a:lnTo>
                      <a:pt x="2614" y="1708"/>
                    </a:lnTo>
                    <a:lnTo>
                      <a:pt x="2521" y="1678"/>
                    </a:lnTo>
                    <a:lnTo>
                      <a:pt x="2431" y="1640"/>
                    </a:lnTo>
                    <a:lnTo>
                      <a:pt x="2348" y="1594"/>
                    </a:lnTo>
                    <a:lnTo>
                      <a:pt x="2270" y="1537"/>
                    </a:lnTo>
                    <a:lnTo>
                      <a:pt x="2201" y="1473"/>
                    </a:lnTo>
                    <a:lnTo>
                      <a:pt x="2137" y="1401"/>
                    </a:lnTo>
                    <a:lnTo>
                      <a:pt x="2081" y="1324"/>
                    </a:lnTo>
                    <a:lnTo>
                      <a:pt x="2035" y="1240"/>
                    </a:lnTo>
                    <a:lnTo>
                      <a:pt x="1998" y="1151"/>
                    </a:lnTo>
                    <a:lnTo>
                      <a:pt x="1970" y="1058"/>
                    </a:lnTo>
                    <a:lnTo>
                      <a:pt x="1110" y="1058"/>
                    </a:lnTo>
                    <a:lnTo>
                      <a:pt x="1110" y="1380"/>
                    </a:lnTo>
                    <a:lnTo>
                      <a:pt x="726" y="1380"/>
                    </a:lnTo>
                    <a:lnTo>
                      <a:pt x="726" y="1058"/>
                    </a:lnTo>
                    <a:lnTo>
                      <a:pt x="386" y="1058"/>
                    </a:lnTo>
                    <a:lnTo>
                      <a:pt x="386" y="1302"/>
                    </a:lnTo>
                    <a:lnTo>
                      <a:pt x="0" y="1302"/>
                    </a:lnTo>
                    <a:lnTo>
                      <a:pt x="0" y="672"/>
                    </a:lnTo>
                    <a:lnTo>
                      <a:pt x="1970" y="672"/>
                    </a:lnTo>
                    <a:lnTo>
                      <a:pt x="1998" y="578"/>
                    </a:lnTo>
                    <a:lnTo>
                      <a:pt x="2035" y="489"/>
                    </a:lnTo>
                    <a:lnTo>
                      <a:pt x="2081" y="403"/>
                    </a:lnTo>
                    <a:lnTo>
                      <a:pt x="2137" y="326"/>
                    </a:lnTo>
                    <a:lnTo>
                      <a:pt x="2201" y="254"/>
                    </a:lnTo>
                    <a:lnTo>
                      <a:pt x="2270" y="191"/>
                    </a:lnTo>
                    <a:lnTo>
                      <a:pt x="2348" y="135"/>
                    </a:lnTo>
                    <a:lnTo>
                      <a:pt x="2433" y="87"/>
                    </a:lnTo>
                    <a:lnTo>
                      <a:pt x="2521" y="50"/>
                    </a:lnTo>
                    <a:lnTo>
                      <a:pt x="2614" y="22"/>
                    </a:lnTo>
                    <a:lnTo>
                      <a:pt x="2714" y="4"/>
                    </a:lnTo>
                    <a:lnTo>
                      <a:pt x="281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</p:grpSp>
        <p:grpSp>
          <p:nvGrpSpPr>
            <p:cNvPr id="40" name="Group 214"/>
            <p:cNvGrpSpPr/>
            <p:nvPr/>
          </p:nvGrpSpPr>
          <p:grpSpPr>
            <a:xfrm>
              <a:off x="7686983" y="5268686"/>
              <a:ext cx="359620" cy="228458"/>
              <a:chOff x="9190038" y="984250"/>
              <a:chExt cx="4905375" cy="3116263"/>
            </a:xfrm>
            <a:grpFill/>
          </p:grpSpPr>
          <p:sp>
            <p:nvSpPr>
              <p:cNvPr id="188" name="Freeform 68"/>
              <p:cNvSpPr/>
              <p:nvPr/>
            </p:nvSpPr>
            <p:spPr bwMode="auto">
              <a:xfrm>
                <a:off x="9632951" y="984250"/>
                <a:ext cx="4021138" cy="962025"/>
              </a:xfrm>
              <a:custGeom>
                <a:avLst/>
                <a:gdLst>
                  <a:gd name="T0" fmla="*/ 4425 w 5066"/>
                  <a:gd name="T1" fmla="*/ 0 h 1211"/>
                  <a:gd name="T2" fmla="*/ 4595 w 5066"/>
                  <a:gd name="T3" fmla="*/ 22 h 1211"/>
                  <a:gd name="T4" fmla="*/ 4749 w 5066"/>
                  <a:gd name="T5" fmla="*/ 88 h 1211"/>
                  <a:gd name="T6" fmla="*/ 4879 w 5066"/>
                  <a:gd name="T7" fmla="*/ 187 h 1211"/>
                  <a:gd name="T8" fmla="*/ 4980 w 5066"/>
                  <a:gd name="T9" fmla="*/ 319 h 1211"/>
                  <a:gd name="T10" fmla="*/ 5044 w 5066"/>
                  <a:gd name="T11" fmla="*/ 470 h 1211"/>
                  <a:gd name="T12" fmla="*/ 5066 w 5066"/>
                  <a:gd name="T13" fmla="*/ 641 h 1211"/>
                  <a:gd name="T14" fmla="*/ 4920 w 5066"/>
                  <a:gd name="T15" fmla="*/ 1211 h 1211"/>
                  <a:gd name="T16" fmla="*/ 4914 w 5066"/>
                  <a:gd name="T17" fmla="*/ 1106 h 1211"/>
                  <a:gd name="T18" fmla="*/ 4875 w 5066"/>
                  <a:gd name="T19" fmla="*/ 958 h 1211"/>
                  <a:gd name="T20" fmla="*/ 4798 w 5066"/>
                  <a:gd name="T21" fmla="*/ 827 h 1211"/>
                  <a:gd name="T22" fmla="*/ 4693 w 5066"/>
                  <a:gd name="T23" fmla="*/ 722 h 1211"/>
                  <a:gd name="T24" fmla="*/ 4564 w 5066"/>
                  <a:gd name="T25" fmla="*/ 647 h 1211"/>
                  <a:gd name="T26" fmla="*/ 4415 w 5066"/>
                  <a:gd name="T27" fmla="*/ 605 h 1211"/>
                  <a:gd name="T28" fmla="*/ 3023 w 5066"/>
                  <a:gd name="T29" fmla="*/ 600 h 1211"/>
                  <a:gd name="T30" fmla="*/ 2875 w 5066"/>
                  <a:gd name="T31" fmla="*/ 619 h 1211"/>
                  <a:gd name="T32" fmla="*/ 2742 w 5066"/>
                  <a:gd name="T33" fmla="*/ 673 h 1211"/>
                  <a:gd name="T34" fmla="*/ 2625 w 5066"/>
                  <a:gd name="T35" fmla="*/ 755 h 1211"/>
                  <a:gd name="T36" fmla="*/ 2533 w 5066"/>
                  <a:gd name="T37" fmla="*/ 862 h 1211"/>
                  <a:gd name="T38" fmla="*/ 2441 w 5066"/>
                  <a:gd name="T39" fmla="*/ 755 h 1211"/>
                  <a:gd name="T40" fmla="*/ 2327 w 5066"/>
                  <a:gd name="T41" fmla="*/ 673 h 1211"/>
                  <a:gd name="T42" fmla="*/ 2194 w 5066"/>
                  <a:gd name="T43" fmla="*/ 619 h 1211"/>
                  <a:gd name="T44" fmla="*/ 2046 w 5066"/>
                  <a:gd name="T45" fmla="*/ 600 h 1211"/>
                  <a:gd name="T46" fmla="*/ 653 w 5066"/>
                  <a:gd name="T47" fmla="*/ 605 h 1211"/>
                  <a:gd name="T48" fmla="*/ 505 w 5066"/>
                  <a:gd name="T49" fmla="*/ 647 h 1211"/>
                  <a:gd name="T50" fmla="*/ 374 w 5066"/>
                  <a:gd name="T51" fmla="*/ 722 h 1211"/>
                  <a:gd name="T52" fmla="*/ 269 w 5066"/>
                  <a:gd name="T53" fmla="*/ 827 h 1211"/>
                  <a:gd name="T54" fmla="*/ 194 w 5066"/>
                  <a:gd name="T55" fmla="*/ 958 h 1211"/>
                  <a:gd name="T56" fmla="*/ 152 w 5066"/>
                  <a:gd name="T57" fmla="*/ 1106 h 1211"/>
                  <a:gd name="T58" fmla="*/ 147 w 5066"/>
                  <a:gd name="T59" fmla="*/ 1185 h 1211"/>
                  <a:gd name="T60" fmla="*/ 0 w 5066"/>
                  <a:gd name="T61" fmla="*/ 1211 h 1211"/>
                  <a:gd name="T62" fmla="*/ 6 w 5066"/>
                  <a:gd name="T63" fmla="*/ 555 h 1211"/>
                  <a:gd name="T64" fmla="*/ 51 w 5066"/>
                  <a:gd name="T65" fmla="*/ 392 h 1211"/>
                  <a:gd name="T66" fmla="*/ 134 w 5066"/>
                  <a:gd name="T67" fmla="*/ 249 h 1211"/>
                  <a:gd name="T68" fmla="*/ 250 w 5066"/>
                  <a:gd name="T69" fmla="*/ 133 h 1211"/>
                  <a:gd name="T70" fmla="*/ 392 w 5066"/>
                  <a:gd name="T71" fmla="*/ 50 h 1211"/>
                  <a:gd name="T72" fmla="*/ 556 w 5066"/>
                  <a:gd name="T73" fmla="*/ 5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066" h="1211">
                    <a:moveTo>
                      <a:pt x="642" y="0"/>
                    </a:moveTo>
                    <a:lnTo>
                      <a:pt x="4425" y="0"/>
                    </a:lnTo>
                    <a:lnTo>
                      <a:pt x="4513" y="5"/>
                    </a:lnTo>
                    <a:lnTo>
                      <a:pt x="4595" y="22"/>
                    </a:lnTo>
                    <a:lnTo>
                      <a:pt x="4674" y="50"/>
                    </a:lnTo>
                    <a:lnTo>
                      <a:pt x="4749" y="88"/>
                    </a:lnTo>
                    <a:lnTo>
                      <a:pt x="4817" y="133"/>
                    </a:lnTo>
                    <a:lnTo>
                      <a:pt x="4879" y="187"/>
                    </a:lnTo>
                    <a:lnTo>
                      <a:pt x="4933" y="249"/>
                    </a:lnTo>
                    <a:lnTo>
                      <a:pt x="4980" y="319"/>
                    </a:lnTo>
                    <a:lnTo>
                      <a:pt x="5016" y="392"/>
                    </a:lnTo>
                    <a:lnTo>
                      <a:pt x="5044" y="470"/>
                    </a:lnTo>
                    <a:lnTo>
                      <a:pt x="5061" y="555"/>
                    </a:lnTo>
                    <a:lnTo>
                      <a:pt x="5066" y="641"/>
                    </a:lnTo>
                    <a:lnTo>
                      <a:pt x="5066" y="1211"/>
                    </a:lnTo>
                    <a:lnTo>
                      <a:pt x="4920" y="1211"/>
                    </a:lnTo>
                    <a:lnTo>
                      <a:pt x="4920" y="1185"/>
                    </a:lnTo>
                    <a:lnTo>
                      <a:pt x="4914" y="1106"/>
                    </a:lnTo>
                    <a:lnTo>
                      <a:pt x="4899" y="1029"/>
                    </a:lnTo>
                    <a:lnTo>
                      <a:pt x="4875" y="958"/>
                    </a:lnTo>
                    <a:lnTo>
                      <a:pt x="4841" y="890"/>
                    </a:lnTo>
                    <a:lnTo>
                      <a:pt x="4798" y="827"/>
                    </a:lnTo>
                    <a:lnTo>
                      <a:pt x="4749" y="770"/>
                    </a:lnTo>
                    <a:lnTo>
                      <a:pt x="4693" y="722"/>
                    </a:lnTo>
                    <a:lnTo>
                      <a:pt x="4631" y="680"/>
                    </a:lnTo>
                    <a:lnTo>
                      <a:pt x="4564" y="647"/>
                    </a:lnTo>
                    <a:lnTo>
                      <a:pt x="4490" y="620"/>
                    </a:lnTo>
                    <a:lnTo>
                      <a:pt x="4415" y="605"/>
                    </a:lnTo>
                    <a:lnTo>
                      <a:pt x="4337" y="600"/>
                    </a:lnTo>
                    <a:lnTo>
                      <a:pt x="3023" y="600"/>
                    </a:lnTo>
                    <a:lnTo>
                      <a:pt x="2946" y="605"/>
                    </a:lnTo>
                    <a:lnTo>
                      <a:pt x="2875" y="619"/>
                    </a:lnTo>
                    <a:lnTo>
                      <a:pt x="2805" y="641"/>
                    </a:lnTo>
                    <a:lnTo>
                      <a:pt x="2742" y="673"/>
                    </a:lnTo>
                    <a:lnTo>
                      <a:pt x="2680" y="710"/>
                    </a:lnTo>
                    <a:lnTo>
                      <a:pt x="2625" y="755"/>
                    </a:lnTo>
                    <a:lnTo>
                      <a:pt x="2577" y="806"/>
                    </a:lnTo>
                    <a:lnTo>
                      <a:pt x="2533" y="862"/>
                    </a:lnTo>
                    <a:lnTo>
                      <a:pt x="2490" y="806"/>
                    </a:lnTo>
                    <a:lnTo>
                      <a:pt x="2441" y="755"/>
                    </a:lnTo>
                    <a:lnTo>
                      <a:pt x="2387" y="710"/>
                    </a:lnTo>
                    <a:lnTo>
                      <a:pt x="2327" y="673"/>
                    </a:lnTo>
                    <a:lnTo>
                      <a:pt x="2261" y="641"/>
                    </a:lnTo>
                    <a:lnTo>
                      <a:pt x="2194" y="619"/>
                    </a:lnTo>
                    <a:lnTo>
                      <a:pt x="2121" y="605"/>
                    </a:lnTo>
                    <a:lnTo>
                      <a:pt x="2046" y="600"/>
                    </a:lnTo>
                    <a:lnTo>
                      <a:pt x="732" y="600"/>
                    </a:lnTo>
                    <a:lnTo>
                      <a:pt x="653" y="605"/>
                    </a:lnTo>
                    <a:lnTo>
                      <a:pt x="576" y="620"/>
                    </a:lnTo>
                    <a:lnTo>
                      <a:pt x="505" y="647"/>
                    </a:lnTo>
                    <a:lnTo>
                      <a:pt x="437" y="680"/>
                    </a:lnTo>
                    <a:lnTo>
                      <a:pt x="374" y="722"/>
                    </a:lnTo>
                    <a:lnTo>
                      <a:pt x="317" y="770"/>
                    </a:lnTo>
                    <a:lnTo>
                      <a:pt x="269" y="827"/>
                    </a:lnTo>
                    <a:lnTo>
                      <a:pt x="227" y="890"/>
                    </a:lnTo>
                    <a:lnTo>
                      <a:pt x="194" y="958"/>
                    </a:lnTo>
                    <a:lnTo>
                      <a:pt x="167" y="1029"/>
                    </a:lnTo>
                    <a:lnTo>
                      <a:pt x="152" y="1106"/>
                    </a:lnTo>
                    <a:lnTo>
                      <a:pt x="147" y="1185"/>
                    </a:lnTo>
                    <a:lnTo>
                      <a:pt x="147" y="1185"/>
                    </a:lnTo>
                    <a:lnTo>
                      <a:pt x="147" y="1211"/>
                    </a:lnTo>
                    <a:lnTo>
                      <a:pt x="0" y="1211"/>
                    </a:lnTo>
                    <a:lnTo>
                      <a:pt x="0" y="641"/>
                    </a:lnTo>
                    <a:lnTo>
                      <a:pt x="6" y="555"/>
                    </a:lnTo>
                    <a:lnTo>
                      <a:pt x="23" y="470"/>
                    </a:lnTo>
                    <a:lnTo>
                      <a:pt x="51" y="392"/>
                    </a:lnTo>
                    <a:lnTo>
                      <a:pt x="88" y="319"/>
                    </a:lnTo>
                    <a:lnTo>
                      <a:pt x="134" y="249"/>
                    </a:lnTo>
                    <a:lnTo>
                      <a:pt x="188" y="187"/>
                    </a:lnTo>
                    <a:lnTo>
                      <a:pt x="250" y="133"/>
                    </a:lnTo>
                    <a:lnTo>
                      <a:pt x="319" y="88"/>
                    </a:lnTo>
                    <a:lnTo>
                      <a:pt x="392" y="50"/>
                    </a:lnTo>
                    <a:lnTo>
                      <a:pt x="471" y="22"/>
                    </a:lnTo>
                    <a:lnTo>
                      <a:pt x="556" y="5"/>
                    </a:lnTo>
                    <a:lnTo>
                      <a:pt x="64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89" name="Freeform 69"/>
              <p:cNvSpPr/>
              <p:nvPr/>
            </p:nvSpPr>
            <p:spPr bwMode="auto">
              <a:xfrm>
                <a:off x="9190038" y="2163763"/>
                <a:ext cx="4905375" cy="1936750"/>
              </a:xfrm>
              <a:custGeom>
                <a:avLst/>
                <a:gdLst>
                  <a:gd name="T0" fmla="*/ 5935 w 6181"/>
                  <a:gd name="T1" fmla="*/ 0 h 2440"/>
                  <a:gd name="T2" fmla="*/ 6031 w 6181"/>
                  <a:gd name="T3" fmla="*/ 18 h 2440"/>
                  <a:gd name="T4" fmla="*/ 6109 w 6181"/>
                  <a:gd name="T5" fmla="*/ 71 h 2440"/>
                  <a:gd name="T6" fmla="*/ 6162 w 6181"/>
                  <a:gd name="T7" fmla="*/ 150 h 2440"/>
                  <a:gd name="T8" fmla="*/ 6181 w 6181"/>
                  <a:gd name="T9" fmla="*/ 245 h 2440"/>
                  <a:gd name="T10" fmla="*/ 6177 w 6181"/>
                  <a:gd name="T11" fmla="*/ 1721 h 2440"/>
                  <a:gd name="T12" fmla="*/ 6139 w 6181"/>
                  <a:gd name="T13" fmla="*/ 1809 h 2440"/>
                  <a:gd name="T14" fmla="*/ 6074 w 6181"/>
                  <a:gd name="T15" fmla="*/ 1874 h 2440"/>
                  <a:gd name="T16" fmla="*/ 5986 w 6181"/>
                  <a:gd name="T17" fmla="*/ 1912 h 2440"/>
                  <a:gd name="T18" fmla="*/ 5834 w 6181"/>
                  <a:gd name="T19" fmla="*/ 1917 h 2440"/>
                  <a:gd name="T20" fmla="*/ 5961 w 6181"/>
                  <a:gd name="T21" fmla="*/ 2294 h 2440"/>
                  <a:gd name="T22" fmla="*/ 5948 w 6181"/>
                  <a:gd name="T23" fmla="*/ 2362 h 2440"/>
                  <a:gd name="T24" fmla="*/ 5903 w 6181"/>
                  <a:gd name="T25" fmla="*/ 2416 h 2440"/>
                  <a:gd name="T26" fmla="*/ 5849 w 6181"/>
                  <a:gd name="T27" fmla="*/ 2439 h 2440"/>
                  <a:gd name="T28" fmla="*/ 5792 w 6181"/>
                  <a:gd name="T29" fmla="*/ 2437 h 2440"/>
                  <a:gd name="T30" fmla="*/ 5734 w 6181"/>
                  <a:gd name="T31" fmla="*/ 2405 h 2440"/>
                  <a:gd name="T32" fmla="*/ 5697 w 6181"/>
                  <a:gd name="T33" fmla="*/ 2349 h 2440"/>
                  <a:gd name="T34" fmla="*/ 638 w 6181"/>
                  <a:gd name="T35" fmla="*/ 1917 h 2440"/>
                  <a:gd name="T36" fmla="*/ 469 w 6181"/>
                  <a:gd name="T37" fmla="*/ 2380 h 2440"/>
                  <a:gd name="T38" fmla="*/ 420 w 6181"/>
                  <a:gd name="T39" fmla="*/ 2424 h 2440"/>
                  <a:gd name="T40" fmla="*/ 357 w 6181"/>
                  <a:gd name="T41" fmla="*/ 2440 h 2440"/>
                  <a:gd name="T42" fmla="*/ 310 w 6181"/>
                  <a:gd name="T43" fmla="*/ 2433 h 2440"/>
                  <a:gd name="T44" fmla="*/ 251 w 6181"/>
                  <a:gd name="T45" fmla="*/ 2392 h 2440"/>
                  <a:gd name="T46" fmla="*/ 221 w 6181"/>
                  <a:gd name="T47" fmla="*/ 2330 h 2440"/>
                  <a:gd name="T48" fmla="*/ 227 w 6181"/>
                  <a:gd name="T49" fmla="*/ 2259 h 2440"/>
                  <a:gd name="T50" fmla="*/ 246 w 6181"/>
                  <a:gd name="T51" fmla="*/ 1917 h 2440"/>
                  <a:gd name="T52" fmla="*/ 150 w 6181"/>
                  <a:gd name="T53" fmla="*/ 1897 h 2440"/>
                  <a:gd name="T54" fmla="*/ 71 w 6181"/>
                  <a:gd name="T55" fmla="*/ 1844 h 2440"/>
                  <a:gd name="T56" fmla="*/ 19 w 6181"/>
                  <a:gd name="T57" fmla="*/ 1767 h 2440"/>
                  <a:gd name="T58" fmla="*/ 0 w 6181"/>
                  <a:gd name="T59" fmla="*/ 1672 h 2440"/>
                  <a:gd name="T60" fmla="*/ 6 w 6181"/>
                  <a:gd name="T61" fmla="*/ 195 h 2440"/>
                  <a:gd name="T62" fmla="*/ 41 w 6181"/>
                  <a:gd name="T63" fmla="*/ 108 h 2440"/>
                  <a:gd name="T64" fmla="*/ 109 w 6181"/>
                  <a:gd name="T65" fmla="*/ 41 h 2440"/>
                  <a:gd name="T66" fmla="*/ 197 w 6181"/>
                  <a:gd name="T67" fmla="*/ 3 h 2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181" h="2440">
                    <a:moveTo>
                      <a:pt x="246" y="0"/>
                    </a:moveTo>
                    <a:lnTo>
                      <a:pt x="5935" y="0"/>
                    </a:lnTo>
                    <a:lnTo>
                      <a:pt x="5986" y="3"/>
                    </a:lnTo>
                    <a:lnTo>
                      <a:pt x="6031" y="18"/>
                    </a:lnTo>
                    <a:lnTo>
                      <a:pt x="6074" y="41"/>
                    </a:lnTo>
                    <a:lnTo>
                      <a:pt x="6109" y="71"/>
                    </a:lnTo>
                    <a:lnTo>
                      <a:pt x="6139" y="108"/>
                    </a:lnTo>
                    <a:lnTo>
                      <a:pt x="6162" y="150"/>
                    </a:lnTo>
                    <a:lnTo>
                      <a:pt x="6177" y="195"/>
                    </a:lnTo>
                    <a:lnTo>
                      <a:pt x="6181" y="245"/>
                    </a:lnTo>
                    <a:lnTo>
                      <a:pt x="6181" y="1672"/>
                    </a:lnTo>
                    <a:lnTo>
                      <a:pt x="6177" y="1721"/>
                    </a:lnTo>
                    <a:lnTo>
                      <a:pt x="6162" y="1767"/>
                    </a:lnTo>
                    <a:lnTo>
                      <a:pt x="6139" y="1809"/>
                    </a:lnTo>
                    <a:lnTo>
                      <a:pt x="6109" y="1844"/>
                    </a:lnTo>
                    <a:lnTo>
                      <a:pt x="6074" y="1874"/>
                    </a:lnTo>
                    <a:lnTo>
                      <a:pt x="6031" y="1897"/>
                    </a:lnTo>
                    <a:lnTo>
                      <a:pt x="5986" y="1912"/>
                    </a:lnTo>
                    <a:lnTo>
                      <a:pt x="5935" y="1917"/>
                    </a:lnTo>
                    <a:lnTo>
                      <a:pt x="5834" y="1917"/>
                    </a:lnTo>
                    <a:lnTo>
                      <a:pt x="5954" y="2259"/>
                    </a:lnTo>
                    <a:lnTo>
                      <a:pt x="5961" y="2294"/>
                    </a:lnTo>
                    <a:lnTo>
                      <a:pt x="5959" y="2330"/>
                    </a:lnTo>
                    <a:lnTo>
                      <a:pt x="5948" y="2362"/>
                    </a:lnTo>
                    <a:lnTo>
                      <a:pt x="5929" y="2392"/>
                    </a:lnTo>
                    <a:lnTo>
                      <a:pt x="5903" y="2416"/>
                    </a:lnTo>
                    <a:lnTo>
                      <a:pt x="5871" y="2433"/>
                    </a:lnTo>
                    <a:lnTo>
                      <a:pt x="5849" y="2439"/>
                    </a:lnTo>
                    <a:lnTo>
                      <a:pt x="5826" y="2440"/>
                    </a:lnTo>
                    <a:lnTo>
                      <a:pt x="5792" y="2437"/>
                    </a:lnTo>
                    <a:lnTo>
                      <a:pt x="5762" y="2424"/>
                    </a:lnTo>
                    <a:lnTo>
                      <a:pt x="5734" y="2405"/>
                    </a:lnTo>
                    <a:lnTo>
                      <a:pt x="5712" y="2380"/>
                    </a:lnTo>
                    <a:lnTo>
                      <a:pt x="5697" y="2349"/>
                    </a:lnTo>
                    <a:lnTo>
                      <a:pt x="5543" y="1917"/>
                    </a:lnTo>
                    <a:lnTo>
                      <a:pt x="638" y="1917"/>
                    </a:lnTo>
                    <a:lnTo>
                      <a:pt x="484" y="2349"/>
                    </a:lnTo>
                    <a:lnTo>
                      <a:pt x="469" y="2380"/>
                    </a:lnTo>
                    <a:lnTo>
                      <a:pt x="447" y="2405"/>
                    </a:lnTo>
                    <a:lnTo>
                      <a:pt x="420" y="2424"/>
                    </a:lnTo>
                    <a:lnTo>
                      <a:pt x="388" y="2437"/>
                    </a:lnTo>
                    <a:lnTo>
                      <a:pt x="357" y="2440"/>
                    </a:lnTo>
                    <a:lnTo>
                      <a:pt x="334" y="2439"/>
                    </a:lnTo>
                    <a:lnTo>
                      <a:pt x="310" y="2433"/>
                    </a:lnTo>
                    <a:lnTo>
                      <a:pt x="278" y="2416"/>
                    </a:lnTo>
                    <a:lnTo>
                      <a:pt x="251" y="2392"/>
                    </a:lnTo>
                    <a:lnTo>
                      <a:pt x="233" y="2362"/>
                    </a:lnTo>
                    <a:lnTo>
                      <a:pt x="221" y="2330"/>
                    </a:lnTo>
                    <a:lnTo>
                      <a:pt x="220" y="2294"/>
                    </a:lnTo>
                    <a:lnTo>
                      <a:pt x="227" y="2259"/>
                    </a:lnTo>
                    <a:lnTo>
                      <a:pt x="349" y="1917"/>
                    </a:lnTo>
                    <a:lnTo>
                      <a:pt x="246" y="1917"/>
                    </a:lnTo>
                    <a:lnTo>
                      <a:pt x="197" y="1912"/>
                    </a:lnTo>
                    <a:lnTo>
                      <a:pt x="150" y="1897"/>
                    </a:lnTo>
                    <a:lnTo>
                      <a:pt x="109" y="1874"/>
                    </a:lnTo>
                    <a:lnTo>
                      <a:pt x="71" y="1844"/>
                    </a:lnTo>
                    <a:lnTo>
                      <a:pt x="41" y="1809"/>
                    </a:lnTo>
                    <a:lnTo>
                      <a:pt x="19" y="1767"/>
                    </a:lnTo>
                    <a:lnTo>
                      <a:pt x="6" y="1721"/>
                    </a:lnTo>
                    <a:lnTo>
                      <a:pt x="0" y="1672"/>
                    </a:lnTo>
                    <a:lnTo>
                      <a:pt x="0" y="245"/>
                    </a:lnTo>
                    <a:lnTo>
                      <a:pt x="6" y="195"/>
                    </a:lnTo>
                    <a:lnTo>
                      <a:pt x="19" y="150"/>
                    </a:lnTo>
                    <a:lnTo>
                      <a:pt x="41" y="108"/>
                    </a:lnTo>
                    <a:lnTo>
                      <a:pt x="71" y="71"/>
                    </a:lnTo>
                    <a:lnTo>
                      <a:pt x="109" y="41"/>
                    </a:lnTo>
                    <a:lnTo>
                      <a:pt x="150" y="18"/>
                    </a:lnTo>
                    <a:lnTo>
                      <a:pt x="197" y="3"/>
                    </a:lnTo>
                    <a:lnTo>
                      <a:pt x="24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90" name="Freeform 70"/>
              <p:cNvSpPr/>
              <p:nvPr/>
            </p:nvSpPr>
            <p:spPr bwMode="auto">
              <a:xfrm>
                <a:off x="11782426" y="1677988"/>
                <a:ext cx="1539875" cy="268288"/>
              </a:xfrm>
              <a:custGeom>
                <a:avLst/>
                <a:gdLst>
                  <a:gd name="T0" fmla="*/ 313 w 1938"/>
                  <a:gd name="T1" fmla="*/ 0 h 338"/>
                  <a:gd name="T2" fmla="*/ 1627 w 1938"/>
                  <a:gd name="T3" fmla="*/ 0 h 338"/>
                  <a:gd name="T4" fmla="*/ 1681 w 1938"/>
                  <a:gd name="T5" fmla="*/ 4 h 338"/>
                  <a:gd name="T6" fmla="*/ 1734 w 1938"/>
                  <a:gd name="T7" fmla="*/ 19 h 338"/>
                  <a:gd name="T8" fmla="*/ 1782 w 1938"/>
                  <a:gd name="T9" fmla="*/ 42 h 338"/>
                  <a:gd name="T10" fmla="*/ 1827 w 1938"/>
                  <a:gd name="T11" fmla="*/ 74 h 338"/>
                  <a:gd name="T12" fmla="*/ 1865 w 1938"/>
                  <a:gd name="T13" fmla="*/ 111 h 338"/>
                  <a:gd name="T14" fmla="*/ 1895 w 1938"/>
                  <a:gd name="T15" fmla="*/ 154 h 338"/>
                  <a:gd name="T16" fmla="*/ 1917 w 1938"/>
                  <a:gd name="T17" fmla="*/ 203 h 338"/>
                  <a:gd name="T18" fmla="*/ 1932 w 1938"/>
                  <a:gd name="T19" fmla="*/ 255 h 338"/>
                  <a:gd name="T20" fmla="*/ 1938 w 1938"/>
                  <a:gd name="T21" fmla="*/ 312 h 338"/>
                  <a:gd name="T22" fmla="*/ 1938 w 1938"/>
                  <a:gd name="T23" fmla="*/ 338 h 338"/>
                  <a:gd name="T24" fmla="*/ 0 w 1938"/>
                  <a:gd name="T25" fmla="*/ 338 h 338"/>
                  <a:gd name="T26" fmla="*/ 0 w 1938"/>
                  <a:gd name="T27" fmla="*/ 312 h 338"/>
                  <a:gd name="T28" fmla="*/ 5 w 1938"/>
                  <a:gd name="T29" fmla="*/ 255 h 338"/>
                  <a:gd name="T30" fmla="*/ 20 w 1938"/>
                  <a:gd name="T31" fmla="*/ 203 h 338"/>
                  <a:gd name="T32" fmla="*/ 43 w 1938"/>
                  <a:gd name="T33" fmla="*/ 154 h 338"/>
                  <a:gd name="T34" fmla="*/ 73 w 1938"/>
                  <a:gd name="T35" fmla="*/ 111 h 338"/>
                  <a:gd name="T36" fmla="*/ 112 w 1938"/>
                  <a:gd name="T37" fmla="*/ 74 h 338"/>
                  <a:gd name="T38" fmla="*/ 155 w 1938"/>
                  <a:gd name="T39" fmla="*/ 42 h 338"/>
                  <a:gd name="T40" fmla="*/ 204 w 1938"/>
                  <a:gd name="T41" fmla="*/ 19 h 338"/>
                  <a:gd name="T42" fmla="*/ 257 w 1938"/>
                  <a:gd name="T43" fmla="*/ 4 h 338"/>
                  <a:gd name="T44" fmla="*/ 313 w 1938"/>
                  <a:gd name="T45" fmla="*/ 0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938" h="338">
                    <a:moveTo>
                      <a:pt x="313" y="0"/>
                    </a:moveTo>
                    <a:lnTo>
                      <a:pt x="1627" y="0"/>
                    </a:lnTo>
                    <a:lnTo>
                      <a:pt x="1681" y="4"/>
                    </a:lnTo>
                    <a:lnTo>
                      <a:pt x="1734" y="19"/>
                    </a:lnTo>
                    <a:lnTo>
                      <a:pt x="1782" y="42"/>
                    </a:lnTo>
                    <a:lnTo>
                      <a:pt x="1827" y="74"/>
                    </a:lnTo>
                    <a:lnTo>
                      <a:pt x="1865" y="111"/>
                    </a:lnTo>
                    <a:lnTo>
                      <a:pt x="1895" y="154"/>
                    </a:lnTo>
                    <a:lnTo>
                      <a:pt x="1917" y="203"/>
                    </a:lnTo>
                    <a:lnTo>
                      <a:pt x="1932" y="255"/>
                    </a:lnTo>
                    <a:lnTo>
                      <a:pt x="1938" y="312"/>
                    </a:lnTo>
                    <a:lnTo>
                      <a:pt x="1938" y="338"/>
                    </a:lnTo>
                    <a:lnTo>
                      <a:pt x="0" y="338"/>
                    </a:lnTo>
                    <a:lnTo>
                      <a:pt x="0" y="312"/>
                    </a:lnTo>
                    <a:lnTo>
                      <a:pt x="5" y="255"/>
                    </a:lnTo>
                    <a:lnTo>
                      <a:pt x="20" y="203"/>
                    </a:lnTo>
                    <a:lnTo>
                      <a:pt x="43" y="154"/>
                    </a:lnTo>
                    <a:lnTo>
                      <a:pt x="73" y="111"/>
                    </a:lnTo>
                    <a:lnTo>
                      <a:pt x="112" y="74"/>
                    </a:lnTo>
                    <a:lnTo>
                      <a:pt x="155" y="42"/>
                    </a:lnTo>
                    <a:lnTo>
                      <a:pt x="204" y="19"/>
                    </a:lnTo>
                    <a:lnTo>
                      <a:pt x="257" y="4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91" name="Freeform 71"/>
              <p:cNvSpPr/>
              <p:nvPr/>
            </p:nvSpPr>
            <p:spPr bwMode="auto">
              <a:xfrm>
                <a:off x="9966326" y="1677988"/>
                <a:ext cx="1536700" cy="268288"/>
              </a:xfrm>
              <a:custGeom>
                <a:avLst/>
                <a:gdLst>
                  <a:gd name="T0" fmla="*/ 311 w 1936"/>
                  <a:gd name="T1" fmla="*/ 0 h 338"/>
                  <a:gd name="T2" fmla="*/ 1625 w 1936"/>
                  <a:gd name="T3" fmla="*/ 0 h 338"/>
                  <a:gd name="T4" fmla="*/ 1681 w 1936"/>
                  <a:gd name="T5" fmla="*/ 4 h 338"/>
                  <a:gd name="T6" fmla="*/ 1733 w 1936"/>
                  <a:gd name="T7" fmla="*/ 19 h 338"/>
                  <a:gd name="T8" fmla="*/ 1782 w 1936"/>
                  <a:gd name="T9" fmla="*/ 42 h 338"/>
                  <a:gd name="T10" fmla="*/ 1825 w 1936"/>
                  <a:gd name="T11" fmla="*/ 74 h 338"/>
                  <a:gd name="T12" fmla="*/ 1863 w 1936"/>
                  <a:gd name="T13" fmla="*/ 111 h 338"/>
                  <a:gd name="T14" fmla="*/ 1893 w 1936"/>
                  <a:gd name="T15" fmla="*/ 154 h 338"/>
                  <a:gd name="T16" fmla="*/ 1917 w 1936"/>
                  <a:gd name="T17" fmla="*/ 203 h 338"/>
                  <a:gd name="T18" fmla="*/ 1930 w 1936"/>
                  <a:gd name="T19" fmla="*/ 255 h 338"/>
                  <a:gd name="T20" fmla="*/ 1936 w 1936"/>
                  <a:gd name="T21" fmla="*/ 312 h 338"/>
                  <a:gd name="T22" fmla="*/ 1936 w 1936"/>
                  <a:gd name="T23" fmla="*/ 338 h 338"/>
                  <a:gd name="T24" fmla="*/ 0 w 1936"/>
                  <a:gd name="T25" fmla="*/ 338 h 338"/>
                  <a:gd name="T26" fmla="*/ 0 w 1936"/>
                  <a:gd name="T27" fmla="*/ 312 h 338"/>
                  <a:gd name="T28" fmla="*/ 3 w 1936"/>
                  <a:gd name="T29" fmla="*/ 255 h 338"/>
                  <a:gd name="T30" fmla="*/ 18 w 1936"/>
                  <a:gd name="T31" fmla="*/ 203 h 338"/>
                  <a:gd name="T32" fmla="*/ 41 w 1936"/>
                  <a:gd name="T33" fmla="*/ 154 h 338"/>
                  <a:gd name="T34" fmla="*/ 73 w 1936"/>
                  <a:gd name="T35" fmla="*/ 111 h 338"/>
                  <a:gd name="T36" fmla="*/ 110 w 1936"/>
                  <a:gd name="T37" fmla="*/ 74 h 338"/>
                  <a:gd name="T38" fmla="*/ 153 w 1936"/>
                  <a:gd name="T39" fmla="*/ 42 h 338"/>
                  <a:gd name="T40" fmla="*/ 202 w 1936"/>
                  <a:gd name="T41" fmla="*/ 19 h 338"/>
                  <a:gd name="T42" fmla="*/ 255 w 1936"/>
                  <a:gd name="T43" fmla="*/ 4 h 338"/>
                  <a:gd name="T44" fmla="*/ 311 w 1936"/>
                  <a:gd name="T45" fmla="*/ 0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936" h="338">
                    <a:moveTo>
                      <a:pt x="311" y="0"/>
                    </a:moveTo>
                    <a:lnTo>
                      <a:pt x="1625" y="0"/>
                    </a:lnTo>
                    <a:lnTo>
                      <a:pt x="1681" y="4"/>
                    </a:lnTo>
                    <a:lnTo>
                      <a:pt x="1733" y="19"/>
                    </a:lnTo>
                    <a:lnTo>
                      <a:pt x="1782" y="42"/>
                    </a:lnTo>
                    <a:lnTo>
                      <a:pt x="1825" y="74"/>
                    </a:lnTo>
                    <a:lnTo>
                      <a:pt x="1863" y="111"/>
                    </a:lnTo>
                    <a:lnTo>
                      <a:pt x="1893" y="154"/>
                    </a:lnTo>
                    <a:lnTo>
                      <a:pt x="1917" y="203"/>
                    </a:lnTo>
                    <a:lnTo>
                      <a:pt x="1930" y="255"/>
                    </a:lnTo>
                    <a:lnTo>
                      <a:pt x="1936" y="312"/>
                    </a:lnTo>
                    <a:lnTo>
                      <a:pt x="1936" y="338"/>
                    </a:lnTo>
                    <a:lnTo>
                      <a:pt x="0" y="338"/>
                    </a:lnTo>
                    <a:lnTo>
                      <a:pt x="0" y="312"/>
                    </a:lnTo>
                    <a:lnTo>
                      <a:pt x="3" y="255"/>
                    </a:lnTo>
                    <a:lnTo>
                      <a:pt x="18" y="203"/>
                    </a:lnTo>
                    <a:lnTo>
                      <a:pt x="41" y="154"/>
                    </a:lnTo>
                    <a:lnTo>
                      <a:pt x="73" y="111"/>
                    </a:lnTo>
                    <a:lnTo>
                      <a:pt x="110" y="74"/>
                    </a:lnTo>
                    <a:lnTo>
                      <a:pt x="153" y="42"/>
                    </a:lnTo>
                    <a:lnTo>
                      <a:pt x="202" y="19"/>
                    </a:lnTo>
                    <a:lnTo>
                      <a:pt x="255" y="4"/>
                    </a:lnTo>
                    <a:lnTo>
                      <a:pt x="31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</p:grpSp>
        <p:grpSp>
          <p:nvGrpSpPr>
            <p:cNvPr id="41" name="Group 219"/>
            <p:cNvGrpSpPr/>
            <p:nvPr/>
          </p:nvGrpSpPr>
          <p:grpSpPr>
            <a:xfrm>
              <a:off x="7323320" y="4875164"/>
              <a:ext cx="376405" cy="362622"/>
              <a:chOff x="-2330450" y="2897188"/>
              <a:chExt cx="3381375" cy="3257550"/>
            </a:xfrm>
            <a:grpFill/>
          </p:grpSpPr>
          <p:sp>
            <p:nvSpPr>
              <p:cNvPr id="185" name="Rectangle 17"/>
              <p:cNvSpPr>
                <a:spLocks noChangeArrowheads="1"/>
              </p:cNvSpPr>
              <p:nvPr/>
            </p:nvSpPr>
            <p:spPr bwMode="auto">
              <a:xfrm>
                <a:off x="-1258888" y="3173413"/>
                <a:ext cx="935038" cy="103188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86" name="Rectangle 18"/>
              <p:cNvSpPr>
                <a:spLocks noChangeArrowheads="1"/>
              </p:cNvSpPr>
              <p:nvPr/>
            </p:nvSpPr>
            <p:spPr bwMode="auto">
              <a:xfrm>
                <a:off x="-1258888" y="3432176"/>
                <a:ext cx="935038" cy="103188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87" name="Freeform 19"/>
              <p:cNvSpPr>
                <a:spLocks noEditPoints="1"/>
              </p:cNvSpPr>
              <p:nvPr/>
            </p:nvSpPr>
            <p:spPr bwMode="auto">
              <a:xfrm>
                <a:off x="-2330450" y="2897188"/>
                <a:ext cx="3381375" cy="3257550"/>
              </a:xfrm>
              <a:custGeom>
                <a:avLst/>
                <a:gdLst>
                  <a:gd name="T0" fmla="*/ 1512 w 4260"/>
                  <a:gd name="T1" fmla="*/ 3196 h 4105"/>
                  <a:gd name="T2" fmla="*/ 2055 w 4260"/>
                  <a:gd name="T3" fmla="*/ 2890 h 4105"/>
                  <a:gd name="T4" fmla="*/ 489 w 4260"/>
                  <a:gd name="T5" fmla="*/ 2890 h 4105"/>
                  <a:gd name="T6" fmla="*/ 1032 w 4260"/>
                  <a:gd name="T7" fmla="*/ 3196 h 4105"/>
                  <a:gd name="T8" fmla="*/ 489 w 4260"/>
                  <a:gd name="T9" fmla="*/ 2890 h 4105"/>
                  <a:gd name="T10" fmla="*/ 3223 w 4260"/>
                  <a:gd name="T11" fmla="*/ 2903 h 4105"/>
                  <a:gd name="T12" fmla="*/ 3889 w 4260"/>
                  <a:gd name="T13" fmla="*/ 2634 h 4105"/>
                  <a:gd name="T14" fmla="*/ 1512 w 4260"/>
                  <a:gd name="T15" fmla="*/ 2377 h 4105"/>
                  <a:gd name="T16" fmla="*/ 2055 w 4260"/>
                  <a:gd name="T17" fmla="*/ 2684 h 4105"/>
                  <a:gd name="T18" fmla="*/ 1512 w 4260"/>
                  <a:gd name="T19" fmla="*/ 2377 h 4105"/>
                  <a:gd name="T20" fmla="*/ 489 w 4260"/>
                  <a:gd name="T21" fmla="*/ 2684 h 4105"/>
                  <a:gd name="T22" fmla="*/ 1032 w 4260"/>
                  <a:gd name="T23" fmla="*/ 2377 h 4105"/>
                  <a:gd name="T24" fmla="*/ 3223 w 4260"/>
                  <a:gd name="T25" fmla="*/ 2123 h 4105"/>
                  <a:gd name="T26" fmla="*/ 3889 w 4260"/>
                  <a:gd name="T27" fmla="*/ 2392 h 4105"/>
                  <a:gd name="T28" fmla="*/ 3223 w 4260"/>
                  <a:gd name="T29" fmla="*/ 2123 h 4105"/>
                  <a:gd name="T30" fmla="*/ 1512 w 4260"/>
                  <a:gd name="T31" fmla="*/ 2173 h 4105"/>
                  <a:gd name="T32" fmla="*/ 2055 w 4260"/>
                  <a:gd name="T33" fmla="*/ 1867 h 4105"/>
                  <a:gd name="T34" fmla="*/ 489 w 4260"/>
                  <a:gd name="T35" fmla="*/ 1867 h 4105"/>
                  <a:gd name="T36" fmla="*/ 1032 w 4260"/>
                  <a:gd name="T37" fmla="*/ 2173 h 4105"/>
                  <a:gd name="T38" fmla="*/ 489 w 4260"/>
                  <a:gd name="T39" fmla="*/ 1867 h 4105"/>
                  <a:gd name="T40" fmla="*/ 3223 w 4260"/>
                  <a:gd name="T41" fmla="*/ 1881 h 4105"/>
                  <a:gd name="T42" fmla="*/ 3889 w 4260"/>
                  <a:gd name="T43" fmla="*/ 1610 h 4105"/>
                  <a:gd name="T44" fmla="*/ 1512 w 4260"/>
                  <a:gd name="T45" fmla="*/ 1356 h 4105"/>
                  <a:gd name="T46" fmla="*/ 2055 w 4260"/>
                  <a:gd name="T47" fmla="*/ 1662 h 4105"/>
                  <a:gd name="T48" fmla="*/ 1512 w 4260"/>
                  <a:gd name="T49" fmla="*/ 1356 h 4105"/>
                  <a:gd name="T50" fmla="*/ 489 w 4260"/>
                  <a:gd name="T51" fmla="*/ 1662 h 4105"/>
                  <a:gd name="T52" fmla="*/ 1032 w 4260"/>
                  <a:gd name="T53" fmla="*/ 1356 h 4105"/>
                  <a:gd name="T54" fmla="*/ 3223 w 4260"/>
                  <a:gd name="T55" fmla="*/ 1100 h 4105"/>
                  <a:gd name="T56" fmla="*/ 3889 w 4260"/>
                  <a:gd name="T57" fmla="*/ 1369 h 4105"/>
                  <a:gd name="T58" fmla="*/ 3223 w 4260"/>
                  <a:gd name="T59" fmla="*/ 1100 h 4105"/>
                  <a:gd name="T60" fmla="*/ 1162 w 4260"/>
                  <a:gd name="T61" fmla="*/ 1091 h 4105"/>
                  <a:gd name="T62" fmla="*/ 2371 w 4260"/>
                  <a:gd name="T63" fmla="*/ 3721 h 4105"/>
                  <a:gd name="T64" fmla="*/ 2564 w 4260"/>
                  <a:gd name="T65" fmla="*/ 1088 h 4105"/>
                  <a:gd name="T66" fmla="*/ 2714 w 4260"/>
                  <a:gd name="T67" fmla="*/ 177 h 4105"/>
                  <a:gd name="T68" fmla="*/ 985 w 4260"/>
                  <a:gd name="T69" fmla="*/ 0 h 4105"/>
                  <a:gd name="T70" fmla="*/ 2892 w 4260"/>
                  <a:gd name="T71" fmla="*/ 907 h 4105"/>
                  <a:gd name="T72" fmla="*/ 4087 w 4260"/>
                  <a:gd name="T73" fmla="*/ 832 h 4105"/>
                  <a:gd name="T74" fmla="*/ 4260 w 4260"/>
                  <a:gd name="T75" fmla="*/ 3721 h 4105"/>
                  <a:gd name="T76" fmla="*/ 0 w 4260"/>
                  <a:gd name="T77" fmla="*/ 4105 h 4105"/>
                  <a:gd name="T78" fmla="*/ 174 w 4260"/>
                  <a:gd name="T79" fmla="*/ 3721 h 4105"/>
                  <a:gd name="T80" fmla="*/ 985 w 4260"/>
                  <a:gd name="T81" fmla="*/ 1091 h 4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60" h="4105">
                    <a:moveTo>
                      <a:pt x="1512" y="2890"/>
                    </a:moveTo>
                    <a:lnTo>
                      <a:pt x="1512" y="3196"/>
                    </a:lnTo>
                    <a:lnTo>
                      <a:pt x="2055" y="3196"/>
                    </a:lnTo>
                    <a:lnTo>
                      <a:pt x="2055" y="2890"/>
                    </a:lnTo>
                    <a:lnTo>
                      <a:pt x="1512" y="2890"/>
                    </a:lnTo>
                    <a:close/>
                    <a:moveTo>
                      <a:pt x="489" y="2890"/>
                    </a:moveTo>
                    <a:lnTo>
                      <a:pt x="489" y="3196"/>
                    </a:lnTo>
                    <a:lnTo>
                      <a:pt x="1032" y="3196"/>
                    </a:lnTo>
                    <a:lnTo>
                      <a:pt x="1032" y="2890"/>
                    </a:lnTo>
                    <a:lnTo>
                      <a:pt x="489" y="2890"/>
                    </a:lnTo>
                    <a:close/>
                    <a:moveTo>
                      <a:pt x="3223" y="2634"/>
                    </a:moveTo>
                    <a:lnTo>
                      <a:pt x="3223" y="2903"/>
                    </a:lnTo>
                    <a:lnTo>
                      <a:pt x="3889" y="2903"/>
                    </a:lnTo>
                    <a:lnTo>
                      <a:pt x="3889" y="2634"/>
                    </a:lnTo>
                    <a:lnTo>
                      <a:pt x="3223" y="2634"/>
                    </a:lnTo>
                    <a:close/>
                    <a:moveTo>
                      <a:pt x="1512" y="2377"/>
                    </a:moveTo>
                    <a:lnTo>
                      <a:pt x="1512" y="2684"/>
                    </a:lnTo>
                    <a:lnTo>
                      <a:pt x="2055" y="2684"/>
                    </a:lnTo>
                    <a:lnTo>
                      <a:pt x="2055" y="2377"/>
                    </a:lnTo>
                    <a:lnTo>
                      <a:pt x="1512" y="2377"/>
                    </a:lnTo>
                    <a:close/>
                    <a:moveTo>
                      <a:pt x="489" y="2377"/>
                    </a:moveTo>
                    <a:lnTo>
                      <a:pt x="489" y="2684"/>
                    </a:lnTo>
                    <a:lnTo>
                      <a:pt x="1032" y="2684"/>
                    </a:lnTo>
                    <a:lnTo>
                      <a:pt x="1032" y="2377"/>
                    </a:lnTo>
                    <a:lnTo>
                      <a:pt x="489" y="2377"/>
                    </a:lnTo>
                    <a:close/>
                    <a:moveTo>
                      <a:pt x="3223" y="2123"/>
                    </a:moveTo>
                    <a:lnTo>
                      <a:pt x="3223" y="2392"/>
                    </a:lnTo>
                    <a:lnTo>
                      <a:pt x="3889" y="2392"/>
                    </a:lnTo>
                    <a:lnTo>
                      <a:pt x="3889" y="2123"/>
                    </a:lnTo>
                    <a:lnTo>
                      <a:pt x="3223" y="2123"/>
                    </a:lnTo>
                    <a:close/>
                    <a:moveTo>
                      <a:pt x="1512" y="1867"/>
                    </a:moveTo>
                    <a:lnTo>
                      <a:pt x="1512" y="2173"/>
                    </a:lnTo>
                    <a:lnTo>
                      <a:pt x="2055" y="2173"/>
                    </a:lnTo>
                    <a:lnTo>
                      <a:pt x="2055" y="1867"/>
                    </a:lnTo>
                    <a:lnTo>
                      <a:pt x="1512" y="1867"/>
                    </a:lnTo>
                    <a:close/>
                    <a:moveTo>
                      <a:pt x="489" y="1867"/>
                    </a:moveTo>
                    <a:lnTo>
                      <a:pt x="489" y="2173"/>
                    </a:lnTo>
                    <a:lnTo>
                      <a:pt x="1032" y="2173"/>
                    </a:lnTo>
                    <a:lnTo>
                      <a:pt x="1032" y="1867"/>
                    </a:lnTo>
                    <a:lnTo>
                      <a:pt x="489" y="1867"/>
                    </a:lnTo>
                    <a:close/>
                    <a:moveTo>
                      <a:pt x="3223" y="1610"/>
                    </a:moveTo>
                    <a:lnTo>
                      <a:pt x="3223" y="1881"/>
                    </a:lnTo>
                    <a:lnTo>
                      <a:pt x="3889" y="1881"/>
                    </a:lnTo>
                    <a:lnTo>
                      <a:pt x="3889" y="1610"/>
                    </a:lnTo>
                    <a:lnTo>
                      <a:pt x="3223" y="1610"/>
                    </a:lnTo>
                    <a:close/>
                    <a:moveTo>
                      <a:pt x="1512" y="1356"/>
                    </a:moveTo>
                    <a:lnTo>
                      <a:pt x="1512" y="1662"/>
                    </a:lnTo>
                    <a:lnTo>
                      <a:pt x="2055" y="1662"/>
                    </a:lnTo>
                    <a:lnTo>
                      <a:pt x="2055" y="1356"/>
                    </a:lnTo>
                    <a:lnTo>
                      <a:pt x="1512" y="1356"/>
                    </a:lnTo>
                    <a:close/>
                    <a:moveTo>
                      <a:pt x="489" y="1356"/>
                    </a:moveTo>
                    <a:lnTo>
                      <a:pt x="489" y="1662"/>
                    </a:lnTo>
                    <a:lnTo>
                      <a:pt x="1032" y="1662"/>
                    </a:lnTo>
                    <a:lnTo>
                      <a:pt x="1032" y="1356"/>
                    </a:lnTo>
                    <a:lnTo>
                      <a:pt x="489" y="1356"/>
                    </a:lnTo>
                    <a:close/>
                    <a:moveTo>
                      <a:pt x="3223" y="1100"/>
                    </a:moveTo>
                    <a:lnTo>
                      <a:pt x="3223" y="1369"/>
                    </a:lnTo>
                    <a:lnTo>
                      <a:pt x="3889" y="1369"/>
                    </a:lnTo>
                    <a:lnTo>
                      <a:pt x="3889" y="1100"/>
                    </a:lnTo>
                    <a:lnTo>
                      <a:pt x="3223" y="1100"/>
                    </a:lnTo>
                    <a:close/>
                    <a:moveTo>
                      <a:pt x="1162" y="177"/>
                    </a:moveTo>
                    <a:lnTo>
                      <a:pt x="1162" y="1091"/>
                    </a:lnTo>
                    <a:lnTo>
                      <a:pt x="2371" y="1091"/>
                    </a:lnTo>
                    <a:lnTo>
                      <a:pt x="2371" y="3721"/>
                    </a:lnTo>
                    <a:lnTo>
                      <a:pt x="2564" y="3721"/>
                    </a:lnTo>
                    <a:lnTo>
                      <a:pt x="2564" y="1088"/>
                    </a:lnTo>
                    <a:lnTo>
                      <a:pt x="2714" y="1005"/>
                    </a:lnTo>
                    <a:lnTo>
                      <a:pt x="2714" y="177"/>
                    </a:lnTo>
                    <a:lnTo>
                      <a:pt x="1162" y="177"/>
                    </a:lnTo>
                    <a:close/>
                    <a:moveTo>
                      <a:pt x="985" y="0"/>
                    </a:moveTo>
                    <a:lnTo>
                      <a:pt x="2892" y="0"/>
                    </a:lnTo>
                    <a:lnTo>
                      <a:pt x="2892" y="907"/>
                    </a:lnTo>
                    <a:lnTo>
                      <a:pt x="3025" y="832"/>
                    </a:lnTo>
                    <a:lnTo>
                      <a:pt x="4087" y="832"/>
                    </a:lnTo>
                    <a:lnTo>
                      <a:pt x="4087" y="3721"/>
                    </a:lnTo>
                    <a:lnTo>
                      <a:pt x="4260" y="3721"/>
                    </a:lnTo>
                    <a:lnTo>
                      <a:pt x="4260" y="4105"/>
                    </a:lnTo>
                    <a:lnTo>
                      <a:pt x="0" y="4105"/>
                    </a:lnTo>
                    <a:lnTo>
                      <a:pt x="0" y="3721"/>
                    </a:lnTo>
                    <a:lnTo>
                      <a:pt x="174" y="3721"/>
                    </a:lnTo>
                    <a:lnTo>
                      <a:pt x="174" y="1091"/>
                    </a:lnTo>
                    <a:lnTo>
                      <a:pt x="985" y="1091"/>
                    </a:lnTo>
                    <a:lnTo>
                      <a:pt x="98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</p:grpSp>
        <p:grpSp>
          <p:nvGrpSpPr>
            <p:cNvPr id="42" name="Group 224"/>
            <p:cNvGrpSpPr/>
            <p:nvPr/>
          </p:nvGrpSpPr>
          <p:grpSpPr>
            <a:xfrm>
              <a:off x="4122370" y="4592335"/>
              <a:ext cx="425882" cy="475831"/>
              <a:chOff x="-1751013" y="4664075"/>
              <a:chExt cx="2057401" cy="2298700"/>
            </a:xfrm>
            <a:grpFill/>
          </p:grpSpPr>
          <p:sp>
            <p:nvSpPr>
              <p:cNvPr id="180" name="Freeform 24"/>
              <p:cNvSpPr>
                <a:spLocks noEditPoints="1"/>
              </p:cNvSpPr>
              <p:nvPr/>
            </p:nvSpPr>
            <p:spPr bwMode="auto">
              <a:xfrm>
                <a:off x="-1751013" y="4664075"/>
                <a:ext cx="2057401" cy="2298700"/>
              </a:xfrm>
              <a:custGeom>
                <a:avLst/>
                <a:gdLst>
                  <a:gd name="T0" fmla="*/ 1945 w 3890"/>
                  <a:gd name="T1" fmla="*/ 280 h 4345"/>
                  <a:gd name="T2" fmla="*/ 269 w 3890"/>
                  <a:gd name="T3" fmla="*/ 980 h 4345"/>
                  <a:gd name="T4" fmla="*/ 269 w 3890"/>
                  <a:gd name="T5" fmla="*/ 4076 h 4345"/>
                  <a:gd name="T6" fmla="*/ 3621 w 3890"/>
                  <a:gd name="T7" fmla="*/ 4076 h 4345"/>
                  <a:gd name="T8" fmla="*/ 3621 w 3890"/>
                  <a:gd name="T9" fmla="*/ 980 h 4345"/>
                  <a:gd name="T10" fmla="*/ 1945 w 3890"/>
                  <a:gd name="T11" fmla="*/ 280 h 4345"/>
                  <a:gd name="T12" fmla="*/ 1945 w 3890"/>
                  <a:gd name="T13" fmla="*/ 0 h 4345"/>
                  <a:gd name="T14" fmla="*/ 1971 w 3890"/>
                  <a:gd name="T15" fmla="*/ 3 h 4345"/>
                  <a:gd name="T16" fmla="*/ 1996 w 3890"/>
                  <a:gd name="T17" fmla="*/ 10 h 4345"/>
                  <a:gd name="T18" fmla="*/ 3807 w 3890"/>
                  <a:gd name="T19" fmla="*/ 765 h 4345"/>
                  <a:gd name="T20" fmla="*/ 3831 w 3890"/>
                  <a:gd name="T21" fmla="*/ 778 h 4345"/>
                  <a:gd name="T22" fmla="*/ 3851 w 3890"/>
                  <a:gd name="T23" fmla="*/ 794 h 4345"/>
                  <a:gd name="T24" fmla="*/ 3867 w 3890"/>
                  <a:gd name="T25" fmla="*/ 815 h 4345"/>
                  <a:gd name="T26" fmla="*/ 3880 w 3890"/>
                  <a:gd name="T27" fmla="*/ 838 h 4345"/>
                  <a:gd name="T28" fmla="*/ 3888 w 3890"/>
                  <a:gd name="T29" fmla="*/ 863 h 4345"/>
                  <a:gd name="T30" fmla="*/ 3890 w 3890"/>
                  <a:gd name="T31" fmla="*/ 890 h 4345"/>
                  <a:gd name="T32" fmla="*/ 3890 w 3890"/>
                  <a:gd name="T33" fmla="*/ 4210 h 4345"/>
                  <a:gd name="T34" fmla="*/ 3886 w 3890"/>
                  <a:gd name="T35" fmla="*/ 4242 h 4345"/>
                  <a:gd name="T36" fmla="*/ 3876 w 3890"/>
                  <a:gd name="T37" fmla="*/ 4270 h 4345"/>
                  <a:gd name="T38" fmla="*/ 3860 w 3890"/>
                  <a:gd name="T39" fmla="*/ 4295 h 4345"/>
                  <a:gd name="T40" fmla="*/ 3839 w 3890"/>
                  <a:gd name="T41" fmla="*/ 4316 h 4345"/>
                  <a:gd name="T42" fmla="*/ 3815 w 3890"/>
                  <a:gd name="T43" fmla="*/ 4332 h 4345"/>
                  <a:gd name="T44" fmla="*/ 3786 w 3890"/>
                  <a:gd name="T45" fmla="*/ 4341 h 4345"/>
                  <a:gd name="T46" fmla="*/ 3756 w 3890"/>
                  <a:gd name="T47" fmla="*/ 4345 h 4345"/>
                  <a:gd name="T48" fmla="*/ 134 w 3890"/>
                  <a:gd name="T49" fmla="*/ 4345 h 4345"/>
                  <a:gd name="T50" fmla="*/ 103 w 3890"/>
                  <a:gd name="T51" fmla="*/ 4341 h 4345"/>
                  <a:gd name="T52" fmla="*/ 76 w 3890"/>
                  <a:gd name="T53" fmla="*/ 4332 h 4345"/>
                  <a:gd name="T54" fmla="*/ 51 w 3890"/>
                  <a:gd name="T55" fmla="*/ 4316 h 4345"/>
                  <a:gd name="T56" fmla="*/ 29 w 3890"/>
                  <a:gd name="T57" fmla="*/ 4295 h 4345"/>
                  <a:gd name="T58" fmla="*/ 14 w 3890"/>
                  <a:gd name="T59" fmla="*/ 4270 h 4345"/>
                  <a:gd name="T60" fmla="*/ 4 w 3890"/>
                  <a:gd name="T61" fmla="*/ 4242 h 4345"/>
                  <a:gd name="T62" fmla="*/ 0 w 3890"/>
                  <a:gd name="T63" fmla="*/ 4210 h 4345"/>
                  <a:gd name="T64" fmla="*/ 0 w 3890"/>
                  <a:gd name="T65" fmla="*/ 890 h 4345"/>
                  <a:gd name="T66" fmla="*/ 3 w 3890"/>
                  <a:gd name="T67" fmla="*/ 863 h 4345"/>
                  <a:gd name="T68" fmla="*/ 11 w 3890"/>
                  <a:gd name="T69" fmla="*/ 838 h 4345"/>
                  <a:gd name="T70" fmla="*/ 23 w 3890"/>
                  <a:gd name="T71" fmla="*/ 815 h 4345"/>
                  <a:gd name="T72" fmla="*/ 39 w 3890"/>
                  <a:gd name="T73" fmla="*/ 794 h 4345"/>
                  <a:gd name="T74" fmla="*/ 60 w 3890"/>
                  <a:gd name="T75" fmla="*/ 778 h 4345"/>
                  <a:gd name="T76" fmla="*/ 82 w 3890"/>
                  <a:gd name="T77" fmla="*/ 765 h 4345"/>
                  <a:gd name="T78" fmla="*/ 1893 w 3890"/>
                  <a:gd name="T79" fmla="*/ 10 h 4345"/>
                  <a:gd name="T80" fmla="*/ 1918 w 3890"/>
                  <a:gd name="T81" fmla="*/ 3 h 4345"/>
                  <a:gd name="T82" fmla="*/ 1945 w 3890"/>
                  <a:gd name="T83" fmla="*/ 0 h 4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890" h="4345">
                    <a:moveTo>
                      <a:pt x="1945" y="280"/>
                    </a:moveTo>
                    <a:lnTo>
                      <a:pt x="269" y="980"/>
                    </a:lnTo>
                    <a:lnTo>
                      <a:pt x="269" y="4076"/>
                    </a:lnTo>
                    <a:lnTo>
                      <a:pt x="3621" y="4076"/>
                    </a:lnTo>
                    <a:lnTo>
                      <a:pt x="3621" y="980"/>
                    </a:lnTo>
                    <a:lnTo>
                      <a:pt x="1945" y="280"/>
                    </a:lnTo>
                    <a:close/>
                    <a:moveTo>
                      <a:pt x="1945" y="0"/>
                    </a:moveTo>
                    <a:lnTo>
                      <a:pt x="1971" y="3"/>
                    </a:lnTo>
                    <a:lnTo>
                      <a:pt x="1996" y="10"/>
                    </a:lnTo>
                    <a:lnTo>
                      <a:pt x="3807" y="765"/>
                    </a:lnTo>
                    <a:lnTo>
                      <a:pt x="3831" y="778"/>
                    </a:lnTo>
                    <a:lnTo>
                      <a:pt x="3851" y="794"/>
                    </a:lnTo>
                    <a:lnTo>
                      <a:pt x="3867" y="815"/>
                    </a:lnTo>
                    <a:lnTo>
                      <a:pt x="3880" y="838"/>
                    </a:lnTo>
                    <a:lnTo>
                      <a:pt x="3888" y="863"/>
                    </a:lnTo>
                    <a:lnTo>
                      <a:pt x="3890" y="890"/>
                    </a:lnTo>
                    <a:lnTo>
                      <a:pt x="3890" y="4210"/>
                    </a:lnTo>
                    <a:lnTo>
                      <a:pt x="3886" y="4242"/>
                    </a:lnTo>
                    <a:lnTo>
                      <a:pt x="3876" y="4270"/>
                    </a:lnTo>
                    <a:lnTo>
                      <a:pt x="3860" y="4295"/>
                    </a:lnTo>
                    <a:lnTo>
                      <a:pt x="3839" y="4316"/>
                    </a:lnTo>
                    <a:lnTo>
                      <a:pt x="3815" y="4332"/>
                    </a:lnTo>
                    <a:lnTo>
                      <a:pt x="3786" y="4341"/>
                    </a:lnTo>
                    <a:lnTo>
                      <a:pt x="3756" y="4345"/>
                    </a:lnTo>
                    <a:lnTo>
                      <a:pt x="134" y="4345"/>
                    </a:lnTo>
                    <a:lnTo>
                      <a:pt x="103" y="4341"/>
                    </a:lnTo>
                    <a:lnTo>
                      <a:pt x="76" y="4332"/>
                    </a:lnTo>
                    <a:lnTo>
                      <a:pt x="51" y="4316"/>
                    </a:lnTo>
                    <a:lnTo>
                      <a:pt x="29" y="4295"/>
                    </a:lnTo>
                    <a:lnTo>
                      <a:pt x="14" y="4270"/>
                    </a:lnTo>
                    <a:lnTo>
                      <a:pt x="4" y="4242"/>
                    </a:lnTo>
                    <a:lnTo>
                      <a:pt x="0" y="4210"/>
                    </a:lnTo>
                    <a:lnTo>
                      <a:pt x="0" y="890"/>
                    </a:lnTo>
                    <a:lnTo>
                      <a:pt x="3" y="863"/>
                    </a:lnTo>
                    <a:lnTo>
                      <a:pt x="11" y="838"/>
                    </a:lnTo>
                    <a:lnTo>
                      <a:pt x="23" y="815"/>
                    </a:lnTo>
                    <a:lnTo>
                      <a:pt x="39" y="794"/>
                    </a:lnTo>
                    <a:lnTo>
                      <a:pt x="60" y="778"/>
                    </a:lnTo>
                    <a:lnTo>
                      <a:pt x="82" y="765"/>
                    </a:lnTo>
                    <a:lnTo>
                      <a:pt x="1893" y="10"/>
                    </a:lnTo>
                    <a:lnTo>
                      <a:pt x="1918" y="3"/>
                    </a:lnTo>
                    <a:lnTo>
                      <a:pt x="194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81" name="Freeform 25"/>
              <p:cNvSpPr/>
              <p:nvPr/>
            </p:nvSpPr>
            <p:spPr bwMode="auto">
              <a:xfrm>
                <a:off x="-1409700" y="5218113"/>
                <a:ext cx="1374776" cy="841375"/>
              </a:xfrm>
              <a:custGeom>
                <a:avLst/>
                <a:gdLst>
                  <a:gd name="T0" fmla="*/ 2464 w 2597"/>
                  <a:gd name="T1" fmla="*/ 0 h 1588"/>
                  <a:gd name="T2" fmla="*/ 2522 w 2597"/>
                  <a:gd name="T3" fmla="*/ 13 h 1588"/>
                  <a:gd name="T4" fmla="*/ 2568 w 2597"/>
                  <a:gd name="T5" fmla="*/ 50 h 1588"/>
                  <a:gd name="T6" fmla="*/ 2594 w 2597"/>
                  <a:gd name="T7" fmla="*/ 103 h 1588"/>
                  <a:gd name="T8" fmla="*/ 2597 w 2597"/>
                  <a:gd name="T9" fmla="*/ 608 h 1588"/>
                  <a:gd name="T10" fmla="*/ 2584 w 2597"/>
                  <a:gd name="T11" fmla="*/ 668 h 1588"/>
                  <a:gd name="T12" fmla="*/ 2547 w 2597"/>
                  <a:gd name="T13" fmla="*/ 714 h 1588"/>
                  <a:gd name="T14" fmla="*/ 2494 w 2597"/>
                  <a:gd name="T15" fmla="*/ 739 h 1588"/>
                  <a:gd name="T16" fmla="*/ 2433 w 2597"/>
                  <a:gd name="T17" fmla="*/ 739 h 1588"/>
                  <a:gd name="T18" fmla="*/ 2379 w 2597"/>
                  <a:gd name="T19" fmla="*/ 714 h 1588"/>
                  <a:gd name="T20" fmla="*/ 2343 w 2597"/>
                  <a:gd name="T21" fmla="*/ 668 h 1588"/>
                  <a:gd name="T22" fmla="*/ 2329 w 2597"/>
                  <a:gd name="T23" fmla="*/ 608 h 1588"/>
                  <a:gd name="T24" fmla="*/ 1863 w 2597"/>
                  <a:gd name="T25" fmla="*/ 924 h 1588"/>
                  <a:gd name="T26" fmla="*/ 1767 w 2597"/>
                  <a:gd name="T27" fmla="*/ 1000 h 1588"/>
                  <a:gd name="T28" fmla="*/ 1659 w 2597"/>
                  <a:gd name="T29" fmla="*/ 1052 h 1588"/>
                  <a:gd name="T30" fmla="*/ 1544 w 2597"/>
                  <a:gd name="T31" fmla="*/ 1077 h 1588"/>
                  <a:gd name="T32" fmla="*/ 1426 w 2597"/>
                  <a:gd name="T33" fmla="*/ 1077 h 1588"/>
                  <a:gd name="T34" fmla="*/ 1310 w 2597"/>
                  <a:gd name="T35" fmla="*/ 1049 h 1588"/>
                  <a:gd name="T36" fmla="*/ 1201 w 2597"/>
                  <a:gd name="T37" fmla="*/ 996 h 1588"/>
                  <a:gd name="T38" fmla="*/ 1117 w 2597"/>
                  <a:gd name="T39" fmla="*/ 937 h 1588"/>
                  <a:gd name="T40" fmla="*/ 1045 w 2597"/>
                  <a:gd name="T41" fmla="*/ 908 h 1588"/>
                  <a:gd name="T42" fmla="*/ 970 w 2597"/>
                  <a:gd name="T43" fmla="*/ 900 h 1588"/>
                  <a:gd name="T44" fmla="*/ 896 w 2597"/>
                  <a:gd name="T45" fmla="*/ 916 h 1588"/>
                  <a:gd name="T46" fmla="*/ 827 w 2597"/>
                  <a:gd name="T47" fmla="*/ 951 h 1588"/>
                  <a:gd name="T48" fmla="*/ 227 w 2597"/>
                  <a:gd name="T49" fmla="*/ 1548 h 1588"/>
                  <a:gd name="T50" fmla="*/ 183 w 2597"/>
                  <a:gd name="T51" fmla="*/ 1578 h 1588"/>
                  <a:gd name="T52" fmla="*/ 133 w 2597"/>
                  <a:gd name="T53" fmla="*/ 1588 h 1588"/>
                  <a:gd name="T54" fmla="*/ 82 w 2597"/>
                  <a:gd name="T55" fmla="*/ 1578 h 1588"/>
                  <a:gd name="T56" fmla="*/ 38 w 2597"/>
                  <a:gd name="T57" fmla="*/ 1548 h 1588"/>
                  <a:gd name="T58" fmla="*/ 6 w 2597"/>
                  <a:gd name="T59" fmla="*/ 1496 h 1588"/>
                  <a:gd name="T60" fmla="*/ 0 w 2597"/>
                  <a:gd name="T61" fmla="*/ 1438 h 1588"/>
                  <a:gd name="T62" fmla="*/ 18 w 2597"/>
                  <a:gd name="T63" fmla="*/ 1382 h 1588"/>
                  <a:gd name="T64" fmla="*/ 606 w 2597"/>
                  <a:gd name="T65" fmla="*/ 787 h 1588"/>
                  <a:gd name="T66" fmla="*/ 703 w 2597"/>
                  <a:gd name="T67" fmla="*/ 710 h 1588"/>
                  <a:gd name="T68" fmla="*/ 811 w 2597"/>
                  <a:gd name="T69" fmla="*/ 658 h 1588"/>
                  <a:gd name="T70" fmla="*/ 926 w 2597"/>
                  <a:gd name="T71" fmla="*/ 633 h 1588"/>
                  <a:gd name="T72" fmla="*/ 1044 w 2597"/>
                  <a:gd name="T73" fmla="*/ 635 h 1588"/>
                  <a:gd name="T74" fmla="*/ 1160 w 2597"/>
                  <a:gd name="T75" fmla="*/ 661 h 1588"/>
                  <a:gd name="T76" fmla="*/ 1269 w 2597"/>
                  <a:gd name="T77" fmla="*/ 714 h 1588"/>
                  <a:gd name="T78" fmla="*/ 1353 w 2597"/>
                  <a:gd name="T79" fmla="*/ 774 h 1588"/>
                  <a:gd name="T80" fmla="*/ 1425 w 2597"/>
                  <a:gd name="T81" fmla="*/ 803 h 1588"/>
                  <a:gd name="T82" fmla="*/ 1500 w 2597"/>
                  <a:gd name="T83" fmla="*/ 811 h 1588"/>
                  <a:gd name="T84" fmla="*/ 1575 w 2597"/>
                  <a:gd name="T85" fmla="*/ 796 h 1588"/>
                  <a:gd name="T86" fmla="*/ 1643 w 2597"/>
                  <a:gd name="T87" fmla="*/ 759 h 1588"/>
                  <a:gd name="T88" fmla="*/ 2137 w 2597"/>
                  <a:gd name="T89" fmla="*/ 269 h 1588"/>
                  <a:gd name="T90" fmla="*/ 1959 w 2597"/>
                  <a:gd name="T91" fmla="*/ 265 h 1588"/>
                  <a:gd name="T92" fmla="*/ 1906 w 2597"/>
                  <a:gd name="T93" fmla="*/ 238 h 1588"/>
                  <a:gd name="T94" fmla="*/ 1869 w 2597"/>
                  <a:gd name="T95" fmla="*/ 193 h 1588"/>
                  <a:gd name="T96" fmla="*/ 1856 w 2597"/>
                  <a:gd name="T97" fmla="*/ 134 h 1588"/>
                  <a:gd name="T98" fmla="*/ 1869 w 2597"/>
                  <a:gd name="T99" fmla="*/ 74 h 1588"/>
                  <a:gd name="T100" fmla="*/ 1906 w 2597"/>
                  <a:gd name="T101" fmla="*/ 29 h 1588"/>
                  <a:gd name="T102" fmla="*/ 1959 w 2597"/>
                  <a:gd name="T103" fmla="*/ 2 h 1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597" h="1588">
                    <a:moveTo>
                      <a:pt x="1990" y="0"/>
                    </a:moveTo>
                    <a:lnTo>
                      <a:pt x="2464" y="0"/>
                    </a:lnTo>
                    <a:lnTo>
                      <a:pt x="2494" y="2"/>
                    </a:lnTo>
                    <a:lnTo>
                      <a:pt x="2522" y="13"/>
                    </a:lnTo>
                    <a:lnTo>
                      <a:pt x="2547" y="29"/>
                    </a:lnTo>
                    <a:lnTo>
                      <a:pt x="2568" y="50"/>
                    </a:lnTo>
                    <a:lnTo>
                      <a:pt x="2584" y="74"/>
                    </a:lnTo>
                    <a:lnTo>
                      <a:pt x="2594" y="103"/>
                    </a:lnTo>
                    <a:lnTo>
                      <a:pt x="2597" y="134"/>
                    </a:lnTo>
                    <a:lnTo>
                      <a:pt x="2597" y="608"/>
                    </a:lnTo>
                    <a:lnTo>
                      <a:pt x="2594" y="640"/>
                    </a:lnTo>
                    <a:lnTo>
                      <a:pt x="2584" y="668"/>
                    </a:lnTo>
                    <a:lnTo>
                      <a:pt x="2568" y="693"/>
                    </a:lnTo>
                    <a:lnTo>
                      <a:pt x="2547" y="714"/>
                    </a:lnTo>
                    <a:lnTo>
                      <a:pt x="2522" y="730"/>
                    </a:lnTo>
                    <a:lnTo>
                      <a:pt x="2494" y="739"/>
                    </a:lnTo>
                    <a:lnTo>
                      <a:pt x="2464" y="743"/>
                    </a:lnTo>
                    <a:lnTo>
                      <a:pt x="2433" y="739"/>
                    </a:lnTo>
                    <a:lnTo>
                      <a:pt x="2404" y="730"/>
                    </a:lnTo>
                    <a:lnTo>
                      <a:pt x="2379" y="714"/>
                    </a:lnTo>
                    <a:lnTo>
                      <a:pt x="2359" y="693"/>
                    </a:lnTo>
                    <a:lnTo>
                      <a:pt x="2343" y="668"/>
                    </a:lnTo>
                    <a:lnTo>
                      <a:pt x="2333" y="640"/>
                    </a:lnTo>
                    <a:lnTo>
                      <a:pt x="2329" y="608"/>
                    </a:lnTo>
                    <a:lnTo>
                      <a:pt x="2329" y="457"/>
                    </a:lnTo>
                    <a:lnTo>
                      <a:pt x="1863" y="924"/>
                    </a:lnTo>
                    <a:lnTo>
                      <a:pt x="1817" y="965"/>
                    </a:lnTo>
                    <a:lnTo>
                      <a:pt x="1767" y="1000"/>
                    </a:lnTo>
                    <a:lnTo>
                      <a:pt x="1714" y="1030"/>
                    </a:lnTo>
                    <a:lnTo>
                      <a:pt x="1659" y="1052"/>
                    </a:lnTo>
                    <a:lnTo>
                      <a:pt x="1602" y="1068"/>
                    </a:lnTo>
                    <a:lnTo>
                      <a:pt x="1544" y="1077"/>
                    </a:lnTo>
                    <a:lnTo>
                      <a:pt x="1484" y="1080"/>
                    </a:lnTo>
                    <a:lnTo>
                      <a:pt x="1426" y="1077"/>
                    </a:lnTo>
                    <a:lnTo>
                      <a:pt x="1368" y="1067"/>
                    </a:lnTo>
                    <a:lnTo>
                      <a:pt x="1310" y="1049"/>
                    </a:lnTo>
                    <a:lnTo>
                      <a:pt x="1254" y="1027"/>
                    </a:lnTo>
                    <a:lnTo>
                      <a:pt x="1201" y="996"/>
                    </a:lnTo>
                    <a:lnTo>
                      <a:pt x="1150" y="959"/>
                    </a:lnTo>
                    <a:lnTo>
                      <a:pt x="1117" y="937"/>
                    </a:lnTo>
                    <a:lnTo>
                      <a:pt x="1082" y="920"/>
                    </a:lnTo>
                    <a:lnTo>
                      <a:pt x="1045" y="908"/>
                    </a:lnTo>
                    <a:lnTo>
                      <a:pt x="1008" y="901"/>
                    </a:lnTo>
                    <a:lnTo>
                      <a:pt x="970" y="900"/>
                    </a:lnTo>
                    <a:lnTo>
                      <a:pt x="932" y="905"/>
                    </a:lnTo>
                    <a:lnTo>
                      <a:pt x="896" y="916"/>
                    </a:lnTo>
                    <a:lnTo>
                      <a:pt x="860" y="930"/>
                    </a:lnTo>
                    <a:lnTo>
                      <a:pt x="827" y="951"/>
                    </a:lnTo>
                    <a:lnTo>
                      <a:pt x="797" y="978"/>
                    </a:lnTo>
                    <a:lnTo>
                      <a:pt x="227" y="1548"/>
                    </a:lnTo>
                    <a:lnTo>
                      <a:pt x="206" y="1565"/>
                    </a:lnTo>
                    <a:lnTo>
                      <a:pt x="183" y="1578"/>
                    </a:lnTo>
                    <a:lnTo>
                      <a:pt x="158" y="1585"/>
                    </a:lnTo>
                    <a:lnTo>
                      <a:pt x="133" y="1588"/>
                    </a:lnTo>
                    <a:lnTo>
                      <a:pt x="107" y="1585"/>
                    </a:lnTo>
                    <a:lnTo>
                      <a:pt x="82" y="1578"/>
                    </a:lnTo>
                    <a:lnTo>
                      <a:pt x="59" y="1565"/>
                    </a:lnTo>
                    <a:lnTo>
                      <a:pt x="38" y="1548"/>
                    </a:lnTo>
                    <a:lnTo>
                      <a:pt x="18" y="1524"/>
                    </a:lnTo>
                    <a:lnTo>
                      <a:pt x="6" y="1496"/>
                    </a:lnTo>
                    <a:lnTo>
                      <a:pt x="0" y="1468"/>
                    </a:lnTo>
                    <a:lnTo>
                      <a:pt x="0" y="1438"/>
                    </a:lnTo>
                    <a:lnTo>
                      <a:pt x="6" y="1410"/>
                    </a:lnTo>
                    <a:lnTo>
                      <a:pt x="18" y="1382"/>
                    </a:lnTo>
                    <a:lnTo>
                      <a:pt x="38" y="1358"/>
                    </a:lnTo>
                    <a:lnTo>
                      <a:pt x="606" y="787"/>
                    </a:lnTo>
                    <a:lnTo>
                      <a:pt x="653" y="746"/>
                    </a:lnTo>
                    <a:lnTo>
                      <a:pt x="703" y="710"/>
                    </a:lnTo>
                    <a:lnTo>
                      <a:pt x="756" y="681"/>
                    </a:lnTo>
                    <a:lnTo>
                      <a:pt x="811" y="658"/>
                    </a:lnTo>
                    <a:lnTo>
                      <a:pt x="868" y="643"/>
                    </a:lnTo>
                    <a:lnTo>
                      <a:pt x="926" y="633"/>
                    </a:lnTo>
                    <a:lnTo>
                      <a:pt x="986" y="631"/>
                    </a:lnTo>
                    <a:lnTo>
                      <a:pt x="1044" y="635"/>
                    </a:lnTo>
                    <a:lnTo>
                      <a:pt x="1103" y="644"/>
                    </a:lnTo>
                    <a:lnTo>
                      <a:pt x="1160" y="661"/>
                    </a:lnTo>
                    <a:lnTo>
                      <a:pt x="1216" y="685"/>
                    </a:lnTo>
                    <a:lnTo>
                      <a:pt x="1269" y="714"/>
                    </a:lnTo>
                    <a:lnTo>
                      <a:pt x="1320" y="751"/>
                    </a:lnTo>
                    <a:lnTo>
                      <a:pt x="1353" y="774"/>
                    </a:lnTo>
                    <a:lnTo>
                      <a:pt x="1388" y="792"/>
                    </a:lnTo>
                    <a:lnTo>
                      <a:pt x="1425" y="803"/>
                    </a:lnTo>
                    <a:lnTo>
                      <a:pt x="1462" y="810"/>
                    </a:lnTo>
                    <a:lnTo>
                      <a:pt x="1500" y="811"/>
                    </a:lnTo>
                    <a:lnTo>
                      <a:pt x="1538" y="806"/>
                    </a:lnTo>
                    <a:lnTo>
                      <a:pt x="1575" y="796"/>
                    </a:lnTo>
                    <a:lnTo>
                      <a:pt x="1610" y="780"/>
                    </a:lnTo>
                    <a:lnTo>
                      <a:pt x="1643" y="759"/>
                    </a:lnTo>
                    <a:lnTo>
                      <a:pt x="1673" y="733"/>
                    </a:lnTo>
                    <a:lnTo>
                      <a:pt x="2137" y="269"/>
                    </a:lnTo>
                    <a:lnTo>
                      <a:pt x="1990" y="269"/>
                    </a:lnTo>
                    <a:lnTo>
                      <a:pt x="1959" y="265"/>
                    </a:lnTo>
                    <a:lnTo>
                      <a:pt x="1931" y="254"/>
                    </a:lnTo>
                    <a:lnTo>
                      <a:pt x="1906" y="238"/>
                    </a:lnTo>
                    <a:lnTo>
                      <a:pt x="1885" y="218"/>
                    </a:lnTo>
                    <a:lnTo>
                      <a:pt x="1869" y="193"/>
                    </a:lnTo>
                    <a:lnTo>
                      <a:pt x="1859" y="164"/>
                    </a:lnTo>
                    <a:lnTo>
                      <a:pt x="1856" y="134"/>
                    </a:lnTo>
                    <a:lnTo>
                      <a:pt x="1859" y="103"/>
                    </a:lnTo>
                    <a:lnTo>
                      <a:pt x="1869" y="74"/>
                    </a:lnTo>
                    <a:lnTo>
                      <a:pt x="1885" y="50"/>
                    </a:lnTo>
                    <a:lnTo>
                      <a:pt x="1906" y="29"/>
                    </a:lnTo>
                    <a:lnTo>
                      <a:pt x="1931" y="13"/>
                    </a:lnTo>
                    <a:lnTo>
                      <a:pt x="1959" y="2"/>
                    </a:lnTo>
                    <a:lnTo>
                      <a:pt x="199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82" name="Freeform 26"/>
              <p:cNvSpPr/>
              <p:nvPr/>
            </p:nvSpPr>
            <p:spPr bwMode="auto">
              <a:xfrm>
                <a:off x="-1511300" y="6126163"/>
                <a:ext cx="1577976" cy="141288"/>
              </a:xfrm>
              <a:custGeom>
                <a:avLst/>
                <a:gdLst>
                  <a:gd name="T0" fmla="*/ 135 w 2982"/>
                  <a:gd name="T1" fmla="*/ 0 h 269"/>
                  <a:gd name="T2" fmla="*/ 2847 w 2982"/>
                  <a:gd name="T3" fmla="*/ 0 h 269"/>
                  <a:gd name="T4" fmla="*/ 2879 w 2982"/>
                  <a:gd name="T5" fmla="*/ 4 h 269"/>
                  <a:gd name="T6" fmla="*/ 2906 w 2982"/>
                  <a:gd name="T7" fmla="*/ 14 h 269"/>
                  <a:gd name="T8" fmla="*/ 2931 w 2982"/>
                  <a:gd name="T9" fmla="*/ 30 h 269"/>
                  <a:gd name="T10" fmla="*/ 2953 w 2982"/>
                  <a:gd name="T11" fmla="*/ 50 h 269"/>
                  <a:gd name="T12" fmla="*/ 2968 w 2982"/>
                  <a:gd name="T13" fmla="*/ 75 h 269"/>
                  <a:gd name="T14" fmla="*/ 2978 w 2982"/>
                  <a:gd name="T15" fmla="*/ 104 h 269"/>
                  <a:gd name="T16" fmla="*/ 2982 w 2982"/>
                  <a:gd name="T17" fmla="*/ 135 h 269"/>
                  <a:gd name="T18" fmla="*/ 2978 w 2982"/>
                  <a:gd name="T19" fmla="*/ 165 h 269"/>
                  <a:gd name="T20" fmla="*/ 2968 w 2982"/>
                  <a:gd name="T21" fmla="*/ 193 h 269"/>
                  <a:gd name="T22" fmla="*/ 2953 w 2982"/>
                  <a:gd name="T23" fmla="*/ 218 h 269"/>
                  <a:gd name="T24" fmla="*/ 2931 w 2982"/>
                  <a:gd name="T25" fmla="*/ 239 h 269"/>
                  <a:gd name="T26" fmla="*/ 2906 w 2982"/>
                  <a:gd name="T27" fmla="*/ 255 h 269"/>
                  <a:gd name="T28" fmla="*/ 2879 w 2982"/>
                  <a:gd name="T29" fmla="*/ 266 h 269"/>
                  <a:gd name="T30" fmla="*/ 2847 w 2982"/>
                  <a:gd name="T31" fmla="*/ 269 h 269"/>
                  <a:gd name="T32" fmla="*/ 135 w 2982"/>
                  <a:gd name="T33" fmla="*/ 269 h 269"/>
                  <a:gd name="T34" fmla="*/ 104 w 2982"/>
                  <a:gd name="T35" fmla="*/ 266 h 269"/>
                  <a:gd name="T36" fmla="*/ 75 w 2982"/>
                  <a:gd name="T37" fmla="*/ 255 h 269"/>
                  <a:gd name="T38" fmla="*/ 50 w 2982"/>
                  <a:gd name="T39" fmla="*/ 239 h 269"/>
                  <a:gd name="T40" fmla="*/ 30 w 2982"/>
                  <a:gd name="T41" fmla="*/ 218 h 269"/>
                  <a:gd name="T42" fmla="*/ 14 w 2982"/>
                  <a:gd name="T43" fmla="*/ 193 h 269"/>
                  <a:gd name="T44" fmla="*/ 4 w 2982"/>
                  <a:gd name="T45" fmla="*/ 165 h 269"/>
                  <a:gd name="T46" fmla="*/ 0 w 2982"/>
                  <a:gd name="T47" fmla="*/ 135 h 269"/>
                  <a:gd name="T48" fmla="*/ 4 w 2982"/>
                  <a:gd name="T49" fmla="*/ 104 h 269"/>
                  <a:gd name="T50" fmla="*/ 14 w 2982"/>
                  <a:gd name="T51" fmla="*/ 75 h 269"/>
                  <a:gd name="T52" fmla="*/ 30 w 2982"/>
                  <a:gd name="T53" fmla="*/ 50 h 269"/>
                  <a:gd name="T54" fmla="*/ 50 w 2982"/>
                  <a:gd name="T55" fmla="*/ 30 h 269"/>
                  <a:gd name="T56" fmla="*/ 75 w 2982"/>
                  <a:gd name="T57" fmla="*/ 14 h 269"/>
                  <a:gd name="T58" fmla="*/ 104 w 2982"/>
                  <a:gd name="T59" fmla="*/ 4 h 269"/>
                  <a:gd name="T60" fmla="*/ 135 w 2982"/>
                  <a:gd name="T61" fmla="*/ 0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982" h="269">
                    <a:moveTo>
                      <a:pt x="135" y="0"/>
                    </a:moveTo>
                    <a:lnTo>
                      <a:pt x="2847" y="0"/>
                    </a:lnTo>
                    <a:lnTo>
                      <a:pt x="2879" y="4"/>
                    </a:lnTo>
                    <a:lnTo>
                      <a:pt x="2906" y="14"/>
                    </a:lnTo>
                    <a:lnTo>
                      <a:pt x="2931" y="30"/>
                    </a:lnTo>
                    <a:lnTo>
                      <a:pt x="2953" y="50"/>
                    </a:lnTo>
                    <a:lnTo>
                      <a:pt x="2968" y="75"/>
                    </a:lnTo>
                    <a:lnTo>
                      <a:pt x="2978" y="104"/>
                    </a:lnTo>
                    <a:lnTo>
                      <a:pt x="2982" y="135"/>
                    </a:lnTo>
                    <a:lnTo>
                      <a:pt x="2978" y="165"/>
                    </a:lnTo>
                    <a:lnTo>
                      <a:pt x="2968" y="193"/>
                    </a:lnTo>
                    <a:lnTo>
                      <a:pt x="2953" y="218"/>
                    </a:lnTo>
                    <a:lnTo>
                      <a:pt x="2931" y="239"/>
                    </a:lnTo>
                    <a:lnTo>
                      <a:pt x="2906" y="255"/>
                    </a:lnTo>
                    <a:lnTo>
                      <a:pt x="2879" y="266"/>
                    </a:lnTo>
                    <a:lnTo>
                      <a:pt x="2847" y="269"/>
                    </a:lnTo>
                    <a:lnTo>
                      <a:pt x="135" y="269"/>
                    </a:lnTo>
                    <a:lnTo>
                      <a:pt x="104" y="266"/>
                    </a:lnTo>
                    <a:lnTo>
                      <a:pt x="75" y="255"/>
                    </a:lnTo>
                    <a:lnTo>
                      <a:pt x="50" y="239"/>
                    </a:lnTo>
                    <a:lnTo>
                      <a:pt x="30" y="218"/>
                    </a:lnTo>
                    <a:lnTo>
                      <a:pt x="14" y="193"/>
                    </a:lnTo>
                    <a:lnTo>
                      <a:pt x="4" y="165"/>
                    </a:lnTo>
                    <a:lnTo>
                      <a:pt x="0" y="135"/>
                    </a:lnTo>
                    <a:lnTo>
                      <a:pt x="4" y="104"/>
                    </a:lnTo>
                    <a:lnTo>
                      <a:pt x="14" y="75"/>
                    </a:lnTo>
                    <a:lnTo>
                      <a:pt x="30" y="50"/>
                    </a:lnTo>
                    <a:lnTo>
                      <a:pt x="50" y="30"/>
                    </a:lnTo>
                    <a:lnTo>
                      <a:pt x="75" y="14"/>
                    </a:lnTo>
                    <a:lnTo>
                      <a:pt x="104" y="4"/>
                    </a:lnTo>
                    <a:lnTo>
                      <a:pt x="13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83" name="Freeform 27"/>
              <p:cNvSpPr/>
              <p:nvPr/>
            </p:nvSpPr>
            <p:spPr bwMode="auto">
              <a:xfrm>
                <a:off x="-1511300" y="6334125"/>
                <a:ext cx="1577976" cy="141288"/>
              </a:xfrm>
              <a:custGeom>
                <a:avLst/>
                <a:gdLst>
                  <a:gd name="T0" fmla="*/ 135 w 2982"/>
                  <a:gd name="T1" fmla="*/ 0 h 269"/>
                  <a:gd name="T2" fmla="*/ 2847 w 2982"/>
                  <a:gd name="T3" fmla="*/ 0 h 269"/>
                  <a:gd name="T4" fmla="*/ 2879 w 2982"/>
                  <a:gd name="T5" fmla="*/ 3 h 269"/>
                  <a:gd name="T6" fmla="*/ 2906 w 2982"/>
                  <a:gd name="T7" fmla="*/ 13 h 269"/>
                  <a:gd name="T8" fmla="*/ 2931 w 2982"/>
                  <a:gd name="T9" fmla="*/ 29 h 269"/>
                  <a:gd name="T10" fmla="*/ 2953 w 2982"/>
                  <a:gd name="T11" fmla="*/ 51 h 269"/>
                  <a:gd name="T12" fmla="*/ 2968 w 2982"/>
                  <a:gd name="T13" fmla="*/ 74 h 269"/>
                  <a:gd name="T14" fmla="*/ 2978 w 2982"/>
                  <a:gd name="T15" fmla="*/ 104 h 269"/>
                  <a:gd name="T16" fmla="*/ 2982 w 2982"/>
                  <a:gd name="T17" fmla="*/ 134 h 269"/>
                  <a:gd name="T18" fmla="*/ 2978 w 2982"/>
                  <a:gd name="T19" fmla="*/ 165 h 269"/>
                  <a:gd name="T20" fmla="*/ 2968 w 2982"/>
                  <a:gd name="T21" fmla="*/ 194 h 269"/>
                  <a:gd name="T22" fmla="*/ 2953 w 2982"/>
                  <a:gd name="T23" fmla="*/ 219 h 269"/>
                  <a:gd name="T24" fmla="*/ 2931 w 2982"/>
                  <a:gd name="T25" fmla="*/ 239 h 269"/>
                  <a:gd name="T26" fmla="*/ 2906 w 2982"/>
                  <a:gd name="T27" fmla="*/ 255 h 269"/>
                  <a:gd name="T28" fmla="*/ 2879 w 2982"/>
                  <a:gd name="T29" fmla="*/ 265 h 269"/>
                  <a:gd name="T30" fmla="*/ 2847 w 2982"/>
                  <a:gd name="T31" fmla="*/ 269 h 269"/>
                  <a:gd name="T32" fmla="*/ 135 w 2982"/>
                  <a:gd name="T33" fmla="*/ 269 h 269"/>
                  <a:gd name="T34" fmla="*/ 104 w 2982"/>
                  <a:gd name="T35" fmla="*/ 265 h 269"/>
                  <a:gd name="T36" fmla="*/ 75 w 2982"/>
                  <a:gd name="T37" fmla="*/ 255 h 269"/>
                  <a:gd name="T38" fmla="*/ 50 w 2982"/>
                  <a:gd name="T39" fmla="*/ 239 h 269"/>
                  <a:gd name="T40" fmla="*/ 30 w 2982"/>
                  <a:gd name="T41" fmla="*/ 219 h 269"/>
                  <a:gd name="T42" fmla="*/ 14 w 2982"/>
                  <a:gd name="T43" fmla="*/ 194 h 269"/>
                  <a:gd name="T44" fmla="*/ 4 w 2982"/>
                  <a:gd name="T45" fmla="*/ 165 h 269"/>
                  <a:gd name="T46" fmla="*/ 0 w 2982"/>
                  <a:gd name="T47" fmla="*/ 134 h 269"/>
                  <a:gd name="T48" fmla="*/ 4 w 2982"/>
                  <a:gd name="T49" fmla="*/ 104 h 269"/>
                  <a:gd name="T50" fmla="*/ 14 w 2982"/>
                  <a:gd name="T51" fmla="*/ 74 h 269"/>
                  <a:gd name="T52" fmla="*/ 30 w 2982"/>
                  <a:gd name="T53" fmla="*/ 51 h 269"/>
                  <a:gd name="T54" fmla="*/ 50 w 2982"/>
                  <a:gd name="T55" fmla="*/ 29 h 269"/>
                  <a:gd name="T56" fmla="*/ 75 w 2982"/>
                  <a:gd name="T57" fmla="*/ 13 h 269"/>
                  <a:gd name="T58" fmla="*/ 104 w 2982"/>
                  <a:gd name="T59" fmla="*/ 3 h 269"/>
                  <a:gd name="T60" fmla="*/ 135 w 2982"/>
                  <a:gd name="T61" fmla="*/ 0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982" h="269">
                    <a:moveTo>
                      <a:pt x="135" y="0"/>
                    </a:moveTo>
                    <a:lnTo>
                      <a:pt x="2847" y="0"/>
                    </a:lnTo>
                    <a:lnTo>
                      <a:pt x="2879" y="3"/>
                    </a:lnTo>
                    <a:lnTo>
                      <a:pt x="2906" y="13"/>
                    </a:lnTo>
                    <a:lnTo>
                      <a:pt x="2931" y="29"/>
                    </a:lnTo>
                    <a:lnTo>
                      <a:pt x="2953" y="51"/>
                    </a:lnTo>
                    <a:lnTo>
                      <a:pt x="2968" y="74"/>
                    </a:lnTo>
                    <a:lnTo>
                      <a:pt x="2978" y="104"/>
                    </a:lnTo>
                    <a:lnTo>
                      <a:pt x="2982" y="134"/>
                    </a:lnTo>
                    <a:lnTo>
                      <a:pt x="2978" y="165"/>
                    </a:lnTo>
                    <a:lnTo>
                      <a:pt x="2968" y="194"/>
                    </a:lnTo>
                    <a:lnTo>
                      <a:pt x="2953" y="219"/>
                    </a:lnTo>
                    <a:lnTo>
                      <a:pt x="2931" y="239"/>
                    </a:lnTo>
                    <a:lnTo>
                      <a:pt x="2906" y="255"/>
                    </a:lnTo>
                    <a:lnTo>
                      <a:pt x="2879" y="265"/>
                    </a:lnTo>
                    <a:lnTo>
                      <a:pt x="2847" y="269"/>
                    </a:lnTo>
                    <a:lnTo>
                      <a:pt x="135" y="269"/>
                    </a:lnTo>
                    <a:lnTo>
                      <a:pt x="104" y="265"/>
                    </a:lnTo>
                    <a:lnTo>
                      <a:pt x="75" y="255"/>
                    </a:lnTo>
                    <a:lnTo>
                      <a:pt x="50" y="239"/>
                    </a:lnTo>
                    <a:lnTo>
                      <a:pt x="30" y="219"/>
                    </a:lnTo>
                    <a:lnTo>
                      <a:pt x="14" y="194"/>
                    </a:lnTo>
                    <a:lnTo>
                      <a:pt x="4" y="165"/>
                    </a:lnTo>
                    <a:lnTo>
                      <a:pt x="0" y="134"/>
                    </a:lnTo>
                    <a:lnTo>
                      <a:pt x="4" y="104"/>
                    </a:lnTo>
                    <a:lnTo>
                      <a:pt x="14" y="74"/>
                    </a:lnTo>
                    <a:lnTo>
                      <a:pt x="30" y="51"/>
                    </a:lnTo>
                    <a:lnTo>
                      <a:pt x="50" y="29"/>
                    </a:lnTo>
                    <a:lnTo>
                      <a:pt x="75" y="13"/>
                    </a:lnTo>
                    <a:lnTo>
                      <a:pt x="104" y="3"/>
                    </a:lnTo>
                    <a:lnTo>
                      <a:pt x="13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84" name="Freeform 28"/>
              <p:cNvSpPr/>
              <p:nvPr/>
            </p:nvSpPr>
            <p:spPr bwMode="auto">
              <a:xfrm>
                <a:off x="-1511300" y="6542088"/>
                <a:ext cx="1577976" cy="141288"/>
              </a:xfrm>
              <a:custGeom>
                <a:avLst/>
                <a:gdLst>
                  <a:gd name="T0" fmla="*/ 135 w 2982"/>
                  <a:gd name="T1" fmla="*/ 0 h 269"/>
                  <a:gd name="T2" fmla="*/ 2847 w 2982"/>
                  <a:gd name="T3" fmla="*/ 0 h 269"/>
                  <a:gd name="T4" fmla="*/ 2879 w 2982"/>
                  <a:gd name="T5" fmla="*/ 4 h 269"/>
                  <a:gd name="T6" fmla="*/ 2906 w 2982"/>
                  <a:gd name="T7" fmla="*/ 13 h 269"/>
                  <a:gd name="T8" fmla="*/ 2931 w 2982"/>
                  <a:gd name="T9" fmla="*/ 29 h 269"/>
                  <a:gd name="T10" fmla="*/ 2953 w 2982"/>
                  <a:gd name="T11" fmla="*/ 50 h 269"/>
                  <a:gd name="T12" fmla="*/ 2968 w 2982"/>
                  <a:gd name="T13" fmla="*/ 75 h 269"/>
                  <a:gd name="T14" fmla="*/ 2978 w 2982"/>
                  <a:gd name="T15" fmla="*/ 103 h 269"/>
                  <a:gd name="T16" fmla="*/ 2982 w 2982"/>
                  <a:gd name="T17" fmla="*/ 133 h 269"/>
                  <a:gd name="T18" fmla="*/ 2978 w 2982"/>
                  <a:gd name="T19" fmla="*/ 165 h 269"/>
                  <a:gd name="T20" fmla="*/ 2968 w 2982"/>
                  <a:gd name="T21" fmla="*/ 193 h 269"/>
                  <a:gd name="T22" fmla="*/ 2953 w 2982"/>
                  <a:gd name="T23" fmla="*/ 218 h 269"/>
                  <a:gd name="T24" fmla="*/ 2931 w 2982"/>
                  <a:gd name="T25" fmla="*/ 239 h 269"/>
                  <a:gd name="T26" fmla="*/ 2906 w 2982"/>
                  <a:gd name="T27" fmla="*/ 255 h 269"/>
                  <a:gd name="T28" fmla="*/ 2879 w 2982"/>
                  <a:gd name="T29" fmla="*/ 265 h 269"/>
                  <a:gd name="T30" fmla="*/ 2847 w 2982"/>
                  <a:gd name="T31" fmla="*/ 269 h 269"/>
                  <a:gd name="T32" fmla="*/ 135 w 2982"/>
                  <a:gd name="T33" fmla="*/ 269 h 269"/>
                  <a:gd name="T34" fmla="*/ 104 w 2982"/>
                  <a:gd name="T35" fmla="*/ 265 h 269"/>
                  <a:gd name="T36" fmla="*/ 75 w 2982"/>
                  <a:gd name="T37" fmla="*/ 255 h 269"/>
                  <a:gd name="T38" fmla="*/ 50 w 2982"/>
                  <a:gd name="T39" fmla="*/ 239 h 269"/>
                  <a:gd name="T40" fmla="*/ 30 w 2982"/>
                  <a:gd name="T41" fmla="*/ 218 h 269"/>
                  <a:gd name="T42" fmla="*/ 14 w 2982"/>
                  <a:gd name="T43" fmla="*/ 193 h 269"/>
                  <a:gd name="T44" fmla="*/ 4 w 2982"/>
                  <a:gd name="T45" fmla="*/ 165 h 269"/>
                  <a:gd name="T46" fmla="*/ 0 w 2982"/>
                  <a:gd name="T47" fmla="*/ 133 h 269"/>
                  <a:gd name="T48" fmla="*/ 4 w 2982"/>
                  <a:gd name="T49" fmla="*/ 103 h 269"/>
                  <a:gd name="T50" fmla="*/ 14 w 2982"/>
                  <a:gd name="T51" fmla="*/ 75 h 269"/>
                  <a:gd name="T52" fmla="*/ 30 w 2982"/>
                  <a:gd name="T53" fmla="*/ 50 h 269"/>
                  <a:gd name="T54" fmla="*/ 50 w 2982"/>
                  <a:gd name="T55" fmla="*/ 29 h 269"/>
                  <a:gd name="T56" fmla="*/ 75 w 2982"/>
                  <a:gd name="T57" fmla="*/ 13 h 269"/>
                  <a:gd name="T58" fmla="*/ 104 w 2982"/>
                  <a:gd name="T59" fmla="*/ 4 h 269"/>
                  <a:gd name="T60" fmla="*/ 135 w 2982"/>
                  <a:gd name="T61" fmla="*/ 0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982" h="269">
                    <a:moveTo>
                      <a:pt x="135" y="0"/>
                    </a:moveTo>
                    <a:lnTo>
                      <a:pt x="2847" y="0"/>
                    </a:lnTo>
                    <a:lnTo>
                      <a:pt x="2879" y="4"/>
                    </a:lnTo>
                    <a:lnTo>
                      <a:pt x="2906" y="13"/>
                    </a:lnTo>
                    <a:lnTo>
                      <a:pt x="2931" y="29"/>
                    </a:lnTo>
                    <a:lnTo>
                      <a:pt x="2953" y="50"/>
                    </a:lnTo>
                    <a:lnTo>
                      <a:pt x="2968" y="75"/>
                    </a:lnTo>
                    <a:lnTo>
                      <a:pt x="2978" y="103"/>
                    </a:lnTo>
                    <a:lnTo>
                      <a:pt x="2982" y="133"/>
                    </a:lnTo>
                    <a:lnTo>
                      <a:pt x="2978" y="165"/>
                    </a:lnTo>
                    <a:lnTo>
                      <a:pt x="2968" y="193"/>
                    </a:lnTo>
                    <a:lnTo>
                      <a:pt x="2953" y="218"/>
                    </a:lnTo>
                    <a:lnTo>
                      <a:pt x="2931" y="239"/>
                    </a:lnTo>
                    <a:lnTo>
                      <a:pt x="2906" y="255"/>
                    </a:lnTo>
                    <a:lnTo>
                      <a:pt x="2879" y="265"/>
                    </a:lnTo>
                    <a:lnTo>
                      <a:pt x="2847" y="269"/>
                    </a:lnTo>
                    <a:lnTo>
                      <a:pt x="135" y="269"/>
                    </a:lnTo>
                    <a:lnTo>
                      <a:pt x="104" y="265"/>
                    </a:lnTo>
                    <a:lnTo>
                      <a:pt x="75" y="255"/>
                    </a:lnTo>
                    <a:lnTo>
                      <a:pt x="50" y="239"/>
                    </a:lnTo>
                    <a:lnTo>
                      <a:pt x="30" y="218"/>
                    </a:lnTo>
                    <a:lnTo>
                      <a:pt x="14" y="193"/>
                    </a:lnTo>
                    <a:lnTo>
                      <a:pt x="4" y="165"/>
                    </a:lnTo>
                    <a:lnTo>
                      <a:pt x="0" y="133"/>
                    </a:lnTo>
                    <a:lnTo>
                      <a:pt x="4" y="103"/>
                    </a:lnTo>
                    <a:lnTo>
                      <a:pt x="14" y="75"/>
                    </a:lnTo>
                    <a:lnTo>
                      <a:pt x="30" y="50"/>
                    </a:lnTo>
                    <a:lnTo>
                      <a:pt x="50" y="29"/>
                    </a:lnTo>
                    <a:lnTo>
                      <a:pt x="75" y="13"/>
                    </a:lnTo>
                    <a:lnTo>
                      <a:pt x="104" y="4"/>
                    </a:lnTo>
                    <a:lnTo>
                      <a:pt x="13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</p:grpSp>
        <p:grpSp>
          <p:nvGrpSpPr>
            <p:cNvPr id="43" name="Group 238"/>
            <p:cNvGrpSpPr/>
            <p:nvPr/>
          </p:nvGrpSpPr>
          <p:grpSpPr>
            <a:xfrm>
              <a:off x="7156376" y="4152219"/>
              <a:ext cx="413657" cy="410755"/>
              <a:chOff x="11641138" y="-1143000"/>
              <a:chExt cx="5205413" cy="5168900"/>
            </a:xfrm>
            <a:grpFill/>
          </p:grpSpPr>
          <p:sp>
            <p:nvSpPr>
              <p:cNvPr id="176" name="Freeform 131"/>
              <p:cNvSpPr>
                <a:spLocks noEditPoints="1"/>
              </p:cNvSpPr>
              <p:nvPr/>
            </p:nvSpPr>
            <p:spPr bwMode="auto">
              <a:xfrm>
                <a:off x="11641138" y="-1143000"/>
                <a:ext cx="5205413" cy="5168900"/>
              </a:xfrm>
              <a:custGeom>
                <a:avLst/>
                <a:gdLst>
                  <a:gd name="T0" fmla="*/ 271 w 6558"/>
                  <a:gd name="T1" fmla="*/ 5902 h 6512"/>
                  <a:gd name="T2" fmla="*/ 271 w 6558"/>
                  <a:gd name="T3" fmla="*/ 5928 h 6512"/>
                  <a:gd name="T4" fmla="*/ 575 w 6558"/>
                  <a:gd name="T5" fmla="*/ 6236 h 6512"/>
                  <a:gd name="T6" fmla="*/ 603 w 6558"/>
                  <a:gd name="T7" fmla="*/ 6242 h 6512"/>
                  <a:gd name="T8" fmla="*/ 2849 w 6558"/>
                  <a:gd name="T9" fmla="*/ 4010 h 6512"/>
                  <a:gd name="T10" fmla="*/ 2511 w 6558"/>
                  <a:gd name="T11" fmla="*/ 3664 h 6512"/>
                  <a:gd name="T12" fmla="*/ 3983 w 6558"/>
                  <a:gd name="T13" fmla="*/ 294 h 6512"/>
                  <a:gd name="T14" fmla="*/ 3414 w 6558"/>
                  <a:gd name="T15" fmla="*/ 473 h 6512"/>
                  <a:gd name="T16" fmla="*/ 2933 w 6558"/>
                  <a:gd name="T17" fmla="*/ 805 h 6512"/>
                  <a:gd name="T18" fmla="*/ 2569 w 6558"/>
                  <a:gd name="T19" fmla="*/ 1258 h 6512"/>
                  <a:gd name="T20" fmla="*/ 2348 w 6558"/>
                  <a:gd name="T21" fmla="*/ 1808 h 6512"/>
                  <a:gd name="T22" fmla="*/ 2300 w 6558"/>
                  <a:gd name="T23" fmla="*/ 2420 h 6512"/>
                  <a:gd name="T24" fmla="*/ 2437 w 6558"/>
                  <a:gd name="T25" fmla="*/ 3005 h 6512"/>
                  <a:gd name="T26" fmla="*/ 2734 w 6558"/>
                  <a:gd name="T27" fmla="*/ 3509 h 6512"/>
                  <a:gd name="T28" fmla="*/ 3160 w 6558"/>
                  <a:gd name="T29" fmla="*/ 3907 h 6512"/>
                  <a:gd name="T30" fmla="*/ 3689 w 6558"/>
                  <a:gd name="T31" fmla="*/ 4165 h 6512"/>
                  <a:gd name="T32" fmla="*/ 4292 w 6558"/>
                  <a:gd name="T33" fmla="*/ 4259 h 6512"/>
                  <a:gd name="T34" fmla="*/ 4893 w 6558"/>
                  <a:gd name="T35" fmla="*/ 4165 h 6512"/>
                  <a:gd name="T36" fmla="*/ 5422 w 6558"/>
                  <a:gd name="T37" fmla="*/ 3907 h 6512"/>
                  <a:gd name="T38" fmla="*/ 5848 w 6558"/>
                  <a:gd name="T39" fmla="*/ 3509 h 6512"/>
                  <a:gd name="T40" fmla="*/ 6144 w 6558"/>
                  <a:gd name="T41" fmla="*/ 3005 h 6512"/>
                  <a:gd name="T42" fmla="*/ 6281 w 6558"/>
                  <a:gd name="T43" fmla="*/ 2420 h 6512"/>
                  <a:gd name="T44" fmla="*/ 6234 w 6558"/>
                  <a:gd name="T45" fmla="*/ 1808 h 6512"/>
                  <a:gd name="T46" fmla="*/ 6015 w 6558"/>
                  <a:gd name="T47" fmla="*/ 1258 h 6512"/>
                  <a:gd name="T48" fmla="*/ 5649 w 6558"/>
                  <a:gd name="T49" fmla="*/ 805 h 6512"/>
                  <a:gd name="T50" fmla="*/ 5167 w 6558"/>
                  <a:gd name="T51" fmla="*/ 473 h 6512"/>
                  <a:gd name="T52" fmla="*/ 4598 w 6558"/>
                  <a:gd name="T53" fmla="*/ 294 h 6512"/>
                  <a:gd name="T54" fmla="*/ 4459 w 6558"/>
                  <a:gd name="T55" fmla="*/ 6 h 6512"/>
                  <a:gd name="T56" fmla="*/ 5098 w 6558"/>
                  <a:gd name="T57" fmla="*/ 149 h 6512"/>
                  <a:gd name="T58" fmla="*/ 5655 w 6558"/>
                  <a:gd name="T59" fmla="*/ 457 h 6512"/>
                  <a:gd name="T60" fmla="*/ 6100 w 6558"/>
                  <a:gd name="T61" fmla="*/ 902 h 6512"/>
                  <a:gd name="T62" fmla="*/ 6409 w 6558"/>
                  <a:gd name="T63" fmla="*/ 1459 h 6512"/>
                  <a:gd name="T64" fmla="*/ 6552 w 6558"/>
                  <a:gd name="T65" fmla="*/ 2094 h 6512"/>
                  <a:gd name="T66" fmla="*/ 6502 w 6558"/>
                  <a:gd name="T67" fmla="*/ 2760 h 6512"/>
                  <a:gd name="T68" fmla="*/ 6273 w 6558"/>
                  <a:gd name="T69" fmla="*/ 3360 h 6512"/>
                  <a:gd name="T70" fmla="*/ 5893 w 6558"/>
                  <a:gd name="T71" fmla="*/ 3865 h 6512"/>
                  <a:gd name="T72" fmla="*/ 5388 w 6558"/>
                  <a:gd name="T73" fmla="*/ 4245 h 6512"/>
                  <a:gd name="T74" fmla="*/ 4787 w 6558"/>
                  <a:gd name="T75" fmla="*/ 4473 h 6512"/>
                  <a:gd name="T76" fmla="*/ 4125 w 6558"/>
                  <a:gd name="T77" fmla="*/ 4521 h 6512"/>
                  <a:gd name="T78" fmla="*/ 3492 w 6558"/>
                  <a:gd name="T79" fmla="*/ 4384 h 6512"/>
                  <a:gd name="T80" fmla="*/ 816 w 6558"/>
                  <a:gd name="T81" fmla="*/ 6421 h 6512"/>
                  <a:gd name="T82" fmla="*/ 645 w 6558"/>
                  <a:gd name="T83" fmla="*/ 6508 h 6512"/>
                  <a:gd name="T84" fmla="*/ 456 w 6558"/>
                  <a:gd name="T85" fmla="*/ 6480 h 6512"/>
                  <a:gd name="T86" fmla="*/ 54 w 6558"/>
                  <a:gd name="T87" fmla="*/ 6093 h 6512"/>
                  <a:gd name="T88" fmla="*/ 0 w 6558"/>
                  <a:gd name="T89" fmla="*/ 5888 h 6512"/>
                  <a:gd name="T90" fmla="*/ 90 w 6558"/>
                  <a:gd name="T91" fmla="*/ 5695 h 6512"/>
                  <a:gd name="T92" fmla="*/ 2157 w 6558"/>
                  <a:gd name="T93" fmla="*/ 3027 h 6512"/>
                  <a:gd name="T94" fmla="*/ 2029 w 6558"/>
                  <a:gd name="T95" fmla="*/ 2422 h 6512"/>
                  <a:gd name="T96" fmla="*/ 2079 w 6558"/>
                  <a:gd name="T97" fmla="*/ 1769 h 6512"/>
                  <a:gd name="T98" fmla="*/ 2308 w 6558"/>
                  <a:gd name="T99" fmla="*/ 1168 h 6512"/>
                  <a:gd name="T100" fmla="*/ 2688 w 6558"/>
                  <a:gd name="T101" fmla="*/ 664 h 6512"/>
                  <a:gd name="T102" fmla="*/ 3193 w 6558"/>
                  <a:gd name="T103" fmla="*/ 284 h 6512"/>
                  <a:gd name="T104" fmla="*/ 3794 w 6558"/>
                  <a:gd name="T105" fmla="*/ 56 h 6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558" h="6512">
                    <a:moveTo>
                      <a:pt x="2507" y="3662"/>
                    </a:moveTo>
                    <a:lnTo>
                      <a:pt x="281" y="5886"/>
                    </a:lnTo>
                    <a:lnTo>
                      <a:pt x="275" y="5894"/>
                    </a:lnTo>
                    <a:lnTo>
                      <a:pt x="271" y="5902"/>
                    </a:lnTo>
                    <a:lnTo>
                      <a:pt x="269" y="5908"/>
                    </a:lnTo>
                    <a:lnTo>
                      <a:pt x="269" y="5916"/>
                    </a:lnTo>
                    <a:lnTo>
                      <a:pt x="269" y="5922"/>
                    </a:lnTo>
                    <a:lnTo>
                      <a:pt x="271" y="5928"/>
                    </a:lnTo>
                    <a:lnTo>
                      <a:pt x="275" y="5936"/>
                    </a:lnTo>
                    <a:lnTo>
                      <a:pt x="281" y="5944"/>
                    </a:lnTo>
                    <a:lnTo>
                      <a:pt x="567" y="6230"/>
                    </a:lnTo>
                    <a:lnTo>
                      <a:pt x="575" y="6236"/>
                    </a:lnTo>
                    <a:lnTo>
                      <a:pt x="583" y="6240"/>
                    </a:lnTo>
                    <a:lnTo>
                      <a:pt x="589" y="6242"/>
                    </a:lnTo>
                    <a:lnTo>
                      <a:pt x="597" y="6242"/>
                    </a:lnTo>
                    <a:lnTo>
                      <a:pt x="603" y="6242"/>
                    </a:lnTo>
                    <a:lnTo>
                      <a:pt x="609" y="6240"/>
                    </a:lnTo>
                    <a:lnTo>
                      <a:pt x="617" y="6236"/>
                    </a:lnTo>
                    <a:lnTo>
                      <a:pt x="625" y="6230"/>
                    </a:lnTo>
                    <a:lnTo>
                      <a:pt x="2849" y="4010"/>
                    </a:lnTo>
                    <a:lnTo>
                      <a:pt x="2758" y="3931"/>
                    </a:lnTo>
                    <a:lnTo>
                      <a:pt x="2670" y="3845"/>
                    </a:lnTo>
                    <a:lnTo>
                      <a:pt x="2589" y="3758"/>
                    </a:lnTo>
                    <a:lnTo>
                      <a:pt x="2511" y="3664"/>
                    </a:lnTo>
                    <a:lnTo>
                      <a:pt x="2507" y="3662"/>
                    </a:lnTo>
                    <a:close/>
                    <a:moveTo>
                      <a:pt x="4292" y="270"/>
                    </a:moveTo>
                    <a:lnTo>
                      <a:pt x="4135" y="276"/>
                    </a:lnTo>
                    <a:lnTo>
                      <a:pt x="3983" y="294"/>
                    </a:lnTo>
                    <a:lnTo>
                      <a:pt x="3834" y="324"/>
                    </a:lnTo>
                    <a:lnTo>
                      <a:pt x="3689" y="364"/>
                    </a:lnTo>
                    <a:lnTo>
                      <a:pt x="3550" y="413"/>
                    </a:lnTo>
                    <a:lnTo>
                      <a:pt x="3414" y="473"/>
                    </a:lnTo>
                    <a:lnTo>
                      <a:pt x="3285" y="542"/>
                    </a:lnTo>
                    <a:lnTo>
                      <a:pt x="3160" y="622"/>
                    </a:lnTo>
                    <a:lnTo>
                      <a:pt x="3042" y="709"/>
                    </a:lnTo>
                    <a:lnTo>
                      <a:pt x="2933" y="805"/>
                    </a:lnTo>
                    <a:lnTo>
                      <a:pt x="2829" y="908"/>
                    </a:lnTo>
                    <a:lnTo>
                      <a:pt x="2734" y="1017"/>
                    </a:lnTo>
                    <a:lnTo>
                      <a:pt x="2646" y="1135"/>
                    </a:lnTo>
                    <a:lnTo>
                      <a:pt x="2569" y="1258"/>
                    </a:lnTo>
                    <a:lnTo>
                      <a:pt x="2497" y="1389"/>
                    </a:lnTo>
                    <a:lnTo>
                      <a:pt x="2437" y="1522"/>
                    </a:lnTo>
                    <a:lnTo>
                      <a:pt x="2388" y="1663"/>
                    </a:lnTo>
                    <a:lnTo>
                      <a:pt x="2348" y="1808"/>
                    </a:lnTo>
                    <a:lnTo>
                      <a:pt x="2318" y="1955"/>
                    </a:lnTo>
                    <a:lnTo>
                      <a:pt x="2300" y="2108"/>
                    </a:lnTo>
                    <a:lnTo>
                      <a:pt x="2294" y="2263"/>
                    </a:lnTo>
                    <a:lnTo>
                      <a:pt x="2300" y="2420"/>
                    </a:lnTo>
                    <a:lnTo>
                      <a:pt x="2318" y="2571"/>
                    </a:lnTo>
                    <a:lnTo>
                      <a:pt x="2348" y="2720"/>
                    </a:lnTo>
                    <a:lnTo>
                      <a:pt x="2388" y="2866"/>
                    </a:lnTo>
                    <a:lnTo>
                      <a:pt x="2437" y="3005"/>
                    </a:lnTo>
                    <a:lnTo>
                      <a:pt x="2497" y="3140"/>
                    </a:lnTo>
                    <a:lnTo>
                      <a:pt x="2569" y="3269"/>
                    </a:lnTo>
                    <a:lnTo>
                      <a:pt x="2646" y="3392"/>
                    </a:lnTo>
                    <a:lnTo>
                      <a:pt x="2734" y="3509"/>
                    </a:lnTo>
                    <a:lnTo>
                      <a:pt x="2829" y="3621"/>
                    </a:lnTo>
                    <a:lnTo>
                      <a:pt x="2933" y="3724"/>
                    </a:lnTo>
                    <a:lnTo>
                      <a:pt x="3042" y="3819"/>
                    </a:lnTo>
                    <a:lnTo>
                      <a:pt x="3160" y="3907"/>
                    </a:lnTo>
                    <a:lnTo>
                      <a:pt x="3285" y="3984"/>
                    </a:lnTo>
                    <a:lnTo>
                      <a:pt x="3414" y="4054"/>
                    </a:lnTo>
                    <a:lnTo>
                      <a:pt x="3550" y="4116"/>
                    </a:lnTo>
                    <a:lnTo>
                      <a:pt x="3689" y="4165"/>
                    </a:lnTo>
                    <a:lnTo>
                      <a:pt x="3834" y="4205"/>
                    </a:lnTo>
                    <a:lnTo>
                      <a:pt x="3983" y="4235"/>
                    </a:lnTo>
                    <a:lnTo>
                      <a:pt x="4135" y="4251"/>
                    </a:lnTo>
                    <a:lnTo>
                      <a:pt x="4292" y="4259"/>
                    </a:lnTo>
                    <a:lnTo>
                      <a:pt x="4447" y="4251"/>
                    </a:lnTo>
                    <a:lnTo>
                      <a:pt x="4598" y="4235"/>
                    </a:lnTo>
                    <a:lnTo>
                      <a:pt x="4747" y="4205"/>
                    </a:lnTo>
                    <a:lnTo>
                      <a:pt x="4893" y="4165"/>
                    </a:lnTo>
                    <a:lnTo>
                      <a:pt x="5032" y="4116"/>
                    </a:lnTo>
                    <a:lnTo>
                      <a:pt x="5167" y="4054"/>
                    </a:lnTo>
                    <a:lnTo>
                      <a:pt x="5297" y="3984"/>
                    </a:lnTo>
                    <a:lnTo>
                      <a:pt x="5422" y="3907"/>
                    </a:lnTo>
                    <a:lnTo>
                      <a:pt x="5539" y="3819"/>
                    </a:lnTo>
                    <a:lnTo>
                      <a:pt x="5649" y="3724"/>
                    </a:lnTo>
                    <a:lnTo>
                      <a:pt x="5752" y="3621"/>
                    </a:lnTo>
                    <a:lnTo>
                      <a:pt x="5848" y="3509"/>
                    </a:lnTo>
                    <a:lnTo>
                      <a:pt x="5935" y="3392"/>
                    </a:lnTo>
                    <a:lnTo>
                      <a:pt x="6015" y="3269"/>
                    </a:lnTo>
                    <a:lnTo>
                      <a:pt x="6084" y="3140"/>
                    </a:lnTo>
                    <a:lnTo>
                      <a:pt x="6144" y="3005"/>
                    </a:lnTo>
                    <a:lnTo>
                      <a:pt x="6194" y="2866"/>
                    </a:lnTo>
                    <a:lnTo>
                      <a:pt x="6234" y="2720"/>
                    </a:lnTo>
                    <a:lnTo>
                      <a:pt x="6264" y="2571"/>
                    </a:lnTo>
                    <a:lnTo>
                      <a:pt x="6281" y="2420"/>
                    </a:lnTo>
                    <a:lnTo>
                      <a:pt x="6287" y="2263"/>
                    </a:lnTo>
                    <a:lnTo>
                      <a:pt x="6281" y="2108"/>
                    </a:lnTo>
                    <a:lnTo>
                      <a:pt x="6264" y="1955"/>
                    </a:lnTo>
                    <a:lnTo>
                      <a:pt x="6234" y="1808"/>
                    </a:lnTo>
                    <a:lnTo>
                      <a:pt x="6194" y="1663"/>
                    </a:lnTo>
                    <a:lnTo>
                      <a:pt x="6144" y="1522"/>
                    </a:lnTo>
                    <a:lnTo>
                      <a:pt x="6084" y="1389"/>
                    </a:lnTo>
                    <a:lnTo>
                      <a:pt x="6015" y="1258"/>
                    </a:lnTo>
                    <a:lnTo>
                      <a:pt x="5935" y="1135"/>
                    </a:lnTo>
                    <a:lnTo>
                      <a:pt x="5848" y="1017"/>
                    </a:lnTo>
                    <a:lnTo>
                      <a:pt x="5752" y="908"/>
                    </a:lnTo>
                    <a:lnTo>
                      <a:pt x="5649" y="805"/>
                    </a:lnTo>
                    <a:lnTo>
                      <a:pt x="5539" y="709"/>
                    </a:lnTo>
                    <a:lnTo>
                      <a:pt x="5422" y="622"/>
                    </a:lnTo>
                    <a:lnTo>
                      <a:pt x="5297" y="542"/>
                    </a:lnTo>
                    <a:lnTo>
                      <a:pt x="5167" y="473"/>
                    </a:lnTo>
                    <a:lnTo>
                      <a:pt x="5032" y="413"/>
                    </a:lnTo>
                    <a:lnTo>
                      <a:pt x="4893" y="364"/>
                    </a:lnTo>
                    <a:lnTo>
                      <a:pt x="4747" y="324"/>
                    </a:lnTo>
                    <a:lnTo>
                      <a:pt x="4598" y="294"/>
                    </a:lnTo>
                    <a:lnTo>
                      <a:pt x="4447" y="276"/>
                    </a:lnTo>
                    <a:lnTo>
                      <a:pt x="4292" y="270"/>
                    </a:lnTo>
                    <a:close/>
                    <a:moveTo>
                      <a:pt x="4292" y="0"/>
                    </a:moveTo>
                    <a:lnTo>
                      <a:pt x="4459" y="6"/>
                    </a:lnTo>
                    <a:lnTo>
                      <a:pt x="4626" y="24"/>
                    </a:lnTo>
                    <a:lnTo>
                      <a:pt x="4787" y="56"/>
                    </a:lnTo>
                    <a:lnTo>
                      <a:pt x="4944" y="95"/>
                    </a:lnTo>
                    <a:lnTo>
                      <a:pt x="5098" y="149"/>
                    </a:lnTo>
                    <a:lnTo>
                      <a:pt x="5245" y="211"/>
                    </a:lnTo>
                    <a:lnTo>
                      <a:pt x="5388" y="284"/>
                    </a:lnTo>
                    <a:lnTo>
                      <a:pt x="5523" y="366"/>
                    </a:lnTo>
                    <a:lnTo>
                      <a:pt x="5655" y="457"/>
                    </a:lnTo>
                    <a:lnTo>
                      <a:pt x="5778" y="556"/>
                    </a:lnTo>
                    <a:lnTo>
                      <a:pt x="5893" y="664"/>
                    </a:lnTo>
                    <a:lnTo>
                      <a:pt x="6001" y="779"/>
                    </a:lnTo>
                    <a:lnTo>
                      <a:pt x="6100" y="902"/>
                    </a:lnTo>
                    <a:lnTo>
                      <a:pt x="6192" y="1031"/>
                    </a:lnTo>
                    <a:lnTo>
                      <a:pt x="6273" y="1168"/>
                    </a:lnTo>
                    <a:lnTo>
                      <a:pt x="6347" y="1312"/>
                    </a:lnTo>
                    <a:lnTo>
                      <a:pt x="6409" y="1459"/>
                    </a:lnTo>
                    <a:lnTo>
                      <a:pt x="6461" y="1612"/>
                    </a:lnTo>
                    <a:lnTo>
                      <a:pt x="6502" y="1769"/>
                    </a:lnTo>
                    <a:lnTo>
                      <a:pt x="6532" y="1930"/>
                    </a:lnTo>
                    <a:lnTo>
                      <a:pt x="6552" y="2094"/>
                    </a:lnTo>
                    <a:lnTo>
                      <a:pt x="6558" y="2263"/>
                    </a:lnTo>
                    <a:lnTo>
                      <a:pt x="6552" y="2432"/>
                    </a:lnTo>
                    <a:lnTo>
                      <a:pt x="6532" y="2597"/>
                    </a:lnTo>
                    <a:lnTo>
                      <a:pt x="6502" y="2760"/>
                    </a:lnTo>
                    <a:lnTo>
                      <a:pt x="6461" y="2917"/>
                    </a:lnTo>
                    <a:lnTo>
                      <a:pt x="6409" y="3070"/>
                    </a:lnTo>
                    <a:lnTo>
                      <a:pt x="6347" y="3217"/>
                    </a:lnTo>
                    <a:lnTo>
                      <a:pt x="6273" y="3360"/>
                    </a:lnTo>
                    <a:lnTo>
                      <a:pt x="6192" y="3496"/>
                    </a:lnTo>
                    <a:lnTo>
                      <a:pt x="6100" y="3625"/>
                    </a:lnTo>
                    <a:lnTo>
                      <a:pt x="6001" y="3748"/>
                    </a:lnTo>
                    <a:lnTo>
                      <a:pt x="5893" y="3865"/>
                    </a:lnTo>
                    <a:lnTo>
                      <a:pt x="5778" y="3972"/>
                    </a:lnTo>
                    <a:lnTo>
                      <a:pt x="5655" y="4072"/>
                    </a:lnTo>
                    <a:lnTo>
                      <a:pt x="5523" y="4163"/>
                    </a:lnTo>
                    <a:lnTo>
                      <a:pt x="5388" y="4245"/>
                    </a:lnTo>
                    <a:lnTo>
                      <a:pt x="5245" y="4318"/>
                    </a:lnTo>
                    <a:lnTo>
                      <a:pt x="5098" y="4380"/>
                    </a:lnTo>
                    <a:lnTo>
                      <a:pt x="4944" y="4431"/>
                    </a:lnTo>
                    <a:lnTo>
                      <a:pt x="4787" y="4473"/>
                    </a:lnTo>
                    <a:lnTo>
                      <a:pt x="4626" y="4503"/>
                    </a:lnTo>
                    <a:lnTo>
                      <a:pt x="4459" y="4521"/>
                    </a:lnTo>
                    <a:lnTo>
                      <a:pt x="4292" y="4529"/>
                    </a:lnTo>
                    <a:lnTo>
                      <a:pt x="4125" y="4521"/>
                    </a:lnTo>
                    <a:lnTo>
                      <a:pt x="3959" y="4503"/>
                    </a:lnTo>
                    <a:lnTo>
                      <a:pt x="3800" y="4475"/>
                    </a:lnTo>
                    <a:lnTo>
                      <a:pt x="3643" y="4433"/>
                    </a:lnTo>
                    <a:lnTo>
                      <a:pt x="3492" y="4384"/>
                    </a:lnTo>
                    <a:lnTo>
                      <a:pt x="3347" y="4322"/>
                    </a:lnTo>
                    <a:lnTo>
                      <a:pt x="3205" y="4251"/>
                    </a:lnTo>
                    <a:lnTo>
                      <a:pt x="3070" y="4171"/>
                    </a:lnTo>
                    <a:lnTo>
                      <a:pt x="816" y="6421"/>
                    </a:lnTo>
                    <a:lnTo>
                      <a:pt x="778" y="6454"/>
                    </a:lnTo>
                    <a:lnTo>
                      <a:pt x="736" y="6480"/>
                    </a:lnTo>
                    <a:lnTo>
                      <a:pt x="690" y="6498"/>
                    </a:lnTo>
                    <a:lnTo>
                      <a:pt x="645" y="6508"/>
                    </a:lnTo>
                    <a:lnTo>
                      <a:pt x="597" y="6512"/>
                    </a:lnTo>
                    <a:lnTo>
                      <a:pt x="549" y="6508"/>
                    </a:lnTo>
                    <a:lnTo>
                      <a:pt x="501" y="6498"/>
                    </a:lnTo>
                    <a:lnTo>
                      <a:pt x="456" y="6480"/>
                    </a:lnTo>
                    <a:lnTo>
                      <a:pt x="414" y="6454"/>
                    </a:lnTo>
                    <a:lnTo>
                      <a:pt x="376" y="6421"/>
                    </a:lnTo>
                    <a:lnTo>
                      <a:pt x="90" y="6135"/>
                    </a:lnTo>
                    <a:lnTo>
                      <a:pt x="54" y="6093"/>
                    </a:lnTo>
                    <a:lnTo>
                      <a:pt x="26" y="6045"/>
                    </a:lnTo>
                    <a:lnTo>
                      <a:pt x="8" y="5993"/>
                    </a:lnTo>
                    <a:lnTo>
                      <a:pt x="0" y="5942"/>
                    </a:lnTo>
                    <a:lnTo>
                      <a:pt x="0" y="5888"/>
                    </a:lnTo>
                    <a:lnTo>
                      <a:pt x="8" y="5836"/>
                    </a:lnTo>
                    <a:lnTo>
                      <a:pt x="26" y="5785"/>
                    </a:lnTo>
                    <a:lnTo>
                      <a:pt x="54" y="5737"/>
                    </a:lnTo>
                    <a:lnTo>
                      <a:pt x="90" y="5695"/>
                    </a:lnTo>
                    <a:lnTo>
                      <a:pt x="2352" y="3436"/>
                    </a:lnTo>
                    <a:lnTo>
                      <a:pt x="2278" y="3305"/>
                    </a:lnTo>
                    <a:lnTo>
                      <a:pt x="2213" y="3168"/>
                    </a:lnTo>
                    <a:lnTo>
                      <a:pt x="2157" y="3027"/>
                    </a:lnTo>
                    <a:lnTo>
                      <a:pt x="2109" y="2881"/>
                    </a:lnTo>
                    <a:lnTo>
                      <a:pt x="2073" y="2732"/>
                    </a:lnTo>
                    <a:lnTo>
                      <a:pt x="2045" y="2579"/>
                    </a:lnTo>
                    <a:lnTo>
                      <a:pt x="2029" y="2422"/>
                    </a:lnTo>
                    <a:lnTo>
                      <a:pt x="2024" y="2263"/>
                    </a:lnTo>
                    <a:lnTo>
                      <a:pt x="2029" y="2094"/>
                    </a:lnTo>
                    <a:lnTo>
                      <a:pt x="2049" y="1930"/>
                    </a:lnTo>
                    <a:lnTo>
                      <a:pt x="2079" y="1769"/>
                    </a:lnTo>
                    <a:lnTo>
                      <a:pt x="2121" y="1612"/>
                    </a:lnTo>
                    <a:lnTo>
                      <a:pt x="2173" y="1459"/>
                    </a:lnTo>
                    <a:lnTo>
                      <a:pt x="2234" y="1310"/>
                    </a:lnTo>
                    <a:lnTo>
                      <a:pt x="2308" y="1168"/>
                    </a:lnTo>
                    <a:lnTo>
                      <a:pt x="2390" y="1031"/>
                    </a:lnTo>
                    <a:lnTo>
                      <a:pt x="2481" y="902"/>
                    </a:lnTo>
                    <a:lnTo>
                      <a:pt x="2581" y="779"/>
                    </a:lnTo>
                    <a:lnTo>
                      <a:pt x="2688" y="664"/>
                    </a:lnTo>
                    <a:lnTo>
                      <a:pt x="2805" y="556"/>
                    </a:lnTo>
                    <a:lnTo>
                      <a:pt x="2927" y="457"/>
                    </a:lnTo>
                    <a:lnTo>
                      <a:pt x="3058" y="366"/>
                    </a:lnTo>
                    <a:lnTo>
                      <a:pt x="3193" y="284"/>
                    </a:lnTo>
                    <a:lnTo>
                      <a:pt x="3337" y="211"/>
                    </a:lnTo>
                    <a:lnTo>
                      <a:pt x="3484" y="149"/>
                    </a:lnTo>
                    <a:lnTo>
                      <a:pt x="3637" y="95"/>
                    </a:lnTo>
                    <a:lnTo>
                      <a:pt x="3794" y="56"/>
                    </a:lnTo>
                    <a:lnTo>
                      <a:pt x="3956" y="24"/>
                    </a:lnTo>
                    <a:lnTo>
                      <a:pt x="4123" y="6"/>
                    </a:lnTo>
                    <a:lnTo>
                      <a:pt x="429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77" name="Freeform 132"/>
              <p:cNvSpPr>
                <a:spLocks noEditPoints="1"/>
              </p:cNvSpPr>
              <p:nvPr/>
            </p:nvSpPr>
            <p:spPr bwMode="auto">
              <a:xfrm>
                <a:off x="13935075" y="-511175"/>
                <a:ext cx="2319338" cy="2092325"/>
              </a:xfrm>
              <a:custGeom>
                <a:avLst/>
                <a:gdLst>
                  <a:gd name="T0" fmla="*/ 497 w 2923"/>
                  <a:gd name="T1" fmla="*/ 1148 h 2635"/>
                  <a:gd name="T2" fmla="*/ 559 w 2923"/>
                  <a:gd name="T3" fmla="*/ 1154 h 2635"/>
                  <a:gd name="T4" fmla="*/ 619 w 2923"/>
                  <a:gd name="T5" fmla="*/ 1188 h 2635"/>
                  <a:gd name="T6" fmla="*/ 653 w 2923"/>
                  <a:gd name="T7" fmla="*/ 1248 h 2635"/>
                  <a:gd name="T8" fmla="*/ 659 w 2923"/>
                  <a:gd name="T9" fmla="*/ 2365 h 2635"/>
                  <a:gd name="T10" fmla="*/ 2264 w 2923"/>
                  <a:gd name="T11" fmla="*/ 1284 h 2635"/>
                  <a:gd name="T12" fmla="*/ 2284 w 2923"/>
                  <a:gd name="T13" fmla="*/ 1216 h 2635"/>
                  <a:gd name="T14" fmla="*/ 2332 w 2923"/>
                  <a:gd name="T15" fmla="*/ 1168 h 2635"/>
                  <a:gd name="T16" fmla="*/ 2400 w 2923"/>
                  <a:gd name="T17" fmla="*/ 1148 h 2635"/>
                  <a:gd name="T18" fmla="*/ 1460 w 2923"/>
                  <a:gd name="T19" fmla="*/ 314 h 2635"/>
                  <a:gd name="T20" fmla="*/ 1492 w 2923"/>
                  <a:gd name="T21" fmla="*/ 4 h 2635"/>
                  <a:gd name="T22" fmla="*/ 1550 w 2923"/>
                  <a:gd name="T23" fmla="*/ 34 h 2635"/>
                  <a:gd name="T24" fmla="*/ 2899 w 2923"/>
                  <a:gd name="T25" fmla="*/ 1206 h 2635"/>
                  <a:gd name="T26" fmla="*/ 2923 w 2923"/>
                  <a:gd name="T27" fmla="*/ 1268 h 2635"/>
                  <a:gd name="T28" fmla="*/ 2915 w 2923"/>
                  <a:gd name="T29" fmla="*/ 1331 h 2635"/>
                  <a:gd name="T30" fmla="*/ 2879 w 2923"/>
                  <a:gd name="T31" fmla="*/ 1385 h 2635"/>
                  <a:gd name="T32" fmla="*/ 2821 w 2923"/>
                  <a:gd name="T33" fmla="*/ 1415 h 2635"/>
                  <a:gd name="T34" fmla="*/ 2535 w 2923"/>
                  <a:gd name="T35" fmla="*/ 1419 h 2635"/>
                  <a:gd name="T36" fmla="*/ 2531 w 2923"/>
                  <a:gd name="T37" fmla="*/ 2536 h 2635"/>
                  <a:gd name="T38" fmla="*/ 2495 w 2923"/>
                  <a:gd name="T39" fmla="*/ 2595 h 2635"/>
                  <a:gd name="T40" fmla="*/ 2435 w 2923"/>
                  <a:gd name="T41" fmla="*/ 2629 h 2635"/>
                  <a:gd name="T42" fmla="*/ 523 w 2923"/>
                  <a:gd name="T43" fmla="*/ 2635 h 2635"/>
                  <a:gd name="T44" fmla="*/ 454 w 2923"/>
                  <a:gd name="T45" fmla="*/ 2617 h 2635"/>
                  <a:gd name="T46" fmla="*/ 406 w 2923"/>
                  <a:gd name="T47" fmla="*/ 2567 h 2635"/>
                  <a:gd name="T48" fmla="*/ 388 w 2923"/>
                  <a:gd name="T49" fmla="*/ 2500 h 2635"/>
                  <a:gd name="T50" fmla="*/ 133 w 2923"/>
                  <a:gd name="T51" fmla="*/ 1419 h 2635"/>
                  <a:gd name="T52" fmla="*/ 70 w 2923"/>
                  <a:gd name="T53" fmla="*/ 1405 h 2635"/>
                  <a:gd name="T54" fmla="*/ 22 w 2923"/>
                  <a:gd name="T55" fmla="*/ 1361 h 2635"/>
                  <a:gd name="T56" fmla="*/ 0 w 2923"/>
                  <a:gd name="T57" fmla="*/ 1299 h 2635"/>
                  <a:gd name="T58" fmla="*/ 8 w 2923"/>
                  <a:gd name="T59" fmla="*/ 1236 h 2635"/>
                  <a:gd name="T60" fmla="*/ 46 w 2923"/>
                  <a:gd name="T61" fmla="*/ 1182 h 2635"/>
                  <a:gd name="T62" fmla="*/ 1401 w 2923"/>
                  <a:gd name="T63" fmla="*/ 16 h 2635"/>
                  <a:gd name="T64" fmla="*/ 1460 w 2923"/>
                  <a:gd name="T65" fmla="*/ 0 h 2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923" h="2635">
                    <a:moveTo>
                      <a:pt x="1460" y="314"/>
                    </a:moveTo>
                    <a:lnTo>
                      <a:pt x="497" y="1148"/>
                    </a:lnTo>
                    <a:lnTo>
                      <a:pt x="523" y="1148"/>
                    </a:lnTo>
                    <a:lnTo>
                      <a:pt x="559" y="1154"/>
                    </a:lnTo>
                    <a:lnTo>
                      <a:pt x="591" y="1168"/>
                    </a:lnTo>
                    <a:lnTo>
                      <a:pt x="619" y="1188"/>
                    </a:lnTo>
                    <a:lnTo>
                      <a:pt x="639" y="1216"/>
                    </a:lnTo>
                    <a:lnTo>
                      <a:pt x="653" y="1248"/>
                    </a:lnTo>
                    <a:lnTo>
                      <a:pt x="659" y="1284"/>
                    </a:lnTo>
                    <a:lnTo>
                      <a:pt x="659" y="2365"/>
                    </a:lnTo>
                    <a:lnTo>
                      <a:pt x="2264" y="2365"/>
                    </a:lnTo>
                    <a:lnTo>
                      <a:pt x="2264" y="1284"/>
                    </a:lnTo>
                    <a:lnTo>
                      <a:pt x="2270" y="1248"/>
                    </a:lnTo>
                    <a:lnTo>
                      <a:pt x="2284" y="1216"/>
                    </a:lnTo>
                    <a:lnTo>
                      <a:pt x="2304" y="1188"/>
                    </a:lnTo>
                    <a:lnTo>
                      <a:pt x="2332" y="1168"/>
                    </a:lnTo>
                    <a:lnTo>
                      <a:pt x="2364" y="1154"/>
                    </a:lnTo>
                    <a:lnTo>
                      <a:pt x="2400" y="1148"/>
                    </a:lnTo>
                    <a:lnTo>
                      <a:pt x="2425" y="1148"/>
                    </a:lnTo>
                    <a:lnTo>
                      <a:pt x="1460" y="314"/>
                    </a:lnTo>
                    <a:close/>
                    <a:moveTo>
                      <a:pt x="1460" y="0"/>
                    </a:moveTo>
                    <a:lnTo>
                      <a:pt x="1492" y="4"/>
                    </a:lnTo>
                    <a:lnTo>
                      <a:pt x="1522" y="16"/>
                    </a:lnTo>
                    <a:lnTo>
                      <a:pt x="1550" y="34"/>
                    </a:lnTo>
                    <a:lnTo>
                      <a:pt x="2877" y="1182"/>
                    </a:lnTo>
                    <a:lnTo>
                      <a:pt x="2899" y="1206"/>
                    </a:lnTo>
                    <a:lnTo>
                      <a:pt x="2915" y="1236"/>
                    </a:lnTo>
                    <a:lnTo>
                      <a:pt x="2923" y="1268"/>
                    </a:lnTo>
                    <a:lnTo>
                      <a:pt x="2923" y="1299"/>
                    </a:lnTo>
                    <a:lnTo>
                      <a:pt x="2915" y="1331"/>
                    </a:lnTo>
                    <a:lnTo>
                      <a:pt x="2901" y="1361"/>
                    </a:lnTo>
                    <a:lnTo>
                      <a:pt x="2879" y="1385"/>
                    </a:lnTo>
                    <a:lnTo>
                      <a:pt x="2853" y="1405"/>
                    </a:lnTo>
                    <a:lnTo>
                      <a:pt x="2821" y="1415"/>
                    </a:lnTo>
                    <a:lnTo>
                      <a:pt x="2790" y="1419"/>
                    </a:lnTo>
                    <a:lnTo>
                      <a:pt x="2535" y="1419"/>
                    </a:lnTo>
                    <a:lnTo>
                      <a:pt x="2535" y="2500"/>
                    </a:lnTo>
                    <a:lnTo>
                      <a:pt x="2531" y="2536"/>
                    </a:lnTo>
                    <a:lnTo>
                      <a:pt x="2517" y="2567"/>
                    </a:lnTo>
                    <a:lnTo>
                      <a:pt x="2495" y="2595"/>
                    </a:lnTo>
                    <a:lnTo>
                      <a:pt x="2469" y="2617"/>
                    </a:lnTo>
                    <a:lnTo>
                      <a:pt x="2435" y="2629"/>
                    </a:lnTo>
                    <a:lnTo>
                      <a:pt x="2400" y="2635"/>
                    </a:lnTo>
                    <a:lnTo>
                      <a:pt x="523" y="2635"/>
                    </a:lnTo>
                    <a:lnTo>
                      <a:pt x="488" y="2629"/>
                    </a:lnTo>
                    <a:lnTo>
                      <a:pt x="454" y="2617"/>
                    </a:lnTo>
                    <a:lnTo>
                      <a:pt x="428" y="2595"/>
                    </a:lnTo>
                    <a:lnTo>
                      <a:pt x="406" y="2567"/>
                    </a:lnTo>
                    <a:lnTo>
                      <a:pt x="392" y="2536"/>
                    </a:lnTo>
                    <a:lnTo>
                      <a:pt x="388" y="2500"/>
                    </a:lnTo>
                    <a:lnTo>
                      <a:pt x="388" y="1419"/>
                    </a:lnTo>
                    <a:lnTo>
                      <a:pt x="133" y="1419"/>
                    </a:lnTo>
                    <a:lnTo>
                      <a:pt x="101" y="1415"/>
                    </a:lnTo>
                    <a:lnTo>
                      <a:pt x="70" y="1405"/>
                    </a:lnTo>
                    <a:lnTo>
                      <a:pt x="44" y="1385"/>
                    </a:lnTo>
                    <a:lnTo>
                      <a:pt x="22" y="1361"/>
                    </a:lnTo>
                    <a:lnTo>
                      <a:pt x="8" y="1331"/>
                    </a:lnTo>
                    <a:lnTo>
                      <a:pt x="0" y="1299"/>
                    </a:lnTo>
                    <a:lnTo>
                      <a:pt x="0" y="1268"/>
                    </a:lnTo>
                    <a:lnTo>
                      <a:pt x="8" y="1236"/>
                    </a:lnTo>
                    <a:lnTo>
                      <a:pt x="24" y="1206"/>
                    </a:lnTo>
                    <a:lnTo>
                      <a:pt x="46" y="1182"/>
                    </a:lnTo>
                    <a:lnTo>
                      <a:pt x="1373" y="34"/>
                    </a:lnTo>
                    <a:lnTo>
                      <a:pt x="1401" y="16"/>
                    </a:lnTo>
                    <a:lnTo>
                      <a:pt x="1431" y="4"/>
                    </a:lnTo>
                    <a:lnTo>
                      <a:pt x="146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78" name="Freeform 133"/>
              <p:cNvSpPr/>
              <p:nvPr/>
            </p:nvSpPr>
            <p:spPr bwMode="auto">
              <a:xfrm>
                <a:off x="14568488" y="1046163"/>
                <a:ext cx="698500" cy="214313"/>
              </a:xfrm>
              <a:custGeom>
                <a:avLst/>
                <a:gdLst>
                  <a:gd name="T0" fmla="*/ 135 w 879"/>
                  <a:gd name="T1" fmla="*/ 0 h 270"/>
                  <a:gd name="T2" fmla="*/ 744 w 879"/>
                  <a:gd name="T3" fmla="*/ 0 h 270"/>
                  <a:gd name="T4" fmla="*/ 780 w 879"/>
                  <a:gd name="T5" fmla="*/ 4 h 270"/>
                  <a:gd name="T6" fmla="*/ 812 w 879"/>
                  <a:gd name="T7" fmla="*/ 18 h 270"/>
                  <a:gd name="T8" fmla="*/ 840 w 879"/>
                  <a:gd name="T9" fmla="*/ 38 h 270"/>
                  <a:gd name="T10" fmla="*/ 861 w 879"/>
                  <a:gd name="T11" fmla="*/ 66 h 270"/>
                  <a:gd name="T12" fmla="*/ 875 w 879"/>
                  <a:gd name="T13" fmla="*/ 100 h 270"/>
                  <a:gd name="T14" fmla="*/ 879 w 879"/>
                  <a:gd name="T15" fmla="*/ 135 h 270"/>
                  <a:gd name="T16" fmla="*/ 875 w 879"/>
                  <a:gd name="T17" fmla="*/ 171 h 270"/>
                  <a:gd name="T18" fmla="*/ 861 w 879"/>
                  <a:gd name="T19" fmla="*/ 203 h 270"/>
                  <a:gd name="T20" fmla="*/ 840 w 879"/>
                  <a:gd name="T21" fmla="*/ 231 h 270"/>
                  <a:gd name="T22" fmla="*/ 812 w 879"/>
                  <a:gd name="T23" fmla="*/ 251 h 270"/>
                  <a:gd name="T24" fmla="*/ 780 w 879"/>
                  <a:gd name="T25" fmla="*/ 265 h 270"/>
                  <a:gd name="T26" fmla="*/ 744 w 879"/>
                  <a:gd name="T27" fmla="*/ 270 h 270"/>
                  <a:gd name="T28" fmla="*/ 135 w 879"/>
                  <a:gd name="T29" fmla="*/ 270 h 270"/>
                  <a:gd name="T30" fmla="*/ 99 w 879"/>
                  <a:gd name="T31" fmla="*/ 265 h 270"/>
                  <a:gd name="T32" fmla="*/ 68 w 879"/>
                  <a:gd name="T33" fmla="*/ 251 h 270"/>
                  <a:gd name="T34" fmla="*/ 40 w 879"/>
                  <a:gd name="T35" fmla="*/ 231 h 270"/>
                  <a:gd name="T36" fmla="*/ 18 w 879"/>
                  <a:gd name="T37" fmla="*/ 203 h 270"/>
                  <a:gd name="T38" fmla="*/ 4 w 879"/>
                  <a:gd name="T39" fmla="*/ 171 h 270"/>
                  <a:gd name="T40" fmla="*/ 0 w 879"/>
                  <a:gd name="T41" fmla="*/ 135 h 270"/>
                  <a:gd name="T42" fmla="*/ 4 w 879"/>
                  <a:gd name="T43" fmla="*/ 100 h 270"/>
                  <a:gd name="T44" fmla="*/ 18 w 879"/>
                  <a:gd name="T45" fmla="*/ 66 h 270"/>
                  <a:gd name="T46" fmla="*/ 40 w 879"/>
                  <a:gd name="T47" fmla="*/ 38 h 270"/>
                  <a:gd name="T48" fmla="*/ 68 w 879"/>
                  <a:gd name="T49" fmla="*/ 18 h 270"/>
                  <a:gd name="T50" fmla="*/ 99 w 879"/>
                  <a:gd name="T51" fmla="*/ 4 h 270"/>
                  <a:gd name="T52" fmla="*/ 135 w 879"/>
                  <a:gd name="T53" fmla="*/ 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79" h="270">
                    <a:moveTo>
                      <a:pt x="135" y="0"/>
                    </a:moveTo>
                    <a:lnTo>
                      <a:pt x="744" y="0"/>
                    </a:lnTo>
                    <a:lnTo>
                      <a:pt x="780" y="4"/>
                    </a:lnTo>
                    <a:lnTo>
                      <a:pt x="812" y="18"/>
                    </a:lnTo>
                    <a:lnTo>
                      <a:pt x="840" y="38"/>
                    </a:lnTo>
                    <a:lnTo>
                      <a:pt x="861" y="66"/>
                    </a:lnTo>
                    <a:lnTo>
                      <a:pt x="875" y="100"/>
                    </a:lnTo>
                    <a:lnTo>
                      <a:pt x="879" y="135"/>
                    </a:lnTo>
                    <a:lnTo>
                      <a:pt x="875" y="171"/>
                    </a:lnTo>
                    <a:lnTo>
                      <a:pt x="861" y="203"/>
                    </a:lnTo>
                    <a:lnTo>
                      <a:pt x="840" y="231"/>
                    </a:lnTo>
                    <a:lnTo>
                      <a:pt x="812" y="251"/>
                    </a:lnTo>
                    <a:lnTo>
                      <a:pt x="780" y="265"/>
                    </a:lnTo>
                    <a:lnTo>
                      <a:pt x="744" y="270"/>
                    </a:lnTo>
                    <a:lnTo>
                      <a:pt x="135" y="270"/>
                    </a:lnTo>
                    <a:lnTo>
                      <a:pt x="99" y="265"/>
                    </a:lnTo>
                    <a:lnTo>
                      <a:pt x="68" y="251"/>
                    </a:lnTo>
                    <a:lnTo>
                      <a:pt x="40" y="231"/>
                    </a:lnTo>
                    <a:lnTo>
                      <a:pt x="18" y="203"/>
                    </a:lnTo>
                    <a:lnTo>
                      <a:pt x="4" y="171"/>
                    </a:lnTo>
                    <a:lnTo>
                      <a:pt x="0" y="135"/>
                    </a:lnTo>
                    <a:lnTo>
                      <a:pt x="4" y="100"/>
                    </a:lnTo>
                    <a:lnTo>
                      <a:pt x="18" y="66"/>
                    </a:lnTo>
                    <a:lnTo>
                      <a:pt x="40" y="38"/>
                    </a:lnTo>
                    <a:lnTo>
                      <a:pt x="68" y="18"/>
                    </a:lnTo>
                    <a:lnTo>
                      <a:pt x="99" y="4"/>
                    </a:lnTo>
                    <a:lnTo>
                      <a:pt x="13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79" name="Freeform 134"/>
              <p:cNvSpPr/>
              <p:nvPr/>
            </p:nvSpPr>
            <p:spPr bwMode="auto">
              <a:xfrm>
                <a:off x="15374938" y="1046163"/>
                <a:ext cx="236538" cy="214313"/>
              </a:xfrm>
              <a:custGeom>
                <a:avLst/>
                <a:gdLst>
                  <a:gd name="T0" fmla="*/ 135 w 298"/>
                  <a:gd name="T1" fmla="*/ 0 h 270"/>
                  <a:gd name="T2" fmla="*/ 163 w 298"/>
                  <a:gd name="T3" fmla="*/ 0 h 270"/>
                  <a:gd name="T4" fmla="*/ 199 w 298"/>
                  <a:gd name="T5" fmla="*/ 4 h 270"/>
                  <a:gd name="T6" fmla="*/ 230 w 298"/>
                  <a:gd name="T7" fmla="*/ 18 h 270"/>
                  <a:gd name="T8" fmla="*/ 258 w 298"/>
                  <a:gd name="T9" fmla="*/ 38 h 270"/>
                  <a:gd name="T10" fmla="*/ 278 w 298"/>
                  <a:gd name="T11" fmla="*/ 66 h 270"/>
                  <a:gd name="T12" fmla="*/ 292 w 298"/>
                  <a:gd name="T13" fmla="*/ 100 h 270"/>
                  <a:gd name="T14" fmla="*/ 298 w 298"/>
                  <a:gd name="T15" fmla="*/ 135 h 270"/>
                  <a:gd name="T16" fmla="*/ 292 w 298"/>
                  <a:gd name="T17" fmla="*/ 171 h 270"/>
                  <a:gd name="T18" fmla="*/ 278 w 298"/>
                  <a:gd name="T19" fmla="*/ 203 h 270"/>
                  <a:gd name="T20" fmla="*/ 258 w 298"/>
                  <a:gd name="T21" fmla="*/ 231 h 270"/>
                  <a:gd name="T22" fmla="*/ 230 w 298"/>
                  <a:gd name="T23" fmla="*/ 251 h 270"/>
                  <a:gd name="T24" fmla="*/ 199 w 298"/>
                  <a:gd name="T25" fmla="*/ 265 h 270"/>
                  <a:gd name="T26" fmla="*/ 163 w 298"/>
                  <a:gd name="T27" fmla="*/ 270 h 270"/>
                  <a:gd name="T28" fmla="*/ 135 w 298"/>
                  <a:gd name="T29" fmla="*/ 270 h 270"/>
                  <a:gd name="T30" fmla="*/ 99 w 298"/>
                  <a:gd name="T31" fmla="*/ 265 h 270"/>
                  <a:gd name="T32" fmla="*/ 67 w 298"/>
                  <a:gd name="T33" fmla="*/ 251 h 270"/>
                  <a:gd name="T34" fmla="*/ 39 w 298"/>
                  <a:gd name="T35" fmla="*/ 231 h 270"/>
                  <a:gd name="T36" fmla="*/ 18 w 298"/>
                  <a:gd name="T37" fmla="*/ 203 h 270"/>
                  <a:gd name="T38" fmla="*/ 4 w 298"/>
                  <a:gd name="T39" fmla="*/ 171 h 270"/>
                  <a:gd name="T40" fmla="*/ 0 w 298"/>
                  <a:gd name="T41" fmla="*/ 135 h 270"/>
                  <a:gd name="T42" fmla="*/ 4 w 298"/>
                  <a:gd name="T43" fmla="*/ 100 h 270"/>
                  <a:gd name="T44" fmla="*/ 18 w 298"/>
                  <a:gd name="T45" fmla="*/ 66 h 270"/>
                  <a:gd name="T46" fmla="*/ 39 w 298"/>
                  <a:gd name="T47" fmla="*/ 38 h 270"/>
                  <a:gd name="T48" fmla="*/ 67 w 298"/>
                  <a:gd name="T49" fmla="*/ 18 h 270"/>
                  <a:gd name="T50" fmla="*/ 99 w 298"/>
                  <a:gd name="T51" fmla="*/ 4 h 270"/>
                  <a:gd name="T52" fmla="*/ 135 w 298"/>
                  <a:gd name="T53" fmla="*/ 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98" h="270">
                    <a:moveTo>
                      <a:pt x="135" y="0"/>
                    </a:moveTo>
                    <a:lnTo>
                      <a:pt x="163" y="0"/>
                    </a:lnTo>
                    <a:lnTo>
                      <a:pt x="199" y="4"/>
                    </a:lnTo>
                    <a:lnTo>
                      <a:pt x="230" y="18"/>
                    </a:lnTo>
                    <a:lnTo>
                      <a:pt x="258" y="38"/>
                    </a:lnTo>
                    <a:lnTo>
                      <a:pt x="278" y="66"/>
                    </a:lnTo>
                    <a:lnTo>
                      <a:pt x="292" y="100"/>
                    </a:lnTo>
                    <a:lnTo>
                      <a:pt x="298" y="135"/>
                    </a:lnTo>
                    <a:lnTo>
                      <a:pt x="292" y="171"/>
                    </a:lnTo>
                    <a:lnTo>
                      <a:pt x="278" y="203"/>
                    </a:lnTo>
                    <a:lnTo>
                      <a:pt x="258" y="231"/>
                    </a:lnTo>
                    <a:lnTo>
                      <a:pt x="230" y="251"/>
                    </a:lnTo>
                    <a:lnTo>
                      <a:pt x="199" y="265"/>
                    </a:lnTo>
                    <a:lnTo>
                      <a:pt x="163" y="270"/>
                    </a:lnTo>
                    <a:lnTo>
                      <a:pt x="135" y="270"/>
                    </a:lnTo>
                    <a:lnTo>
                      <a:pt x="99" y="265"/>
                    </a:lnTo>
                    <a:lnTo>
                      <a:pt x="67" y="251"/>
                    </a:lnTo>
                    <a:lnTo>
                      <a:pt x="39" y="231"/>
                    </a:lnTo>
                    <a:lnTo>
                      <a:pt x="18" y="203"/>
                    </a:lnTo>
                    <a:lnTo>
                      <a:pt x="4" y="171"/>
                    </a:lnTo>
                    <a:lnTo>
                      <a:pt x="0" y="135"/>
                    </a:lnTo>
                    <a:lnTo>
                      <a:pt x="4" y="100"/>
                    </a:lnTo>
                    <a:lnTo>
                      <a:pt x="18" y="66"/>
                    </a:lnTo>
                    <a:lnTo>
                      <a:pt x="39" y="38"/>
                    </a:lnTo>
                    <a:lnTo>
                      <a:pt x="67" y="18"/>
                    </a:lnTo>
                    <a:lnTo>
                      <a:pt x="99" y="4"/>
                    </a:lnTo>
                    <a:lnTo>
                      <a:pt x="13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</p:grpSp>
        <p:grpSp>
          <p:nvGrpSpPr>
            <p:cNvPr id="44" name="Group 239"/>
            <p:cNvGrpSpPr/>
            <p:nvPr/>
          </p:nvGrpSpPr>
          <p:grpSpPr>
            <a:xfrm>
              <a:off x="3524828" y="3266223"/>
              <a:ext cx="446851" cy="381608"/>
              <a:chOff x="2709863" y="2032000"/>
              <a:chExt cx="4033838" cy="3444875"/>
            </a:xfrm>
            <a:grpFill/>
          </p:grpSpPr>
          <p:sp>
            <p:nvSpPr>
              <p:cNvPr id="174" name="Freeform 48"/>
              <p:cNvSpPr>
                <a:spLocks noEditPoints="1"/>
              </p:cNvSpPr>
              <p:nvPr/>
            </p:nvSpPr>
            <p:spPr bwMode="auto">
              <a:xfrm>
                <a:off x="2709863" y="2032000"/>
                <a:ext cx="4033838" cy="3444875"/>
              </a:xfrm>
              <a:custGeom>
                <a:avLst/>
                <a:gdLst>
                  <a:gd name="T0" fmla="*/ 2330 w 5082"/>
                  <a:gd name="T1" fmla="*/ 1326 h 4341"/>
                  <a:gd name="T2" fmla="*/ 2035 w 5082"/>
                  <a:gd name="T3" fmla="*/ 1416 h 4341"/>
                  <a:gd name="T4" fmla="*/ 1778 w 5082"/>
                  <a:gd name="T5" fmla="*/ 1572 h 4341"/>
                  <a:gd name="T6" fmla="*/ 1565 w 5082"/>
                  <a:gd name="T7" fmla="*/ 1784 h 4341"/>
                  <a:gd name="T8" fmla="*/ 1409 w 5082"/>
                  <a:gd name="T9" fmla="*/ 2045 h 4341"/>
                  <a:gd name="T10" fmla="*/ 1320 w 5082"/>
                  <a:gd name="T11" fmla="*/ 2340 h 4341"/>
                  <a:gd name="T12" fmla="*/ 1306 w 5082"/>
                  <a:gd name="T13" fmla="*/ 2659 h 4341"/>
                  <a:gd name="T14" fmla="*/ 1372 w 5082"/>
                  <a:gd name="T15" fmla="*/ 2965 h 4341"/>
                  <a:gd name="T16" fmla="*/ 1506 w 5082"/>
                  <a:gd name="T17" fmla="*/ 3237 h 4341"/>
                  <a:gd name="T18" fmla="*/ 1701 w 5082"/>
                  <a:gd name="T19" fmla="*/ 3466 h 4341"/>
                  <a:gd name="T20" fmla="*/ 1944 w 5082"/>
                  <a:gd name="T21" fmla="*/ 3643 h 4341"/>
                  <a:gd name="T22" fmla="*/ 2228 w 5082"/>
                  <a:gd name="T23" fmla="*/ 3757 h 4341"/>
                  <a:gd name="T24" fmla="*/ 2541 w 5082"/>
                  <a:gd name="T25" fmla="*/ 3796 h 4341"/>
                  <a:gd name="T26" fmla="*/ 2854 w 5082"/>
                  <a:gd name="T27" fmla="*/ 3757 h 4341"/>
                  <a:gd name="T28" fmla="*/ 3138 w 5082"/>
                  <a:gd name="T29" fmla="*/ 3643 h 4341"/>
                  <a:gd name="T30" fmla="*/ 3381 w 5082"/>
                  <a:gd name="T31" fmla="*/ 3466 h 4341"/>
                  <a:gd name="T32" fmla="*/ 3575 w 5082"/>
                  <a:gd name="T33" fmla="*/ 3237 h 4341"/>
                  <a:gd name="T34" fmla="*/ 3711 w 5082"/>
                  <a:gd name="T35" fmla="*/ 2965 h 4341"/>
                  <a:gd name="T36" fmla="*/ 3776 w 5082"/>
                  <a:gd name="T37" fmla="*/ 2659 h 4341"/>
                  <a:gd name="T38" fmla="*/ 3762 w 5082"/>
                  <a:gd name="T39" fmla="*/ 2340 h 4341"/>
                  <a:gd name="T40" fmla="*/ 3673 w 5082"/>
                  <a:gd name="T41" fmla="*/ 2045 h 4341"/>
                  <a:gd name="T42" fmla="*/ 3517 w 5082"/>
                  <a:gd name="T43" fmla="*/ 1784 h 4341"/>
                  <a:gd name="T44" fmla="*/ 3306 w 5082"/>
                  <a:gd name="T45" fmla="*/ 1572 h 4341"/>
                  <a:gd name="T46" fmla="*/ 3047 w 5082"/>
                  <a:gd name="T47" fmla="*/ 1416 h 4341"/>
                  <a:gd name="T48" fmla="*/ 2752 w 5082"/>
                  <a:gd name="T49" fmla="*/ 1326 h 4341"/>
                  <a:gd name="T50" fmla="*/ 3764 w 5082"/>
                  <a:gd name="T51" fmla="*/ 0 h 4341"/>
                  <a:gd name="T52" fmla="*/ 3868 w 5082"/>
                  <a:gd name="T53" fmla="*/ 33 h 4341"/>
                  <a:gd name="T54" fmla="*/ 3938 w 5082"/>
                  <a:gd name="T55" fmla="*/ 117 h 4341"/>
                  <a:gd name="T56" fmla="*/ 3952 w 5082"/>
                  <a:gd name="T57" fmla="*/ 1043 h 4341"/>
                  <a:gd name="T58" fmla="*/ 5059 w 5082"/>
                  <a:gd name="T59" fmla="*/ 1916 h 4341"/>
                  <a:gd name="T60" fmla="*/ 5082 w 5082"/>
                  <a:gd name="T61" fmla="*/ 2021 h 4341"/>
                  <a:gd name="T62" fmla="*/ 5043 w 5082"/>
                  <a:gd name="T63" fmla="*/ 2125 h 4341"/>
                  <a:gd name="T64" fmla="*/ 4960 w 5082"/>
                  <a:gd name="T65" fmla="*/ 2187 h 4341"/>
                  <a:gd name="T66" fmla="*/ 4864 w 5082"/>
                  <a:gd name="T67" fmla="*/ 2196 h 4341"/>
                  <a:gd name="T68" fmla="*/ 4780 w 5082"/>
                  <a:gd name="T69" fmla="*/ 2159 h 4341"/>
                  <a:gd name="T70" fmla="*/ 4545 w 5082"/>
                  <a:gd name="T71" fmla="*/ 4191 h 4341"/>
                  <a:gd name="T72" fmla="*/ 4494 w 5082"/>
                  <a:gd name="T73" fmla="*/ 4285 h 4341"/>
                  <a:gd name="T74" fmla="*/ 4399 w 5082"/>
                  <a:gd name="T75" fmla="*/ 4338 h 4341"/>
                  <a:gd name="T76" fmla="*/ 660 w 5082"/>
                  <a:gd name="T77" fmla="*/ 4338 h 4341"/>
                  <a:gd name="T78" fmla="*/ 564 w 5082"/>
                  <a:gd name="T79" fmla="*/ 4285 h 4341"/>
                  <a:gd name="T80" fmla="*/ 513 w 5082"/>
                  <a:gd name="T81" fmla="*/ 4191 h 4341"/>
                  <a:gd name="T82" fmla="*/ 304 w 5082"/>
                  <a:gd name="T83" fmla="*/ 2159 h 4341"/>
                  <a:gd name="T84" fmla="*/ 200 w 5082"/>
                  <a:gd name="T85" fmla="*/ 2198 h 4341"/>
                  <a:gd name="T86" fmla="*/ 96 w 5082"/>
                  <a:gd name="T87" fmla="*/ 2175 h 4341"/>
                  <a:gd name="T88" fmla="*/ 19 w 5082"/>
                  <a:gd name="T89" fmla="*/ 2093 h 4341"/>
                  <a:gd name="T90" fmla="*/ 2 w 5082"/>
                  <a:gd name="T91" fmla="*/ 1986 h 4341"/>
                  <a:gd name="T92" fmla="*/ 46 w 5082"/>
                  <a:gd name="T93" fmla="*/ 1887 h 4341"/>
                  <a:gd name="T94" fmla="*/ 2456 w 5082"/>
                  <a:gd name="T95" fmla="*/ 21 h 4341"/>
                  <a:gd name="T96" fmla="*/ 2558 w 5082"/>
                  <a:gd name="T97" fmla="*/ 2 h 4341"/>
                  <a:gd name="T98" fmla="*/ 2657 w 5082"/>
                  <a:gd name="T99" fmla="*/ 41 h 4341"/>
                  <a:gd name="T100" fmla="*/ 3579 w 5082"/>
                  <a:gd name="T101" fmla="*/ 152 h 4341"/>
                  <a:gd name="T102" fmla="*/ 3631 w 5082"/>
                  <a:gd name="T103" fmla="*/ 56 h 4341"/>
                  <a:gd name="T104" fmla="*/ 3725 w 5082"/>
                  <a:gd name="T105" fmla="*/ 5 h 4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082" h="4341">
                    <a:moveTo>
                      <a:pt x="2541" y="1308"/>
                    </a:moveTo>
                    <a:lnTo>
                      <a:pt x="2435" y="1312"/>
                    </a:lnTo>
                    <a:lnTo>
                      <a:pt x="2330" y="1326"/>
                    </a:lnTo>
                    <a:lnTo>
                      <a:pt x="2228" y="1348"/>
                    </a:lnTo>
                    <a:lnTo>
                      <a:pt x="2131" y="1377"/>
                    </a:lnTo>
                    <a:lnTo>
                      <a:pt x="2035" y="1416"/>
                    </a:lnTo>
                    <a:lnTo>
                      <a:pt x="1944" y="1461"/>
                    </a:lnTo>
                    <a:lnTo>
                      <a:pt x="1859" y="1513"/>
                    </a:lnTo>
                    <a:lnTo>
                      <a:pt x="1778" y="1572"/>
                    </a:lnTo>
                    <a:lnTo>
                      <a:pt x="1701" y="1637"/>
                    </a:lnTo>
                    <a:lnTo>
                      <a:pt x="1630" y="1709"/>
                    </a:lnTo>
                    <a:lnTo>
                      <a:pt x="1565" y="1784"/>
                    </a:lnTo>
                    <a:lnTo>
                      <a:pt x="1506" y="1867"/>
                    </a:lnTo>
                    <a:lnTo>
                      <a:pt x="1454" y="1953"/>
                    </a:lnTo>
                    <a:lnTo>
                      <a:pt x="1409" y="2045"/>
                    </a:lnTo>
                    <a:lnTo>
                      <a:pt x="1372" y="2139"/>
                    </a:lnTo>
                    <a:lnTo>
                      <a:pt x="1341" y="2238"/>
                    </a:lnTo>
                    <a:lnTo>
                      <a:pt x="1320" y="2340"/>
                    </a:lnTo>
                    <a:lnTo>
                      <a:pt x="1306" y="2444"/>
                    </a:lnTo>
                    <a:lnTo>
                      <a:pt x="1301" y="2553"/>
                    </a:lnTo>
                    <a:lnTo>
                      <a:pt x="1306" y="2659"/>
                    </a:lnTo>
                    <a:lnTo>
                      <a:pt x="1320" y="2765"/>
                    </a:lnTo>
                    <a:lnTo>
                      <a:pt x="1341" y="2867"/>
                    </a:lnTo>
                    <a:lnTo>
                      <a:pt x="1372" y="2965"/>
                    </a:lnTo>
                    <a:lnTo>
                      <a:pt x="1409" y="3061"/>
                    </a:lnTo>
                    <a:lnTo>
                      <a:pt x="1454" y="3150"/>
                    </a:lnTo>
                    <a:lnTo>
                      <a:pt x="1506" y="3237"/>
                    </a:lnTo>
                    <a:lnTo>
                      <a:pt x="1565" y="3319"/>
                    </a:lnTo>
                    <a:lnTo>
                      <a:pt x="1630" y="3397"/>
                    </a:lnTo>
                    <a:lnTo>
                      <a:pt x="1701" y="3466"/>
                    </a:lnTo>
                    <a:lnTo>
                      <a:pt x="1778" y="3533"/>
                    </a:lnTo>
                    <a:lnTo>
                      <a:pt x="1859" y="3592"/>
                    </a:lnTo>
                    <a:lnTo>
                      <a:pt x="1944" y="3643"/>
                    </a:lnTo>
                    <a:lnTo>
                      <a:pt x="2035" y="3689"/>
                    </a:lnTo>
                    <a:lnTo>
                      <a:pt x="2131" y="3726"/>
                    </a:lnTo>
                    <a:lnTo>
                      <a:pt x="2228" y="3757"/>
                    </a:lnTo>
                    <a:lnTo>
                      <a:pt x="2330" y="3779"/>
                    </a:lnTo>
                    <a:lnTo>
                      <a:pt x="2435" y="3791"/>
                    </a:lnTo>
                    <a:lnTo>
                      <a:pt x="2541" y="3796"/>
                    </a:lnTo>
                    <a:lnTo>
                      <a:pt x="2647" y="3791"/>
                    </a:lnTo>
                    <a:lnTo>
                      <a:pt x="2752" y="3779"/>
                    </a:lnTo>
                    <a:lnTo>
                      <a:pt x="2854" y="3757"/>
                    </a:lnTo>
                    <a:lnTo>
                      <a:pt x="2953" y="3726"/>
                    </a:lnTo>
                    <a:lnTo>
                      <a:pt x="3047" y="3689"/>
                    </a:lnTo>
                    <a:lnTo>
                      <a:pt x="3138" y="3643"/>
                    </a:lnTo>
                    <a:lnTo>
                      <a:pt x="3224" y="3592"/>
                    </a:lnTo>
                    <a:lnTo>
                      <a:pt x="3306" y="3533"/>
                    </a:lnTo>
                    <a:lnTo>
                      <a:pt x="3381" y="3466"/>
                    </a:lnTo>
                    <a:lnTo>
                      <a:pt x="3452" y="3397"/>
                    </a:lnTo>
                    <a:lnTo>
                      <a:pt x="3517" y="3319"/>
                    </a:lnTo>
                    <a:lnTo>
                      <a:pt x="3575" y="3237"/>
                    </a:lnTo>
                    <a:lnTo>
                      <a:pt x="3628" y="3150"/>
                    </a:lnTo>
                    <a:lnTo>
                      <a:pt x="3673" y="3061"/>
                    </a:lnTo>
                    <a:lnTo>
                      <a:pt x="3711" y="2965"/>
                    </a:lnTo>
                    <a:lnTo>
                      <a:pt x="3740" y="2867"/>
                    </a:lnTo>
                    <a:lnTo>
                      <a:pt x="3762" y="2765"/>
                    </a:lnTo>
                    <a:lnTo>
                      <a:pt x="3776" y="2659"/>
                    </a:lnTo>
                    <a:lnTo>
                      <a:pt x="3781" y="2553"/>
                    </a:lnTo>
                    <a:lnTo>
                      <a:pt x="3776" y="2444"/>
                    </a:lnTo>
                    <a:lnTo>
                      <a:pt x="3762" y="2340"/>
                    </a:lnTo>
                    <a:lnTo>
                      <a:pt x="3740" y="2238"/>
                    </a:lnTo>
                    <a:lnTo>
                      <a:pt x="3711" y="2139"/>
                    </a:lnTo>
                    <a:lnTo>
                      <a:pt x="3673" y="2045"/>
                    </a:lnTo>
                    <a:lnTo>
                      <a:pt x="3628" y="1953"/>
                    </a:lnTo>
                    <a:lnTo>
                      <a:pt x="3575" y="1867"/>
                    </a:lnTo>
                    <a:lnTo>
                      <a:pt x="3517" y="1784"/>
                    </a:lnTo>
                    <a:lnTo>
                      <a:pt x="3452" y="1709"/>
                    </a:lnTo>
                    <a:lnTo>
                      <a:pt x="3381" y="1637"/>
                    </a:lnTo>
                    <a:lnTo>
                      <a:pt x="3306" y="1572"/>
                    </a:lnTo>
                    <a:lnTo>
                      <a:pt x="3224" y="1513"/>
                    </a:lnTo>
                    <a:lnTo>
                      <a:pt x="3138" y="1461"/>
                    </a:lnTo>
                    <a:lnTo>
                      <a:pt x="3047" y="1416"/>
                    </a:lnTo>
                    <a:lnTo>
                      <a:pt x="2953" y="1377"/>
                    </a:lnTo>
                    <a:lnTo>
                      <a:pt x="2854" y="1348"/>
                    </a:lnTo>
                    <a:lnTo>
                      <a:pt x="2752" y="1326"/>
                    </a:lnTo>
                    <a:lnTo>
                      <a:pt x="2647" y="1312"/>
                    </a:lnTo>
                    <a:lnTo>
                      <a:pt x="2541" y="1308"/>
                    </a:lnTo>
                    <a:close/>
                    <a:moveTo>
                      <a:pt x="3764" y="0"/>
                    </a:moveTo>
                    <a:lnTo>
                      <a:pt x="3801" y="5"/>
                    </a:lnTo>
                    <a:lnTo>
                      <a:pt x="3836" y="16"/>
                    </a:lnTo>
                    <a:lnTo>
                      <a:pt x="3868" y="33"/>
                    </a:lnTo>
                    <a:lnTo>
                      <a:pt x="3896" y="56"/>
                    </a:lnTo>
                    <a:lnTo>
                      <a:pt x="3919" y="84"/>
                    </a:lnTo>
                    <a:lnTo>
                      <a:pt x="3938" y="117"/>
                    </a:lnTo>
                    <a:lnTo>
                      <a:pt x="3949" y="152"/>
                    </a:lnTo>
                    <a:lnTo>
                      <a:pt x="3952" y="189"/>
                    </a:lnTo>
                    <a:lnTo>
                      <a:pt x="3952" y="1043"/>
                    </a:lnTo>
                    <a:lnTo>
                      <a:pt x="5009" y="1860"/>
                    </a:lnTo>
                    <a:lnTo>
                      <a:pt x="5037" y="1887"/>
                    </a:lnTo>
                    <a:lnTo>
                      <a:pt x="5059" y="1916"/>
                    </a:lnTo>
                    <a:lnTo>
                      <a:pt x="5073" y="1950"/>
                    </a:lnTo>
                    <a:lnTo>
                      <a:pt x="5080" y="1986"/>
                    </a:lnTo>
                    <a:lnTo>
                      <a:pt x="5082" y="2021"/>
                    </a:lnTo>
                    <a:lnTo>
                      <a:pt x="5077" y="2057"/>
                    </a:lnTo>
                    <a:lnTo>
                      <a:pt x="5063" y="2093"/>
                    </a:lnTo>
                    <a:lnTo>
                      <a:pt x="5043" y="2125"/>
                    </a:lnTo>
                    <a:lnTo>
                      <a:pt x="5019" y="2152"/>
                    </a:lnTo>
                    <a:lnTo>
                      <a:pt x="4991" y="2172"/>
                    </a:lnTo>
                    <a:lnTo>
                      <a:pt x="4960" y="2187"/>
                    </a:lnTo>
                    <a:lnTo>
                      <a:pt x="4928" y="2196"/>
                    </a:lnTo>
                    <a:lnTo>
                      <a:pt x="4894" y="2200"/>
                    </a:lnTo>
                    <a:lnTo>
                      <a:pt x="4864" y="2196"/>
                    </a:lnTo>
                    <a:lnTo>
                      <a:pt x="4835" y="2189"/>
                    </a:lnTo>
                    <a:lnTo>
                      <a:pt x="4806" y="2176"/>
                    </a:lnTo>
                    <a:lnTo>
                      <a:pt x="4780" y="2159"/>
                    </a:lnTo>
                    <a:lnTo>
                      <a:pt x="4550" y="1981"/>
                    </a:lnTo>
                    <a:lnTo>
                      <a:pt x="4550" y="4152"/>
                    </a:lnTo>
                    <a:lnTo>
                      <a:pt x="4545" y="4191"/>
                    </a:lnTo>
                    <a:lnTo>
                      <a:pt x="4534" y="4227"/>
                    </a:lnTo>
                    <a:lnTo>
                      <a:pt x="4518" y="4258"/>
                    </a:lnTo>
                    <a:lnTo>
                      <a:pt x="4494" y="4285"/>
                    </a:lnTo>
                    <a:lnTo>
                      <a:pt x="4467" y="4309"/>
                    </a:lnTo>
                    <a:lnTo>
                      <a:pt x="4434" y="4327"/>
                    </a:lnTo>
                    <a:lnTo>
                      <a:pt x="4399" y="4338"/>
                    </a:lnTo>
                    <a:lnTo>
                      <a:pt x="4360" y="4341"/>
                    </a:lnTo>
                    <a:lnTo>
                      <a:pt x="698" y="4341"/>
                    </a:lnTo>
                    <a:lnTo>
                      <a:pt x="660" y="4338"/>
                    </a:lnTo>
                    <a:lnTo>
                      <a:pt x="624" y="4327"/>
                    </a:lnTo>
                    <a:lnTo>
                      <a:pt x="594" y="4309"/>
                    </a:lnTo>
                    <a:lnTo>
                      <a:pt x="564" y="4285"/>
                    </a:lnTo>
                    <a:lnTo>
                      <a:pt x="543" y="4258"/>
                    </a:lnTo>
                    <a:lnTo>
                      <a:pt x="524" y="4227"/>
                    </a:lnTo>
                    <a:lnTo>
                      <a:pt x="513" y="4191"/>
                    </a:lnTo>
                    <a:lnTo>
                      <a:pt x="510" y="4152"/>
                    </a:lnTo>
                    <a:lnTo>
                      <a:pt x="510" y="2000"/>
                    </a:lnTo>
                    <a:lnTo>
                      <a:pt x="304" y="2159"/>
                    </a:lnTo>
                    <a:lnTo>
                      <a:pt x="271" y="2179"/>
                    </a:lnTo>
                    <a:lnTo>
                      <a:pt x="236" y="2193"/>
                    </a:lnTo>
                    <a:lnTo>
                      <a:pt x="200" y="2198"/>
                    </a:lnTo>
                    <a:lnTo>
                      <a:pt x="163" y="2198"/>
                    </a:lnTo>
                    <a:lnTo>
                      <a:pt x="130" y="2189"/>
                    </a:lnTo>
                    <a:lnTo>
                      <a:pt x="96" y="2175"/>
                    </a:lnTo>
                    <a:lnTo>
                      <a:pt x="65" y="2153"/>
                    </a:lnTo>
                    <a:lnTo>
                      <a:pt x="39" y="2125"/>
                    </a:lnTo>
                    <a:lnTo>
                      <a:pt x="19" y="2093"/>
                    </a:lnTo>
                    <a:lnTo>
                      <a:pt x="6" y="2059"/>
                    </a:lnTo>
                    <a:lnTo>
                      <a:pt x="0" y="2021"/>
                    </a:lnTo>
                    <a:lnTo>
                      <a:pt x="2" y="1986"/>
                    </a:lnTo>
                    <a:lnTo>
                      <a:pt x="9" y="1950"/>
                    </a:lnTo>
                    <a:lnTo>
                      <a:pt x="25" y="1916"/>
                    </a:lnTo>
                    <a:lnTo>
                      <a:pt x="46" y="1887"/>
                    </a:lnTo>
                    <a:lnTo>
                      <a:pt x="74" y="1860"/>
                    </a:lnTo>
                    <a:lnTo>
                      <a:pt x="2427" y="41"/>
                    </a:lnTo>
                    <a:lnTo>
                      <a:pt x="2456" y="21"/>
                    </a:lnTo>
                    <a:lnTo>
                      <a:pt x="2490" y="8"/>
                    </a:lnTo>
                    <a:lnTo>
                      <a:pt x="2524" y="2"/>
                    </a:lnTo>
                    <a:lnTo>
                      <a:pt x="2558" y="2"/>
                    </a:lnTo>
                    <a:lnTo>
                      <a:pt x="2593" y="8"/>
                    </a:lnTo>
                    <a:lnTo>
                      <a:pt x="2626" y="21"/>
                    </a:lnTo>
                    <a:lnTo>
                      <a:pt x="2657" y="41"/>
                    </a:lnTo>
                    <a:lnTo>
                      <a:pt x="3575" y="752"/>
                    </a:lnTo>
                    <a:lnTo>
                      <a:pt x="3575" y="189"/>
                    </a:lnTo>
                    <a:lnTo>
                      <a:pt x="3579" y="152"/>
                    </a:lnTo>
                    <a:lnTo>
                      <a:pt x="3589" y="117"/>
                    </a:lnTo>
                    <a:lnTo>
                      <a:pt x="3608" y="84"/>
                    </a:lnTo>
                    <a:lnTo>
                      <a:pt x="3631" y="56"/>
                    </a:lnTo>
                    <a:lnTo>
                      <a:pt x="3659" y="33"/>
                    </a:lnTo>
                    <a:lnTo>
                      <a:pt x="3690" y="16"/>
                    </a:lnTo>
                    <a:lnTo>
                      <a:pt x="3725" y="5"/>
                    </a:lnTo>
                    <a:lnTo>
                      <a:pt x="37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75" name="Freeform 49"/>
              <p:cNvSpPr/>
              <p:nvPr/>
            </p:nvSpPr>
            <p:spPr bwMode="auto">
              <a:xfrm>
                <a:off x="4330701" y="3317875"/>
                <a:ext cx="792163" cy="1455738"/>
              </a:xfrm>
              <a:custGeom>
                <a:avLst/>
                <a:gdLst>
                  <a:gd name="T0" fmla="*/ 610 w 997"/>
                  <a:gd name="T1" fmla="*/ 0 h 1833"/>
                  <a:gd name="T2" fmla="*/ 671 w 997"/>
                  <a:gd name="T3" fmla="*/ 201 h 1833"/>
                  <a:gd name="T4" fmla="*/ 777 w 997"/>
                  <a:gd name="T5" fmla="*/ 218 h 1833"/>
                  <a:gd name="T6" fmla="*/ 863 w 997"/>
                  <a:gd name="T7" fmla="*/ 241 h 1833"/>
                  <a:gd name="T8" fmla="*/ 934 w 997"/>
                  <a:gd name="T9" fmla="*/ 271 h 1833"/>
                  <a:gd name="T10" fmla="*/ 845 w 997"/>
                  <a:gd name="T11" fmla="*/ 516 h 1833"/>
                  <a:gd name="T12" fmla="*/ 785 w 997"/>
                  <a:gd name="T13" fmla="*/ 491 h 1833"/>
                  <a:gd name="T14" fmla="*/ 705 w 997"/>
                  <a:gd name="T15" fmla="*/ 466 h 1833"/>
                  <a:gd name="T16" fmla="*/ 604 w 997"/>
                  <a:gd name="T17" fmla="*/ 451 h 1833"/>
                  <a:gd name="T18" fmla="*/ 503 w 997"/>
                  <a:gd name="T19" fmla="*/ 451 h 1833"/>
                  <a:gd name="T20" fmla="*/ 433 w 997"/>
                  <a:gd name="T21" fmla="*/ 468 h 1833"/>
                  <a:gd name="T22" fmla="*/ 387 w 997"/>
                  <a:gd name="T23" fmla="*/ 497 h 1833"/>
                  <a:gd name="T24" fmla="*/ 362 w 997"/>
                  <a:gd name="T25" fmla="*/ 533 h 1833"/>
                  <a:gd name="T26" fmla="*/ 355 w 997"/>
                  <a:gd name="T27" fmla="*/ 574 h 1833"/>
                  <a:gd name="T28" fmla="*/ 367 w 997"/>
                  <a:gd name="T29" fmla="*/ 621 h 1833"/>
                  <a:gd name="T30" fmla="*/ 404 w 997"/>
                  <a:gd name="T31" fmla="*/ 663 h 1833"/>
                  <a:gd name="T32" fmla="*/ 469 w 997"/>
                  <a:gd name="T33" fmla="*/ 703 h 1833"/>
                  <a:gd name="T34" fmla="*/ 564 w 997"/>
                  <a:gd name="T35" fmla="*/ 745 h 1833"/>
                  <a:gd name="T36" fmla="*/ 698 w 997"/>
                  <a:gd name="T37" fmla="*/ 797 h 1833"/>
                  <a:gd name="T38" fmla="*/ 822 w 997"/>
                  <a:gd name="T39" fmla="*/ 862 h 1833"/>
                  <a:gd name="T40" fmla="*/ 910 w 997"/>
                  <a:gd name="T41" fmla="*/ 938 h 1833"/>
                  <a:gd name="T42" fmla="*/ 967 w 997"/>
                  <a:gd name="T43" fmla="*/ 1027 h 1833"/>
                  <a:gd name="T44" fmla="*/ 994 w 997"/>
                  <a:gd name="T45" fmla="*/ 1130 h 1833"/>
                  <a:gd name="T46" fmla="*/ 994 w 997"/>
                  <a:gd name="T47" fmla="*/ 1242 h 1833"/>
                  <a:gd name="T48" fmla="*/ 967 w 997"/>
                  <a:gd name="T49" fmla="*/ 1344 h 1833"/>
                  <a:gd name="T50" fmla="*/ 913 w 997"/>
                  <a:gd name="T51" fmla="*/ 1434 h 1833"/>
                  <a:gd name="T52" fmla="*/ 832 w 997"/>
                  <a:gd name="T53" fmla="*/ 1510 h 1833"/>
                  <a:gd name="T54" fmla="*/ 728 w 997"/>
                  <a:gd name="T55" fmla="*/ 1567 h 1833"/>
                  <a:gd name="T56" fmla="*/ 600 w 997"/>
                  <a:gd name="T57" fmla="*/ 1604 h 1833"/>
                  <a:gd name="T58" fmla="*/ 379 w 997"/>
                  <a:gd name="T59" fmla="*/ 1833 h 1833"/>
                  <a:gd name="T60" fmla="*/ 305 w 997"/>
                  <a:gd name="T61" fmla="*/ 1614 h 1833"/>
                  <a:gd name="T62" fmla="*/ 165 w 997"/>
                  <a:gd name="T63" fmla="*/ 1587 h 1833"/>
                  <a:gd name="T64" fmla="*/ 46 w 997"/>
                  <a:gd name="T65" fmla="*/ 1547 h 1833"/>
                  <a:gd name="T66" fmla="*/ 66 w 997"/>
                  <a:gd name="T67" fmla="*/ 1260 h 1833"/>
                  <a:gd name="T68" fmla="*/ 173 w 997"/>
                  <a:gd name="T69" fmla="*/ 1308 h 1833"/>
                  <a:gd name="T70" fmla="*/ 297 w 997"/>
                  <a:gd name="T71" fmla="*/ 1346 h 1833"/>
                  <a:gd name="T72" fmla="*/ 438 w 997"/>
                  <a:gd name="T73" fmla="*/ 1360 h 1833"/>
                  <a:gd name="T74" fmla="*/ 526 w 997"/>
                  <a:gd name="T75" fmla="*/ 1350 h 1833"/>
                  <a:gd name="T76" fmla="*/ 594 w 997"/>
                  <a:gd name="T77" fmla="*/ 1324 h 1833"/>
                  <a:gd name="T78" fmla="*/ 637 w 997"/>
                  <a:gd name="T79" fmla="*/ 1279 h 1833"/>
                  <a:gd name="T80" fmla="*/ 652 w 997"/>
                  <a:gd name="T81" fmla="*/ 1220 h 1833"/>
                  <a:gd name="T82" fmla="*/ 638 w 997"/>
                  <a:gd name="T83" fmla="*/ 1161 h 1833"/>
                  <a:gd name="T84" fmla="*/ 597 w 997"/>
                  <a:gd name="T85" fmla="*/ 1112 h 1833"/>
                  <a:gd name="T86" fmla="*/ 523 w 997"/>
                  <a:gd name="T87" fmla="*/ 1067 h 1833"/>
                  <a:gd name="T88" fmla="*/ 415 w 997"/>
                  <a:gd name="T89" fmla="*/ 1024 h 1833"/>
                  <a:gd name="T90" fmla="*/ 302 w 997"/>
                  <a:gd name="T91" fmla="*/ 980 h 1833"/>
                  <a:gd name="T92" fmla="*/ 205 w 997"/>
                  <a:gd name="T93" fmla="*/ 931 h 1833"/>
                  <a:gd name="T94" fmla="*/ 125 w 997"/>
                  <a:gd name="T95" fmla="*/ 870 h 1833"/>
                  <a:gd name="T96" fmla="*/ 63 w 997"/>
                  <a:gd name="T97" fmla="*/ 799 h 1833"/>
                  <a:gd name="T98" fmla="*/ 26 w 997"/>
                  <a:gd name="T99" fmla="*/ 714 h 1833"/>
                  <a:gd name="T100" fmla="*/ 12 w 997"/>
                  <a:gd name="T101" fmla="*/ 613 h 1833"/>
                  <a:gd name="T102" fmla="*/ 26 w 997"/>
                  <a:gd name="T103" fmla="*/ 509 h 1833"/>
                  <a:gd name="T104" fmla="*/ 66 w 997"/>
                  <a:gd name="T105" fmla="*/ 418 h 1833"/>
                  <a:gd name="T106" fmla="*/ 129 w 997"/>
                  <a:gd name="T107" fmla="*/ 337 h 1833"/>
                  <a:gd name="T108" fmla="*/ 217 w 997"/>
                  <a:gd name="T109" fmla="*/ 274 h 1833"/>
                  <a:gd name="T110" fmla="*/ 328 w 997"/>
                  <a:gd name="T111" fmla="*/ 229 h 1833"/>
                  <a:gd name="T112" fmla="*/ 390 w 997"/>
                  <a:gd name="T113" fmla="*/ 0 h 1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997" h="1833">
                    <a:moveTo>
                      <a:pt x="390" y="0"/>
                    </a:moveTo>
                    <a:lnTo>
                      <a:pt x="610" y="0"/>
                    </a:lnTo>
                    <a:lnTo>
                      <a:pt x="610" y="198"/>
                    </a:lnTo>
                    <a:lnTo>
                      <a:pt x="671" y="201"/>
                    </a:lnTo>
                    <a:lnTo>
                      <a:pt x="726" y="209"/>
                    </a:lnTo>
                    <a:lnTo>
                      <a:pt x="777" y="218"/>
                    </a:lnTo>
                    <a:lnTo>
                      <a:pt x="823" y="229"/>
                    </a:lnTo>
                    <a:lnTo>
                      <a:pt x="863" y="241"/>
                    </a:lnTo>
                    <a:lnTo>
                      <a:pt x="900" y="257"/>
                    </a:lnTo>
                    <a:lnTo>
                      <a:pt x="934" y="271"/>
                    </a:lnTo>
                    <a:lnTo>
                      <a:pt x="869" y="525"/>
                    </a:lnTo>
                    <a:lnTo>
                      <a:pt x="845" y="516"/>
                    </a:lnTo>
                    <a:lnTo>
                      <a:pt x="817" y="503"/>
                    </a:lnTo>
                    <a:lnTo>
                      <a:pt x="785" y="491"/>
                    </a:lnTo>
                    <a:lnTo>
                      <a:pt x="746" y="478"/>
                    </a:lnTo>
                    <a:lnTo>
                      <a:pt x="705" y="466"/>
                    </a:lnTo>
                    <a:lnTo>
                      <a:pt x="657" y="457"/>
                    </a:lnTo>
                    <a:lnTo>
                      <a:pt x="604" y="451"/>
                    </a:lnTo>
                    <a:lnTo>
                      <a:pt x="547" y="449"/>
                    </a:lnTo>
                    <a:lnTo>
                      <a:pt x="503" y="451"/>
                    </a:lnTo>
                    <a:lnTo>
                      <a:pt x="464" y="458"/>
                    </a:lnTo>
                    <a:lnTo>
                      <a:pt x="433" y="468"/>
                    </a:lnTo>
                    <a:lnTo>
                      <a:pt x="407" y="480"/>
                    </a:lnTo>
                    <a:lnTo>
                      <a:pt x="387" y="497"/>
                    </a:lnTo>
                    <a:lnTo>
                      <a:pt x="371" y="514"/>
                    </a:lnTo>
                    <a:lnTo>
                      <a:pt x="362" y="533"/>
                    </a:lnTo>
                    <a:lnTo>
                      <a:pt x="356" y="554"/>
                    </a:lnTo>
                    <a:lnTo>
                      <a:pt x="355" y="574"/>
                    </a:lnTo>
                    <a:lnTo>
                      <a:pt x="358" y="598"/>
                    </a:lnTo>
                    <a:lnTo>
                      <a:pt x="367" y="621"/>
                    </a:lnTo>
                    <a:lnTo>
                      <a:pt x="382" y="643"/>
                    </a:lnTo>
                    <a:lnTo>
                      <a:pt x="404" y="663"/>
                    </a:lnTo>
                    <a:lnTo>
                      <a:pt x="433" y="683"/>
                    </a:lnTo>
                    <a:lnTo>
                      <a:pt x="469" y="703"/>
                    </a:lnTo>
                    <a:lnTo>
                      <a:pt x="513" y="723"/>
                    </a:lnTo>
                    <a:lnTo>
                      <a:pt x="564" y="745"/>
                    </a:lnTo>
                    <a:lnTo>
                      <a:pt x="623" y="768"/>
                    </a:lnTo>
                    <a:lnTo>
                      <a:pt x="698" y="797"/>
                    </a:lnTo>
                    <a:lnTo>
                      <a:pt x="765" y="828"/>
                    </a:lnTo>
                    <a:lnTo>
                      <a:pt x="822" y="862"/>
                    </a:lnTo>
                    <a:lnTo>
                      <a:pt x="869" y="898"/>
                    </a:lnTo>
                    <a:lnTo>
                      <a:pt x="910" y="938"/>
                    </a:lnTo>
                    <a:lnTo>
                      <a:pt x="942" y="980"/>
                    </a:lnTo>
                    <a:lnTo>
                      <a:pt x="967" y="1027"/>
                    </a:lnTo>
                    <a:lnTo>
                      <a:pt x="984" y="1076"/>
                    </a:lnTo>
                    <a:lnTo>
                      <a:pt x="994" y="1130"/>
                    </a:lnTo>
                    <a:lnTo>
                      <a:pt x="997" y="1188"/>
                    </a:lnTo>
                    <a:lnTo>
                      <a:pt x="994" y="1242"/>
                    </a:lnTo>
                    <a:lnTo>
                      <a:pt x="984" y="1295"/>
                    </a:lnTo>
                    <a:lnTo>
                      <a:pt x="967" y="1344"/>
                    </a:lnTo>
                    <a:lnTo>
                      <a:pt x="942" y="1391"/>
                    </a:lnTo>
                    <a:lnTo>
                      <a:pt x="913" y="1434"/>
                    </a:lnTo>
                    <a:lnTo>
                      <a:pt x="876" y="1474"/>
                    </a:lnTo>
                    <a:lnTo>
                      <a:pt x="832" y="1510"/>
                    </a:lnTo>
                    <a:lnTo>
                      <a:pt x="783" y="1541"/>
                    </a:lnTo>
                    <a:lnTo>
                      <a:pt x="728" y="1567"/>
                    </a:lnTo>
                    <a:lnTo>
                      <a:pt x="666" y="1589"/>
                    </a:lnTo>
                    <a:lnTo>
                      <a:pt x="600" y="1604"/>
                    </a:lnTo>
                    <a:lnTo>
                      <a:pt x="600" y="1833"/>
                    </a:lnTo>
                    <a:lnTo>
                      <a:pt x="379" y="1833"/>
                    </a:lnTo>
                    <a:lnTo>
                      <a:pt x="379" y="1620"/>
                    </a:lnTo>
                    <a:lnTo>
                      <a:pt x="305" y="1614"/>
                    </a:lnTo>
                    <a:lnTo>
                      <a:pt x="233" y="1603"/>
                    </a:lnTo>
                    <a:lnTo>
                      <a:pt x="165" y="1587"/>
                    </a:lnTo>
                    <a:lnTo>
                      <a:pt x="102" y="1569"/>
                    </a:lnTo>
                    <a:lnTo>
                      <a:pt x="46" y="1547"/>
                    </a:lnTo>
                    <a:lnTo>
                      <a:pt x="0" y="1522"/>
                    </a:lnTo>
                    <a:lnTo>
                      <a:pt x="66" y="1260"/>
                    </a:lnTo>
                    <a:lnTo>
                      <a:pt x="117" y="1285"/>
                    </a:lnTo>
                    <a:lnTo>
                      <a:pt x="173" y="1308"/>
                    </a:lnTo>
                    <a:lnTo>
                      <a:pt x="233" y="1329"/>
                    </a:lnTo>
                    <a:lnTo>
                      <a:pt x="297" y="1346"/>
                    </a:lnTo>
                    <a:lnTo>
                      <a:pt x="367" y="1355"/>
                    </a:lnTo>
                    <a:lnTo>
                      <a:pt x="438" y="1360"/>
                    </a:lnTo>
                    <a:lnTo>
                      <a:pt x="484" y="1356"/>
                    </a:lnTo>
                    <a:lnTo>
                      <a:pt x="526" y="1350"/>
                    </a:lnTo>
                    <a:lnTo>
                      <a:pt x="561" y="1339"/>
                    </a:lnTo>
                    <a:lnTo>
                      <a:pt x="594" y="1324"/>
                    </a:lnTo>
                    <a:lnTo>
                      <a:pt x="618" y="1304"/>
                    </a:lnTo>
                    <a:lnTo>
                      <a:pt x="637" y="1279"/>
                    </a:lnTo>
                    <a:lnTo>
                      <a:pt x="649" y="1251"/>
                    </a:lnTo>
                    <a:lnTo>
                      <a:pt x="652" y="1220"/>
                    </a:lnTo>
                    <a:lnTo>
                      <a:pt x="649" y="1189"/>
                    </a:lnTo>
                    <a:lnTo>
                      <a:pt x="638" y="1161"/>
                    </a:lnTo>
                    <a:lnTo>
                      <a:pt x="621" y="1135"/>
                    </a:lnTo>
                    <a:lnTo>
                      <a:pt x="597" y="1112"/>
                    </a:lnTo>
                    <a:lnTo>
                      <a:pt x="563" y="1089"/>
                    </a:lnTo>
                    <a:lnTo>
                      <a:pt x="523" y="1067"/>
                    </a:lnTo>
                    <a:lnTo>
                      <a:pt x="473" y="1045"/>
                    </a:lnTo>
                    <a:lnTo>
                      <a:pt x="415" y="1024"/>
                    </a:lnTo>
                    <a:lnTo>
                      <a:pt x="358" y="1003"/>
                    </a:lnTo>
                    <a:lnTo>
                      <a:pt x="302" y="980"/>
                    </a:lnTo>
                    <a:lnTo>
                      <a:pt x="251" y="957"/>
                    </a:lnTo>
                    <a:lnTo>
                      <a:pt x="205" y="931"/>
                    </a:lnTo>
                    <a:lnTo>
                      <a:pt x="162" y="901"/>
                    </a:lnTo>
                    <a:lnTo>
                      <a:pt x="125" y="870"/>
                    </a:lnTo>
                    <a:lnTo>
                      <a:pt x="91" y="836"/>
                    </a:lnTo>
                    <a:lnTo>
                      <a:pt x="63" y="799"/>
                    </a:lnTo>
                    <a:lnTo>
                      <a:pt x="42" y="757"/>
                    </a:lnTo>
                    <a:lnTo>
                      <a:pt x="26" y="714"/>
                    </a:lnTo>
                    <a:lnTo>
                      <a:pt x="15" y="666"/>
                    </a:lnTo>
                    <a:lnTo>
                      <a:pt x="12" y="613"/>
                    </a:lnTo>
                    <a:lnTo>
                      <a:pt x="15" y="560"/>
                    </a:lnTo>
                    <a:lnTo>
                      <a:pt x="26" y="509"/>
                    </a:lnTo>
                    <a:lnTo>
                      <a:pt x="43" y="461"/>
                    </a:lnTo>
                    <a:lnTo>
                      <a:pt x="66" y="418"/>
                    </a:lnTo>
                    <a:lnTo>
                      <a:pt x="96" y="376"/>
                    </a:lnTo>
                    <a:lnTo>
                      <a:pt x="129" y="337"/>
                    </a:lnTo>
                    <a:lnTo>
                      <a:pt x="171" y="305"/>
                    </a:lnTo>
                    <a:lnTo>
                      <a:pt x="217" y="274"/>
                    </a:lnTo>
                    <a:lnTo>
                      <a:pt x="270" y="249"/>
                    </a:lnTo>
                    <a:lnTo>
                      <a:pt x="328" y="229"/>
                    </a:lnTo>
                    <a:lnTo>
                      <a:pt x="390" y="214"/>
                    </a:lnTo>
                    <a:lnTo>
                      <a:pt x="39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</p:grpSp>
        <p:grpSp>
          <p:nvGrpSpPr>
            <p:cNvPr id="45" name="Group 254"/>
            <p:cNvGrpSpPr/>
            <p:nvPr/>
          </p:nvGrpSpPr>
          <p:grpSpPr>
            <a:xfrm>
              <a:off x="6501526" y="3017895"/>
              <a:ext cx="776295" cy="776115"/>
              <a:chOff x="9959975" y="-528638"/>
              <a:chExt cx="6842125" cy="6840538"/>
            </a:xfrm>
            <a:grpFill/>
          </p:grpSpPr>
          <p:sp>
            <p:nvSpPr>
              <p:cNvPr id="166" name="Freeform 139"/>
              <p:cNvSpPr/>
              <p:nvPr/>
            </p:nvSpPr>
            <p:spPr bwMode="auto">
              <a:xfrm>
                <a:off x="13195300" y="2949575"/>
                <a:ext cx="396875" cy="738188"/>
              </a:xfrm>
              <a:custGeom>
                <a:avLst/>
                <a:gdLst>
                  <a:gd name="T0" fmla="*/ 0 w 250"/>
                  <a:gd name="T1" fmla="*/ 0 h 465"/>
                  <a:gd name="T2" fmla="*/ 250 w 250"/>
                  <a:gd name="T3" fmla="*/ 0 h 465"/>
                  <a:gd name="T4" fmla="*/ 250 w 250"/>
                  <a:gd name="T5" fmla="*/ 49 h 465"/>
                  <a:gd name="T6" fmla="*/ 61 w 250"/>
                  <a:gd name="T7" fmla="*/ 49 h 465"/>
                  <a:gd name="T8" fmla="*/ 61 w 250"/>
                  <a:gd name="T9" fmla="*/ 204 h 465"/>
                  <a:gd name="T10" fmla="*/ 236 w 250"/>
                  <a:gd name="T11" fmla="*/ 204 h 465"/>
                  <a:gd name="T12" fmla="*/ 236 w 250"/>
                  <a:gd name="T13" fmla="*/ 254 h 465"/>
                  <a:gd name="T14" fmla="*/ 61 w 250"/>
                  <a:gd name="T15" fmla="*/ 254 h 465"/>
                  <a:gd name="T16" fmla="*/ 61 w 250"/>
                  <a:gd name="T17" fmla="*/ 465 h 465"/>
                  <a:gd name="T18" fmla="*/ 0 w 250"/>
                  <a:gd name="T19" fmla="*/ 465 h 465"/>
                  <a:gd name="T20" fmla="*/ 0 w 250"/>
                  <a:gd name="T21" fmla="*/ 0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0" h="465">
                    <a:moveTo>
                      <a:pt x="0" y="0"/>
                    </a:moveTo>
                    <a:lnTo>
                      <a:pt x="250" y="0"/>
                    </a:lnTo>
                    <a:lnTo>
                      <a:pt x="250" y="49"/>
                    </a:lnTo>
                    <a:lnTo>
                      <a:pt x="61" y="49"/>
                    </a:lnTo>
                    <a:lnTo>
                      <a:pt x="61" y="204"/>
                    </a:lnTo>
                    <a:lnTo>
                      <a:pt x="236" y="204"/>
                    </a:lnTo>
                    <a:lnTo>
                      <a:pt x="236" y="254"/>
                    </a:lnTo>
                    <a:lnTo>
                      <a:pt x="61" y="254"/>
                    </a:lnTo>
                    <a:lnTo>
                      <a:pt x="61" y="465"/>
                    </a:lnTo>
                    <a:lnTo>
                      <a:pt x="0" y="46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67" name="Freeform 140"/>
              <p:cNvSpPr>
                <a:spLocks noEditPoints="1"/>
              </p:cNvSpPr>
              <p:nvPr/>
            </p:nvSpPr>
            <p:spPr bwMode="auto">
              <a:xfrm>
                <a:off x="13685838" y="2936875"/>
                <a:ext cx="674688" cy="760413"/>
              </a:xfrm>
              <a:custGeom>
                <a:avLst/>
                <a:gdLst>
                  <a:gd name="T0" fmla="*/ 181 w 425"/>
                  <a:gd name="T1" fmla="*/ 52 h 479"/>
                  <a:gd name="T2" fmla="*/ 130 w 425"/>
                  <a:gd name="T3" fmla="*/ 77 h 479"/>
                  <a:gd name="T4" fmla="*/ 93 w 425"/>
                  <a:gd name="T5" fmla="*/ 120 h 479"/>
                  <a:gd name="T6" fmla="*/ 71 w 425"/>
                  <a:gd name="T7" fmla="*/ 177 h 479"/>
                  <a:gd name="T8" fmla="*/ 63 w 425"/>
                  <a:gd name="T9" fmla="*/ 242 h 479"/>
                  <a:gd name="T10" fmla="*/ 71 w 425"/>
                  <a:gd name="T11" fmla="*/ 306 h 479"/>
                  <a:gd name="T12" fmla="*/ 95 w 425"/>
                  <a:gd name="T13" fmla="*/ 361 h 479"/>
                  <a:gd name="T14" fmla="*/ 131 w 425"/>
                  <a:gd name="T15" fmla="*/ 404 h 479"/>
                  <a:gd name="T16" fmla="*/ 183 w 425"/>
                  <a:gd name="T17" fmla="*/ 428 h 479"/>
                  <a:gd name="T18" fmla="*/ 243 w 425"/>
                  <a:gd name="T19" fmla="*/ 428 h 479"/>
                  <a:gd name="T20" fmla="*/ 293 w 425"/>
                  <a:gd name="T21" fmla="*/ 404 h 479"/>
                  <a:gd name="T22" fmla="*/ 331 w 425"/>
                  <a:gd name="T23" fmla="*/ 361 h 479"/>
                  <a:gd name="T24" fmla="*/ 353 w 425"/>
                  <a:gd name="T25" fmla="*/ 305 h 479"/>
                  <a:gd name="T26" fmla="*/ 361 w 425"/>
                  <a:gd name="T27" fmla="*/ 238 h 479"/>
                  <a:gd name="T28" fmla="*/ 355 w 425"/>
                  <a:gd name="T29" fmla="*/ 183 h 479"/>
                  <a:gd name="T30" fmla="*/ 337 w 425"/>
                  <a:gd name="T31" fmla="*/ 132 h 479"/>
                  <a:gd name="T32" fmla="*/ 308 w 425"/>
                  <a:gd name="T33" fmla="*/ 89 h 479"/>
                  <a:gd name="T34" fmla="*/ 266 w 425"/>
                  <a:gd name="T35" fmla="*/ 60 h 479"/>
                  <a:gd name="T36" fmla="*/ 213 w 425"/>
                  <a:gd name="T37" fmla="*/ 50 h 479"/>
                  <a:gd name="T38" fmla="*/ 252 w 425"/>
                  <a:gd name="T39" fmla="*/ 2 h 479"/>
                  <a:gd name="T40" fmla="*/ 316 w 425"/>
                  <a:gd name="T41" fmla="*/ 25 h 479"/>
                  <a:gd name="T42" fmla="*/ 367 w 425"/>
                  <a:gd name="T43" fmla="*/ 65 h 479"/>
                  <a:gd name="T44" fmla="*/ 403 w 425"/>
                  <a:gd name="T45" fmla="*/ 123 h 479"/>
                  <a:gd name="T46" fmla="*/ 422 w 425"/>
                  <a:gd name="T47" fmla="*/ 195 h 479"/>
                  <a:gd name="T48" fmla="*/ 421 w 425"/>
                  <a:gd name="T49" fmla="*/ 280 h 479"/>
                  <a:gd name="T50" fmla="*/ 400 w 425"/>
                  <a:gd name="T51" fmla="*/ 359 h 479"/>
                  <a:gd name="T52" fmla="*/ 361 w 425"/>
                  <a:gd name="T53" fmla="*/ 418 h 479"/>
                  <a:gd name="T54" fmla="*/ 307 w 425"/>
                  <a:gd name="T55" fmla="*/ 457 h 479"/>
                  <a:gd name="T56" fmla="*/ 244 w 425"/>
                  <a:gd name="T57" fmla="*/ 476 h 479"/>
                  <a:gd name="T58" fmla="*/ 169 w 425"/>
                  <a:gd name="T59" fmla="*/ 476 h 479"/>
                  <a:gd name="T60" fmla="*/ 100 w 425"/>
                  <a:gd name="T61" fmla="*/ 450 h 479"/>
                  <a:gd name="T62" fmla="*/ 46 w 425"/>
                  <a:gd name="T63" fmla="*/ 401 h 479"/>
                  <a:gd name="T64" fmla="*/ 12 w 425"/>
                  <a:gd name="T65" fmla="*/ 330 h 479"/>
                  <a:gd name="T66" fmla="*/ 0 w 425"/>
                  <a:gd name="T67" fmla="*/ 243 h 479"/>
                  <a:gd name="T68" fmla="*/ 11 w 425"/>
                  <a:gd name="T69" fmla="*/ 162 h 479"/>
                  <a:gd name="T70" fmla="*/ 40 w 425"/>
                  <a:gd name="T71" fmla="*/ 94 h 479"/>
                  <a:gd name="T72" fmla="*/ 86 w 425"/>
                  <a:gd name="T73" fmla="*/ 43 h 479"/>
                  <a:gd name="T74" fmla="*/ 146 w 425"/>
                  <a:gd name="T75" fmla="*/ 12 h 479"/>
                  <a:gd name="T76" fmla="*/ 215 w 425"/>
                  <a:gd name="T77" fmla="*/ 0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25" h="479">
                    <a:moveTo>
                      <a:pt x="213" y="50"/>
                    </a:moveTo>
                    <a:lnTo>
                      <a:pt x="181" y="52"/>
                    </a:lnTo>
                    <a:lnTo>
                      <a:pt x="154" y="61"/>
                    </a:lnTo>
                    <a:lnTo>
                      <a:pt x="130" y="77"/>
                    </a:lnTo>
                    <a:lnTo>
                      <a:pt x="110" y="97"/>
                    </a:lnTo>
                    <a:lnTo>
                      <a:pt x="93" y="120"/>
                    </a:lnTo>
                    <a:lnTo>
                      <a:pt x="80" y="147"/>
                    </a:lnTo>
                    <a:lnTo>
                      <a:pt x="71" y="177"/>
                    </a:lnTo>
                    <a:lnTo>
                      <a:pt x="66" y="209"/>
                    </a:lnTo>
                    <a:lnTo>
                      <a:pt x="63" y="242"/>
                    </a:lnTo>
                    <a:lnTo>
                      <a:pt x="66" y="275"/>
                    </a:lnTo>
                    <a:lnTo>
                      <a:pt x="71" y="306"/>
                    </a:lnTo>
                    <a:lnTo>
                      <a:pt x="82" y="335"/>
                    </a:lnTo>
                    <a:lnTo>
                      <a:pt x="95" y="361"/>
                    </a:lnTo>
                    <a:lnTo>
                      <a:pt x="112" y="385"/>
                    </a:lnTo>
                    <a:lnTo>
                      <a:pt x="131" y="404"/>
                    </a:lnTo>
                    <a:lnTo>
                      <a:pt x="155" y="419"/>
                    </a:lnTo>
                    <a:lnTo>
                      <a:pt x="183" y="428"/>
                    </a:lnTo>
                    <a:lnTo>
                      <a:pt x="213" y="431"/>
                    </a:lnTo>
                    <a:lnTo>
                      <a:pt x="243" y="428"/>
                    </a:lnTo>
                    <a:lnTo>
                      <a:pt x="269" y="419"/>
                    </a:lnTo>
                    <a:lnTo>
                      <a:pt x="293" y="404"/>
                    </a:lnTo>
                    <a:lnTo>
                      <a:pt x="314" y="385"/>
                    </a:lnTo>
                    <a:lnTo>
                      <a:pt x="331" y="361"/>
                    </a:lnTo>
                    <a:lnTo>
                      <a:pt x="344" y="335"/>
                    </a:lnTo>
                    <a:lnTo>
                      <a:pt x="353" y="305"/>
                    </a:lnTo>
                    <a:lnTo>
                      <a:pt x="359" y="272"/>
                    </a:lnTo>
                    <a:lnTo>
                      <a:pt x="361" y="238"/>
                    </a:lnTo>
                    <a:lnTo>
                      <a:pt x="359" y="211"/>
                    </a:lnTo>
                    <a:lnTo>
                      <a:pt x="355" y="183"/>
                    </a:lnTo>
                    <a:lnTo>
                      <a:pt x="348" y="156"/>
                    </a:lnTo>
                    <a:lnTo>
                      <a:pt x="337" y="132"/>
                    </a:lnTo>
                    <a:lnTo>
                      <a:pt x="324" y="109"/>
                    </a:lnTo>
                    <a:lnTo>
                      <a:pt x="308" y="89"/>
                    </a:lnTo>
                    <a:lnTo>
                      <a:pt x="289" y="72"/>
                    </a:lnTo>
                    <a:lnTo>
                      <a:pt x="266" y="60"/>
                    </a:lnTo>
                    <a:lnTo>
                      <a:pt x="241" y="52"/>
                    </a:lnTo>
                    <a:lnTo>
                      <a:pt x="213" y="50"/>
                    </a:lnTo>
                    <a:close/>
                    <a:moveTo>
                      <a:pt x="215" y="0"/>
                    </a:moveTo>
                    <a:lnTo>
                      <a:pt x="252" y="2"/>
                    </a:lnTo>
                    <a:lnTo>
                      <a:pt x="286" y="12"/>
                    </a:lnTo>
                    <a:lnTo>
                      <a:pt x="316" y="25"/>
                    </a:lnTo>
                    <a:lnTo>
                      <a:pt x="344" y="43"/>
                    </a:lnTo>
                    <a:lnTo>
                      <a:pt x="367" y="65"/>
                    </a:lnTo>
                    <a:lnTo>
                      <a:pt x="387" y="93"/>
                    </a:lnTo>
                    <a:lnTo>
                      <a:pt x="403" y="123"/>
                    </a:lnTo>
                    <a:lnTo>
                      <a:pt x="414" y="158"/>
                    </a:lnTo>
                    <a:lnTo>
                      <a:pt x="422" y="195"/>
                    </a:lnTo>
                    <a:lnTo>
                      <a:pt x="425" y="236"/>
                    </a:lnTo>
                    <a:lnTo>
                      <a:pt x="421" y="280"/>
                    </a:lnTo>
                    <a:lnTo>
                      <a:pt x="413" y="322"/>
                    </a:lnTo>
                    <a:lnTo>
                      <a:pt x="400" y="359"/>
                    </a:lnTo>
                    <a:lnTo>
                      <a:pt x="383" y="390"/>
                    </a:lnTo>
                    <a:lnTo>
                      <a:pt x="361" y="418"/>
                    </a:lnTo>
                    <a:lnTo>
                      <a:pt x="336" y="440"/>
                    </a:lnTo>
                    <a:lnTo>
                      <a:pt x="307" y="457"/>
                    </a:lnTo>
                    <a:lnTo>
                      <a:pt x="277" y="470"/>
                    </a:lnTo>
                    <a:lnTo>
                      <a:pt x="244" y="476"/>
                    </a:lnTo>
                    <a:lnTo>
                      <a:pt x="209" y="479"/>
                    </a:lnTo>
                    <a:lnTo>
                      <a:pt x="169" y="476"/>
                    </a:lnTo>
                    <a:lnTo>
                      <a:pt x="133" y="466"/>
                    </a:lnTo>
                    <a:lnTo>
                      <a:pt x="100" y="450"/>
                    </a:lnTo>
                    <a:lnTo>
                      <a:pt x="71" y="428"/>
                    </a:lnTo>
                    <a:lnTo>
                      <a:pt x="46" y="401"/>
                    </a:lnTo>
                    <a:lnTo>
                      <a:pt x="27" y="368"/>
                    </a:lnTo>
                    <a:lnTo>
                      <a:pt x="12" y="330"/>
                    </a:lnTo>
                    <a:lnTo>
                      <a:pt x="3" y="289"/>
                    </a:lnTo>
                    <a:lnTo>
                      <a:pt x="0" y="243"/>
                    </a:lnTo>
                    <a:lnTo>
                      <a:pt x="3" y="202"/>
                    </a:lnTo>
                    <a:lnTo>
                      <a:pt x="11" y="162"/>
                    </a:lnTo>
                    <a:lnTo>
                      <a:pt x="23" y="127"/>
                    </a:lnTo>
                    <a:lnTo>
                      <a:pt x="40" y="94"/>
                    </a:lnTo>
                    <a:lnTo>
                      <a:pt x="61" y="67"/>
                    </a:lnTo>
                    <a:lnTo>
                      <a:pt x="86" y="43"/>
                    </a:lnTo>
                    <a:lnTo>
                      <a:pt x="114" y="25"/>
                    </a:lnTo>
                    <a:lnTo>
                      <a:pt x="146" y="12"/>
                    </a:lnTo>
                    <a:lnTo>
                      <a:pt x="180" y="2"/>
                    </a:lnTo>
                    <a:lnTo>
                      <a:pt x="21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68" name="Freeform 141"/>
              <p:cNvSpPr>
                <a:spLocks noEditPoints="1"/>
              </p:cNvSpPr>
              <p:nvPr/>
            </p:nvSpPr>
            <p:spPr bwMode="auto">
              <a:xfrm>
                <a:off x="14482763" y="2943225"/>
                <a:ext cx="481013" cy="744538"/>
              </a:xfrm>
              <a:custGeom>
                <a:avLst/>
                <a:gdLst>
                  <a:gd name="T0" fmla="*/ 93 w 303"/>
                  <a:gd name="T1" fmla="*/ 47 h 469"/>
                  <a:gd name="T2" fmla="*/ 60 w 303"/>
                  <a:gd name="T3" fmla="*/ 52 h 469"/>
                  <a:gd name="T4" fmla="*/ 122 w 303"/>
                  <a:gd name="T5" fmla="*/ 221 h 469"/>
                  <a:gd name="T6" fmla="*/ 177 w 303"/>
                  <a:gd name="T7" fmla="*/ 211 h 469"/>
                  <a:gd name="T8" fmla="*/ 214 w 303"/>
                  <a:gd name="T9" fmla="*/ 179 h 469"/>
                  <a:gd name="T10" fmla="*/ 227 w 303"/>
                  <a:gd name="T11" fmla="*/ 133 h 469"/>
                  <a:gd name="T12" fmla="*/ 216 w 303"/>
                  <a:gd name="T13" fmla="*/ 90 h 469"/>
                  <a:gd name="T14" fmla="*/ 187 w 303"/>
                  <a:gd name="T15" fmla="*/ 63 h 469"/>
                  <a:gd name="T16" fmla="*/ 146 w 303"/>
                  <a:gd name="T17" fmla="*/ 48 h 469"/>
                  <a:gd name="T18" fmla="*/ 115 w 303"/>
                  <a:gd name="T19" fmla="*/ 0 h 469"/>
                  <a:gd name="T20" fmla="*/ 182 w 303"/>
                  <a:gd name="T21" fmla="*/ 6 h 469"/>
                  <a:gd name="T22" fmla="*/ 231 w 303"/>
                  <a:gd name="T23" fmla="*/ 25 h 469"/>
                  <a:gd name="T24" fmla="*/ 265 w 303"/>
                  <a:gd name="T25" fmla="*/ 56 h 469"/>
                  <a:gd name="T26" fmla="*/ 283 w 303"/>
                  <a:gd name="T27" fmla="*/ 101 h 469"/>
                  <a:gd name="T28" fmla="*/ 283 w 303"/>
                  <a:gd name="T29" fmla="*/ 156 h 469"/>
                  <a:gd name="T30" fmla="*/ 261 w 303"/>
                  <a:gd name="T31" fmla="*/ 203 h 469"/>
                  <a:gd name="T32" fmla="*/ 222 w 303"/>
                  <a:gd name="T33" fmla="*/ 234 h 469"/>
                  <a:gd name="T34" fmla="*/ 199 w 303"/>
                  <a:gd name="T35" fmla="*/ 247 h 469"/>
                  <a:gd name="T36" fmla="*/ 235 w 303"/>
                  <a:gd name="T37" fmla="*/ 271 h 469"/>
                  <a:gd name="T38" fmla="*/ 260 w 303"/>
                  <a:gd name="T39" fmla="*/ 314 h 469"/>
                  <a:gd name="T40" fmla="*/ 275 w 303"/>
                  <a:gd name="T41" fmla="*/ 377 h 469"/>
                  <a:gd name="T42" fmla="*/ 290 w 303"/>
                  <a:gd name="T43" fmla="*/ 435 h 469"/>
                  <a:gd name="T44" fmla="*/ 303 w 303"/>
                  <a:gd name="T45" fmla="*/ 469 h 469"/>
                  <a:gd name="T46" fmla="*/ 236 w 303"/>
                  <a:gd name="T47" fmla="*/ 457 h 469"/>
                  <a:gd name="T48" fmla="*/ 224 w 303"/>
                  <a:gd name="T49" fmla="*/ 417 h 469"/>
                  <a:gd name="T50" fmla="*/ 210 w 303"/>
                  <a:gd name="T51" fmla="*/ 357 h 469"/>
                  <a:gd name="T52" fmla="*/ 191 w 303"/>
                  <a:gd name="T53" fmla="*/ 306 h 469"/>
                  <a:gd name="T54" fmla="*/ 161 w 303"/>
                  <a:gd name="T55" fmla="*/ 277 h 469"/>
                  <a:gd name="T56" fmla="*/ 117 w 303"/>
                  <a:gd name="T57" fmla="*/ 267 h 469"/>
                  <a:gd name="T58" fmla="*/ 60 w 303"/>
                  <a:gd name="T59" fmla="*/ 469 h 469"/>
                  <a:gd name="T60" fmla="*/ 0 w 303"/>
                  <a:gd name="T61" fmla="*/ 10 h 469"/>
                  <a:gd name="T62" fmla="*/ 74 w 303"/>
                  <a:gd name="T63" fmla="*/ 1 h 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03" h="469">
                    <a:moveTo>
                      <a:pt x="119" y="47"/>
                    </a:moveTo>
                    <a:lnTo>
                      <a:pt x="93" y="47"/>
                    </a:lnTo>
                    <a:lnTo>
                      <a:pt x="74" y="50"/>
                    </a:lnTo>
                    <a:lnTo>
                      <a:pt x="60" y="52"/>
                    </a:lnTo>
                    <a:lnTo>
                      <a:pt x="60" y="221"/>
                    </a:lnTo>
                    <a:lnTo>
                      <a:pt x="122" y="221"/>
                    </a:lnTo>
                    <a:lnTo>
                      <a:pt x="151" y="218"/>
                    </a:lnTo>
                    <a:lnTo>
                      <a:pt x="177" y="211"/>
                    </a:lnTo>
                    <a:lnTo>
                      <a:pt x="198" y="198"/>
                    </a:lnTo>
                    <a:lnTo>
                      <a:pt x="214" y="179"/>
                    </a:lnTo>
                    <a:lnTo>
                      <a:pt x="223" y="158"/>
                    </a:lnTo>
                    <a:lnTo>
                      <a:pt x="227" y="133"/>
                    </a:lnTo>
                    <a:lnTo>
                      <a:pt x="224" y="110"/>
                    </a:lnTo>
                    <a:lnTo>
                      <a:pt x="216" y="90"/>
                    </a:lnTo>
                    <a:lnTo>
                      <a:pt x="205" y="74"/>
                    </a:lnTo>
                    <a:lnTo>
                      <a:pt x="187" y="63"/>
                    </a:lnTo>
                    <a:lnTo>
                      <a:pt x="168" y="53"/>
                    </a:lnTo>
                    <a:lnTo>
                      <a:pt x="146" y="48"/>
                    </a:lnTo>
                    <a:lnTo>
                      <a:pt x="119" y="47"/>
                    </a:lnTo>
                    <a:close/>
                    <a:moveTo>
                      <a:pt x="115" y="0"/>
                    </a:moveTo>
                    <a:lnTo>
                      <a:pt x="151" y="1"/>
                    </a:lnTo>
                    <a:lnTo>
                      <a:pt x="182" y="6"/>
                    </a:lnTo>
                    <a:lnTo>
                      <a:pt x="208" y="13"/>
                    </a:lnTo>
                    <a:lnTo>
                      <a:pt x="231" y="25"/>
                    </a:lnTo>
                    <a:lnTo>
                      <a:pt x="249" y="38"/>
                    </a:lnTo>
                    <a:lnTo>
                      <a:pt x="265" y="56"/>
                    </a:lnTo>
                    <a:lnTo>
                      <a:pt x="277" y="77"/>
                    </a:lnTo>
                    <a:lnTo>
                      <a:pt x="283" y="101"/>
                    </a:lnTo>
                    <a:lnTo>
                      <a:pt x="286" y="127"/>
                    </a:lnTo>
                    <a:lnTo>
                      <a:pt x="283" y="156"/>
                    </a:lnTo>
                    <a:lnTo>
                      <a:pt x="274" y="180"/>
                    </a:lnTo>
                    <a:lnTo>
                      <a:pt x="261" y="203"/>
                    </a:lnTo>
                    <a:lnTo>
                      <a:pt x="242" y="220"/>
                    </a:lnTo>
                    <a:lnTo>
                      <a:pt x="222" y="234"/>
                    </a:lnTo>
                    <a:lnTo>
                      <a:pt x="199" y="245"/>
                    </a:lnTo>
                    <a:lnTo>
                      <a:pt x="199" y="247"/>
                    </a:lnTo>
                    <a:lnTo>
                      <a:pt x="219" y="256"/>
                    </a:lnTo>
                    <a:lnTo>
                      <a:pt x="235" y="271"/>
                    </a:lnTo>
                    <a:lnTo>
                      <a:pt x="248" y="290"/>
                    </a:lnTo>
                    <a:lnTo>
                      <a:pt x="260" y="314"/>
                    </a:lnTo>
                    <a:lnTo>
                      <a:pt x="267" y="340"/>
                    </a:lnTo>
                    <a:lnTo>
                      <a:pt x="275" y="377"/>
                    </a:lnTo>
                    <a:lnTo>
                      <a:pt x="283" y="408"/>
                    </a:lnTo>
                    <a:lnTo>
                      <a:pt x="290" y="435"/>
                    </a:lnTo>
                    <a:lnTo>
                      <a:pt x="296" y="454"/>
                    </a:lnTo>
                    <a:lnTo>
                      <a:pt x="303" y="469"/>
                    </a:lnTo>
                    <a:lnTo>
                      <a:pt x="241" y="469"/>
                    </a:lnTo>
                    <a:lnTo>
                      <a:pt x="236" y="457"/>
                    </a:lnTo>
                    <a:lnTo>
                      <a:pt x="231" y="440"/>
                    </a:lnTo>
                    <a:lnTo>
                      <a:pt x="224" y="417"/>
                    </a:lnTo>
                    <a:lnTo>
                      <a:pt x="218" y="390"/>
                    </a:lnTo>
                    <a:lnTo>
                      <a:pt x="210" y="357"/>
                    </a:lnTo>
                    <a:lnTo>
                      <a:pt x="202" y="328"/>
                    </a:lnTo>
                    <a:lnTo>
                      <a:pt x="191" y="306"/>
                    </a:lnTo>
                    <a:lnTo>
                      <a:pt x="178" y="289"/>
                    </a:lnTo>
                    <a:lnTo>
                      <a:pt x="161" y="277"/>
                    </a:lnTo>
                    <a:lnTo>
                      <a:pt x="142" y="270"/>
                    </a:lnTo>
                    <a:lnTo>
                      <a:pt x="117" y="267"/>
                    </a:lnTo>
                    <a:lnTo>
                      <a:pt x="60" y="267"/>
                    </a:lnTo>
                    <a:lnTo>
                      <a:pt x="60" y="469"/>
                    </a:lnTo>
                    <a:lnTo>
                      <a:pt x="0" y="469"/>
                    </a:lnTo>
                    <a:lnTo>
                      <a:pt x="0" y="10"/>
                    </a:lnTo>
                    <a:lnTo>
                      <a:pt x="34" y="5"/>
                    </a:lnTo>
                    <a:lnTo>
                      <a:pt x="74" y="1"/>
                    </a:lnTo>
                    <a:lnTo>
                      <a:pt x="11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69" name="Freeform 142"/>
              <p:cNvSpPr/>
              <p:nvPr/>
            </p:nvSpPr>
            <p:spPr bwMode="auto">
              <a:xfrm>
                <a:off x="12933363" y="4051300"/>
                <a:ext cx="447675" cy="758825"/>
              </a:xfrm>
              <a:custGeom>
                <a:avLst/>
                <a:gdLst>
                  <a:gd name="T0" fmla="*/ 194 w 282"/>
                  <a:gd name="T1" fmla="*/ 1 h 478"/>
                  <a:gd name="T2" fmla="*/ 245 w 282"/>
                  <a:gd name="T3" fmla="*/ 14 h 478"/>
                  <a:gd name="T4" fmla="*/ 247 w 282"/>
                  <a:gd name="T5" fmla="*/ 70 h 478"/>
                  <a:gd name="T6" fmla="*/ 212 w 282"/>
                  <a:gd name="T7" fmla="*/ 57 h 478"/>
                  <a:gd name="T8" fmla="*/ 159 w 282"/>
                  <a:gd name="T9" fmla="*/ 49 h 478"/>
                  <a:gd name="T10" fmla="*/ 113 w 282"/>
                  <a:gd name="T11" fmla="*/ 57 h 478"/>
                  <a:gd name="T12" fmla="*/ 85 w 282"/>
                  <a:gd name="T13" fmla="*/ 78 h 478"/>
                  <a:gd name="T14" fmla="*/ 72 w 282"/>
                  <a:gd name="T15" fmla="*/ 104 h 478"/>
                  <a:gd name="T16" fmla="*/ 74 w 282"/>
                  <a:gd name="T17" fmla="*/ 139 h 478"/>
                  <a:gd name="T18" fmla="*/ 93 w 282"/>
                  <a:gd name="T19" fmla="*/ 170 h 478"/>
                  <a:gd name="T20" fmla="*/ 134 w 282"/>
                  <a:gd name="T21" fmla="*/ 196 h 478"/>
                  <a:gd name="T22" fmla="*/ 194 w 282"/>
                  <a:gd name="T23" fmla="*/ 221 h 478"/>
                  <a:gd name="T24" fmla="*/ 243 w 282"/>
                  <a:gd name="T25" fmla="*/ 252 h 478"/>
                  <a:gd name="T26" fmla="*/ 271 w 282"/>
                  <a:gd name="T27" fmla="*/ 293 h 478"/>
                  <a:gd name="T28" fmla="*/ 282 w 282"/>
                  <a:gd name="T29" fmla="*/ 344 h 478"/>
                  <a:gd name="T30" fmla="*/ 274 w 282"/>
                  <a:gd name="T31" fmla="*/ 390 h 478"/>
                  <a:gd name="T32" fmla="*/ 250 w 282"/>
                  <a:gd name="T33" fmla="*/ 429 h 478"/>
                  <a:gd name="T34" fmla="*/ 210 w 282"/>
                  <a:gd name="T35" fmla="*/ 459 h 478"/>
                  <a:gd name="T36" fmla="*/ 154 w 282"/>
                  <a:gd name="T37" fmla="*/ 476 h 478"/>
                  <a:gd name="T38" fmla="*/ 85 w 282"/>
                  <a:gd name="T39" fmla="*/ 476 h 478"/>
                  <a:gd name="T40" fmla="*/ 24 w 282"/>
                  <a:gd name="T41" fmla="*/ 461 h 478"/>
                  <a:gd name="T42" fmla="*/ 16 w 282"/>
                  <a:gd name="T43" fmla="*/ 398 h 478"/>
                  <a:gd name="T44" fmla="*/ 64 w 282"/>
                  <a:gd name="T45" fmla="*/ 420 h 478"/>
                  <a:gd name="T46" fmla="*/ 123 w 282"/>
                  <a:gd name="T47" fmla="*/ 429 h 478"/>
                  <a:gd name="T48" fmla="*/ 176 w 282"/>
                  <a:gd name="T49" fmla="*/ 419 h 478"/>
                  <a:gd name="T50" fmla="*/ 209 w 282"/>
                  <a:gd name="T51" fmla="*/ 391 h 478"/>
                  <a:gd name="T52" fmla="*/ 220 w 282"/>
                  <a:gd name="T53" fmla="*/ 349 h 478"/>
                  <a:gd name="T54" fmla="*/ 207 w 282"/>
                  <a:gd name="T55" fmla="*/ 305 h 478"/>
                  <a:gd name="T56" fmla="*/ 167 w 282"/>
                  <a:gd name="T57" fmla="*/ 272 h 478"/>
                  <a:gd name="T58" fmla="*/ 102 w 282"/>
                  <a:gd name="T59" fmla="*/ 245 h 478"/>
                  <a:gd name="T60" fmla="*/ 53 w 282"/>
                  <a:gd name="T61" fmla="*/ 214 h 478"/>
                  <a:gd name="T62" fmla="*/ 21 w 282"/>
                  <a:gd name="T63" fmla="*/ 175 h 478"/>
                  <a:gd name="T64" fmla="*/ 11 w 282"/>
                  <a:gd name="T65" fmla="*/ 125 h 478"/>
                  <a:gd name="T66" fmla="*/ 24 w 282"/>
                  <a:gd name="T67" fmla="*/ 69 h 478"/>
                  <a:gd name="T68" fmla="*/ 63 w 282"/>
                  <a:gd name="T69" fmla="*/ 26 h 478"/>
                  <a:gd name="T70" fmla="*/ 123 w 282"/>
                  <a:gd name="T71" fmla="*/ 2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82" h="478">
                    <a:moveTo>
                      <a:pt x="160" y="0"/>
                    </a:moveTo>
                    <a:lnTo>
                      <a:pt x="194" y="1"/>
                    </a:lnTo>
                    <a:lnTo>
                      <a:pt x="222" y="6"/>
                    </a:lnTo>
                    <a:lnTo>
                      <a:pt x="245" y="14"/>
                    </a:lnTo>
                    <a:lnTo>
                      <a:pt x="264" y="22"/>
                    </a:lnTo>
                    <a:lnTo>
                      <a:pt x="247" y="70"/>
                    </a:lnTo>
                    <a:lnTo>
                      <a:pt x="232" y="64"/>
                    </a:lnTo>
                    <a:lnTo>
                      <a:pt x="212" y="57"/>
                    </a:lnTo>
                    <a:lnTo>
                      <a:pt x="188" y="51"/>
                    </a:lnTo>
                    <a:lnTo>
                      <a:pt x="159" y="49"/>
                    </a:lnTo>
                    <a:lnTo>
                      <a:pt x="134" y="51"/>
                    </a:lnTo>
                    <a:lnTo>
                      <a:pt x="113" y="57"/>
                    </a:lnTo>
                    <a:lnTo>
                      <a:pt x="97" y="67"/>
                    </a:lnTo>
                    <a:lnTo>
                      <a:pt x="85" y="78"/>
                    </a:lnTo>
                    <a:lnTo>
                      <a:pt x="78" y="91"/>
                    </a:lnTo>
                    <a:lnTo>
                      <a:pt x="72" y="104"/>
                    </a:lnTo>
                    <a:lnTo>
                      <a:pt x="71" y="119"/>
                    </a:lnTo>
                    <a:lnTo>
                      <a:pt x="74" y="139"/>
                    </a:lnTo>
                    <a:lnTo>
                      <a:pt x="80" y="156"/>
                    </a:lnTo>
                    <a:lnTo>
                      <a:pt x="93" y="170"/>
                    </a:lnTo>
                    <a:lnTo>
                      <a:pt x="110" y="183"/>
                    </a:lnTo>
                    <a:lnTo>
                      <a:pt x="134" y="196"/>
                    </a:lnTo>
                    <a:lnTo>
                      <a:pt x="163" y="208"/>
                    </a:lnTo>
                    <a:lnTo>
                      <a:pt x="194" y="221"/>
                    </a:lnTo>
                    <a:lnTo>
                      <a:pt x="222" y="237"/>
                    </a:lnTo>
                    <a:lnTo>
                      <a:pt x="243" y="252"/>
                    </a:lnTo>
                    <a:lnTo>
                      <a:pt x="260" y="272"/>
                    </a:lnTo>
                    <a:lnTo>
                      <a:pt x="271" y="293"/>
                    </a:lnTo>
                    <a:lnTo>
                      <a:pt x="279" y="317"/>
                    </a:lnTo>
                    <a:lnTo>
                      <a:pt x="282" y="344"/>
                    </a:lnTo>
                    <a:lnTo>
                      <a:pt x="279" y="368"/>
                    </a:lnTo>
                    <a:lnTo>
                      <a:pt x="274" y="390"/>
                    </a:lnTo>
                    <a:lnTo>
                      <a:pt x="264" y="411"/>
                    </a:lnTo>
                    <a:lnTo>
                      <a:pt x="250" y="429"/>
                    </a:lnTo>
                    <a:lnTo>
                      <a:pt x="232" y="446"/>
                    </a:lnTo>
                    <a:lnTo>
                      <a:pt x="210" y="459"/>
                    </a:lnTo>
                    <a:lnTo>
                      <a:pt x="184" y="470"/>
                    </a:lnTo>
                    <a:lnTo>
                      <a:pt x="154" y="476"/>
                    </a:lnTo>
                    <a:lnTo>
                      <a:pt x="119" y="478"/>
                    </a:lnTo>
                    <a:lnTo>
                      <a:pt x="85" y="476"/>
                    </a:lnTo>
                    <a:lnTo>
                      <a:pt x="53" y="470"/>
                    </a:lnTo>
                    <a:lnTo>
                      <a:pt x="24" y="461"/>
                    </a:lnTo>
                    <a:lnTo>
                      <a:pt x="0" y="449"/>
                    </a:lnTo>
                    <a:lnTo>
                      <a:pt x="16" y="398"/>
                    </a:lnTo>
                    <a:lnTo>
                      <a:pt x="38" y="410"/>
                    </a:lnTo>
                    <a:lnTo>
                      <a:pt x="64" y="420"/>
                    </a:lnTo>
                    <a:lnTo>
                      <a:pt x="93" y="427"/>
                    </a:lnTo>
                    <a:lnTo>
                      <a:pt x="123" y="429"/>
                    </a:lnTo>
                    <a:lnTo>
                      <a:pt x="152" y="427"/>
                    </a:lnTo>
                    <a:lnTo>
                      <a:pt x="176" y="419"/>
                    </a:lnTo>
                    <a:lnTo>
                      <a:pt x="194" y="407"/>
                    </a:lnTo>
                    <a:lnTo>
                      <a:pt x="209" y="391"/>
                    </a:lnTo>
                    <a:lnTo>
                      <a:pt x="218" y="372"/>
                    </a:lnTo>
                    <a:lnTo>
                      <a:pt x="220" y="349"/>
                    </a:lnTo>
                    <a:lnTo>
                      <a:pt x="218" y="326"/>
                    </a:lnTo>
                    <a:lnTo>
                      <a:pt x="207" y="305"/>
                    </a:lnTo>
                    <a:lnTo>
                      <a:pt x="190" y="288"/>
                    </a:lnTo>
                    <a:lnTo>
                      <a:pt x="167" y="272"/>
                    </a:lnTo>
                    <a:lnTo>
                      <a:pt x="133" y="256"/>
                    </a:lnTo>
                    <a:lnTo>
                      <a:pt x="102" y="245"/>
                    </a:lnTo>
                    <a:lnTo>
                      <a:pt x="75" y="230"/>
                    </a:lnTo>
                    <a:lnTo>
                      <a:pt x="53" y="214"/>
                    </a:lnTo>
                    <a:lnTo>
                      <a:pt x="34" y="196"/>
                    </a:lnTo>
                    <a:lnTo>
                      <a:pt x="21" y="175"/>
                    </a:lnTo>
                    <a:lnTo>
                      <a:pt x="13" y="152"/>
                    </a:lnTo>
                    <a:lnTo>
                      <a:pt x="11" y="125"/>
                    </a:lnTo>
                    <a:lnTo>
                      <a:pt x="13" y="95"/>
                    </a:lnTo>
                    <a:lnTo>
                      <a:pt x="24" y="69"/>
                    </a:lnTo>
                    <a:lnTo>
                      <a:pt x="41" y="46"/>
                    </a:lnTo>
                    <a:lnTo>
                      <a:pt x="63" y="26"/>
                    </a:lnTo>
                    <a:lnTo>
                      <a:pt x="91" y="12"/>
                    </a:lnTo>
                    <a:lnTo>
                      <a:pt x="123" y="2"/>
                    </a:lnTo>
                    <a:lnTo>
                      <a:pt x="16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70" name="Freeform 143"/>
              <p:cNvSpPr>
                <a:spLocks noEditPoints="1"/>
              </p:cNvSpPr>
              <p:nvPr/>
            </p:nvSpPr>
            <p:spPr bwMode="auto">
              <a:xfrm>
                <a:off x="13455650" y="4064000"/>
                <a:ext cx="615950" cy="735013"/>
              </a:xfrm>
              <a:custGeom>
                <a:avLst/>
                <a:gdLst>
                  <a:gd name="T0" fmla="*/ 191 w 388"/>
                  <a:gd name="T1" fmla="*/ 52 h 463"/>
                  <a:gd name="T2" fmla="*/ 168 w 388"/>
                  <a:gd name="T3" fmla="*/ 136 h 463"/>
                  <a:gd name="T4" fmla="*/ 122 w 388"/>
                  <a:gd name="T5" fmla="*/ 271 h 463"/>
                  <a:gd name="T6" fmla="*/ 262 w 388"/>
                  <a:gd name="T7" fmla="*/ 271 h 463"/>
                  <a:gd name="T8" fmla="*/ 216 w 388"/>
                  <a:gd name="T9" fmla="*/ 137 h 463"/>
                  <a:gd name="T10" fmla="*/ 203 w 388"/>
                  <a:gd name="T11" fmla="*/ 93 h 463"/>
                  <a:gd name="T12" fmla="*/ 193 w 388"/>
                  <a:gd name="T13" fmla="*/ 52 h 463"/>
                  <a:gd name="T14" fmla="*/ 191 w 388"/>
                  <a:gd name="T15" fmla="*/ 52 h 463"/>
                  <a:gd name="T16" fmla="*/ 157 w 388"/>
                  <a:gd name="T17" fmla="*/ 0 h 463"/>
                  <a:gd name="T18" fmla="*/ 229 w 388"/>
                  <a:gd name="T19" fmla="*/ 0 h 463"/>
                  <a:gd name="T20" fmla="*/ 388 w 388"/>
                  <a:gd name="T21" fmla="*/ 463 h 463"/>
                  <a:gd name="T22" fmla="*/ 324 w 388"/>
                  <a:gd name="T23" fmla="*/ 463 h 463"/>
                  <a:gd name="T24" fmla="*/ 274 w 388"/>
                  <a:gd name="T25" fmla="*/ 318 h 463"/>
                  <a:gd name="T26" fmla="*/ 110 w 388"/>
                  <a:gd name="T27" fmla="*/ 318 h 463"/>
                  <a:gd name="T28" fmla="*/ 62 w 388"/>
                  <a:gd name="T29" fmla="*/ 463 h 463"/>
                  <a:gd name="T30" fmla="*/ 0 w 388"/>
                  <a:gd name="T31" fmla="*/ 463 h 463"/>
                  <a:gd name="T32" fmla="*/ 157 w 388"/>
                  <a:gd name="T33" fmla="*/ 0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88" h="463">
                    <a:moveTo>
                      <a:pt x="191" y="52"/>
                    </a:moveTo>
                    <a:lnTo>
                      <a:pt x="168" y="136"/>
                    </a:lnTo>
                    <a:lnTo>
                      <a:pt x="122" y="271"/>
                    </a:lnTo>
                    <a:lnTo>
                      <a:pt x="262" y="271"/>
                    </a:lnTo>
                    <a:lnTo>
                      <a:pt x="216" y="137"/>
                    </a:lnTo>
                    <a:lnTo>
                      <a:pt x="203" y="93"/>
                    </a:lnTo>
                    <a:lnTo>
                      <a:pt x="193" y="52"/>
                    </a:lnTo>
                    <a:lnTo>
                      <a:pt x="191" y="52"/>
                    </a:lnTo>
                    <a:close/>
                    <a:moveTo>
                      <a:pt x="157" y="0"/>
                    </a:moveTo>
                    <a:lnTo>
                      <a:pt x="229" y="0"/>
                    </a:lnTo>
                    <a:lnTo>
                      <a:pt x="388" y="463"/>
                    </a:lnTo>
                    <a:lnTo>
                      <a:pt x="324" y="463"/>
                    </a:lnTo>
                    <a:lnTo>
                      <a:pt x="274" y="318"/>
                    </a:lnTo>
                    <a:lnTo>
                      <a:pt x="110" y="318"/>
                    </a:lnTo>
                    <a:lnTo>
                      <a:pt x="62" y="463"/>
                    </a:lnTo>
                    <a:lnTo>
                      <a:pt x="0" y="463"/>
                    </a:lnTo>
                    <a:lnTo>
                      <a:pt x="15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71" name="Freeform 144"/>
              <p:cNvSpPr/>
              <p:nvPr/>
            </p:nvSpPr>
            <p:spPr bwMode="auto">
              <a:xfrm>
                <a:off x="14179550" y="4064000"/>
                <a:ext cx="411163" cy="735013"/>
              </a:xfrm>
              <a:custGeom>
                <a:avLst/>
                <a:gdLst>
                  <a:gd name="T0" fmla="*/ 0 w 259"/>
                  <a:gd name="T1" fmla="*/ 0 h 463"/>
                  <a:gd name="T2" fmla="*/ 60 w 259"/>
                  <a:gd name="T3" fmla="*/ 0 h 463"/>
                  <a:gd name="T4" fmla="*/ 60 w 259"/>
                  <a:gd name="T5" fmla="*/ 413 h 463"/>
                  <a:gd name="T6" fmla="*/ 259 w 259"/>
                  <a:gd name="T7" fmla="*/ 413 h 463"/>
                  <a:gd name="T8" fmla="*/ 259 w 259"/>
                  <a:gd name="T9" fmla="*/ 463 h 463"/>
                  <a:gd name="T10" fmla="*/ 0 w 259"/>
                  <a:gd name="T11" fmla="*/ 463 h 463"/>
                  <a:gd name="T12" fmla="*/ 0 w 259"/>
                  <a:gd name="T13" fmla="*/ 0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9" h="463">
                    <a:moveTo>
                      <a:pt x="0" y="0"/>
                    </a:moveTo>
                    <a:lnTo>
                      <a:pt x="60" y="0"/>
                    </a:lnTo>
                    <a:lnTo>
                      <a:pt x="60" y="413"/>
                    </a:lnTo>
                    <a:lnTo>
                      <a:pt x="259" y="413"/>
                    </a:lnTo>
                    <a:lnTo>
                      <a:pt x="259" y="463"/>
                    </a:lnTo>
                    <a:lnTo>
                      <a:pt x="0" y="46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72" name="Freeform 145"/>
              <p:cNvSpPr/>
              <p:nvPr/>
            </p:nvSpPr>
            <p:spPr bwMode="auto">
              <a:xfrm>
                <a:off x="14697075" y="4064000"/>
                <a:ext cx="414338" cy="735013"/>
              </a:xfrm>
              <a:custGeom>
                <a:avLst/>
                <a:gdLst>
                  <a:gd name="T0" fmla="*/ 0 w 261"/>
                  <a:gd name="T1" fmla="*/ 0 h 463"/>
                  <a:gd name="T2" fmla="*/ 250 w 261"/>
                  <a:gd name="T3" fmla="*/ 0 h 463"/>
                  <a:gd name="T4" fmla="*/ 250 w 261"/>
                  <a:gd name="T5" fmla="*/ 49 h 463"/>
                  <a:gd name="T6" fmla="*/ 59 w 261"/>
                  <a:gd name="T7" fmla="*/ 49 h 463"/>
                  <a:gd name="T8" fmla="*/ 59 w 261"/>
                  <a:gd name="T9" fmla="*/ 196 h 463"/>
                  <a:gd name="T10" fmla="*/ 240 w 261"/>
                  <a:gd name="T11" fmla="*/ 196 h 463"/>
                  <a:gd name="T12" fmla="*/ 240 w 261"/>
                  <a:gd name="T13" fmla="*/ 246 h 463"/>
                  <a:gd name="T14" fmla="*/ 59 w 261"/>
                  <a:gd name="T15" fmla="*/ 246 h 463"/>
                  <a:gd name="T16" fmla="*/ 59 w 261"/>
                  <a:gd name="T17" fmla="*/ 413 h 463"/>
                  <a:gd name="T18" fmla="*/ 261 w 261"/>
                  <a:gd name="T19" fmla="*/ 413 h 463"/>
                  <a:gd name="T20" fmla="*/ 261 w 261"/>
                  <a:gd name="T21" fmla="*/ 463 h 463"/>
                  <a:gd name="T22" fmla="*/ 0 w 261"/>
                  <a:gd name="T23" fmla="*/ 463 h 463"/>
                  <a:gd name="T24" fmla="*/ 0 w 261"/>
                  <a:gd name="T25" fmla="*/ 0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1" h="463">
                    <a:moveTo>
                      <a:pt x="0" y="0"/>
                    </a:moveTo>
                    <a:lnTo>
                      <a:pt x="250" y="0"/>
                    </a:lnTo>
                    <a:lnTo>
                      <a:pt x="250" y="49"/>
                    </a:lnTo>
                    <a:lnTo>
                      <a:pt x="59" y="49"/>
                    </a:lnTo>
                    <a:lnTo>
                      <a:pt x="59" y="196"/>
                    </a:lnTo>
                    <a:lnTo>
                      <a:pt x="240" y="196"/>
                    </a:lnTo>
                    <a:lnTo>
                      <a:pt x="240" y="246"/>
                    </a:lnTo>
                    <a:lnTo>
                      <a:pt x="59" y="246"/>
                    </a:lnTo>
                    <a:lnTo>
                      <a:pt x="59" y="413"/>
                    </a:lnTo>
                    <a:lnTo>
                      <a:pt x="261" y="413"/>
                    </a:lnTo>
                    <a:lnTo>
                      <a:pt x="261" y="463"/>
                    </a:lnTo>
                    <a:lnTo>
                      <a:pt x="0" y="46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73" name="Freeform 146"/>
              <p:cNvSpPr>
                <a:spLocks noEditPoints="1"/>
              </p:cNvSpPr>
              <p:nvPr/>
            </p:nvSpPr>
            <p:spPr bwMode="auto">
              <a:xfrm>
                <a:off x="9959975" y="-528638"/>
                <a:ext cx="6842125" cy="6840538"/>
              </a:xfrm>
              <a:custGeom>
                <a:avLst/>
                <a:gdLst>
                  <a:gd name="T0" fmla="*/ 1531 w 4310"/>
                  <a:gd name="T1" fmla="*/ 2002 h 4309"/>
                  <a:gd name="T2" fmla="*/ 1531 w 4310"/>
                  <a:gd name="T3" fmla="*/ 3556 h 4309"/>
                  <a:gd name="T4" fmla="*/ 3592 w 4310"/>
                  <a:gd name="T5" fmla="*/ 3556 h 4309"/>
                  <a:gd name="T6" fmla="*/ 3592 w 4310"/>
                  <a:gd name="T7" fmla="*/ 2002 h 4309"/>
                  <a:gd name="T8" fmla="*/ 1531 w 4310"/>
                  <a:gd name="T9" fmla="*/ 2002 h 4309"/>
                  <a:gd name="T10" fmla="*/ 1953 w 4310"/>
                  <a:gd name="T11" fmla="*/ 1417 h 4309"/>
                  <a:gd name="T12" fmla="*/ 1953 w 4310"/>
                  <a:gd name="T13" fmla="*/ 1795 h 4309"/>
                  <a:gd name="T14" fmla="*/ 3195 w 4310"/>
                  <a:gd name="T15" fmla="*/ 1795 h 4309"/>
                  <a:gd name="T16" fmla="*/ 3195 w 4310"/>
                  <a:gd name="T17" fmla="*/ 1417 h 4309"/>
                  <a:gd name="T18" fmla="*/ 1953 w 4310"/>
                  <a:gd name="T19" fmla="*/ 1417 h 4309"/>
                  <a:gd name="T20" fmla="*/ 673 w 4310"/>
                  <a:gd name="T21" fmla="*/ 0 h 4309"/>
                  <a:gd name="T22" fmla="*/ 1002 w 4310"/>
                  <a:gd name="T23" fmla="*/ 257 h 4309"/>
                  <a:gd name="T24" fmla="*/ 1002 w 4310"/>
                  <a:gd name="T25" fmla="*/ 759 h 4309"/>
                  <a:gd name="T26" fmla="*/ 4053 w 4310"/>
                  <a:gd name="T27" fmla="*/ 759 h 4309"/>
                  <a:gd name="T28" fmla="*/ 4310 w 4310"/>
                  <a:gd name="T29" fmla="*/ 1088 h 4309"/>
                  <a:gd name="T30" fmla="*/ 4053 w 4310"/>
                  <a:gd name="T31" fmla="*/ 1417 h 4309"/>
                  <a:gd name="T32" fmla="*/ 3443 w 4310"/>
                  <a:gd name="T33" fmla="*/ 1417 h 4309"/>
                  <a:gd name="T34" fmla="*/ 3443 w 4310"/>
                  <a:gd name="T35" fmla="*/ 1795 h 4309"/>
                  <a:gd name="T36" fmla="*/ 3782 w 4310"/>
                  <a:gd name="T37" fmla="*/ 1795 h 4309"/>
                  <a:gd name="T38" fmla="*/ 3782 w 4310"/>
                  <a:gd name="T39" fmla="*/ 3746 h 4309"/>
                  <a:gd name="T40" fmla="*/ 1317 w 4310"/>
                  <a:gd name="T41" fmla="*/ 3746 h 4309"/>
                  <a:gd name="T42" fmla="*/ 1317 w 4310"/>
                  <a:gd name="T43" fmla="*/ 1795 h 4309"/>
                  <a:gd name="T44" fmla="*/ 1706 w 4310"/>
                  <a:gd name="T45" fmla="*/ 1795 h 4309"/>
                  <a:gd name="T46" fmla="*/ 1706 w 4310"/>
                  <a:gd name="T47" fmla="*/ 1417 h 4309"/>
                  <a:gd name="T48" fmla="*/ 1002 w 4310"/>
                  <a:gd name="T49" fmla="*/ 1417 h 4309"/>
                  <a:gd name="T50" fmla="*/ 1002 w 4310"/>
                  <a:gd name="T51" fmla="*/ 4309 h 4309"/>
                  <a:gd name="T52" fmla="*/ 345 w 4310"/>
                  <a:gd name="T53" fmla="*/ 4309 h 4309"/>
                  <a:gd name="T54" fmla="*/ 345 w 4310"/>
                  <a:gd name="T55" fmla="*/ 1417 h 4309"/>
                  <a:gd name="T56" fmla="*/ 0 w 4310"/>
                  <a:gd name="T57" fmla="*/ 1417 h 4309"/>
                  <a:gd name="T58" fmla="*/ 0 w 4310"/>
                  <a:gd name="T59" fmla="*/ 759 h 4309"/>
                  <a:gd name="T60" fmla="*/ 345 w 4310"/>
                  <a:gd name="T61" fmla="*/ 759 h 4309"/>
                  <a:gd name="T62" fmla="*/ 345 w 4310"/>
                  <a:gd name="T63" fmla="*/ 257 h 4309"/>
                  <a:gd name="T64" fmla="*/ 673 w 4310"/>
                  <a:gd name="T65" fmla="*/ 0 h 4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310" h="4309">
                    <a:moveTo>
                      <a:pt x="1531" y="2002"/>
                    </a:moveTo>
                    <a:lnTo>
                      <a:pt x="1531" y="3556"/>
                    </a:lnTo>
                    <a:lnTo>
                      <a:pt x="3592" y="3556"/>
                    </a:lnTo>
                    <a:lnTo>
                      <a:pt x="3592" y="2002"/>
                    </a:lnTo>
                    <a:lnTo>
                      <a:pt x="1531" y="2002"/>
                    </a:lnTo>
                    <a:close/>
                    <a:moveTo>
                      <a:pt x="1953" y="1417"/>
                    </a:moveTo>
                    <a:lnTo>
                      <a:pt x="1953" y="1795"/>
                    </a:lnTo>
                    <a:lnTo>
                      <a:pt x="3195" y="1795"/>
                    </a:lnTo>
                    <a:lnTo>
                      <a:pt x="3195" y="1417"/>
                    </a:lnTo>
                    <a:lnTo>
                      <a:pt x="1953" y="1417"/>
                    </a:lnTo>
                    <a:close/>
                    <a:moveTo>
                      <a:pt x="673" y="0"/>
                    </a:moveTo>
                    <a:lnTo>
                      <a:pt x="1002" y="257"/>
                    </a:lnTo>
                    <a:lnTo>
                      <a:pt x="1002" y="759"/>
                    </a:lnTo>
                    <a:lnTo>
                      <a:pt x="4053" y="759"/>
                    </a:lnTo>
                    <a:lnTo>
                      <a:pt x="4310" y="1088"/>
                    </a:lnTo>
                    <a:lnTo>
                      <a:pt x="4053" y="1417"/>
                    </a:lnTo>
                    <a:lnTo>
                      <a:pt x="3443" y="1417"/>
                    </a:lnTo>
                    <a:lnTo>
                      <a:pt x="3443" y="1795"/>
                    </a:lnTo>
                    <a:lnTo>
                      <a:pt x="3782" y="1795"/>
                    </a:lnTo>
                    <a:lnTo>
                      <a:pt x="3782" y="3746"/>
                    </a:lnTo>
                    <a:lnTo>
                      <a:pt x="1317" y="3746"/>
                    </a:lnTo>
                    <a:lnTo>
                      <a:pt x="1317" y="1795"/>
                    </a:lnTo>
                    <a:lnTo>
                      <a:pt x="1706" y="1795"/>
                    </a:lnTo>
                    <a:lnTo>
                      <a:pt x="1706" y="1417"/>
                    </a:lnTo>
                    <a:lnTo>
                      <a:pt x="1002" y="1417"/>
                    </a:lnTo>
                    <a:lnTo>
                      <a:pt x="1002" y="4309"/>
                    </a:lnTo>
                    <a:lnTo>
                      <a:pt x="345" y="4309"/>
                    </a:lnTo>
                    <a:lnTo>
                      <a:pt x="345" y="1417"/>
                    </a:lnTo>
                    <a:lnTo>
                      <a:pt x="0" y="1417"/>
                    </a:lnTo>
                    <a:lnTo>
                      <a:pt x="0" y="759"/>
                    </a:lnTo>
                    <a:lnTo>
                      <a:pt x="345" y="759"/>
                    </a:lnTo>
                    <a:lnTo>
                      <a:pt x="345" y="257"/>
                    </a:lnTo>
                    <a:lnTo>
                      <a:pt x="67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</p:grpSp>
        <p:grpSp>
          <p:nvGrpSpPr>
            <p:cNvPr id="46" name="Group 255"/>
            <p:cNvGrpSpPr/>
            <p:nvPr/>
          </p:nvGrpSpPr>
          <p:grpSpPr>
            <a:xfrm>
              <a:off x="3969147" y="2922056"/>
              <a:ext cx="500560" cy="500444"/>
              <a:chOff x="9959975" y="-528638"/>
              <a:chExt cx="6842125" cy="6840538"/>
            </a:xfrm>
            <a:grpFill/>
          </p:grpSpPr>
          <p:sp>
            <p:nvSpPr>
              <p:cNvPr id="158" name="Freeform 139"/>
              <p:cNvSpPr/>
              <p:nvPr/>
            </p:nvSpPr>
            <p:spPr bwMode="auto">
              <a:xfrm>
                <a:off x="13195300" y="2949575"/>
                <a:ext cx="396875" cy="738188"/>
              </a:xfrm>
              <a:custGeom>
                <a:avLst/>
                <a:gdLst>
                  <a:gd name="T0" fmla="*/ 0 w 250"/>
                  <a:gd name="T1" fmla="*/ 0 h 465"/>
                  <a:gd name="T2" fmla="*/ 250 w 250"/>
                  <a:gd name="T3" fmla="*/ 0 h 465"/>
                  <a:gd name="T4" fmla="*/ 250 w 250"/>
                  <a:gd name="T5" fmla="*/ 49 h 465"/>
                  <a:gd name="T6" fmla="*/ 61 w 250"/>
                  <a:gd name="T7" fmla="*/ 49 h 465"/>
                  <a:gd name="T8" fmla="*/ 61 w 250"/>
                  <a:gd name="T9" fmla="*/ 204 h 465"/>
                  <a:gd name="T10" fmla="*/ 236 w 250"/>
                  <a:gd name="T11" fmla="*/ 204 h 465"/>
                  <a:gd name="T12" fmla="*/ 236 w 250"/>
                  <a:gd name="T13" fmla="*/ 254 h 465"/>
                  <a:gd name="T14" fmla="*/ 61 w 250"/>
                  <a:gd name="T15" fmla="*/ 254 h 465"/>
                  <a:gd name="T16" fmla="*/ 61 w 250"/>
                  <a:gd name="T17" fmla="*/ 465 h 465"/>
                  <a:gd name="T18" fmla="*/ 0 w 250"/>
                  <a:gd name="T19" fmla="*/ 465 h 465"/>
                  <a:gd name="T20" fmla="*/ 0 w 250"/>
                  <a:gd name="T21" fmla="*/ 0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0" h="465">
                    <a:moveTo>
                      <a:pt x="0" y="0"/>
                    </a:moveTo>
                    <a:lnTo>
                      <a:pt x="250" y="0"/>
                    </a:lnTo>
                    <a:lnTo>
                      <a:pt x="250" y="49"/>
                    </a:lnTo>
                    <a:lnTo>
                      <a:pt x="61" y="49"/>
                    </a:lnTo>
                    <a:lnTo>
                      <a:pt x="61" y="204"/>
                    </a:lnTo>
                    <a:lnTo>
                      <a:pt x="236" y="204"/>
                    </a:lnTo>
                    <a:lnTo>
                      <a:pt x="236" y="254"/>
                    </a:lnTo>
                    <a:lnTo>
                      <a:pt x="61" y="254"/>
                    </a:lnTo>
                    <a:lnTo>
                      <a:pt x="61" y="465"/>
                    </a:lnTo>
                    <a:lnTo>
                      <a:pt x="0" y="46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59" name="Freeform 140"/>
              <p:cNvSpPr>
                <a:spLocks noEditPoints="1"/>
              </p:cNvSpPr>
              <p:nvPr/>
            </p:nvSpPr>
            <p:spPr bwMode="auto">
              <a:xfrm>
                <a:off x="13685838" y="2936875"/>
                <a:ext cx="674688" cy="760413"/>
              </a:xfrm>
              <a:custGeom>
                <a:avLst/>
                <a:gdLst>
                  <a:gd name="T0" fmla="*/ 181 w 425"/>
                  <a:gd name="T1" fmla="*/ 52 h 479"/>
                  <a:gd name="T2" fmla="*/ 130 w 425"/>
                  <a:gd name="T3" fmla="*/ 77 h 479"/>
                  <a:gd name="T4" fmla="*/ 93 w 425"/>
                  <a:gd name="T5" fmla="*/ 120 h 479"/>
                  <a:gd name="T6" fmla="*/ 71 w 425"/>
                  <a:gd name="T7" fmla="*/ 177 h 479"/>
                  <a:gd name="T8" fmla="*/ 63 w 425"/>
                  <a:gd name="T9" fmla="*/ 242 h 479"/>
                  <a:gd name="T10" fmla="*/ 71 w 425"/>
                  <a:gd name="T11" fmla="*/ 306 h 479"/>
                  <a:gd name="T12" fmla="*/ 95 w 425"/>
                  <a:gd name="T13" fmla="*/ 361 h 479"/>
                  <a:gd name="T14" fmla="*/ 131 w 425"/>
                  <a:gd name="T15" fmla="*/ 404 h 479"/>
                  <a:gd name="T16" fmla="*/ 183 w 425"/>
                  <a:gd name="T17" fmla="*/ 428 h 479"/>
                  <a:gd name="T18" fmla="*/ 243 w 425"/>
                  <a:gd name="T19" fmla="*/ 428 h 479"/>
                  <a:gd name="T20" fmla="*/ 293 w 425"/>
                  <a:gd name="T21" fmla="*/ 404 h 479"/>
                  <a:gd name="T22" fmla="*/ 331 w 425"/>
                  <a:gd name="T23" fmla="*/ 361 h 479"/>
                  <a:gd name="T24" fmla="*/ 353 w 425"/>
                  <a:gd name="T25" fmla="*/ 305 h 479"/>
                  <a:gd name="T26" fmla="*/ 361 w 425"/>
                  <a:gd name="T27" fmla="*/ 238 h 479"/>
                  <a:gd name="T28" fmla="*/ 355 w 425"/>
                  <a:gd name="T29" fmla="*/ 183 h 479"/>
                  <a:gd name="T30" fmla="*/ 337 w 425"/>
                  <a:gd name="T31" fmla="*/ 132 h 479"/>
                  <a:gd name="T32" fmla="*/ 308 w 425"/>
                  <a:gd name="T33" fmla="*/ 89 h 479"/>
                  <a:gd name="T34" fmla="*/ 266 w 425"/>
                  <a:gd name="T35" fmla="*/ 60 h 479"/>
                  <a:gd name="T36" fmla="*/ 213 w 425"/>
                  <a:gd name="T37" fmla="*/ 50 h 479"/>
                  <a:gd name="T38" fmla="*/ 252 w 425"/>
                  <a:gd name="T39" fmla="*/ 2 h 479"/>
                  <a:gd name="T40" fmla="*/ 316 w 425"/>
                  <a:gd name="T41" fmla="*/ 25 h 479"/>
                  <a:gd name="T42" fmla="*/ 367 w 425"/>
                  <a:gd name="T43" fmla="*/ 65 h 479"/>
                  <a:gd name="T44" fmla="*/ 403 w 425"/>
                  <a:gd name="T45" fmla="*/ 123 h 479"/>
                  <a:gd name="T46" fmla="*/ 422 w 425"/>
                  <a:gd name="T47" fmla="*/ 195 h 479"/>
                  <a:gd name="T48" fmla="*/ 421 w 425"/>
                  <a:gd name="T49" fmla="*/ 280 h 479"/>
                  <a:gd name="T50" fmla="*/ 400 w 425"/>
                  <a:gd name="T51" fmla="*/ 359 h 479"/>
                  <a:gd name="T52" fmla="*/ 361 w 425"/>
                  <a:gd name="T53" fmla="*/ 418 h 479"/>
                  <a:gd name="T54" fmla="*/ 307 w 425"/>
                  <a:gd name="T55" fmla="*/ 457 h 479"/>
                  <a:gd name="T56" fmla="*/ 244 w 425"/>
                  <a:gd name="T57" fmla="*/ 476 h 479"/>
                  <a:gd name="T58" fmla="*/ 169 w 425"/>
                  <a:gd name="T59" fmla="*/ 476 h 479"/>
                  <a:gd name="T60" fmla="*/ 100 w 425"/>
                  <a:gd name="T61" fmla="*/ 450 h 479"/>
                  <a:gd name="T62" fmla="*/ 46 w 425"/>
                  <a:gd name="T63" fmla="*/ 401 h 479"/>
                  <a:gd name="T64" fmla="*/ 12 w 425"/>
                  <a:gd name="T65" fmla="*/ 330 h 479"/>
                  <a:gd name="T66" fmla="*/ 0 w 425"/>
                  <a:gd name="T67" fmla="*/ 243 h 479"/>
                  <a:gd name="T68" fmla="*/ 11 w 425"/>
                  <a:gd name="T69" fmla="*/ 162 h 479"/>
                  <a:gd name="T70" fmla="*/ 40 w 425"/>
                  <a:gd name="T71" fmla="*/ 94 h 479"/>
                  <a:gd name="T72" fmla="*/ 86 w 425"/>
                  <a:gd name="T73" fmla="*/ 43 h 479"/>
                  <a:gd name="T74" fmla="*/ 146 w 425"/>
                  <a:gd name="T75" fmla="*/ 12 h 479"/>
                  <a:gd name="T76" fmla="*/ 215 w 425"/>
                  <a:gd name="T77" fmla="*/ 0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25" h="479">
                    <a:moveTo>
                      <a:pt x="213" y="50"/>
                    </a:moveTo>
                    <a:lnTo>
                      <a:pt x="181" y="52"/>
                    </a:lnTo>
                    <a:lnTo>
                      <a:pt x="154" y="61"/>
                    </a:lnTo>
                    <a:lnTo>
                      <a:pt x="130" y="77"/>
                    </a:lnTo>
                    <a:lnTo>
                      <a:pt x="110" y="97"/>
                    </a:lnTo>
                    <a:lnTo>
                      <a:pt x="93" y="120"/>
                    </a:lnTo>
                    <a:lnTo>
                      <a:pt x="80" y="147"/>
                    </a:lnTo>
                    <a:lnTo>
                      <a:pt x="71" y="177"/>
                    </a:lnTo>
                    <a:lnTo>
                      <a:pt x="66" y="209"/>
                    </a:lnTo>
                    <a:lnTo>
                      <a:pt x="63" y="242"/>
                    </a:lnTo>
                    <a:lnTo>
                      <a:pt x="66" y="275"/>
                    </a:lnTo>
                    <a:lnTo>
                      <a:pt x="71" y="306"/>
                    </a:lnTo>
                    <a:lnTo>
                      <a:pt x="82" y="335"/>
                    </a:lnTo>
                    <a:lnTo>
                      <a:pt x="95" y="361"/>
                    </a:lnTo>
                    <a:lnTo>
                      <a:pt x="112" y="385"/>
                    </a:lnTo>
                    <a:lnTo>
                      <a:pt x="131" y="404"/>
                    </a:lnTo>
                    <a:lnTo>
                      <a:pt x="155" y="419"/>
                    </a:lnTo>
                    <a:lnTo>
                      <a:pt x="183" y="428"/>
                    </a:lnTo>
                    <a:lnTo>
                      <a:pt x="213" y="431"/>
                    </a:lnTo>
                    <a:lnTo>
                      <a:pt x="243" y="428"/>
                    </a:lnTo>
                    <a:lnTo>
                      <a:pt x="269" y="419"/>
                    </a:lnTo>
                    <a:lnTo>
                      <a:pt x="293" y="404"/>
                    </a:lnTo>
                    <a:lnTo>
                      <a:pt x="314" y="385"/>
                    </a:lnTo>
                    <a:lnTo>
                      <a:pt x="331" y="361"/>
                    </a:lnTo>
                    <a:lnTo>
                      <a:pt x="344" y="335"/>
                    </a:lnTo>
                    <a:lnTo>
                      <a:pt x="353" y="305"/>
                    </a:lnTo>
                    <a:lnTo>
                      <a:pt x="359" y="272"/>
                    </a:lnTo>
                    <a:lnTo>
                      <a:pt x="361" y="238"/>
                    </a:lnTo>
                    <a:lnTo>
                      <a:pt x="359" y="211"/>
                    </a:lnTo>
                    <a:lnTo>
                      <a:pt x="355" y="183"/>
                    </a:lnTo>
                    <a:lnTo>
                      <a:pt x="348" y="156"/>
                    </a:lnTo>
                    <a:lnTo>
                      <a:pt x="337" y="132"/>
                    </a:lnTo>
                    <a:lnTo>
                      <a:pt x="324" y="109"/>
                    </a:lnTo>
                    <a:lnTo>
                      <a:pt x="308" y="89"/>
                    </a:lnTo>
                    <a:lnTo>
                      <a:pt x="289" y="72"/>
                    </a:lnTo>
                    <a:lnTo>
                      <a:pt x="266" y="60"/>
                    </a:lnTo>
                    <a:lnTo>
                      <a:pt x="241" y="52"/>
                    </a:lnTo>
                    <a:lnTo>
                      <a:pt x="213" y="50"/>
                    </a:lnTo>
                    <a:close/>
                    <a:moveTo>
                      <a:pt x="215" y="0"/>
                    </a:moveTo>
                    <a:lnTo>
                      <a:pt x="252" y="2"/>
                    </a:lnTo>
                    <a:lnTo>
                      <a:pt x="286" y="12"/>
                    </a:lnTo>
                    <a:lnTo>
                      <a:pt x="316" y="25"/>
                    </a:lnTo>
                    <a:lnTo>
                      <a:pt x="344" y="43"/>
                    </a:lnTo>
                    <a:lnTo>
                      <a:pt x="367" y="65"/>
                    </a:lnTo>
                    <a:lnTo>
                      <a:pt x="387" y="93"/>
                    </a:lnTo>
                    <a:lnTo>
                      <a:pt x="403" y="123"/>
                    </a:lnTo>
                    <a:lnTo>
                      <a:pt x="414" y="158"/>
                    </a:lnTo>
                    <a:lnTo>
                      <a:pt x="422" y="195"/>
                    </a:lnTo>
                    <a:lnTo>
                      <a:pt x="425" y="236"/>
                    </a:lnTo>
                    <a:lnTo>
                      <a:pt x="421" y="280"/>
                    </a:lnTo>
                    <a:lnTo>
                      <a:pt x="413" y="322"/>
                    </a:lnTo>
                    <a:lnTo>
                      <a:pt x="400" y="359"/>
                    </a:lnTo>
                    <a:lnTo>
                      <a:pt x="383" y="390"/>
                    </a:lnTo>
                    <a:lnTo>
                      <a:pt x="361" y="418"/>
                    </a:lnTo>
                    <a:lnTo>
                      <a:pt x="336" y="440"/>
                    </a:lnTo>
                    <a:lnTo>
                      <a:pt x="307" y="457"/>
                    </a:lnTo>
                    <a:lnTo>
                      <a:pt x="277" y="470"/>
                    </a:lnTo>
                    <a:lnTo>
                      <a:pt x="244" y="476"/>
                    </a:lnTo>
                    <a:lnTo>
                      <a:pt x="209" y="479"/>
                    </a:lnTo>
                    <a:lnTo>
                      <a:pt x="169" y="476"/>
                    </a:lnTo>
                    <a:lnTo>
                      <a:pt x="133" y="466"/>
                    </a:lnTo>
                    <a:lnTo>
                      <a:pt x="100" y="450"/>
                    </a:lnTo>
                    <a:lnTo>
                      <a:pt x="71" y="428"/>
                    </a:lnTo>
                    <a:lnTo>
                      <a:pt x="46" y="401"/>
                    </a:lnTo>
                    <a:lnTo>
                      <a:pt x="27" y="368"/>
                    </a:lnTo>
                    <a:lnTo>
                      <a:pt x="12" y="330"/>
                    </a:lnTo>
                    <a:lnTo>
                      <a:pt x="3" y="289"/>
                    </a:lnTo>
                    <a:lnTo>
                      <a:pt x="0" y="243"/>
                    </a:lnTo>
                    <a:lnTo>
                      <a:pt x="3" y="202"/>
                    </a:lnTo>
                    <a:lnTo>
                      <a:pt x="11" y="162"/>
                    </a:lnTo>
                    <a:lnTo>
                      <a:pt x="23" y="127"/>
                    </a:lnTo>
                    <a:lnTo>
                      <a:pt x="40" y="94"/>
                    </a:lnTo>
                    <a:lnTo>
                      <a:pt x="61" y="67"/>
                    </a:lnTo>
                    <a:lnTo>
                      <a:pt x="86" y="43"/>
                    </a:lnTo>
                    <a:lnTo>
                      <a:pt x="114" y="25"/>
                    </a:lnTo>
                    <a:lnTo>
                      <a:pt x="146" y="12"/>
                    </a:lnTo>
                    <a:lnTo>
                      <a:pt x="180" y="2"/>
                    </a:lnTo>
                    <a:lnTo>
                      <a:pt x="21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60" name="Freeform 141"/>
              <p:cNvSpPr>
                <a:spLocks noEditPoints="1"/>
              </p:cNvSpPr>
              <p:nvPr/>
            </p:nvSpPr>
            <p:spPr bwMode="auto">
              <a:xfrm>
                <a:off x="14482763" y="2943225"/>
                <a:ext cx="481013" cy="744538"/>
              </a:xfrm>
              <a:custGeom>
                <a:avLst/>
                <a:gdLst>
                  <a:gd name="T0" fmla="*/ 93 w 303"/>
                  <a:gd name="T1" fmla="*/ 47 h 469"/>
                  <a:gd name="T2" fmla="*/ 60 w 303"/>
                  <a:gd name="T3" fmla="*/ 52 h 469"/>
                  <a:gd name="T4" fmla="*/ 122 w 303"/>
                  <a:gd name="T5" fmla="*/ 221 h 469"/>
                  <a:gd name="T6" fmla="*/ 177 w 303"/>
                  <a:gd name="T7" fmla="*/ 211 h 469"/>
                  <a:gd name="T8" fmla="*/ 214 w 303"/>
                  <a:gd name="T9" fmla="*/ 179 h 469"/>
                  <a:gd name="T10" fmla="*/ 227 w 303"/>
                  <a:gd name="T11" fmla="*/ 133 h 469"/>
                  <a:gd name="T12" fmla="*/ 216 w 303"/>
                  <a:gd name="T13" fmla="*/ 90 h 469"/>
                  <a:gd name="T14" fmla="*/ 187 w 303"/>
                  <a:gd name="T15" fmla="*/ 63 h 469"/>
                  <a:gd name="T16" fmla="*/ 146 w 303"/>
                  <a:gd name="T17" fmla="*/ 48 h 469"/>
                  <a:gd name="T18" fmla="*/ 115 w 303"/>
                  <a:gd name="T19" fmla="*/ 0 h 469"/>
                  <a:gd name="T20" fmla="*/ 182 w 303"/>
                  <a:gd name="T21" fmla="*/ 6 h 469"/>
                  <a:gd name="T22" fmla="*/ 231 w 303"/>
                  <a:gd name="T23" fmla="*/ 25 h 469"/>
                  <a:gd name="T24" fmla="*/ 265 w 303"/>
                  <a:gd name="T25" fmla="*/ 56 h 469"/>
                  <a:gd name="T26" fmla="*/ 283 w 303"/>
                  <a:gd name="T27" fmla="*/ 101 h 469"/>
                  <a:gd name="T28" fmla="*/ 283 w 303"/>
                  <a:gd name="T29" fmla="*/ 156 h 469"/>
                  <a:gd name="T30" fmla="*/ 261 w 303"/>
                  <a:gd name="T31" fmla="*/ 203 h 469"/>
                  <a:gd name="T32" fmla="*/ 222 w 303"/>
                  <a:gd name="T33" fmla="*/ 234 h 469"/>
                  <a:gd name="T34" fmla="*/ 199 w 303"/>
                  <a:gd name="T35" fmla="*/ 247 h 469"/>
                  <a:gd name="T36" fmla="*/ 235 w 303"/>
                  <a:gd name="T37" fmla="*/ 271 h 469"/>
                  <a:gd name="T38" fmla="*/ 260 w 303"/>
                  <a:gd name="T39" fmla="*/ 314 h 469"/>
                  <a:gd name="T40" fmla="*/ 275 w 303"/>
                  <a:gd name="T41" fmla="*/ 377 h 469"/>
                  <a:gd name="T42" fmla="*/ 290 w 303"/>
                  <a:gd name="T43" fmla="*/ 435 h 469"/>
                  <a:gd name="T44" fmla="*/ 303 w 303"/>
                  <a:gd name="T45" fmla="*/ 469 h 469"/>
                  <a:gd name="T46" fmla="*/ 236 w 303"/>
                  <a:gd name="T47" fmla="*/ 457 h 469"/>
                  <a:gd name="T48" fmla="*/ 224 w 303"/>
                  <a:gd name="T49" fmla="*/ 417 h 469"/>
                  <a:gd name="T50" fmla="*/ 210 w 303"/>
                  <a:gd name="T51" fmla="*/ 357 h 469"/>
                  <a:gd name="T52" fmla="*/ 191 w 303"/>
                  <a:gd name="T53" fmla="*/ 306 h 469"/>
                  <a:gd name="T54" fmla="*/ 161 w 303"/>
                  <a:gd name="T55" fmla="*/ 277 h 469"/>
                  <a:gd name="T56" fmla="*/ 117 w 303"/>
                  <a:gd name="T57" fmla="*/ 267 h 469"/>
                  <a:gd name="T58" fmla="*/ 60 w 303"/>
                  <a:gd name="T59" fmla="*/ 469 h 469"/>
                  <a:gd name="T60" fmla="*/ 0 w 303"/>
                  <a:gd name="T61" fmla="*/ 10 h 469"/>
                  <a:gd name="T62" fmla="*/ 74 w 303"/>
                  <a:gd name="T63" fmla="*/ 1 h 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03" h="469">
                    <a:moveTo>
                      <a:pt x="119" y="47"/>
                    </a:moveTo>
                    <a:lnTo>
                      <a:pt x="93" y="47"/>
                    </a:lnTo>
                    <a:lnTo>
                      <a:pt x="74" y="50"/>
                    </a:lnTo>
                    <a:lnTo>
                      <a:pt x="60" y="52"/>
                    </a:lnTo>
                    <a:lnTo>
                      <a:pt x="60" y="221"/>
                    </a:lnTo>
                    <a:lnTo>
                      <a:pt x="122" y="221"/>
                    </a:lnTo>
                    <a:lnTo>
                      <a:pt x="151" y="218"/>
                    </a:lnTo>
                    <a:lnTo>
                      <a:pt x="177" y="211"/>
                    </a:lnTo>
                    <a:lnTo>
                      <a:pt x="198" y="198"/>
                    </a:lnTo>
                    <a:lnTo>
                      <a:pt x="214" y="179"/>
                    </a:lnTo>
                    <a:lnTo>
                      <a:pt x="223" y="158"/>
                    </a:lnTo>
                    <a:lnTo>
                      <a:pt x="227" y="133"/>
                    </a:lnTo>
                    <a:lnTo>
                      <a:pt x="224" y="110"/>
                    </a:lnTo>
                    <a:lnTo>
                      <a:pt x="216" y="90"/>
                    </a:lnTo>
                    <a:lnTo>
                      <a:pt x="205" y="74"/>
                    </a:lnTo>
                    <a:lnTo>
                      <a:pt x="187" y="63"/>
                    </a:lnTo>
                    <a:lnTo>
                      <a:pt x="168" y="53"/>
                    </a:lnTo>
                    <a:lnTo>
                      <a:pt x="146" y="48"/>
                    </a:lnTo>
                    <a:lnTo>
                      <a:pt x="119" y="47"/>
                    </a:lnTo>
                    <a:close/>
                    <a:moveTo>
                      <a:pt x="115" y="0"/>
                    </a:moveTo>
                    <a:lnTo>
                      <a:pt x="151" y="1"/>
                    </a:lnTo>
                    <a:lnTo>
                      <a:pt x="182" y="6"/>
                    </a:lnTo>
                    <a:lnTo>
                      <a:pt x="208" y="13"/>
                    </a:lnTo>
                    <a:lnTo>
                      <a:pt x="231" y="25"/>
                    </a:lnTo>
                    <a:lnTo>
                      <a:pt x="249" y="38"/>
                    </a:lnTo>
                    <a:lnTo>
                      <a:pt x="265" y="56"/>
                    </a:lnTo>
                    <a:lnTo>
                      <a:pt x="277" y="77"/>
                    </a:lnTo>
                    <a:lnTo>
                      <a:pt x="283" y="101"/>
                    </a:lnTo>
                    <a:lnTo>
                      <a:pt x="286" y="127"/>
                    </a:lnTo>
                    <a:lnTo>
                      <a:pt x="283" y="156"/>
                    </a:lnTo>
                    <a:lnTo>
                      <a:pt x="274" y="180"/>
                    </a:lnTo>
                    <a:lnTo>
                      <a:pt x="261" y="203"/>
                    </a:lnTo>
                    <a:lnTo>
                      <a:pt x="242" y="220"/>
                    </a:lnTo>
                    <a:lnTo>
                      <a:pt x="222" y="234"/>
                    </a:lnTo>
                    <a:lnTo>
                      <a:pt x="199" y="245"/>
                    </a:lnTo>
                    <a:lnTo>
                      <a:pt x="199" y="247"/>
                    </a:lnTo>
                    <a:lnTo>
                      <a:pt x="219" y="256"/>
                    </a:lnTo>
                    <a:lnTo>
                      <a:pt x="235" y="271"/>
                    </a:lnTo>
                    <a:lnTo>
                      <a:pt x="248" y="290"/>
                    </a:lnTo>
                    <a:lnTo>
                      <a:pt x="260" y="314"/>
                    </a:lnTo>
                    <a:lnTo>
                      <a:pt x="267" y="340"/>
                    </a:lnTo>
                    <a:lnTo>
                      <a:pt x="275" y="377"/>
                    </a:lnTo>
                    <a:lnTo>
                      <a:pt x="283" y="408"/>
                    </a:lnTo>
                    <a:lnTo>
                      <a:pt x="290" y="435"/>
                    </a:lnTo>
                    <a:lnTo>
                      <a:pt x="296" y="454"/>
                    </a:lnTo>
                    <a:lnTo>
                      <a:pt x="303" y="469"/>
                    </a:lnTo>
                    <a:lnTo>
                      <a:pt x="241" y="469"/>
                    </a:lnTo>
                    <a:lnTo>
                      <a:pt x="236" y="457"/>
                    </a:lnTo>
                    <a:lnTo>
                      <a:pt x="231" y="440"/>
                    </a:lnTo>
                    <a:lnTo>
                      <a:pt x="224" y="417"/>
                    </a:lnTo>
                    <a:lnTo>
                      <a:pt x="218" y="390"/>
                    </a:lnTo>
                    <a:lnTo>
                      <a:pt x="210" y="357"/>
                    </a:lnTo>
                    <a:lnTo>
                      <a:pt x="202" y="328"/>
                    </a:lnTo>
                    <a:lnTo>
                      <a:pt x="191" y="306"/>
                    </a:lnTo>
                    <a:lnTo>
                      <a:pt x="178" y="289"/>
                    </a:lnTo>
                    <a:lnTo>
                      <a:pt x="161" y="277"/>
                    </a:lnTo>
                    <a:lnTo>
                      <a:pt x="142" y="270"/>
                    </a:lnTo>
                    <a:lnTo>
                      <a:pt x="117" y="267"/>
                    </a:lnTo>
                    <a:lnTo>
                      <a:pt x="60" y="267"/>
                    </a:lnTo>
                    <a:lnTo>
                      <a:pt x="60" y="469"/>
                    </a:lnTo>
                    <a:lnTo>
                      <a:pt x="0" y="469"/>
                    </a:lnTo>
                    <a:lnTo>
                      <a:pt x="0" y="10"/>
                    </a:lnTo>
                    <a:lnTo>
                      <a:pt x="34" y="5"/>
                    </a:lnTo>
                    <a:lnTo>
                      <a:pt x="74" y="1"/>
                    </a:lnTo>
                    <a:lnTo>
                      <a:pt x="11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61" name="Freeform 142"/>
              <p:cNvSpPr/>
              <p:nvPr/>
            </p:nvSpPr>
            <p:spPr bwMode="auto">
              <a:xfrm>
                <a:off x="12933363" y="4051300"/>
                <a:ext cx="447675" cy="758825"/>
              </a:xfrm>
              <a:custGeom>
                <a:avLst/>
                <a:gdLst>
                  <a:gd name="T0" fmla="*/ 194 w 282"/>
                  <a:gd name="T1" fmla="*/ 1 h 478"/>
                  <a:gd name="T2" fmla="*/ 245 w 282"/>
                  <a:gd name="T3" fmla="*/ 14 h 478"/>
                  <a:gd name="T4" fmla="*/ 247 w 282"/>
                  <a:gd name="T5" fmla="*/ 70 h 478"/>
                  <a:gd name="T6" fmla="*/ 212 w 282"/>
                  <a:gd name="T7" fmla="*/ 57 h 478"/>
                  <a:gd name="T8" fmla="*/ 159 w 282"/>
                  <a:gd name="T9" fmla="*/ 49 h 478"/>
                  <a:gd name="T10" fmla="*/ 113 w 282"/>
                  <a:gd name="T11" fmla="*/ 57 h 478"/>
                  <a:gd name="T12" fmla="*/ 85 w 282"/>
                  <a:gd name="T13" fmla="*/ 78 h 478"/>
                  <a:gd name="T14" fmla="*/ 72 w 282"/>
                  <a:gd name="T15" fmla="*/ 104 h 478"/>
                  <a:gd name="T16" fmla="*/ 74 w 282"/>
                  <a:gd name="T17" fmla="*/ 139 h 478"/>
                  <a:gd name="T18" fmla="*/ 93 w 282"/>
                  <a:gd name="T19" fmla="*/ 170 h 478"/>
                  <a:gd name="T20" fmla="*/ 134 w 282"/>
                  <a:gd name="T21" fmla="*/ 196 h 478"/>
                  <a:gd name="T22" fmla="*/ 194 w 282"/>
                  <a:gd name="T23" fmla="*/ 221 h 478"/>
                  <a:gd name="T24" fmla="*/ 243 w 282"/>
                  <a:gd name="T25" fmla="*/ 252 h 478"/>
                  <a:gd name="T26" fmla="*/ 271 w 282"/>
                  <a:gd name="T27" fmla="*/ 293 h 478"/>
                  <a:gd name="T28" fmla="*/ 282 w 282"/>
                  <a:gd name="T29" fmla="*/ 344 h 478"/>
                  <a:gd name="T30" fmla="*/ 274 w 282"/>
                  <a:gd name="T31" fmla="*/ 390 h 478"/>
                  <a:gd name="T32" fmla="*/ 250 w 282"/>
                  <a:gd name="T33" fmla="*/ 429 h 478"/>
                  <a:gd name="T34" fmla="*/ 210 w 282"/>
                  <a:gd name="T35" fmla="*/ 459 h 478"/>
                  <a:gd name="T36" fmla="*/ 154 w 282"/>
                  <a:gd name="T37" fmla="*/ 476 h 478"/>
                  <a:gd name="T38" fmla="*/ 85 w 282"/>
                  <a:gd name="T39" fmla="*/ 476 h 478"/>
                  <a:gd name="T40" fmla="*/ 24 w 282"/>
                  <a:gd name="T41" fmla="*/ 461 h 478"/>
                  <a:gd name="T42" fmla="*/ 16 w 282"/>
                  <a:gd name="T43" fmla="*/ 398 h 478"/>
                  <a:gd name="T44" fmla="*/ 64 w 282"/>
                  <a:gd name="T45" fmla="*/ 420 h 478"/>
                  <a:gd name="T46" fmla="*/ 123 w 282"/>
                  <a:gd name="T47" fmla="*/ 429 h 478"/>
                  <a:gd name="T48" fmla="*/ 176 w 282"/>
                  <a:gd name="T49" fmla="*/ 419 h 478"/>
                  <a:gd name="T50" fmla="*/ 209 w 282"/>
                  <a:gd name="T51" fmla="*/ 391 h 478"/>
                  <a:gd name="T52" fmla="*/ 220 w 282"/>
                  <a:gd name="T53" fmla="*/ 349 h 478"/>
                  <a:gd name="T54" fmla="*/ 207 w 282"/>
                  <a:gd name="T55" fmla="*/ 305 h 478"/>
                  <a:gd name="T56" fmla="*/ 167 w 282"/>
                  <a:gd name="T57" fmla="*/ 272 h 478"/>
                  <a:gd name="T58" fmla="*/ 102 w 282"/>
                  <a:gd name="T59" fmla="*/ 245 h 478"/>
                  <a:gd name="T60" fmla="*/ 53 w 282"/>
                  <a:gd name="T61" fmla="*/ 214 h 478"/>
                  <a:gd name="T62" fmla="*/ 21 w 282"/>
                  <a:gd name="T63" fmla="*/ 175 h 478"/>
                  <a:gd name="T64" fmla="*/ 11 w 282"/>
                  <a:gd name="T65" fmla="*/ 125 h 478"/>
                  <a:gd name="T66" fmla="*/ 24 w 282"/>
                  <a:gd name="T67" fmla="*/ 69 h 478"/>
                  <a:gd name="T68" fmla="*/ 63 w 282"/>
                  <a:gd name="T69" fmla="*/ 26 h 478"/>
                  <a:gd name="T70" fmla="*/ 123 w 282"/>
                  <a:gd name="T71" fmla="*/ 2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82" h="478">
                    <a:moveTo>
                      <a:pt x="160" y="0"/>
                    </a:moveTo>
                    <a:lnTo>
                      <a:pt x="194" y="1"/>
                    </a:lnTo>
                    <a:lnTo>
                      <a:pt x="222" y="6"/>
                    </a:lnTo>
                    <a:lnTo>
                      <a:pt x="245" y="14"/>
                    </a:lnTo>
                    <a:lnTo>
                      <a:pt x="264" y="22"/>
                    </a:lnTo>
                    <a:lnTo>
                      <a:pt x="247" y="70"/>
                    </a:lnTo>
                    <a:lnTo>
                      <a:pt x="232" y="64"/>
                    </a:lnTo>
                    <a:lnTo>
                      <a:pt x="212" y="57"/>
                    </a:lnTo>
                    <a:lnTo>
                      <a:pt x="188" y="51"/>
                    </a:lnTo>
                    <a:lnTo>
                      <a:pt x="159" y="49"/>
                    </a:lnTo>
                    <a:lnTo>
                      <a:pt x="134" y="51"/>
                    </a:lnTo>
                    <a:lnTo>
                      <a:pt x="113" y="57"/>
                    </a:lnTo>
                    <a:lnTo>
                      <a:pt x="97" y="67"/>
                    </a:lnTo>
                    <a:lnTo>
                      <a:pt x="85" y="78"/>
                    </a:lnTo>
                    <a:lnTo>
                      <a:pt x="78" y="91"/>
                    </a:lnTo>
                    <a:lnTo>
                      <a:pt x="72" y="104"/>
                    </a:lnTo>
                    <a:lnTo>
                      <a:pt x="71" y="119"/>
                    </a:lnTo>
                    <a:lnTo>
                      <a:pt x="74" y="139"/>
                    </a:lnTo>
                    <a:lnTo>
                      <a:pt x="80" y="156"/>
                    </a:lnTo>
                    <a:lnTo>
                      <a:pt x="93" y="170"/>
                    </a:lnTo>
                    <a:lnTo>
                      <a:pt x="110" y="183"/>
                    </a:lnTo>
                    <a:lnTo>
                      <a:pt x="134" y="196"/>
                    </a:lnTo>
                    <a:lnTo>
                      <a:pt x="163" y="208"/>
                    </a:lnTo>
                    <a:lnTo>
                      <a:pt x="194" y="221"/>
                    </a:lnTo>
                    <a:lnTo>
                      <a:pt x="222" y="237"/>
                    </a:lnTo>
                    <a:lnTo>
                      <a:pt x="243" y="252"/>
                    </a:lnTo>
                    <a:lnTo>
                      <a:pt x="260" y="272"/>
                    </a:lnTo>
                    <a:lnTo>
                      <a:pt x="271" y="293"/>
                    </a:lnTo>
                    <a:lnTo>
                      <a:pt x="279" y="317"/>
                    </a:lnTo>
                    <a:lnTo>
                      <a:pt x="282" y="344"/>
                    </a:lnTo>
                    <a:lnTo>
                      <a:pt x="279" y="368"/>
                    </a:lnTo>
                    <a:lnTo>
                      <a:pt x="274" y="390"/>
                    </a:lnTo>
                    <a:lnTo>
                      <a:pt x="264" y="411"/>
                    </a:lnTo>
                    <a:lnTo>
                      <a:pt x="250" y="429"/>
                    </a:lnTo>
                    <a:lnTo>
                      <a:pt x="232" y="446"/>
                    </a:lnTo>
                    <a:lnTo>
                      <a:pt x="210" y="459"/>
                    </a:lnTo>
                    <a:lnTo>
                      <a:pt x="184" y="470"/>
                    </a:lnTo>
                    <a:lnTo>
                      <a:pt x="154" y="476"/>
                    </a:lnTo>
                    <a:lnTo>
                      <a:pt x="119" y="478"/>
                    </a:lnTo>
                    <a:lnTo>
                      <a:pt x="85" y="476"/>
                    </a:lnTo>
                    <a:lnTo>
                      <a:pt x="53" y="470"/>
                    </a:lnTo>
                    <a:lnTo>
                      <a:pt x="24" y="461"/>
                    </a:lnTo>
                    <a:lnTo>
                      <a:pt x="0" y="449"/>
                    </a:lnTo>
                    <a:lnTo>
                      <a:pt x="16" y="398"/>
                    </a:lnTo>
                    <a:lnTo>
                      <a:pt x="38" y="410"/>
                    </a:lnTo>
                    <a:lnTo>
                      <a:pt x="64" y="420"/>
                    </a:lnTo>
                    <a:lnTo>
                      <a:pt x="93" y="427"/>
                    </a:lnTo>
                    <a:lnTo>
                      <a:pt x="123" y="429"/>
                    </a:lnTo>
                    <a:lnTo>
                      <a:pt x="152" y="427"/>
                    </a:lnTo>
                    <a:lnTo>
                      <a:pt x="176" y="419"/>
                    </a:lnTo>
                    <a:lnTo>
                      <a:pt x="194" y="407"/>
                    </a:lnTo>
                    <a:lnTo>
                      <a:pt x="209" y="391"/>
                    </a:lnTo>
                    <a:lnTo>
                      <a:pt x="218" y="372"/>
                    </a:lnTo>
                    <a:lnTo>
                      <a:pt x="220" y="349"/>
                    </a:lnTo>
                    <a:lnTo>
                      <a:pt x="218" y="326"/>
                    </a:lnTo>
                    <a:lnTo>
                      <a:pt x="207" y="305"/>
                    </a:lnTo>
                    <a:lnTo>
                      <a:pt x="190" y="288"/>
                    </a:lnTo>
                    <a:lnTo>
                      <a:pt x="167" y="272"/>
                    </a:lnTo>
                    <a:lnTo>
                      <a:pt x="133" y="256"/>
                    </a:lnTo>
                    <a:lnTo>
                      <a:pt x="102" y="245"/>
                    </a:lnTo>
                    <a:lnTo>
                      <a:pt x="75" y="230"/>
                    </a:lnTo>
                    <a:lnTo>
                      <a:pt x="53" y="214"/>
                    </a:lnTo>
                    <a:lnTo>
                      <a:pt x="34" y="196"/>
                    </a:lnTo>
                    <a:lnTo>
                      <a:pt x="21" y="175"/>
                    </a:lnTo>
                    <a:lnTo>
                      <a:pt x="13" y="152"/>
                    </a:lnTo>
                    <a:lnTo>
                      <a:pt x="11" y="125"/>
                    </a:lnTo>
                    <a:lnTo>
                      <a:pt x="13" y="95"/>
                    </a:lnTo>
                    <a:lnTo>
                      <a:pt x="24" y="69"/>
                    </a:lnTo>
                    <a:lnTo>
                      <a:pt x="41" y="46"/>
                    </a:lnTo>
                    <a:lnTo>
                      <a:pt x="63" y="26"/>
                    </a:lnTo>
                    <a:lnTo>
                      <a:pt x="91" y="12"/>
                    </a:lnTo>
                    <a:lnTo>
                      <a:pt x="123" y="2"/>
                    </a:lnTo>
                    <a:lnTo>
                      <a:pt x="16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62" name="Freeform 143"/>
              <p:cNvSpPr>
                <a:spLocks noEditPoints="1"/>
              </p:cNvSpPr>
              <p:nvPr/>
            </p:nvSpPr>
            <p:spPr bwMode="auto">
              <a:xfrm>
                <a:off x="13455650" y="4064000"/>
                <a:ext cx="615950" cy="735013"/>
              </a:xfrm>
              <a:custGeom>
                <a:avLst/>
                <a:gdLst>
                  <a:gd name="T0" fmla="*/ 191 w 388"/>
                  <a:gd name="T1" fmla="*/ 52 h 463"/>
                  <a:gd name="T2" fmla="*/ 168 w 388"/>
                  <a:gd name="T3" fmla="*/ 136 h 463"/>
                  <a:gd name="T4" fmla="*/ 122 w 388"/>
                  <a:gd name="T5" fmla="*/ 271 h 463"/>
                  <a:gd name="T6" fmla="*/ 262 w 388"/>
                  <a:gd name="T7" fmla="*/ 271 h 463"/>
                  <a:gd name="T8" fmla="*/ 216 w 388"/>
                  <a:gd name="T9" fmla="*/ 137 h 463"/>
                  <a:gd name="T10" fmla="*/ 203 w 388"/>
                  <a:gd name="T11" fmla="*/ 93 h 463"/>
                  <a:gd name="T12" fmla="*/ 193 w 388"/>
                  <a:gd name="T13" fmla="*/ 52 h 463"/>
                  <a:gd name="T14" fmla="*/ 191 w 388"/>
                  <a:gd name="T15" fmla="*/ 52 h 463"/>
                  <a:gd name="T16" fmla="*/ 157 w 388"/>
                  <a:gd name="T17" fmla="*/ 0 h 463"/>
                  <a:gd name="T18" fmla="*/ 229 w 388"/>
                  <a:gd name="T19" fmla="*/ 0 h 463"/>
                  <a:gd name="T20" fmla="*/ 388 w 388"/>
                  <a:gd name="T21" fmla="*/ 463 h 463"/>
                  <a:gd name="T22" fmla="*/ 324 w 388"/>
                  <a:gd name="T23" fmla="*/ 463 h 463"/>
                  <a:gd name="T24" fmla="*/ 274 w 388"/>
                  <a:gd name="T25" fmla="*/ 318 h 463"/>
                  <a:gd name="T26" fmla="*/ 110 w 388"/>
                  <a:gd name="T27" fmla="*/ 318 h 463"/>
                  <a:gd name="T28" fmla="*/ 62 w 388"/>
                  <a:gd name="T29" fmla="*/ 463 h 463"/>
                  <a:gd name="T30" fmla="*/ 0 w 388"/>
                  <a:gd name="T31" fmla="*/ 463 h 463"/>
                  <a:gd name="T32" fmla="*/ 157 w 388"/>
                  <a:gd name="T33" fmla="*/ 0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88" h="463">
                    <a:moveTo>
                      <a:pt x="191" y="52"/>
                    </a:moveTo>
                    <a:lnTo>
                      <a:pt x="168" y="136"/>
                    </a:lnTo>
                    <a:lnTo>
                      <a:pt x="122" y="271"/>
                    </a:lnTo>
                    <a:lnTo>
                      <a:pt x="262" y="271"/>
                    </a:lnTo>
                    <a:lnTo>
                      <a:pt x="216" y="137"/>
                    </a:lnTo>
                    <a:lnTo>
                      <a:pt x="203" y="93"/>
                    </a:lnTo>
                    <a:lnTo>
                      <a:pt x="193" y="52"/>
                    </a:lnTo>
                    <a:lnTo>
                      <a:pt x="191" y="52"/>
                    </a:lnTo>
                    <a:close/>
                    <a:moveTo>
                      <a:pt x="157" y="0"/>
                    </a:moveTo>
                    <a:lnTo>
                      <a:pt x="229" y="0"/>
                    </a:lnTo>
                    <a:lnTo>
                      <a:pt x="388" y="463"/>
                    </a:lnTo>
                    <a:lnTo>
                      <a:pt x="324" y="463"/>
                    </a:lnTo>
                    <a:lnTo>
                      <a:pt x="274" y="318"/>
                    </a:lnTo>
                    <a:lnTo>
                      <a:pt x="110" y="318"/>
                    </a:lnTo>
                    <a:lnTo>
                      <a:pt x="62" y="463"/>
                    </a:lnTo>
                    <a:lnTo>
                      <a:pt x="0" y="463"/>
                    </a:lnTo>
                    <a:lnTo>
                      <a:pt x="15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63" name="Freeform 144"/>
              <p:cNvSpPr/>
              <p:nvPr/>
            </p:nvSpPr>
            <p:spPr bwMode="auto">
              <a:xfrm>
                <a:off x="14179550" y="4064000"/>
                <a:ext cx="411163" cy="735013"/>
              </a:xfrm>
              <a:custGeom>
                <a:avLst/>
                <a:gdLst>
                  <a:gd name="T0" fmla="*/ 0 w 259"/>
                  <a:gd name="T1" fmla="*/ 0 h 463"/>
                  <a:gd name="T2" fmla="*/ 60 w 259"/>
                  <a:gd name="T3" fmla="*/ 0 h 463"/>
                  <a:gd name="T4" fmla="*/ 60 w 259"/>
                  <a:gd name="T5" fmla="*/ 413 h 463"/>
                  <a:gd name="T6" fmla="*/ 259 w 259"/>
                  <a:gd name="T7" fmla="*/ 413 h 463"/>
                  <a:gd name="T8" fmla="*/ 259 w 259"/>
                  <a:gd name="T9" fmla="*/ 463 h 463"/>
                  <a:gd name="T10" fmla="*/ 0 w 259"/>
                  <a:gd name="T11" fmla="*/ 463 h 463"/>
                  <a:gd name="T12" fmla="*/ 0 w 259"/>
                  <a:gd name="T13" fmla="*/ 0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9" h="463">
                    <a:moveTo>
                      <a:pt x="0" y="0"/>
                    </a:moveTo>
                    <a:lnTo>
                      <a:pt x="60" y="0"/>
                    </a:lnTo>
                    <a:lnTo>
                      <a:pt x="60" y="413"/>
                    </a:lnTo>
                    <a:lnTo>
                      <a:pt x="259" y="413"/>
                    </a:lnTo>
                    <a:lnTo>
                      <a:pt x="259" y="463"/>
                    </a:lnTo>
                    <a:lnTo>
                      <a:pt x="0" y="46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64" name="Freeform 145"/>
              <p:cNvSpPr/>
              <p:nvPr/>
            </p:nvSpPr>
            <p:spPr bwMode="auto">
              <a:xfrm>
                <a:off x="14697075" y="4064000"/>
                <a:ext cx="414338" cy="735013"/>
              </a:xfrm>
              <a:custGeom>
                <a:avLst/>
                <a:gdLst>
                  <a:gd name="T0" fmla="*/ 0 w 261"/>
                  <a:gd name="T1" fmla="*/ 0 h 463"/>
                  <a:gd name="T2" fmla="*/ 250 w 261"/>
                  <a:gd name="T3" fmla="*/ 0 h 463"/>
                  <a:gd name="T4" fmla="*/ 250 w 261"/>
                  <a:gd name="T5" fmla="*/ 49 h 463"/>
                  <a:gd name="T6" fmla="*/ 59 w 261"/>
                  <a:gd name="T7" fmla="*/ 49 h 463"/>
                  <a:gd name="T8" fmla="*/ 59 w 261"/>
                  <a:gd name="T9" fmla="*/ 196 h 463"/>
                  <a:gd name="T10" fmla="*/ 240 w 261"/>
                  <a:gd name="T11" fmla="*/ 196 h 463"/>
                  <a:gd name="T12" fmla="*/ 240 w 261"/>
                  <a:gd name="T13" fmla="*/ 246 h 463"/>
                  <a:gd name="T14" fmla="*/ 59 w 261"/>
                  <a:gd name="T15" fmla="*/ 246 h 463"/>
                  <a:gd name="T16" fmla="*/ 59 w 261"/>
                  <a:gd name="T17" fmla="*/ 413 h 463"/>
                  <a:gd name="T18" fmla="*/ 261 w 261"/>
                  <a:gd name="T19" fmla="*/ 413 h 463"/>
                  <a:gd name="T20" fmla="*/ 261 w 261"/>
                  <a:gd name="T21" fmla="*/ 463 h 463"/>
                  <a:gd name="T22" fmla="*/ 0 w 261"/>
                  <a:gd name="T23" fmla="*/ 463 h 463"/>
                  <a:gd name="T24" fmla="*/ 0 w 261"/>
                  <a:gd name="T25" fmla="*/ 0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1" h="463">
                    <a:moveTo>
                      <a:pt x="0" y="0"/>
                    </a:moveTo>
                    <a:lnTo>
                      <a:pt x="250" y="0"/>
                    </a:lnTo>
                    <a:lnTo>
                      <a:pt x="250" y="49"/>
                    </a:lnTo>
                    <a:lnTo>
                      <a:pt x="59" y="49"/>
                    </a:lnTo>
                    <a:lnTo>
                      <a:pt x="59" y="196"/>
                    </a:lnTo>
                    <a:lnTo>
                      <a:pt x="240" y="196"/>
                    </a:lnTo>
                    <a:lnTo>
                      <a:pt x="240" y="246"/>
                    </a:lnTo>
                    <a:lnTo>
                      <a:pt x="59" y="246"/>
                    </a:lnTo>
                    <a:lnTo>
                      <a:pt x="59" y="413"/>
                    </a:lnTo>
                    <a:lnTo>
                      <a:pt x="261" y="413"/>
                    </a:lnTo>
                    <a:lnTo>
                      <a:pt x="261" y="463"/>
                    </a:lnTo>
                    <a:lnTo>
                      <a:pt x="0" y="46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65" name="Freeform 146"/>
              <p:cNvSpPr>
                <a:spLocks noEditPoints="1"/>
              </p:cNvSpPr>
              <p:nvPr/>
            </p:nvSpPr>
            <p:spPr bwMode="auto">
              <a:xfrm>
                <a:off x="9959975" y="-528638"/>
                <a:ext cx="6842125" cy="6840538"/>
              </a:xfrm>
              <a:custGeom>
                <a:avLst/>
                <a:gdLst>
                  <a:gd name="T0" fmla="*/ 1531 w 4310"/>
                  <a:gd name="T1" fmla="*/ 2002 h 4309"/>
                  <a:gd name="T2" fmla="*/ 1531 w 4310"/>
                  <a:gd name="T3" fmla="*/ 3556 h 4309"/>
                  <a:gd name="T4" fmla="*/ 3592 w 4310"/>
                  <a:gd name="T5" fmla="*/ 3556 h 4309"/>
                  <a:gd name="T6" fmla="*/ 3592 w 4310"/>
                  <a:gd name="T7" fmla="*/ 2002 h 4309"/>
                  <a:gd name="T8" fmla="*/ 1531 w 4310"/>
                  <a:gd name="T9" fmla="*/ 2002 h 4309"/>
                  <a:gd name="T10" fmla="*/ 1953 w 4310"/>
                  <a:gd name="T11" fmla="*/ 1417 h 4309"/>
                  <a:gd name="T12" fmla="*/ 1953 w 4310"/>
                  <a:gd name="T13" fmla="*/ 1795 h 4309"/>
                  <a:gd name="T14" fmla="*/ 3195 w 4310"/>
                  <a:gd name="T15" fmla="*/ 1795 h 4309"/>
                  <a:gd name="T16" fmla="*/ 3195 w 4310"/>
                  <a:gd name="T17" fmla="*/ 1417 h 4309"/>
                  <a:gd name="T18" fmla="*/ 1953 w 4310"/>
                  <a:gd name="T19" fmla="*/ 1417 h 4309"/>
                  <a:gd name="T20" fmla="*/ 673 w 4310"/>
                  <a:gd name="T21" fmla="*/ 0 h 4309"/>
                  <a:gd name="T22" fmla="*/ 1002 w 4310"/>
                  <a:gd name="T23" fmla="*/ 257 h 4309"/>
                  <a:gd name="T24" fmla="*/ 1002 w 4310"/>
                  <a:gd name="T25" fmla="*/ 759 h 4309"/>
                  <a:gd name="T26" fmla="*/ 4053 w 4310"/>
                  <a:gd name="T27" fmla="*/ 759 h 4309"/>
                  <a:gd name="T28" fmla="*/ 4310 w 4310"/>
                  <a:gd name="T29" fmla="*/ 1088 h 4309"/>
                  <a:gd name="T30" fmla="*/ 4053 w 4310"/>
                  <a:gd name="T31" fmla="*/ 1417 h 4309"/>
                  <a:gd name="T32" fmla="*/ 3443 w 4310"/>
                  <a:gd name="T33" fmla="*/ 1417 h 4309"/>
                  <a:gd name="T34" fmla="*/ 3443 w 4310"/>
                  <a:gd name="T35" fmla="*/ 1795 h 4309"/>
                  <a:gd name="T36" fmla="*/ 3782 w 4310"/>
                  <a:gd name="T37" fmla="*/ 1795 h 4309"/>
                  <a:gd name="T38" fmla="*/ 3782 w 4310"/>
                  <a:gd name="T39" fmla="*/ 3746 h 4309"/>
                  <a:gd name="T40" fmla="*/ 1317 w 4310"/>
                  <a:gd name="T41" fmla="*/ 3746 h 4309"/>
                  <a:gd name="T42" fmla="*/ 1317 w 4310"/>
                  <a:gd name="T43" fmla="*/ 1795 h 4309"/>
                  <a:gd name="T44" fmla="*/ 1706 w 4310"/>
                  <a:gd name="T45" fmla="*/ 1795 h 4309"/>
                  <a:gd name="T46" fmla="*/ 1706 w 4310"/>
                  <a:gd name="T47" fmla="*/ 1417 h 4309"/>
                  <a:gd name="T48" fmla="*/ 1002 w 4310"/>
                  <a:gd name="T49" fmla="*/ 1417 h 4309"/>
                  <a:gd name="T50" fmla="*/ 1002 w 4310"/>
                  <a:gd name="T51" fmla="*/ 4309 h 4309"/>
                  <a:gd name="T52" fmla="*/ 345 w 4310"/>
                  <a:gd name="T53" fmla="*/ 4309 h 4309"/>
                  <a:gd name="T54" fmla="*/ 345 w 4310"/>
                  <a:gd name="T55" fmla="*/ 1417 h 4309"/>
                  <a:gd name="T56" fmla="*/ 0 w 4310"/>
                  <a:gd name="T57" fmla="*/ 1417 h 4309"/>
                  <a:gd name="T58" fmla="*/ 0 w 4310"/>
                  <a:gd name="T59" fmla="*/ 759 h 4309"/>
                  <a:gd name="T60" fmla="*/ 345 w 4310"/>
                  <a:gd name="T61" fmla="*/ 759 h 4309"/>
                  <a:gd name="T62" fmla="*/ 345 w 4310"/>
                  <a:gd name="T63" fmla="*/ 257 h 4309"/>
                  <a:gd name="T64" fmla="*/ 673 w 4310"/>
                  <a:gd name="T65" fmla="*/ 0 h 4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310" h="4309">
                    <a:moveTo>
                      <a:pt x="1531" y="2002"/>
                    </a:moveTo>
                    <a:lnTo>
                      <a:pt x="1531" y="3556"/>
                    </a:lnTo>
                    <a:lnTo>
                      <a:pt x="3592" y="3556"/>
                    </a:lnTo>
                    <a:lnTo>
                      <a:pt x="3592" y="2002"/>
                    </a:lnTo>
                    <a:lnTo>
                      <a:pt x="1531" y="2002"/>
                    </a:lnTo>
                    <a:close/>
                    <a:moveTo>
                      <a:pt x="1953" y="1417"/>
                    </a:moveTo>
                    <a:lnTo>
                      <a:pt x="1953" y="1795"/>
                    </a:lnTo>
                    <a:lnTo>
                      <a:pt x="3195" y="1795"/>
                    </a:lnTo>
                    <a:lnTo>
                      <a:pt x="3195" y="1417"/>
                    </a:lnTo>
                    <a:lnTo>
                      <a:pt x="1953" y="1417"/>
                    </a:lnTo>
                    <a:close/>
                    <a:moveTo>
                      <a:pt x="673" y="0"/>
                    </a:moveTo>
                    <a:lnTo>
                      <a:pt x="1002" y="257"/>
                    </a:lnTo>
                    <a:lnTo>
                      <a:pt x="1002" y="759"/>
                    </a:lnTo>
                    <a:lnTo>
                      <a:pt x="4053" y="759"/>
                    </a:lnTo>
                    <a:lnTo>
                      <a:pt x="4310" y="1088"/>
                    </a:lnTo>
                    <a:lnTo>
                      <a:pt x="4053" y="1417"/>
                    </a:lnTo>
                    <a:lnTo>
                      <a:pt x="3443" y="1417"/>
                    </a:lnTo>
                    <a:lnTo>
                      <a:pt x="3443" y="1795"/>
                    </a:lnTo>
                    <a:lnTo>
                      <a:pt x="3782" y="1795"/>
                    </a:lnTo>
                    <a:lnTo>
                      <a:pt x="3782" y="3746"/>
                    </a:lnTo>
                    <a:lnTo>
                      <a:pt x="1317" y="3746"/>
                    </a:lnTo>
                    <a:lnTo>
                      <a:pt x="1317" y="1795"/>
                    </a:lnTo>
                    <a:lnTo>
                      <a:pt x="1706" y="1795"/>
                    </a:lnTo>
                    <a:lnTo>
                      <a:pt x="1706" y="1417"/>
                    </a:lnTo>
                    <a:lnTo>
                      <a:pt x="1002" y="1417"/>
                    </a:lnTo>
                    <a:lnTo>
                      <a:pt x="1002" y="4309"/>
                    </a:lnTo>
                    <a:lnTo>
                      <a:pt x="345" y="4309"/>
                    </a:lnTo>
                    <a:lnTo>
                      <a:pt x="345" y="1417"/>
                    </a:lnTo>
                    <a:lnTo>
                      <a:pt x="0" y="1417"/>
                    </a:lnTo>
                    <a:lnTo>
                      <a:pt x="0" y="759"/>
                    </a:lnTo>
                    <a:lnTo>
                      <a:pt x="345" y="759"/>
                    </a:lnTo>
                    <a:lnTo>
                      <a:pt x="345" y="257"/>
                    </a:lnTo>
                    <a:lnTo>
                      <a:pt x="67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</p:grpSp>
        <p:sp>
          <p:nvSpPr>
            <p:cNvPr id="47" name="Freeform 54"/>
            <p:cNvSpPr>
              <a:spLocks noEditPoints="1"/>
            </p:cNvSpPr>
            <p:nvPr/>
          </p:nvSpPr>
          <p:spPr bwMode="auto">
            <a:xfrm>
              <a:off x="4100455" y="3944713"/>
              <a:ext cx="558631" cy="595325"/>
            </a:xfrm>
            <a:custGeom>
              <a:avLst/>
              <a:gdLst>
                <a:gd name="T0" fmla="*/ 3773 w 4354"/>
                <a:gd name="T1" fmla="*/ 3191 h 4641"/>
                <a:gd name="T2" fmla="*/ 3483 w 4354"/>
                <a:gd name="T3" fmla="*/ 3481 h 4641"/>
                <a:gd name="T4" fmla="*/ 1887 w 4354"/>
                <a:gd name="T5" fmla="*/ 3191 h 4641"/>
                <a:gd name="T6" fmla="*/ 2468 w 4354"/>
                <a:gd name="T7" fmla="*/ 3481 h 4641"/>
                <a:gd name="T8" fmla="*/ 1887 w 4354"/>
                <a:gd name="T9" fmla="*/ 3191 h 4641"/>
                <a:gd name="T10" fmla="*/ 871 w 4354"/>
                <a:gd name="T11" fmla="*/ 3191 h 4641"/>
                <a:gd name="T12" fmla="*/ 581 w 4354"/>
                <a:gd name="T13" fmla="*/ 3481 h 4641"/>
                <a:gd name="T14" fmla="*/ 3483 w 4354"/>
                <a:gd name="T15" fmla="*/ 2611 h 4641"/>
                <a:gd name="T16" fmla="*/ 3773 w 4354"/>
                <a:gd name="T17" fmla="*/ 2901 h 4641"/>
                <a:gd name="T18" fmla="*/ 3483 w 4354"/>
                <a:gd name="T19" fmla="*/ 2611 h 4641"/>
                <a:gd name="T20" fmla="*/ 2468 w 4354"/>
                <a:gd name="T21" fmla="*/ 2611 h 4641"/>
                <a:gd name="T22" fmla="*/ 1887 w 4354"/>
                <a:gd name="T23" fmla="*/ 2901 h 4641"/>
                <a:gd name="T24" fmla="*/ 581 w 4354"/>
                <a:gd name="T25" fmla="*/ 2611 h 4641"/>
                <a:gd name="T26" fmla="*/ 871 w 4354"/>
                <a:gd name="T27" fmla="*/ 2901 h 4641"/>
                <a:gd name="T28" fmla="*/ 581 w 4354"/>
                <a:gd name="T29" fmla="*/ 2611 h 4641"/>
                <a:gd name="T30" fmla="*/ 3193 w 4354"/>
                <a:gd name="T31" fmla="*/ 4351 h 4641"/>
                <a:gd name="T32" fmla="*/ 3483 w 4354"/>
                <a:gd name="T33" fmla="*/ 3771 h 4641"/>
                <a:gd name="T34" fmla="*/ 3773 w 4354"/>
                <a:gd name="T35" fmla="*/ 4351 h 4641"/>
                <a:gd name="T36" fmla="*/ 4064 w 4354"/>
                <a:gd name="T37" fmla="*/ 2321 h 4641"/>
                <a:gd name="T38" fmla="*/ 1887 w 4354"/>
                <a:gd name="T39" fmla="*/ 2031 h 4641"/>
                <a:gd name="T40" fmla="*/ 2468 w 4354"/>
                <a:gd name="T41" fmla="*/ 2321 h 4641"/>
                <a:gd name="T42" fmla="*/ 1887 w 4354"/>
                <a:gd name="T43" fmla="*/ 2031 h 4641"/>
                <a:gd name="T44" fmla="*/ 871 w 4354"/>
                <a:gd name="T45" fmla="*/ 2031 h 4641"/>
                <a:gd name="T46" fmla="*/ 581 w 4354"/>
                <a:gd name="T47" fmla="*/ 2321 h 4641"/>
                <a:gd name="T48" fmla="*/ 290 w 4354"/>
                <a:gd name="T49" fmla="*/ 1741 h 4641"/>
                <a:gd name="T50" fmla="*/ 581 w 4354"/>
                <a:gd name="T51" fmla="*/ 4351 h 4641"/>
                <a:gd name="T52" fmla="*/ 871 w 4354"/>
                <a:gd name="T53" fmla="*/ 3771 h 4641"/>
                <a:gd name="T54" fmla="*/ 1161 w 4354"/>
                <a:gd name="T55" fmla="*/ 4351 h 4641"/>
                <a:gd name="T56" fmla="*/ 290 w 4354"/>
                <a:gd name="T57" fmla="*/ 1741 h 4641"/>
                <a:gd name="T58" fmla="*/ 2468 w 4354"/>
                <a:gd name="T59" fmla="*/ 1451 h 4641"/>
                <a:gd name="T60" fmla="*/ 1887 w 4354"/>
                <a:gd name="T61" fmla="*/ 1741 h 4641"/>
                <a:gd name="T62" fmla="*/ 1451 w 4354"/>
                <a:gd name="T63" fmla="*/ 1161 h 4641"/>
                <a:gd name="T64" fmla="*/ 1887 w 4354"/>
                <a:gd name="T65" fmla="*/ 4351 h 4641"/>
                <a:gd name="T66" fmla="*/ 2468 w 4354"/>
                <a:gd name="T67" fmla="*/ 3771 h 4641"/>
                <a:gd name="T68" fmla="*/ 2903 w 4354"/>
                <a:gd name="T69" fmla="*/ 4351 h 4641"/>
                <a:gd name="T70" fmla="*/ 1451 w 4354"/>
                <a:gd name="T71" fmla="*/ 1161 h 4641"/>
                <a:gd name="T72" fmla="*/ 2322 w 4354"/>
                <a:gd name="T73" fmla="*/ 0 h 4641"/>
                <a:gd name="T74" fmla="*/ 3193 w 4354"/>
                <a:gd name="T75" fmla="*/ 871 h 4641"/>
                <a:gd name="T76" fmla="*/ 4354 w 4354"/>
                <a:gd name="T77" fmla="*/ 2031 h 4641"/>
                <a:gd name="T78" fmla="*/ 0 w 4354"/>
                <a:gd name="T79" fmla="*/ 4641 h 4641"/>
                <a:gd name="T80" fmla="*/ 1161 w 4354"/>
                <a:gd name="T81" fmla="*/ 1451 h 4641"/>
                <a:gd name="T82" fmla="*/ 2032 w 4354"/>
                <a:gd name="T83" fmla="*/ 871 h 4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354" h="4641">
                  <a:moveTo>
                    <a:pt x="3483" y="3191"/>
                  </a:moveTo>
                  <a:lnTo>
                    <a:pt x="3773" y="3191"/>
                  </a:lnTo>
                  <a:lnTo>
                    <a:pt x="3773" y="3481"/>
                  </a:lnTo>
                  <a:lnTo>
                    <a:pt x="3483" y="3481"/>
                  </a:lnTo>
                  <a:lnTo>
                    <a:pt x="3483" y="3191"/>
                  </a:lnTo>
                  <a:close/>
                  <a:moveTo>
                    <a:pt x="1887" y="3191"/>
                  </a:moveTo>
                  <a:lnTo>
                    <a:pt x="2468" y="3191"/>
                  </a:lnTo>
                  <a:lnTo>
                    <a:pt x="2468" y="3481"/>
                  </a:lnTo>
                  <a:lnTo>
                    <a:pt x="1887" y="3481"/>
                  </a:lnTo>
                  <a:lnTo>
                    <a:pt x="1887" y="3191"/>
                  </a:lnTo>
                  <a:close/>
                  <a:moveTo>
                    <a:pt x="581" y="3191"/>
                  </a:moveTo>
                  <a:lnTo>
                    <a:pt x="871" y="3191"/>
                  </a:lnTo>
                  <a:lnTo>
                    <a:pt x="871" y="3481"/>
                  </a:lnTo>
                  <a:lnTo>
                    <a:pt x="581" y="3481"/>
                  </a:lnTo>
                  <a:lnTo>
                    <a:pt x="581" y="3191"/>
                  </a:lnTo>
                  <a:close/>
                  <a:moveTo>
                    <a:pt x="3483" y="2611"/>
                  </a:moveTo>
                  <a:lnTo>
                    <a:pt x="3773" y="2611"/>
                  </a:lnTo>
                  <a:lnTo>
                    <a:pt x="3773" y="2901"/>
                  </a:lnTo>
                  <a:lnTo>
                    <a:pt x="3483" y="2901"/>
                  </a:lnTo>
                  <a:lnTo>
                    <a:pt x="3483" y="2611"/>
                  </a:lnTo>
                  <a:close/>
                  <a:moveTo>
                    <a:pt x="1887" y="2611"/>
                  </a:moveTo>
                  <a:lnTo>
                    <a:pt x="2468" y="2611"/>
                  </a:lnTo>
                  <a:lnTo>
                    <a:pt x="2468" y="2901"/>
                  </a:lnTo>
                  <a:lnTo>
                    <a:pt x="1887" y="2901"/>
                  </a:lnTo>
                  <a:lnTo>
                    <a:pt x="1887" y="2611"/>
                  </a:lnTo>
                  <a:close/>
                  <a:moveTo>
                    <a:pt x="581" y="2611"/>
                  </a:moveTo>
                  <a:lnTo>
                    <a:pt x="871" y="2611"/>
                  </a:lnTo>
                  <a:lnTo>
                    <a:pt x="871" y="2901"/>
                  </a:lnTo>
                  <a:lnTo>
                    <a:pt x="581" y="2901"/>
                  </a:lnTo>
                  <a:lnTo>
                    <a:pt x="581" y="2611"/>
                  </a:lnTo>
                  <a:close/>
                  <a:moveTo>
                    <a:pt x="3193" y="2321"/>
                  </a:moveTo>
                  <a:lnTo>
                    <a:pt x="3193" y="4351"/>
                  </a:lnTo>
                  <a:lnTo>
                    <a:pt x="3483" y="4351"/>
                  </a:lnTo>
                  <a:lnTo>
                    <a:pt x="3483" y="3771"/>
                  </a:lnTo>
                  <a:lnTo>
                    <a:pt x="3773" y="3771"/>
                  </a:lnTo>
                  <a:lnTo>
                    <a:pt x="3773" y="4351"/>
                  </a:lnTo>
                  <a:lnTo>
                    <a:pt x="4064" y="4351"/>
                  </a:lnTo>
                  <a:lnTo>
                    <a:pt x="4064" y="2321"/>
                  </a:lnTo>
                  <a:lnTo>
                    <a:pt x="3193" y="2321"/>
                  </a:lnTo>
                  <a:close/>
                  <a:moveTo>
                    <a:pt x="1887" y="2031"/>
                  </a:moveTo>
                  <a:lnTo>
                    <a:pt x="2468" y="2031"/>
                  </a:lnTo>
                  <a:lnTo>
                    <a:pt x="2468" y="2321"/>
                  </a:lnTo>
                  <a:lnTo>
                    <a:pt x="1887" y="2321"/>
                  </a:lnTo>
                  <a:lnTo>
                    <a:pt x="1887" y="2031"/>
                  </a:lnTo>
                  <a:close/>
                  <a:moveTo>
                    <a:pt x="581" y="2031"/>
                  </a:moveTo>
                  <a:lnTo>
                    <a:pt x="871" y="2031"/>
                  </a:lnTo>
                  <a:lnTo>
                    <a:pt x="871" y="2321"/>
                  </a:lnTo>
                  <a:lnTo>
                    <a:pt x="581" y="2321"/>
                  </a:lnTo>
                  <a:lnTo>
                    <a:pt x="581" y="2031"/>
                  </a:lnTo>
                  <a:close/>
                  <a:moveTo>
                    <a:pt x="290" y="1741"/>
                  </a:moveTo>
                  <a:lnTo>
                    <a:pt x="290" y="4351"/>
                  </a:lnTo>
                  <a:lnTo>
                    <a:pt x="581" y="4351"/>
                  </a:lnTo>
                  <a:lnTo>
                    <a:pt x="581" y="3771"/>
                  </a:lnTo>
                  <a:lnTo>
                    <a:pt x="871" y="3771"/>
                  </a:lnTo>
                  <a:lnTo>
                    <a:pt x="871" y="4351"/>
                  </a:lnTo>
                  <a:lnTo>
                    <a:pt x="1161" y="4351"/>
                  </a:lnTo>
                  <a:lnTo>
                    <a:pt x="1161" y="1741"/>
                  </a:lnTo>
                  <a:lnTo>
                    <a:pt x="290" y="1741"/>
                  </a:lnTo>
                  <a:close/>
                  <a:moveTo>
                    <a:pt x="1887" y="1451"/>
                  </a:moveTo>
                  <a:lnTo>
                    <a:pt x="2468" y="1451"/>
                  </a:lnTo>
                  <a:lnTo>
                    <a:pt x="2468" y="1741"/>
                  </a:lnTo>
                  <a:lnTo>
                    <a:pt x="1887" y="1741"/>
                  </a:lnTo>
                  <a:lnTo>
                    <a:pt x="1887" y="1451"/>
                  </a:lnTo>
                  <a:close/>
                  <a:moveTo>
                    <a:pt x="1451" y="1161"/>
                  </a:moveTo>
                  <a:lnTo>
                    <a:pt x="1451" y="4351"/>
                  </a:lnTo>
                  <a:lnTo>
                    <a:pt x="1887" y="4351"/>
                  </a:lnTo>
                  <a:lnTo>
                    <a:pt x="1887" y="3771"/>
                  </a:lnTo>
                  <a:lnTo>
                    <a:pt x="2468" y="3771"/>
                  </a:lnTo>
                  <a:lnTo>
                    <a:pt x="2468" y="4351"/>
                  </a:lnTo>
                  <a:lnTo>
                    <a:pt x="2903" y="4351"/>
                  </a:lnTo>
                  <a:lnTo>
                    <a:pt x="2903" y="1161"/>
                  </a:lnTo>
                  <a:lnTo>
                    <a:pt x="1451" y="1161"/>
                  </a:lnTo>
                  <a:close/>
                  <a:moveTo>
                    <a:pt x="2032" y="0"/>
                  </a:moveTo>
                  <a:lnTo>
                    <a:pt x="2322" y="0"/>
                  </a:lnTo>
                  <a:lnTo>
                    <a:pt x="2322" y="871"/>
                  </a:lnTo>
                  <a:lnTo>
                    <a:pt x="3193" y="871"/>
                  </a:lnTo>
                  <a:lnTo>
                    <a:pt x="3193" y="2031"/>
                  </a:lnTo>
                  <a:lnTo>
                    <a:pt x="4354" y="2031"/>
                  </a:lnTo>
                  <a:lnTo>
                    <a:pt x="4354" y="4641"/>
                  </a:lnTo>
                  <a:lnTo>
                    <a:pt x="0" y="4641"/>
                  </a:lnTo>
                  <a:lnTo>
                    <a:pt x="0" y="1451"/>
                  </a:lnTo>
                  <a:lnTo>
                    <a:pt x="1161" y="1451"/>
                  </a:lnTo>
                  <a:lnTo>
                    <a:pt x="1161" y="871"/>
                  </a:lnTo>
                  <a:lnTo>
                    <a:pt x="2032" y="871"/>
                  </a:lnTo>
                  <a:lnTo>
                    <a:pt x="20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48" name="Freeform 54"/>
            <p:cNvSpPr>
              <a:spLocks noEditPoints="1"/>
            </p:cNvSpPr>
            <p:nvPr/>
          </p:nvSpPr>
          <p:spPr bwMode="auto">
            <a:xfrm>
              <a:off x="7602583" y="3703418"/>
              <a:ext cx="463815" cy="494282"/>
            </a:xfrm>
            <a:custGeom>
              <a:avLst/>
              <a:gdLst>
                <a:gd name="T0" fmla="*/ 3773 w 4354"/>
                <a:gd name="T1" fmla="*/ 3191 h 4641"/>
                <a:gd name="T2" fmla="*/ 3483 w 4354"/>
                <a:gd name="T3" fmla="*/ 3481 h 4641"/>
                <a:gd name="T4" fmla="*/ 1887 w 4354"/>
                <a:gd name="T5" fmla="*/ 3191 h 4641"/>
                <a:gd name="T6" fmla="*/ 2468 w 4354"/>
                <a:gd name="T7" fmla="*/ 3481 h 4641"/>
                <a:gd name="T8" fmla="*/ 1887 w 4354"/>
                <a:gd name="T9" fmla="*/ 3191 h 4641"/>
                <a:gd name="T10" fmla="*/ 871 w 4354"/>
                <a:gd name="T11" fmla="*/ 3191 h 4641"/>
                <a:gd name="T12" fmla="*/ 581 w 4354"/>
                <a:gd name="T13" fmla="*/ 3481 h 4641"/>
                <a:gd name="T14" fmla="*/ 3483 w 4354"/>
                <a:gd name="T15" fmla="*/ 2611 h 4641"/>
                <a:gd name="T16" fmla="*/ 3773 w 4354"/>
                <a:gd name="T17" fmla="*/ 2901 h 4641"/>
                <a:gd name="T18" fmla="*/ 3483 w 4354"/>
                <a:gd name="T19" fmla="*/ 2611 h 4641"/>
                <a:gd name="T20" fmla="*/ 2468 w 4354"/>
                <a:gd name="T21" fmla="*/ 2611 h 4641"/>
                <a:gd name="T22" fmla="*/ 1887 w 4354"/>
                <a:gd name="T23" fmla="*/ 2901 h 4641"/>
                <a:gd name="T24" fmla="*/ 581 w 4354"/>
                <a:gd name="T25" fmla="*/ 2611 h 4641"/>
                <a:gd name="T26" fmla="*/ 871 w 4354"/>
                <a:gd name="T27" fmla="*/ 2901 h 4641"/>
                <a:gd name="T28" fmla="*/ 581 w 4354"/>
                <a:gd name="T29" fmla="*/ 2611 h 4641"/>
                <a:gd name="T30" fmla="*/ 3193 w 4354"/>
                <a:gd name="T31" fmla="*/ 4351 h 4641"/>
                <a:gd name="T32" fmla="*/ 3483 w 4354"/>
                <a:gd name="T33" fmla="*/ 3771 h 4641"/>
                <a:gd name="T34" fmla="*/ 3773 w 4354"/>
                <a:gd name="T35" fmla="*/ 4351 h 4641"/>
                <a:gd name="T36" fmla="*/ 4064 w 4354"/>
                <a:gd name="T37" fmla="*/ 2321 h 4641"/>
                <a:gd name="T38" fmla="*/ 1887 w 4354"/>
                <a:gd name="T39" fmla="*/ 2031 h 4641"/>
                <a:gd name="T40" fmla="*/ 2468 w 4354"/>
                <a:gd name="T41" fmla="*/ 2321 h 4641"/>
                <a:gd name="T42" fmla="*/ 1887 w 4354"/>
                <a:gd name="T43" fmla="*/ 2031 h 4641"/>
                <a:gd name="T44" fmla="*/ 871 w 4354"/>
                <a:gd name="T45" fmla="*/ 2031 h 4641"/>
                <a:gd name="T46" fmla="*/ 581 w 4354"/>
                <a:gd name="T47" fmla="*/ 2321 h 4641"/>
                <a:gd name="T48" fmla="*/ 290 w 4354"/>
                <a:gd name="T49" fmla="*/ 1741 h 4641"/>
                <a:gd name="T50" fmla="*/ 581 w 4354"/>
                <a:gd name="T51" fmla="*/ 4351 h 4641"/>
                <a:gd name="T52" fmla="*/ 871 w 4354"/>
                <a:gd name="T53" fmla="*/ 3771 h 4641"/>
                <a:gd name="T54" fmla="*/ 1161 w 4354"/>
                <a:gd name="T55" fmla="*/ 4351 h 4641"/>
                <a:gd name="T56" fmla="*/ 290 w 4354"/>
                <a:gd name="T57" fmla="*/ 1741 h 4641"/>
                <a:gd name="T58" fmla="*/ 2468 w 4354"/>
                <a:gd name="T59" fmla="*/ 1451 h 4641"/>
                <a:gd name="T60" fmla="*/ 1887 w 4354"/>
                <a:gd name="T61" fmla="*/ 1741 h 4641"/>
                <a:gd name="T62" fmla="*/ 1451 w 4354"/>
                <a:gd name="T63" fmla="*/ 1161 h 4641"/>
                <a:gd name="T64" fmla="*/ 1887 w 4354"/>
                <a:gd name="T65" fmla="*/ 4351 h 4641"/>
                <a:gd name="T66" fmla="*/ 2468 w 4354"/>
                <a:gd name="T67" fmla="*/ 3771 h 4641"/>
                <a:gd name="T68" fmla="*/ 2903 w 4354"/>
                <a:gd name="T69" fmla="*/ 4351 h 4641"/>
                <a:gd name="T70" fmla="*/ 1451 w 4354"/>
                <a:gd name="T71" fmla="*/ 1161 h 4641"/>
                <a:gd name="T72" fmla="*/ 2322 w 4354"/>
                <a:gd name="T73" fmla="*/ 0 h 4641"/>
                <a:gd name="T74" fmla="*/ 3193 w 4354"/>
                <a:gd name="T75" fmla="*/ 871 h 4641"/>
                <a:gd name="T76" fmla="*/ 4354 w 4354"/>
                <a:gd name="T77" fmla="*/ 2031 h 4641"/>
                <a:gd name="T78" fmla="*/ 0 w 4354"/>
                <a:gd name="T79" fmla="*/ 4641 h 4641"/>
                <a:gd name="T80" fmla="*/ 1161 w 4354"/>
                <a:gd name="T81" fmla="*/ 1451 h 4641"/>
                <a:gd name="T82" fmla="*/ 2032 w 4354"/>
                <a:gd name="T83" fmla="*/ 871 h 4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354" h="4641">
                  <a:moveTo>
                    <a:pt x="3483" y="3191"/>
                  </a:moveTo>
                  <a:lnTo>
                    <a:pt x="3773" y="3191"/>
                  </a:lnTo>
                  <a:lnTo>
                    <a:pt x="3773" y="3481"/>
                  </a:lnTo>
                  <a:lnTo>
                    <a:pt x="3483" y="3481"/>
                  </a:lnTo>
                  <a:lnTo>
                    <a:pt x="3483" y="3191"/>
                  </a:lnTo>
                  <a:close/>
                  <a:moveTo>
                    <a:pt x="1887" y="3191"/>
                  </a:moveTo>
                  <a:lnTo>
                    <a:pt x="2468" y="3191"/>
                  </a:lnTo>
                  <a:lnTo>
                    <a:pt x="2468" y="3481"/>
                  </a:lnTo>
                  <a:lnTo>
                    <a:pt x="1887" y="3481"/>
                  </a:lnTo>
                  <a:lnTo>
                    <a:pt x="1887" y="3191"/>
                  </a:lnTo>
                  <a:close/>
                  <a:moveTo>
                    <a:pt x="581" y="3191"/>
                  </a:moveTo>
                  <a:lnTo>
                    <a:pt x="871" y="3191"/>
                  </a:lnTo>
                  <a:lnTo>
                    <a:pt x="871" y="3481"/>
                  </a:lnTo>
                  <a:lnTo>
                    <a:pt x="581" y="3481"/>
                  </a:lnTo>
                  <a:lnTo>
                    <a:pt x="581" y="3191"/>
                  </a:lnTo>
                  <a:close/>
                  <a:moveTo>
                    <a:pt x="3483" y="2611"/>
                  </a:moveTo>
                  <a:lnTo>
                    <a:pt x="3773" y="2611"/>
                  </a:lnTo>
                  <a:lnTo>
                    <a:pt x="3773" y="2901"/>
                  </a:lnTo>
                  <a:lnTo>
                    <a:pt x="3483" y="2901"/>
                  </a:lnTo>
                  <a:lnTo>
                    <a:pt x="3483" y="2611"/>
                  </a:lnTo>
                  <a:close/>
                  <a:moveTo>
                    <a:pt x="1887" y="2611"/>
                  </a:moveTo>
                  <a:lnTo>
                    <a:pt x="2468" y="2611"/>
                  </a:lnTo>
                  <a:lnTo>
                    <a:pt x="2468" y="2901"/>
                  </a:lnTo>
                  <a:lnTo>
                    <a:pt x="1887" y="2901"/>
                  </a:lnTo>
                  <a:lnTo>
                    <a:pt x="1887" y="2611"/>
                  </a:lnTo>
                  <a:close/>
                  <a:moveTo>
                    <a:pt x="581" y="2611"/>
                  </a:moveTo>
                  <a:lnTo>
                    <a:pt x="871" y="2611"/>
                  </a:lnTo>
                  <a:lnTo>
                    <a:pt x="871" y="2901"/>
                  </a:lnTo>
                  <a:lnTo>
                    <a:pt x="581" y="2901"/>
                  </a:lnTo>
                  <a:lnTo>
                    <a:pt x="581" y="2611"/>
                  </a:lnTo>
                  <a:close/>
                  <a:moveTo>
                    <a:pt x="3193" y="2321"/>
                  </a:moveTo>
                  <a:lnTo>
                    <a:pt x="3193" y="4351"/>
                  </a:lnTo>
                  <a:lnTo>
                    <a:pt x="3483" y="4351"/>
                  </a:lnTo>
                  <a:lnTo>
                    <a:pt x="3483" y="3771"/>
                  </a:lnTo>
                  <a:lnTo>
                    <a:pt x="3773" y="3771"/>
                  </a:lnTo>
                  <a:lnTo>
                    <a:pt x="3773" y="4351"/>
                  </a:lnTo>
                  <a:lnTo>
                    <a:pt x="4064" y="4351"/>
                  </a:lnTo>
                  <a:lnTo>
                    <a:pt x="4064" y="2321"/>
                  </a:lnTo>
                  <a:lnTo>
                    <a:pt x="3193" y="2321"/>
                  </a:lnTo>
                  <a:close/>
                  <a:moveTo>
                    <a:pt x="1887" y="2031"/>
                  </a:moveTo>
                  <a:lnTo>
                    <a:pt x="2468" y="2031"/>
                  </a:lnTo>
                  <a:lnTo>
                    <a:pt x="2468" y="2321"/>
                  </a:lnTo>
                  <a:lnTo>
                    <a:pt x="1887" y="2321"/>
                  </a:lnTo>
                  <a:lnTo>
                    <a:pt x="1887" y="2031"/>
                  </a:lnTo>
                  <a:close/>
                  <a:moveTo>
                    <a:pt x="581" y="2031"/>
                  </a:moveTo>
                  <a:lnTo>
                    <a:pt x="871" y="2031"/>
                  </a:lnTo>
                  <a:lnTo>
                    <a:pt x="871" y="2321"/>
                  </a:lnTo>
                  <a:lnTo>
                    <a:pt x="581" y="2321"/>
                  </a:lnTo>
                  <a:lnTo>
                    <a:pt x="581" y="2031"/>
                  </a:lnTo>
                  <a:close/>
                  <a:moveTo>
                    <a:pt x="290" y="1741"/>
                  </a:moveTo>
                  <a:lnTo>
                    <a:pt x="290" y="4351"/>
                  </a:lnTo>
                  <a:lnTo>
                    <a:pt x="581" y="4351"/>
                  </a:lnTo>
                  <a:lnTo>
                    <a:pt x="581" y="3771"/>
                  </a:lnTo>
                  <a:lnTo>
                    <a:pt x="871" y="3771"/>
                  </a:lnTo>
                  <a:lnTo>
                    <a:pt x="871" y="4351"/>
                  </a:lnTo>
                  <a:lnTo>
                    <a:pt x="1161" y="4351"/>
                  </a:lnTo>
                  <a:lnTo>
                    <a:pt x="1161" y="1741"/>
                  </a:lnTo>
                  <a:lnTo>
                    <a:pt x="290" y="1741"/>
                  </a:lnTo>
                  <a:close/>
                  <a:moveTo>
                    <a:pt x="1887" y="1451"/>
                  </a:moveTo>
                  <a:lnTo>
                    <a:pt x="2468" y="1451"/>
                  </a:lnTo>
                  <a:lnTo>
                    <a:pt x="2468" y="1741"/>
                  </a:lnTo>
                  <a:lnTo>
                    <a:pt x="1887" y="1741"/>
                  </a:lnTo>
                  <a:lnTo>
                    <a:pt x="1887" y="1451"/>
                  </a:lnTo>
                  <a:close/>
                  <a:moveTo>
                    <a:pt x="1451" y="1161"/>
                  </a:moveTo>
                  <a:lnTo>
                    <a:pt x="1451" y="4351"/>
                  </a:lnTo>
                  <a:lnTo>
                    <a:pt x="1887" y="4351"/>
                  </a:lnTo>
                  <a:lnTo>
                    <a:pt x="1887" y="3771"/>
                  </a:lnTo>
                  <a:lnTo>
                    <a:pt x="2468" y="3771"/>
                  </a:lnTo>
                  <a:lnTo>
                    <a:pt x="2468" y="4351"/>
                  </a:lnTo>
                  <a:lnTo>
                    <a:pt x="2903" y="4351"/>
                  </a:lnTo>
                  <a:lnTo>
                    <a:pt x="2903" y="1161"/>
                  </a:lnTo>
                  <a:lnTo>
                    <a:pt x="1451" y="1161"/>
                  </a:lnTo>
                  <a:close/>
                  <a:moveTo>
                    <a:pt x="2032" y="0"/>
                  </a:moveTo>
                  <a:lnTo>
                    <a:pt x="2322" y="0"/>
                  </a:lnTo>
                  <a:lnTo>
                    <a:pt x="2322" y="871"/>
                  </a:lnTo>
                  <a:lnTo>
                    <a:pt x="3193" y="871"/>
                  </a:lnTo>
                  <a:lnTo>
                    <a:pt x="3193" y="2031"/>
                  </a:lnTo>
                  <a:lnTo>
                    <a:pt x="4354" y="2031"/>
                  </a:lnTo>
                  <a:lnTo>
                    <a:pt x="4354" y="4641"/>
                  </a:lnTo>
                  <a:lnTo>
                    <a:pt x="0" y="4641"/>
                  </a:lnTo>
                  <a:lnTo>
                    <a:pt x="0" y="1451"/>
                  </a:lnTo>
                  <a:lnTo>
                    <a:pt x="1161" y="1451"/>
                  </a:lnTo>
                  <a:lnTo>
                    <a:pt x="1161" y="871"/>
                  </a:lnTo>
                  <a:lnTo>
                    <a:pt x="2032" y="871"/>
                  </a:lnTo>
                  <a:lnTo>
                    <a:pt x="20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grpSp>
          <p:nvGrpSpPr>
            <p:cNvPr id="49" name="Group 266"/>
            <p:cNvGrpSpPr/>
            <p:nvPr/>
          </p:nvGrpSpPr>
          <p:grpSpPr>
            <a:xfrm flipH="1">
              <a:off x="5094080" y="2273192"/>
              <a:ext cx="463572" cy="356159"/>
              <a:chOff x="2781300" y="1214438"/>
              <a:chExt cx="5207000" cy="4000500"/>
            </a:xfrm>
            <a:grpFill/>
          </p:grpSpPr>
          <p:sp>
            <p:nvSpPr>
              <p:cNvPr id="156" name="Freeform 59"/>
              <p:cNvSpPr>
                <a:spLocks noEditPoints="1"/>
              </p:cNvSpPr>
              <p:nvPr/>
            </p:nvSpPr>
            <p:spPr bwMode="auto">
              <a:xfrm>
                <a:off x="2781300" y="1214438"/>
                <a:ext cx="5207000" cy="4000500"/>
              </a:xfrm>
              <a:custGeom>
                <a:avLst/>
                <a:gdLst>
                  <a:gd name="T0" fmla="*/ 6176 w 6560"/>
                  <a:gd name="T1" fmla="*/ 2223 h 5040"/>
                  <a:gd name="T2" fmla="*/ 3233 w 6560"/>
                  <a:gd name="T3" fmla="*/ 263 h 5040"/>
                  <a:gd name="T4" fmla="*/ 2748 w 6560"/>
                  <a:gd name="T5" fmla="*/ 364 h 5040"/>
                  <a:gd name="T6" fmla="*/ 2151 w 6560"/>
                  <a:gd name="T7" fmla="*/ 487 h 5040"/>
                  <a:gd name="T8" fmla="*/ 1518 w 6560"/>
                  <a:gd name="T9" fmla="*/ 615 h 5040"/>
                  <a:gd name="T10" fmla="*/ 923 w 6560"/>
                  <a:gd name="T11" fmla="*/ 730 h 5040"/>
                  <a:gd name="T12" fmla="*/ 491 w 6560"/>
                  <a:gd name="T13" fmla="*/ 812 h 5040"/>
                  <a:gd name="T14" fmla="*/ 310 w 6560"/>
                  <a:gd name="T15" fmla="*/ 947 h 5040"/>
                  <a:gd name="T16" fmla="*/ 239 w 6560"/>
                  <a:gd name="T17" fmla="*/ 1166 h 5040"/>
                  <a:gd name="T18" fmla="*/ 3460 w 6560"/>
                  <a:gd name="T19" fmla="*/ 507 h 5040"/>
                  <a:gd name="T20" fmla="*/ 3510 w 6560"/>
                  <a:gd name="T21" fmla="*/ 378 h 5040"/>
                  <a:gd name="T22" fmla="*/ 3432 w 6560"/>
                  <a:gd name="T23" fmla="*/ 259 h 5040"/>
                  <a:gd name="T24" fmla="*/ 3404 w 6560"/>
                  <a:gd name="T25" fmla="*/ 4 h 5040"/>
                  <a:gd name="T26" fmla="*/ 3625 w 6560"/>
                  <a:gd name="T27" fmla="*/ 105 h 5040"/>
                  <a:gd name="T28" fmla="*/ 3745 w 6560"/>
                  <a:gd name="T29" fmla="*/ 322 h 5040"/>
                  <a:gd name="T30" fmla="*/ 3711 w 6560"/>
                  <a:gd name="T31" fmla="*/ 563 h 5040"/>
                  <a:gd name="T32" fmla="*/ 3542 w 6560"/>
                  <a:gd name="T33" fmla="*/ 740 h 5040"/>
                  <a:gd name="T34" fmla="*/ 2973 w 6560"/>
                  <a:gd name="T35" fmla="*/ 1970 h 5040"/>
                  <a:gd name="T36" fmla="*/ 3076 w 6560"/>
                  <a:gd name="T37" fmla="*/ 2028 h 5040"/>
                  <a:gd name="T38" fmla="*/ 3078 w 6560"/>
                  <a:gd name="T39" fmla="*/ 2147 h 5040"/>
                  <a:gd name="T40" fmla="*/ 1932 w 6560"/>
                  <a:gd name="T41" fmla="*/ 2513 h 5040"/>
                  <a:gd name="T42" fmla="*/ 5370 w 6560"/>
                  <a:gd name="T43" fmla="*/ 1984 h 5040"/>
                  <a:gd name="T44" fmla="*/ 6303 w 6560"/>
                  <a:gd name="T45" fmla="*/ 1582 h 5040"/>
                  <a:gd name="T46" fmla="*/ 6198 w 6560"/>
                  <a:gd name="T47" fmla="*/ 1520 h 5040"/>
                  <a:gd name="T48" fmla="*/ 3339 w 6560"/>
                  <a:gd name="T49" fmla="*/ 2091 h 5040"/>
                  <a:gd name="T50" fmla="*/ 3253 w 6560"/>
                  <a:gd name="T51" fmla="*/ 2010 h 5040"/>
                  <a:gd name="T52" fmla="*/ 3281 w 6560"/>
                  <a:gd name="T53" fmla="*/ 1892 h 5040"/>
                  <a:gd name="T54" fmla="*/ 5370 w 6560"/>
                  <a:gd name="T55" fmla="*/ 1281 h 5040"/>
                  <a:gd name="T56" fmla="*/ 6381 w 6560"/>
                  <a:gd name="T57" fmla="*/ 1331 h 5040"/>
                  <a:gd name="T58" fmla="*/ 6536 w 6560"/>
                  <a:gd name="T59" fmla="*/ 1518 h 5040"/>
                  <a:gd name="T60" fmla="*/ 6554 w 6560"/>
                  <a:gd name="T61" fmla="*/ 2141 h 5040"/>
                  <a:gd name="T62" fmla="*/ 6441 w 6560"/>
                  <a:gd name="T63" fmla="*/ 2223 h 5040"/>
                  <a:gd name="T64" fmla="*/ 6393 w 6560"/>
                  <a:gd name="T65" fmla="*/ 2557 h 5040"/>
                  <a:gd name="T66" fmla="*/ 5577 w 6560"/>
                  <a:gd name="T67" fmla="*/ 2607 h 5040"/>
                  <a:gd name="T68" fmla="*/ 5464 w 6560"/>
                  <a:gd name="T69" fmla="*/ 2523 h 5040"/>
                  <a:gd name="T70" fmla="*/ 1932 w 6560"/>
                  <a:gd name="T71" fmla="*/ 4248 h 5040"/>
                  <a:gd name="T72" fmla="*/ 1882 w 6560"/>
                  <a:gd name="T73" fmla="*/ 5016 h 5040"/>
                  <a:gd name="T74" fmla="*/ 82 w 6560"/>
                  <a:gd name="T75" fmla="*/ 5034 h 5040"/>
                  <a:gd name="T76" fmla="*/ 0 w 6560"/>
                  <a:gd name="T77" fmla="*/ 4921 h 5040"/>
                  <a:gd name="T78" fmla="*/ 50 w 6560"/>
                  <a:gd name="T79" fmla="*/ 2223 h 5040"/>
                  <a:gd name="T80" fmla="*/ 191 w 6560"/>
                  <a:gd name="T81" fmla="*/ 2223 h 5040"/>
                  <a:gd name="T82" fmla="*/ 239 w 6560"/>
                  <a:gd name="T83" fmla="*/ 4801 h 5040"/>
                  <a:gd name="T84" fmla="*/ 239 w 6560"/>
                  <a:gd name="T85" fmla="*/ 1904 h 5040"/>
                  <a:gd name="T86" fmla="*/ 157 w 6560"/>
                  <a:gd name="T87" fmla="*/ 2018 h 5040"/>
                  <a:gd name="T88" fmla="*/ 24 w 6560"/>
                  <a:gd name="T89" fmla="*/ 1974 h 5040"/>
                  <a:gd name="T90" fmla="*/ 6 w 6560"/>
                  <a:gd name="T91" fmla="*/ 1086 h 5040"/>
                  <a:gd name="T92" fmla="*/ 119 w 6560"/>
                  <a:gd name="T93" fmla="*/ 800 h 5040"/>
                  <a:gd name="T94" fmla="*/ 356 w 6560"/>
                  <a:gd name="T95" fmla="*/ 609 h 5040"/>
                  <a:gd name="T96" fmla="*/ 748 w 6560"/>
                  <a:gd name="T97" fmla="*/ 519 h 5040"/>
                  <a:gd name="T98" fmla="*/ 1319 w 6560"/>
                  <a:gd name="T99" fmla="*/ 410 h 5040"/>
                  <a:gd name="T100" fmla="*/ 1948 w 6560"/>
                  <a:gd name="T101" fmla="*/ 284 h 5040"/>
                  <a:gd name="T102" fmla="*/ 2559 w 6560"/>
                  <a:gd name="T103" fmla="*/ 159 h 5040"/>
                  <a:gd name="T104" fmla="*/ 3078 w 6560"/>
                  <a:gd name="T105" fmla="*/ 52 h 50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560" h="5040">
                    <a:moveTo>
                      <a:pt x="5698" y="2223"/>
                    </a:moveTo>
                    <a:lnTo>
                      <a:pt x="5698" y="2368"/>
                    </a:lnTo>
                    <a:lnTo>
                      <a:pt x="6176" y="2368"/>
                    </a:lnTo>
                    <a:lnTo>
                      <a:pt x="6176" y="2223"/>
                    </a:lnTo>
                    <a:lnTo>
                      <a:pt x="5698" y="2223"/>
                    </a:lnTo>
                    <a:close/>
                    <a:moveTo>
                      <a:pt x="3365" y="241"/>
                    </a:moveTo>
                    <a:lnTo>
                      <a:pt x="3327" y="243"/>
                    </a:lnTo>
                    <a:lnTo>
                      <a:pt x="3233" y="263"/>
                    </a:lnTo>
                    <a:lnTo>
                      <a:pt x="3126" y="284"/>
                    </a:lnTo>
                    <a:lnTo>
                      <a:pt x="3008" y="310"/>
                    </a:lnTo>
                    <a:lnTo>
                      <a:pt x="2883" y="336"/>
                    </a:lnTo>
                    <a:lnTo>
                      <a:pt x="2748" y="364"/>
                    </a:lnTo>
                    <a:lnTo>
                      <a:pt x="2606" y="394"/>
                    </a:lnTo>
                    <a:lnTo>
                      <a:pt x="2459" y="424"/>
                    </a:lnTo>
                    <a:lnTo>
                      <a:pt x="2306" y="456"/>
                    </a:lnTo>
                    <a:lnTo>
                      <a:pt x="2151" y="487"/>
                    </a:lnTo>
                    <a:lnTo>
                      <a:pt x="1994" y="519"/>
                    </a:lnTo>
                    <a:lnTo>
                      <a:pt x="1834" y="551"/>
                    </a:lnTo>
                    <a:lnTo>
                      <a:pt x="1675" y="583"/>
                    </a:lnTo>
                    <a:lnTo>
                      <a:pt x="1518" y="615"/>
                    </a:lnTo>
                    <a:lnTo>
                      <a:pt x="1363" y="645"/>
                    </a:lnTo>
                    <a:lnTo>
                      <a:pt x="1212" y="674"/>
                    </a:lnTo>
                    <a:lnTo>
                      <a:pt x="1064" y="702"/>
                    </a:lnTo>
                    <a:lnTo>
                      <a:pt x="923" y="730"/>
                    </a:lnTo>
                    <a:lnTo>
                      <a:pt x="790" y="754"/>
                    </a:lnTo>
                    <a:lnTo>
                      <a:pt x="665" y="778"/>
                    </a:lnTo>
                    <a:lnTo>
                      <a:pt x="549" y="798"/>
                    </a:lnTo>
                    <a:lnTo>
                      <a:pt x="491" y="812"/>
                    </a:lnTo>
                    <a:lnTo>
                      <a:pt x="438" y="836"/>
                    </a:lnTo>
                    <a:lnTo>
                      <a:pt x="390" y="866"/>
                    </a:lnTo>
                    <a:lnTo>
                      <a:pt x="346" y="903"/>
                    </a:lnTo>
                    <a:lnTo>
                      <a:pt x="310" y="947"/>
                    </a:lnTo>
                    <a:lnTo>
                      <a:pt x="281" y="997"/>
                    </a:lnTo>
                    <a:lnTo>
                      <a:pt x="259" y="1049"/>
                    </a:lnTo>
                    <a:lnTo>
                      <a:pt x="245" y="1106"/>
                    </a:lnTo>
                    <a:lnTo>
                      <a:pt x="239" y="1166"/>
                    </a:lnTo>
                    <a:lnTo>
                      <a:pt x="239" y="1393"/>
                    </a:lnTo>
                    <a:lnTo>
                      <a:pt x="1783" y="1393"/>
                    </a:lnTo>
                    <a:lnTo>
                      <a:pt x="3430" y="527"/>
                    </a:lnTo>
                    <a:lnTo>
                      <a:pt x="3460" y="507"/>
                    </a:lnTo>
                    <a:lnTo>
                      <a:pt x="3484" y="479"/>
                    </a:lnTo>
                    <a:lnTo>
                      <a:pt x="3500" y="448"/>
                    </a:lnTo>
                    <a:lnTo>
                      <a:pt x="3510" y="414"/>
                    </a:lnTo>
                    <a:lnTo>
                      <a:pt x="3510" y="378"/>
                    </a:lnTo>
                    <a:lnTo>
                      <a:pt x="3502" y="340"/>
                    </a:lnTo>
                    <a:lnTo>
                      <a:pt x="3486" y="308"/>
                    </a:lnTo>
                    <a:lnTo>
                      <a:pt x="3462" y="281"/>
                    </a:lnTo>
                    <a:lnTo>
                      <a:pt x="3432" y="259"/>
                    </a:lnTo>
                    <a:lnTo>
                      <a:pt x="3400" y="245"/>
                    </a:lnTo>
                    <a:lnTo>
                      <a:pt x="3365" y="241"/>
                    </a:lnTo>
                    <a:close/>
                    <a:moveTo>
                      <a:pt x="3341" y="0"/>
                    </a:moveTo>
                    <a:lnTo>
                      <a:pt x="3404" y="4"/>
                    </a:lnTo>
                    <a:lnTo>
                      <a:pt x="3464" y="16"/>
                    </a:lnTo>
                    <a:lnTo>
                      <a:pt x="3522" y="36"/>
                    </a:lnTo>
                    <a:lnTo>
                      <a:pt x="3575" y="66"/>
                    </a:lnTo>
                    <a:lnTo>
                      <a:pt x="3625" y="105"/>
                    </a:lnTo>
                    <a:lnTo>
                      <a:pt x="3667" y="149"/>
                    </a:lnTo>
                    <a:lnTo>
                      <a:pt x="3701" y="203"/>
                    </a:lnTo>
                    <a:lnTo>
                      <a:pt x="3729" y="261"/>
                    </a:lnTo>
                    <a:lnTo>
                      <a:pt x="3745" y="322"/>
                    </a:lnTo>
                    <a:lnTo>
                      <a:pt x="3751" y="384"/>
                    </a:lnTo>
                    <a:lnTo>
                      <a:pt x="3747" y="446"/>
                    </a:lnTo>
                    <a:lnTo>
                      <a:pt x="3733" y="505"/>
                    </a:lnTo>
                    <a:lnTo>
                      <a:pt x="3711" y="563"/>
                    </a:lnTo>
                    <a:lnTo>
                      <a:pt x="3681" y="617"/>
                    </a:lnTo>
                    <a:lnTo>
                      <a:pt x="3641" y="665"/>
                    </a:lnTo>
                    <a:lnTo>
                      <a:pt x="3595" y="704"/>
                    </a:lnTo>
                    <a:lnTo>
                      <a:pt x="3542" y="740"/>
                    </a:lnTo>
                    <a:lnTo>
                      <a:pt x="1932" y="1586"/>
                    </a:lnTo>
                    <a:lnTo>
                      <a:pt x="1932" y="2264"/>
                    </a:lnTo>
                    <a:lnTo>
                      <a:pt x="2941" y="1974"/>
                    </a:lnTo>
                    <a:lnTo>
                      <a:pt x="2973" y="1970"/>
                    </a:lnTo>
                    <a:lnTo>
                      <a:pt x="3002" y="1974"/>
                    </a:lnTo>
                    <a:lnTo>
                      <a:pt x="3032" y="1984"/>
                    </a:lnTo>
                    <a:lnTo>
                      <a:pt x="3056" y="2004"/>
                    </a:lnTo>
                    <a:lnTo>
                      <a:pt x="3076" y="2028"/>
                    </a:lnTo>
                    <a:lnTo>
                      <a:pt x="3088" y="2055"/>
                    </a:lnTo>
                    <a:lnTo>
                      <a:pt x="3094" y="2087"/>
                    </a:lnTo>
                    <a:lnTo>
                      <a:pt x="3090" y="2119"/>
                    </a:lnTo>
                    <a:lnTo>
                      <a:pt x="3078" y="2147"/>
                    </a:lnTo>
                    <a:lnTo>
                      <a:pt x="3060" y="2173"/>
                    </a:lnTo>
                    <a:lnTo>
                      <a:pt x="3036" y="2191"/>
                    </a:lnTo>
                    <a:lnTo>
                      <a:pt x="3006" y="2205"/>
                    </a:lnTo>
                    <a:lnTo>
                      <a:pt x="1932" y="2513"/>
                    </a:lnTo>
                    <a:lnTo>
                      <a:pt x="1932" y="3970"/>
                    </a:lnTo>
                    <a:lnTo>
                      <a:pt x="5310" y="2000"/>
                    </a:lnTo>
                    <a:lnTo>
                      <a:pt x="5338" y="1988"/>
                    </a:lnTo>
                    <a:lnTo>
                      <a:pt x="5370" y="1984"/>
                    </a:lnTo>
                    <a:lnTo>
                      <a:pt x="6319" y="1984"/>
                    </a:lnTo>
                    <a:lnTo>
                      <a:pt x="6319" y="1644"/>
                    </a:lnTo>
                    <a:lnTo>
                      <a:pt x="6315" y="1612"/>
                    </a:lnTo>
                    <a:lnTo>
                      <a:pt x="6303" y="1582"/>
                    </a:lnTo>
                    <a:lnTo>
                      <a:pt x="6283" y="1556"/>
                    </a:lnTo>
                    <a:lnTo>
                      <a:pt x="6260" y="1538"/>
                    </a:lnTo>
                    <a:lnTo>
                      <a:pt x="6230" y="1526"/>
                    </a:lnTo>
                    <a:lnTo>
                      <a:pt x="6198" y="1520"/>
                    </a:lnTo>
                    <a:lnTo>
                      <a:pt x="5388" y="1520"/>
                    </a:lnTo>
                    <a:lnTo>
                      <a:pt x="3402" y="2091"/>
                    </a:lnTo>
                    <a:lnTo>
                      <a:pt x="3371" y="2095"/>
                    </a:lnTo>
                    <a:lnTo>
                      <a:pt x="3339" y="2091"/>
                    </a:lnTo>
                    <a:lnTo>
                      <a:pt x="3311" y="2081"/>
                    </a:lnTo>
                    <a:lnTo>
                      <a:pt x="3287" y="2063"/>
                    </a:lnTo>
                    <a:lnTo>
                      <a:pt x="3267" y="2038"/>
                    </a:lnTo>
                    <a:lnTo>
                      <a:pt x="3253" y="2010"/>
                    </a:lnTo>
                    <a:lnTo>
                      <a:pt x="3249" y="1978"/>
                    </a:lnTo>
                    <a:lnTo>
                      <a:pt x="3253" y="1946"/>
                    </a:lnTo>
                    <a:lnTo>
                      <a:pt x="3263" y="1918"/>
                    </a:lnTo>
                    <a:lnTo>
                      <a:pt x="3281" y="1892"/>
                    </a:lnTo>
                    <a:lnTo>
                      <a:pt x="3307" y="1874"/>
                    </a:lnTo>
                    <a:lnTo>
                      <a:pt x="3335" y="1860"/>
                    </a:lnTo>
                    <a:lnTo>
                      <a:pt x="5338" y="1285"/>
                    </a:lnTo>
                    <a:lnTo>
                      <a:pt x="5370" y="1281"/>
                    </a:lnTo>
                    <a:lnTo>
                      <a:pt x="6198" y="1281"/>
                    </a:lnTo>
                    <a:lnTo>
                      <a:pt x="6264" y="1287"/>
                    </a:lnTo>
                    <a:lnTo>
                      <a:pt x="6323" y="1305"/>
                    </a:lnTo>
                    <a:lnTo>
                      <a:pt x="6381" y="1331"/>
                    </a:lnTo>
                    <a:lnTo>
                      <a:pt x="6431" y="1367"/>
                    </a:lnTo>
                    <a:lnTo>
                      <a:pt x="6474" y="1411"/>
                    </a:lnTo>
                    <a:lnTo>
                      <a:pt x="6510" y="1460"/>
                    </a:lnTo>
                    <a:lnTo>
                      <a:pt x="6536" y="1518"/>
                    </a:lnTo>
                    <a:lnTo>
                      <a:pt x="6554" y="1578"/>
                    </a:lnTo>
                    <a:lnTo>
                      <a:pt x="6560" y="1644"/>
                    </a:lnTo>
                    <a:lnTo>
                      <a:pt x="6560" y="2103"/>
                    </a:lnTo>
                    <a:lnTo>
                      <a:pt x="6554" y="2141"/>
                    </a:lnTo>
                    <a:lnTo>
                      <a:pt x="6536" y="2175"/>
                    </a:lnTo>
                    <a:lnTo>
                      <a:pt x="6510" y="2201"/>
                    </a:lnTo>
                    <a:lnTo>
                      <a:pt x="6478" y="2217"/>
                    </a:lnTo>
                    <a:lnTo>
                      <a:pt x="6441" y="2223"/>
                    </a:lnTo>
                    <a:lnTo>
                      <a:pt x="6417" y="2223"/>
                    </a:lnTo>
                    <a:lnTo>
                      <a:pt x="6417" y="2487"/>
                    </a:lnTo>
                    <a:lnTo>
                      <a:pt x="6411" y="2523"/>
                    </a:lnTo>
                    <a:lnTo>
                      <a:pt x="6393" y="2557"/>
                    </a:lnTo>
                    <a:lnTo>
                      <a:pt x="6367" y="2583"/>
                    </a:lnTo>
                    <a:lnTo>
                      <a:pt x="6333" y="2601"/>
                    </a:lnTo>
                    <a:lnTo>
                      <a:pt x="6295" y="2607"/>
                    </a:lnTo>
                    <a:lnTo>
                      <a:pt x="5577" y="2607"/>
                    </a:lnTo>
                    <a:lnTo>
                      <a:pt x="5539" y="2601"/>
                    </a:lnTo>
                    <a:lnTo>
                      <a:pt x="5507" y="2583"/>
                    </a:lnTo>
                    <a:lnTo>
                      <a:pt x="5482" y="2557"/>
                    </a:lnTo>
                    <a:lnTo>
                      <a:pt x="5464" y="2523"/>
                    </a:lnTo>
                    <a:lnTo>
                      <a:pt x="5458" y="2487"/>
                    </a:lnTo>
                    <a:lnTo>
                      <a:pt x="5458" y="2223"/>
                    </a:lnTo>
                    <a:lnTo>
                      <a:pt x="5402" y="2223"/>
                    </a:lnTo>
                    <a:lnTo>
                      <a:pt x="1932" y="4248"/>
                    </a:lnTo>
                    <a:lnTo>
                      <a:pt x="1932" y="4921"/>
                    </a:lnTo>
                    <a:lnTo>
                      <a:pt x="1926" y="4959"/>
                    </a:lnTo>
                    <a:lnTo>
                      <a:pt x="1908" y="4990"/>
                    </a:lnTo>
                    <a:lnTo>
                      <a:pt x="1882" y="5016"/>
                    </a:lnTo>
                    <a:lnTo>
                      <a:pt x="1848" y="5034"/>
                    </a:lnTo>
                    <a:lnTo>
                      <a:pt x="1811" y="5040"/>
                    </a:lnTo>
                    <a:lnTo>
                      <a:pt x="119" y="5040"/>
                    </a:lnTo>
                    <a:lnTo>
                      <a:pt x="82" y="5034"/>
                    </a:lnTo>
                    <a:lnTo>
                      <a:pt x="50" y="5016"/>
                    </a:lnTo>
                    <a:lnTo>
                      <a:pt x="24" y="4990"/>
                    </a:lnTo>
                    <a:lnTo>
                      <a:pt x="6" y="4959"/>
                    </a:lnTo>
                    <a:lnTo>
                      <a:pt x="0" y="4921"/>
                    </a:lnTo>
                    <a:lnTo>
                      <a:pt x="0" y="2320"/>
                    </a:lnTo>
                    <a:lnTo>
                      <a:pt x="6" y="2282"/>
                    </a:lnTo>
                    <a:lnTo>
                      <a:pt x="24" y="2248"/>
                    </a:lnTo>
                    <a:lnTo>
                      <a:pt x="50" y="2223"/>
                    </a:lnTo>
                    <a:lnTo>
                      <a:pt x="82" y="2205"/>
                    </a:lnTo>
                    <a:lnTo>
                      <a:pt x="119" y="2199"/>
                    </a:lnTo>
                    <a:lnTo>
                      <a:pt x="157" y="2205"/>
                    </a:lnTo>
                    <a:lnTo>
                      <a:pt x="191" y="2223"/>
                    </a:lnTo>
                    <a:lnTo>
                      <a:pt x="217" y="2248"/>
                    </a:lnTo>
                    <a:lnTo>
                      <a:pt x="233" y="2282"/>
                    </a:lnTo>
                    <a:lnTo>
                      <a:pt x="239" y="2320"/>
                    </a:lnTo>
                    <a:lnTo>
                      <a:pt x="239" y="4801"/>
                    </a:lnTo>
                    <a:lnTo>
                      <a:pt x="1691" y="4801"/>
                    </a:lnTo>
                    <a:lnTo>
                      <a:pt x="1691" y="1634"/>
                    </a:lnTo>
                    <a:lnTo>
                      <a:pt x="239" y="1634"/>
                    </a:lnTo>
                    <a:lnTo>
                      <a:pt x="239" y="1904"/>
                    </a:lnTo>
                    <a:lnTo>
                      <a:pt x="233" y="1942"/>
                    </a:lnTo>
                    <a:lnTo>
                      <a:pt x="217" y="1974"/>
                    </a:lnTo>
                    <a:lnTo>
                      <a:pt x="191" y="2002"/>
                    </a:lnTo>
                    <a:lnTo>
                      <a:pt x="157" y="2018"/>
                    </a:lnTo>
                    <a:lnTo>
                      <a:pt x="119" y="2024"/>
                    </a:lnTo>
                    <a:lnTo>
                      <a:pt x="82" y="2018"/>
                    </a:lnTo>
                    <a:lnTo>
                      <a:pt x="50" y="2002"/>
                    </a:lnTo>
                    <a:lnTo>
                      <a:pt x="24" y="1974"/>
                    </a:lnTo>
                    <a:lnTo>
                      <a:pt x="6" y="1942"/>
                    </a:lnTo>
                    <a:lnTo>
                      <a:pt x="0" y="1904"/>
                    </a:lnTo>
                    <a:lnTo>
                      <a:pt x="0" y="1166"/>
                    </a:lnTo>
                    <a:lnTo>
                      <a:pt x="6" y="1086"/>
                    </a:lnTo>
                    <a:lnTo>
                      <a:pt x="20" y="1009"/>
                    </a:lnTo>
                    <a:lnTo>
                      <a:pt x="46" y="935"/>
                    </a:lnTo>
                    <a:lnTo>
                      <a:pt x="78" y="866"/>
                    </a:lnTo>
                    <a:lnTo>
                      <a:pt x="119" y="800"/>
                    </a:lnTo>
                    <a:lnTo>
                      <a:pt x="169" y="742"/>
                    </a:lnTo>
                    <a:lnTo>
                      <a:pt x="225" y="690"/>
                    </a:lnTo>
                    <a:lnTo>
                      <a:pt x="289" y="645"/>
                    </a:lnTo>
                    <a:lnTo>
                      <a:pt x="356" y="609"/>
                    </a:lnTo>
                    <a:lnTo>
                      <a:pt x="430" y="581"/>
                    </a:lnTo>
                    <a:lnTo>
                      <a:pt x="509" y="561"/>
                    </a:lnTo>
                    <a:lnTo>
                      <a:pt x="625" y="541"/>
                    </a:lnTo>
                    <a:lnTo>
                      <a:pt x="748" y="519"/>
                    </a:lnTo>
                    <a:lnTo>
                      <a:pt x="881" y="493"/>
                    </a:lnTo>
                    <a:lnTo>
                      <a:pt x="1021" y="468"/>
                    </a:lnTo>
                    <a:lnTo>
                      <a:pt x="1168" y="440"/>
                    </a:lnTo>
                    <a:lnTo>
                      <a:pt x="1319" y="410"/>
                    </a:lnTo>
                    <a:lnTo>
                      <a:pt x="1472" y="380"/>
                    </a:lnTo>
                    <a:lnTo>
                      <a:pt x="1630" y="348"/>
                    </a:lnTo>
                    <a:lnTo>
                      <a:pt x="1789" y="316"/>
                    </a:lnTo>
                    <a:lnTo>
                      <a:pt x="1948" y="284"/>
                    </a:lnTo>
                    <a:lnTo>
                      <a:pt x="2105" y="253"/>
                    </a:lnTo>
                    <a:lnTo>
                      <a:pt x="2260" y="221"/>
                    </a:lnTo>
                    <a:lnTo>
                      <a:pt x="2412" y="189"/>
                    </a:lnTo>
                    <a:lnTo>
                      <a:pt x="2559" y="159"/>
                    </a:lnTo>
                    <a:lnTo>
                      <a:pt x="2700" y="129"/>
                    </a:lnTo>
                    <a:lnTo>
                      <a:pt x="2833" y="101"/>
                    </a:lnTo>
                    <a:lnTo>
                      <a:pt x="2961" y="76"/>
                    </a:lnTo>
                    <a:lnTo>
                      <a:pt x="3078" y="52"/>
                    </a:lnTo>
                    <a:lnTo>
                      <a:pt x="3184" y="28"/>
                    </a:lnTo>
                    <a:lnTo>
                      <a:pt x="3277" y="8"/>
                    </a:lnTo>
                    <a:lnTo>
                      <a:pt x="334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57" name="Freeform 60"/>
              <p:cNvSpPr>
                <a:spLocks noEditPoints="1"/>
              </p:cNvSpPr>
              <p:nvPr/>
            </p:nvSpPr>
            <p:spPr bwMode="auto">
              <a:xfrm>
                <a:off x="7051675" y="3548063"/>
                <a:ext cx="884238" cy="1027113"/>
              </a:xfrm>
              <a:custGeom>
                <a:avLst/>
                <a:gdLst>
                  <a:gd name="T0" fmla="*/ 332 w 1114"/>
                  <a:gd name="T1" fmla="*/ 513 h 1293"/>
                  <a:gd name="T2" fmla="*/ 269 w 1114"/>
                  <a:gd name="T3" fmla="*/ 605 h 1293"/>
                  <a:gd name="T4" fmla="*/ 241 w 1114"/>
                  <a:gd name="T5" fmla="*/ 710 h 1293"/>
                  <a:gd name="T6" fmla="*/ 251 w 1114"/>
                  <a:gd name="T7" fmla="*/ 818 h 1293"/>
                  <a:gd name="T8" fmla="*/ 297 w 1114"/>
                  <a:gd name="T9" fmla="*/ 917 h 1293"/>
                  <a:gd name="T10" fmla="*/ 376 w 1114"/>
                  <a:gd name="T11" fmla="*/ 997 h 1293"/>
                  <a:gd name="T12" fmla="*/ 476 w 1114"/>
                  <a:gd name="T13" fmla="*/ 1043 h 1293"/>
                  <a:gd name="T14" fmla="*/ 585 w 1114"/>
                  <a:gd name="T15" fmla="*/ 1052 h 1293"/>
                  <a:gd name="T16" fmla="*/ 689 w 1114"/>
                  <a:gd name="T17" fmla="*/ 1025 h 1293"/>
                  <a:gd name="T18" fmla="*/ 782 w 1114"/>
                  <a:gd name="T19" fmla="*/ 961 h 1293"/>
                  <a:gd name="T20" fmla="*/ 846 w 1114"/>
                  <a:gd name="T21" fmla="*/ 869 h 1293"/>
                  <a:gd name="T22" fmla="*/ 874 w 1114"/>
                  <a:gd name="T23" fmla="*/ 764 h 1293"/>
                  <a:gd name="T24" fmla="*/ 864 w 1114"/>
                  <a:gd name="T25" fmla="*/ 657 h 1293"/>
                  <a:gd name="T26" fmla="*/ 818 w 1114"/>
                  <a:gd name="T27" fmla="*/ 557 h 1293"/>
                  <a:gd name="T28" fmla="*/ 557 w 1114"/>
                  <a:gd name="T29" fmla="*/ 288 h 1293"/>
                  <a:gd name="T30" fmla="*/ 587 w 1114"/>
                  <a:gd name="T31" fmla="*/ 4 h 1293"/>
                  <a:gd name="T32" fmla="*/ 643 w 1114"/>
                  <a:gd name="T33" fmla="*/ 34 h 1293"/>
                  <a:gd name="T34" fmla="*/ 1001 w 1114"/>
                  <a:gd name="T35" fmla="*/ 400 h 1293"/>
                  <a:gd name="T36" fmla="*/ 1073 w 1114"/>
                  <a:gd name="T37" fmla="*/ 527 h 1293"/>
                  <a:gd name="T38" fmla="*/ 1108 w 1114"/>
                  <a:gd name="T39" fmla="*/ 666 h 1293"/>
                  <a:gd name="T40" fmla="*/ 1108 w 1114"/>
                  <a:gd name="T41" fmla="*/ 808 h 1293"/>
                  <a:gd name="T42" fmla="*/ 1073 w 1114"/>
                  <a:gd name="T43" fmla="*/ 947 h 1293"/>
                  <a:gd name="T44" fmla="*/ 1001 w 1114"/>
                  <a:gd name="T45" fmla="*/ 1074 h 1293"/>
                  <a:gd name="T46" fmla="*/ 894 w 1114"/>
                  <a:gd name="T47" fmla="*/ 1180 h 1293"/>
                  <a:gd name="T48" fmla="*/ 766 w 1114"/>
                  <a:gd name="T49" fmla="*/ 1251 h 1293"/>
                  <a:gd name="T50" fmla="*/ 629 w 1114"/>
                  <a:gd name="T51" fmla="*/ 1289 h 1293"/>
                  <a:gd name="T52" fmla="*/ 486 w 1114"/>
                  <a:gd name="T53" fmla="*/ 1289 h 1293"/>
                  <a:gd name="T54" fmla="*/ 348 w 1114"/>
                  <a:gd name="T55" fmla="*/ 1251 h 1293"/>
                  <a:gd name="T56" fmla="*/ 221 w 1114"/>
                  <a:gd name="T57" fmla="*/ 1180 h 1293"/>
                  <a:gd name="T58" fmla="*/ 114 w 1114"/>
                  <a:gd name="T59" fmla="*/ 1074 h 1293"/>
                  <a:gd name="T60" fmla="*/ 42 w 1114"/>
                  <a:gd name="T61" fmla="*/ 947 h 1293"/>
                  <a:gd name="T62" fmla="*/ 6 w 1114"/>
                  <a:gd name="T63" fmla="*/ 808 h 1293"/>
                  <a:gd name="T64" fmla="*/ 6 w 1114"/>
                  <a:gd name="T65" fmla="*/ 666 h 1293"/>
                  <a:gd name="T66" fmla="*/ 42 w 1114"/>
                  <a:gd name="T67" fmla="*/ 527 h 1293"/>
                  <a:gd name="T68" fmla="*/ 114 w 1114"/>
                  <a:gd name="T69" fmla="*/ 400 h 1293"/>
                  <a:gd name="T70" fmla="*/ 472 w 1114"/>
                  <a:gd name="T71" fmla="*/ 34 h 1293"/>
                  <a:gd name="T72" fmla="*/ 527 w 1114"/>
                  <a:gd name="T73" fmla="*/ 4 h 1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14" h="1293">
                    <a:moveTo>
                      <a:pt x="557" y="288"/>
                    </a:moveTo>
                    <a:lnTo>
                      <a:pt x="332" y="513"/>
                    </a:lnTo>
                    <a:lnTo>
                      <a:pt x="297" y="557"/>
                    </a:lnTo>
                    <a:lnTo>
                      <a:pt x="269" y="605"/>
                    </a:lnTo>
                    <a:lnTo>
                      <a:pt x="251" y="657"/>
                    </a:lnTo>
                    <a:lnTo>
                      <a:pt x="241" y="710"/>
                    </a:lnTo>
                    <a:lnTo>
                      <a:pt x="241" y="764"/>
                    </a:lnTo>
                    <a:lnTo>
                      <a:pt x="251" y="818"/>
                    </a:lnTo>
                    <a:lnTo>
                      <a:pt x="269" y="869"/>
                    </a:lnTo>
                    <a:lnTo>
                      <a:pt x="297" y="917"/>
                    </a:lnTo>
                    <a:lnTo>
                      <a:pt x="332" y="961"/>
                    </a:lnTo>
                    <a:lnTo>
                      <a:pt x="376" y="997"/>
                    </a:lnTo>
                    <a:lnTo>
                      <a:pt x="426" y="1025"/>
                    </a:lnTo>
                    <a:lnTo>
                      <a:pt x="476" y="1043"/>
                    </a:lnTo>
                    <a:lnTo>
                      <a:pt x="529" y="1052"/>
                    </a:lnTo>
                    <a:lnTo>
                      <a:pt x="585" y="1052"/>
                    </a:lnTo>
                    <a:lnTo>
                      <a:pt x="637" y="1043"/>
                    </a:lnTo>
                    <a:lnTo>
                      <a:pt x="689" y="1025"/>
                    </a:lnTo>
                    <a:lnTo>
                      <a:pt x="738" y="997"/>
                    </a:lnTo>
                    <a:lnTo>
                      <a:pt x="782" y="961"/>
                    </a:lnTo>
                    <a:lnTo>
                      <a:pt x="818" y="917"/>
                    </a:lnTo>
                    <a:lnTo>
                      <a:pt x="846" y="869"/>
                    </a:lnTo>
                    <a:lnTo>
                      <a:pt x="864" y="818"/>
                    </a:lnTo>
                    <a:lnTo>
                      <a:pt x="874" y="764"/>
                    </a:lnTo>
                    <a:lnTo>
                      <a:pt x="874" y="710"/>
                    </a:lnTo>
                    <a:lnTo>
                      <a:pt x="864" y="657"/>
                    </a:lnTo>
                    <a:lnTo>
                      <a:pt x="846" y="605"/>
                    </a:lnTo>
                    <a:lnTo>
                      <a:pt x="818" y="557"/>
                    </a:lnTo>
                    <a:lnTo>
                      <a:pt x="782" y="513"/>
                    </a:lnTo>
                    <a:lnTo>
                      <a:pt x="557" y="288"/>
                    </a:lnTo>
                    <a:close/>
                    <a:moveTo>
                      <a:pt x="557" y="0"/>
                    </a:moveTo>
                    <a:lnTo>
                      <a:pt x="587" y="4"/>
                    </a:lnTo>
                    <a:lnTo>
                      <a:pt x="617" y="14"/>
                    </a:lnTo>
                    <a:lnTo>
                      <a:pt x="643" y="34"/>
                    </a:lnTo>
                    <a:lnTo>
                      <a:pt x="951" y="344"/>
                    </a:lnTo>
                    <a:lnTo>
                      <a:pt x="1001" y="400"/>
                    </a:lnTo>
                    <a:lnTo>
                      <a:pt x="1041" y="462"/>
                    </a:lnTo>
                    <a:lnTo>
                      <a:pt x="1073" y="527"/>
                    </a:lnTo>
                    <a:lnTo>
                      <a:pt x="1094" y="595"/>
                    </a:lnTo>
                    <a:lnTo>
                      <a:pt x="1108" y="666"/>
                    </a:lnTo>
                    <a:lnTo>
                      <a:pt x="1114" y="736"/>
                    </a:lnTo>
                    <a:lnTo>
                      <a:pt x="1108" y="808"/>
                    </a:lnTo>
                    <a:lnTo>
                      <a:pt x="1094" y="877"/>
                    </a:lnTo>
                    <a:lnTo>
                      <a:pt x="1073" y="947"/>
                    </a:lnTo>
                    <a:lnTo>
                      <a:pt x="1041" y="1013"/>
                    </a:lnTo>
                    <a:lnTo>
                      <a:pt x="1001" y="1074"/>
                    </a:lnTo>
                    <a:lnTo>
                      <a:pt x="951" y="1130"/>
                    </a:lnTo>
                    <a:lnTo>
                      <a:pt x="894" y="1180"/>
                    </a:lnTo>
                    <a:lnTo>
                      <a:pt x="832" y="1222"/>
                    </a:lnTo>
                    <a:lnTo>
                      <a:pt x="766" y="1251"/>
                    </a:lnTo>
                    <a:lnTo>
                      <a:pt x="699" y="1275"/>
                    </a:lnTo>
                    <a:lnTo>
                      <a:pt x="629" y="1289"/>
                    </a:lnTo>
                    <a:lnTo>
                      <a:pt x="557" y="1293"/>
                    </a:lnTo>
                    <a:lnTo>
                      <a:pt x="486" y="1289"/>
                    </a:lnTo>
                    <a:lnTo>
                      <a:pt x="416" y="1275"/>
                    </a:lnTo>
                    <a:lnTo>
                      <a:pt x="348" y="1251"/>
                    </a:lnTo>
                    <a:lnTo>
                      <a:pt x="283" y="1222"/>
                    </a:lnTo>
                    <a:lnTo>
                      <a:pt x="221" y="1180"/>
                    </a:lnTo>
                    <a:lnTo>
                      <a:pt x="163" y="1130"/>
                    </a:lnTo>
                    <a:lnTo>
                      <a:pt x="114" y="1074"/>
                    </a:lnTo>
                    <a:lnTo>
                      <a:pt x="74" y="1013"/>
                    </a:lnTo>
                    <a:lnTo>
                      <a:pt x="42" y="947"/>
                    </a:lnTo>
                    <a:lnTo>
                      <a:pt x="18" y="877"/>
                    </a:lnTo>
                    <a:lnTo>
                      <a:pt x="6" y="808"/>
                    </a:lnTo>
                    <a:lnTo>
                      <a:pt x="0" y="736"/>
                    </a:lnTo>
                    <a:lnTo>
                      <a:pt x="6" y="666"/>
                    </a:lnTo>
                    <a:lnTo>
                      <a:pt x="18" y="595"/>
                    </a:lnTo>
                    <a:lnTo>
                      <a:pt x="42" y="527"/>
                    </a:lnTo>
                    <a:lnTo>
                      <a:pt x="74" y="462"/>
                    </a:lnTo>
                    <a:lnTo>
                      <a:pt x="114" y="400"/>
                    </a:lnTo>
                    <a:lnTo>
                      <a:pt x="163" y="344"/>
                    </a:lnTo>
                    <a:lnTo>
                      <a:pt x="472" y="34"/>
                    </a:lnTo>
                    <a:lnTo>
                      <a:pt x="498" y="14"/>
                    </a:lnTo>
                    <a:lnTo>
                      <a:pt x="527" y="4"/>
                    </a:lnTo>
                    <a:lnTo>
                      <a:pt x="55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</p:grpSp>
        <p:grpSp>
          <p:nvGrpSpPr>
            <p:cNvPr id="50" name="Group 269"/>
            <p:cNvGrpSpPr/>
            <p:nvPr/>
          </p:nvGrpSpPr>
          <p:grpSpPr>
            <a:xfrm>
              <a:off x="4930258" y="2677653"/>
              <a:ext cx="454380" cy="396088"/>
              <a:chOff x="8831263" y="1998663"/>
              <a:chExt cx="2895600" cy="2524125"/>
            </a:xfrm>
            <a:grpFill/>
          </p:grpSpPr>
          <p:sp>
            <p:nvSpPr>
              <p:cNvPr id="154" name="Freeform 65"/>
              <p:cNvSpPr/>
              <p:nvPr/>
            </p:nvSpPr>
            <p:spPr bwMode="auto">
              <a:xfrm>
                <a:off x="9207501" y="3529013"/>
                <a:ext cx="257175" cy="173038"/>
              </a:xfrm>
              <a:custGeom>
                <a:avLst/>
                <a:gdLst>
                  <a:gd name="T0" fmla="*/ 0 w 325"/>
                  <a:gd name="T1" fmla="*/ 0 h 219"/>
                  <a:gd name="T2" fmla="*/ 191 w 325"/>
                  <a:gd name="T3" fmla="*/ 0 h 219"/>
                  <a:gd name="T4" fmla="*/ 218 w 325"/>
                  <a:gd name="T5" fmla="*/ 0 h 219"/>
                  <a:gd name="T6" fmla="*/ 241 w 325"/>
                  <a:gd name="T7" fmla="*/ 3 h 219"/>
                  <a:gd name="T8" fmla="*/ 262 w 325"/>
                  <a:gd name="T9" fmla="*/ 9 h 219"/>
                  <a:gd name="T10" fmla="*/ 281 w 325"/>
                  <a:gd name="T11" fmla="*/ 16 h 219"/>
                  <a:gd name="T12" fmla="*/ 296 w 325"/>
                  <a:gd name="T13" fmla="*/ 27 h 219"/>
                  <a:gd name="T14" fmla="*/ 309 w 325"/>
                  <a:gd name="T15" fmla="*/ 42 h 219"/>
                  <a:gd name="T16" fmla="*/ 319 w 325"/>
                  <a:gd name="T17" fmla="*/ 59 h 219"/>
                  <a:gd name="T18" fmla="*/ 324 w 325"/>
                  <a:gd name="T19" fmla="*/ 83 h 219"/>
                  <a:gd name="T20" fmla="*/ 325 w 325"/>
                  <a:gd name="T21" fmla="*/ 109 h 219"/>
                  <a:gd name="T22" fmla="*/ 324 w 325"/>
                  <a:gd name="T23" fmla="*/ 135 h 219"/>
                  <a:gd name="T24" fmla="*/ 317 w 325"/>
                  <a:gd name="T25" fmla="*/ 156 h 219"/>
                  <a:gd name="T26" fmla="*/ 309 w 325"/>
                  <a:gd name="T27" fmla="*/ 173 h 219"/>
                  <a:gd name="T28" fmla="*/ 296 w 325"/>
                  <a:gd name="T29" fmla="*/ 187 h 219"/>
                  <a:gd name="T30" fmla="*/ 282 w 325"/>
                  <a:gd name="T31" fmla="*/ 198 h 219"/>
                  <a:gd name="T32" fmla="*/ 265 w 325"/>
                  <a:gd name="T33" fmla="*/ 207 h 219"/>
                  <a:gd name="T34" fmla="*/ 247 w 325"/>
                  <a:gd name="T35" fmla="*/ 212 h 219"/>
                  <a:gd name="T36" fmla="*/ 227 w 325"/>
                  <a:gd name="T37" fmla="*/ 216 h 219"/>
                  <a:gd name="T38" fmla="*/ 207 w 325"/>
                  <a:gd name="T39" fmla="*/ 218 h 219"/>
                  <a:gd name="T40" fmla="*/ 186 w 325"/>
                  <a:gd name="T41" fmla="*/ 219 h 219"/>
                  <a:gd name="T42" fmla="*/ 0 w 325"/>
                  <a:gd name="T43" fmla="*/ 219 h 219"/>
                  <a:gd name="T44" fmla="*/ 0 w 325"/>
                  <a:gd name="T45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25" h="219">
                    <a:moveTo>
                      <a:pt x="0" y="0"/>
                    </a:moveTo>
                    <a:lnTo>
                      <a:pt x="191" y="0"/>
                    </a:lnTo>
                    <a:lnTo>
                      <a:pt x="218" y="0"/>
                    </a:lnTo>
                    <a:lnTo>
                      <a:pt x="241" y="3"/>
                    </a:lnTo>
                    <a:lnTo>
                      <a:pt x="262" y="9"/>
                    </a:lnTo>
                    <a:lnTo>
                      <a:pt x="281" y="16"/>
                    </a:lnTo>
                    <a:lnTo>
                      <a:pt x="296" y="27"/>
                    </a:lnTo>
                    <a:lnTo>
                      <a:pt x="309" y="42"/>
                    </a:lnTo>
                    <a:lnTo>
                      <a:pt x="319" y="59"/>
                    </a:lnTo>
                    <a:lnTo>
                      <a:pt x="324" y="83"/>
                    </a:lnTo>
                    <a:lnTo>
                      <a:pt x="325" y="109"/>
                    </a:lnTo>
                    <a:lnTo>
                      <a:pt x="324" y="135"/>
                    </a:lnTo>
                    <a:lnTo>
                      <a:pt x="317" y="156"/>
                    </a:lnTo>
                    <a:lnTo>
                      <a:pt x="309" y="173"/>
                    </a:lnTo>
                    <a:lnTo>
                      <a:pt x="296" y="187"/>
                    </a:lnTo>
                    <a:lnTo>
                      <a:pt x="282" y="198"/>
                    </a:lnTo>
                    <a:lnTo>
                      <a:pt x="265" y="207"/>
                    </a:lnTo>
                    <a:lnTo>
                      <a:pt x="247" y="212"/>
                    </a:lnTo>
                    <a:lnTo>
                      <a:pt x="227" y="216"/>
                    </a:lnTo>
                    <a:lnTo>
                      <a:pt x="207" y="218"/>
                    </a:lnTo>
                    <a:lnTo>
                      <a:pt x="186" y="219"/>
                    </a:lnTo>
                    <a:lnTo>
                      <a:pt x="0" y="21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55" name="Freeform 66"/>
              <p:cNvSpPr>
                <a:spLocks noEditPoints="1"/>
              </p:cNvSpPr>
              <p:nvPr/>
            </p:nvSpPr>
            <p:spPr bwMode="auto">
              <a:xfrm>
                <a:off x="8831263" y="1998663"/>
                <a:ext cx="2895600" cy="2524125"/>
              </a:xfrm>
              <a:custGeom>
                <a:avLst/>
                <a:gdLst>
                  <a:gd name="T0" fmla="*/ 2715 w 3648"/>
                  <a:gd name="T1" fmla="*/ 1825 h 3180"/>
                  <a:gd name="T2" fmla="*/ 2740 w 3648"/>
                  <a:gd name="T3" fmla="*/ 1927 h 3180"/>
                  <a:gd name="T4" fmla="*/ 2978 w 3648"/>
                  <a:gd name="T5" fmla="*/ 2543 h 3180"/>
                  <a:gd name="T6" fmla="*/ 3069 w 3648"/>
                  <a:gd name="T7" fmla="*/ 2614 h 3180"/>
                  <a:gd name="T8" fmla="*/ 3158 w 3648"/>
                  <a:gd name="T9" fmla="*/ 2543 h 3180"/>
                  <a:gd name="T10" fmla="*/ 3396 w 3648"/>
                  <a:gd name="T11" fmla="*/ 1927 h 3180"/>
                  <a:gd name="T12" fmla="*/ 3422 w 3648"/>
                  <a:gd name="T13" fmla="*/ 1825 h 3180"/>
                  <a:gd name="T14" fmla="*/ 2801 w 3648"/>
                  <a:gd name="T15" fmla="*/ 1785 h 3180"/>
                  <a:gd name="T16" fmla="*/ 1153 w 3648"/>
                  <a:gd name="T17" fmla="*/ 1814 h 3180"/>
                  <a:gd name="T18" fmla="*/ 1131 w 3648"/>
                  <a:gd name="T19" fmla="*/ 2516 h 3180"/>
                  <a:gd name="T20" fmla="*/ 1198 w 3648"/>
                  <a:gd name="T21" fmla="*/ 2595 h 3180"/>
                  <a:gd name="T22" fmla="*/ 1736 w 3648"/>
                  <a:gd name="T23" fmla="*/ 2591 h 3180"/>
                  <a:gd name="T24" fmla="*/ 1773 w 3648"/>
                  <a:gd name="T25" fmla="*/ 2504 h 3180"/>
                  <a:gd name="T26" fmla="*/ 1701 w 3648"/>
                  <a:gd name="T27" fmla="*/ 2450 h 3180"/>
                  <a:gd name="T28" fmla="*/ 1663 w 3648"/>
                  <a:gd name="T29" fmla="*/ 2250 h 3180"/>
                  <a:gd name="T30" fmla="*/ 1716 w 3648"/>
                  <a:gd name="T31" fmla="*/ 2181 h 3180"/>
                  <a:gd name="T32" fmla="*/ 1663 w 3648"/>
                  <a:gd name="T33" fmla="*/ 2114 h 3180"/>
                  <a:gd name="T34" fmla="*/ 1692 w 3648"/>
                  <a:gd name="T35" fmla="*/ 1933 h 3180"/>
                  <a:gd name="T36" fmla="*/ 1764 w 3648"/>
                  <a:gd name="T37" fmla="*/ 1879 h 3180"/>
                  <a:gd name="T38" fmla="*/ 1726 w 3648"/>
                  <a:gd name="T39" fmla="*/ 1793 h 3180"/>
                  <a:gd name="T40" fmla="*/ 376 w 3648"/>
                  <a:gd name="T41" fmla="*/ 1786 h 3180"/>
                  <a:gd name="T42" fmla="*/ 294 w 3648"/>
                  <a:gd name="T43" fmla="*/ 1847 h 3180"/>
                  <a:gd name="T44" fmla="*/ 307 w 3648"/>
                  <a:gd name="T45" fmla="*/ 2581 h 3180"/>
                  <a:gd name="T46" fmla="*/ 424 w 3648"/>
                  <a:gd name="T47" fmla="*/ 2605 h 3180"/>
                  <a:gd name="T48" fmla="*/ 473 w 3648"/>
                  <a:gd name="T49" fmla="*/ 2282 h 3180"/>
                  <a:gd name="T50" fmla="*/ 758 w 3648"/>
                  <a:gd name="T51" fmla="*/ 2328 h 3180"/>
                  <a:gd name="T52" fmla="*/ 784 w 3648"/>
                  <a:gd name="T53" fmla="*/ 2492 h 3180"/>
                  <a:gd name="T54" fmla="*/ 809 w 3648"/>
                  <a:gd name="T55" fmla="*/ 2574 h 3180"/>
                  <a:gd name="T56" fmla="*/ 912 w 3648"/>
                  <a:gd name="T57" fmla="*/ 2612 h 3180"/>
                  <a:gd name="T58" fmla="*/ 981 w 3648"/>
                  <a:gd name="T59" fmla="*/ 2541 h 3180"/>
                  <a:gd name="T60" fmla="*/ 960 w 3648"/>
                  <a:gd name="T61" fmla="*/ 2435 h 3180"/>
                  <a:gd name="T62" fmla="*/ 944 w 3648"/>
                  <a:gd name="T63" fmla="*/ 2284 h 3180"/>
                  <a:gd name="T64" fmla="*/ 843 w 3648"/>
                  <a:gd name="T65" fmla="*/ 2209 h 3180"/>
                  <a:gd name="T66" fmla="*/ 954 w 3648"/>
                  <a:gd name="T67" fmla="*/ 2123 h 3180"/>
                  <a:gd name="T68" fmla="*/ 979 w 3648"/>
                  <a:gd name="T69" fmla="*/ 1965 h 3180"/>
                  <a:gd name="T70" fmla="*/ 908 w 3648"/>
                  <a:gd name="T71" fmla="*/ 1840 h 3180"/>
                  <a:gd name="T72" fmla="*/ 705 w 3648"/>
                  <a:gd name="T73" fmla="*/ 1785 h 3180"/>
                  <a:gd name="T74" fmla="*/ 1923 w 3648"/>
                  <a:gd name="T75" fmla="*/ 1796 h 3180"/>
                  <a:gd name="T76" fmla="*/ 1897 w 3648"/>
                  <a:gd name="T77" fmla="*/ 2548 h 3180"/>
                  <a:gd name="T78" fmla="*/ 1984 w 3648"/>
                  <a:gd name="T79" fmla="*/ 2614 h 3180"/>
                  <a:gd name="T80" fmla="*/ 2072 w 3648"/>
                  <a:gd name="T81" fmla="*/ 2548 h 3180"/>
                  <a:gd name="T82" fmla="*/ 2421 w 3648"/>
                  <a:gd name="T83" fmla="*/ 2593 h 3180"/>
                  <a:gd name="T84" fmla="*/ 2549 w 3648"/>
                  <a:gd name="T85" fmla="*/ 2606 h 3180"/>
                  <a:gd name="T86" fmla="*/ 2609 w 3648"/>
                  <a:gd name="T87" fmla="*/ 2498 h 3180"/>
                  <a:gd name="T88" fmla="*/ 2561 w 3648"/>
                  <a:gd name="T89" fmla="*/ 1777 h 3180"/>
                  <a:gd name="T90" fmla="*/ 2449 w 3648"/>
                  <a:gd name="T91" fmla="*/ 1799 h 3180"/>
                  <a:gd name="T92" fmla="*/ 2104 w 3648"/>
                  <a:gd name="T93" fmla="*/ 1819 h 3180"/>
                  <a:gd name="T94" fmla="*/ 1731 w 3648"/>
                  <a:gd name="T95" fmla="*/ 414 h 3180"/>
                  <a:gd name="T96" fmla="*/ 1823 w 3648"/>
                  <a:gd name="T97" fmla="*/ 435 h 3180"/>
                  <a:gd name="T98" fmla="*/ 1893 w 3648"/>
                  <a:gd name="T99" fmla="*/ 11 h 3180"/>
                  <a:gd name="T100" fmla="*/ 2030 w 3648"/>
                  <a:gd name="T101" fmla="*/ 149 h 3180"/>
                  <a:gd name="T102" fmla="*/ 3561 w 3648"/>
                  <a:gd name="T103" fmla="*/ 1266 h 3180"/>
                  <a:gd name="T104" fmla="*/ 3648 w 3648"/>
                  <a:gd name="T105" fmla="*/ 1353 h 3180"/>
                  <a:gd name="T106" fmla="*/ 3584 w 3648"/>
                  <a:gd name="T107" fmla="*/ 3177 h 3180"/>
                  <a:gd name="T108" fmla="*/ 12 w 3648"/>
                  <a:gd name="T109" fmla="*/ 3137 h 3180"/>
                  <a:gd name="T110" fmla="*/ 25 w 3648"/>
                  <a:gd name="T111" fmla="*/ 1291 h 3180"/>
                  <a:gd name="T112" fmla="*/ 1610 w 3648"/>
                  <a:gd name="T113" fmla="*/ 250 h 3180"/>
                  <a:gd name="T114" fmla="*/ 1670 w 3648"/>
                  <a:gd name="T115" fmla="*/ 64 h 3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648" h="3180">
                    <a:moveTo>
                      <a:pt x="2801" y="1785"/>
                    </a:moveTo>
                    <a:lnTo>
                      <a:pt x="2779" y="1786"/>
                    </a:lnTo>
                    <a:lnTo>
                      <a:pt x="2758" y="1791"/>
                    </a:lnTo>
                    <a:lnTo>
                      <a:pt x="2740" y="1799"/>
                    </a:lnTo>
                    <a:lnTo>
                      <a:pt x="2726" y="1810"/>
                    </a:lnTo>
                    <a:lnTo>
                      <a:pt x="2715" y="1825"/>
                    </a:lnTo>
                    <a:lnTo>
                      <a:pt x="2707" y="1842"/>
                    </a:lnTo>
                    <a:lnTo>
                      <a:pt x="2705" y="1862"/>
                    </a:lnTo>
                    <a:lnTo>
                      <a:pt x="2707" y="1883"/>
                    </a:lnTo>
                    <a:lnTo>
                      <a:pt x="2715" y="1900"/>
                    </a:lnTo>
                    <a:lnTo>
                      <a:pt x="2726" y="1914"/>
                    </a:lnTo>
                    <a:lnTo>
                      <a:pt x="2740" y="1927"/>
                    </a:lnTo>
                    <a:lnTo>
                      <a:pt x="2758" y="1934"/>
                    </a:lnTo>
                    <a:lnTo>
                      <a:pt x="2779" y="1939"/>
                    </a:lnTo>
                    <a:lnTo>
                      <a:pt x="2801" y="1941"/>
                    </a:lnTo>
                    <a:lnTo>
                      <a:pt x="2976" y="1941"/>
                    </a:lnTo>
                    <a:lnTo>
                      <a:pt x="2976" y="2521"/>
                    </a:lnTo>
                    <a:lnTo>
                      <a:pt x="2978" y="2543"/>
                    </a:lnTo>
                    <a:lnTo>
                      <a:pt x="2985" y="2563"/>
                    </a:lnTo>
                    <a:lnTo>
                      <a:pt x="2995" y="2581"/>
                    </a:lnTo>
                    <a:lnTo>
                      <a:pt x="3008" y="2594"/>
                    </a:lnTo>
                    <a:lnTo>
                      <a:pt x="3026" y="2605"/>
                    </a:lnTo>
                    <a:lnTo>
                      <a:pt x="3046" y="2612"/>
                    </a:lnTo>
                    <a:lnTo>
                      <a:pt x="3069" y="2614"/>
                    </a:lnTo>
                    <a:lnTo>
                      <a:pt x="3091" y="2612"/>
                    </a:lnTo>
                    <a:lnTo>
                      <a:pt x="3112" y="2605"/>
                    </a:lnTo>
                    <a:lnTo>
                      <a:pt x="3128" y="2594"/>
                    </a:lnTo>
                    <a:lnTo>
                      <a:pt x="3143" y="2581"/>
                    </a:lnTo>
                    <a:lnTo>
                      <a:pt x="3153" y="2563"/>
                    </a:lnTo>
                    <a:lnTo>
                      <a:pt x="3158" y="2543"/>
                    </a:lnTo>
                    <a:lnTo>
                      <a:pt x="3160" y="2521"/>
                    </a:lnTo>
                    <a:lnTo>
                      <a:pt x="3160" y="1941"/>
                    </a:lnTo>
                    <a:lnTo>
                      <a:pt x="3336" y="1941"/>
                    </a:lnTo>
                    <a:lnTo>
                      <a:pt x="3358" y="1939"/>
                    </a:lnTo>
                    <a:lnTo>
                      <a:pt x="3378" y="1934"/>
                    </a:lnTo>
                    <a:lnTo>
                      <a:pt x="3396" y="1927"/>
                    </a:lnTo>
                    <a:lnTo>
                      <a:pt x="3411" y="1914"/>
                    </a:lnTo>
                    <a:lnTo>
                      <a:pt x="3422" y="1900"/>
                    </a:lnTo>
                    <a:lnTo>
                      <a:pt x="3429" y="1883"/>
                    </a:lnTo>
                    <a:lnTo>
                      <a:pt x="3432" y="1862"/>
                    </a:lnTo>
                    <a:lnTo>
                      <a:pt x="3429" y="1842"/>
                    </a:lnTo>
                    <a:lnTo>
                      <a:pt x="3422" y="1825"/>
                    </a:lnTo>
                    <a:lnTo>
                      <a:pt x="3411" y="1810"/>
                    </a:lnTo>
                    <a:lnTo>
                      <a:pt x="3396" y="1799"/>
                    </a:lnTo>
                    <a:lnTo>
                      <a:pt x="3378" y="1791"/>
                    </a:lnTo>
                    <a:lnTo>
                      <a:pt x="3358" y="1786"/>
                    </a:lnTo>
                    <a:lnTo>
                      <a:pt x="3336" y="1785"/>
                    </a:lnTo>
                    <a:lnTo>
                      <a:pt x="2801" y="1785"/>
                    </a:lnTo>
                    <a:close/>
                    <a:moveTo>
                      <a:pt x="1238" y="1785"/>
                    </a:moveTo>
                    <a:lnTo>
                      <a:pt x="1217" y="1786"/>
                    </a:lnTo>
                    <a:lnTo>
                      <a:pt x="1198" y="1789"/>
                    </a:lnTo>
                    <a:lnTo>
                      <a:pt x="1181" y="1795"/>
                    </a:lnTo>
                    <a:lnTo>
                      <a:pt x="1166" y="1803"/>
                    </a:lnTo>
                    <a:lnTo>
                      <a:pt x="1153" y="1814"/>
                    </a:lnTo>
                    <a:lnTo>
                      <a:pt x="1143" y="1828"/>
                    </a:lnTo>
                    <a:lnTo>
                      <a:pt x="1135" y="1847"/>
                    </a:lnTo>
                    <a:lnTo>
                      <a:pt x="1131" y="1868"/>
                    </a:lnTo>
                    <a:lnTo>
                      <a:pt x="1130" y="1893"/>
                    </a:lnTo>
                    <a:lnTo>
                      <a:pt x="1130" y="2490"/>
                    </a:lnTo>
                    <a:lnTo>
                      <a:pt x="1131" y="2516"/>
                    </a:lnTo>
                    <a:lnTo>
                      <a:pt x="1135" y="2538"/>
                    </a:lnTo>
                    <a:lnTo>
                      <a:pt x="1143" y="2555"/>
                    </a:lnTo>
                    <a:lnTo>
                      <a:pt x="1153" y="2570"/>
                    </a:lnTo>
                    <a:lnTo>
                      <a:pt x="1166" y="2581"/>
                    </a:lnTo>
                    <a:lnTo>
                      <a:pt x="1181" y="2590"/>
                    </a:lnTo>
                    <a:lnTo>
                      <a:pt x="1198" y="2595"/>
                    </a:lnTo>
                    <a:lnTo>
                      <a:pt x="1217" y="2597"/>
                    </a:lnTo>
                    <a:lnTo>
                      <a:pt x="1238" y="2599"/>
                    </a:lnTo>
                    <a:lnTo>
                      <a:pt x="1681" y="2599"/>
                    </a:lnTo>
                    <a:lnTo>
                      <a:pt x="1701" y="2599"/>
                    </a:lnTo>
                    <a:lnTo>
                      <a:pt x="1719" y="2595"/>
                    </a:lnTo>
                    <a:lnTo>
                      <a:pt x="1736" y="2591"/>
                    </a:lnTo>
                    <a:lnTo>
                      <a:pt x="1749" y="2584"/>
                    </a:lnTo>
                    <a:lnTo>
                      <a:pt x="1760" y="2574"/>
                    </a:lnTo>
                    <a:lnTo>
                      <a:pt x="1769" y="2561"/>
                    </a:lnTo>
                    <a:lnTo>
                      <a:pt x="1773" y="2544"/>
                    </a:lnTo>
                    <a:lnTo>
                      <a:pt x="1775" y="2524"/>
                    </a:lnTo>
                    <a:lnTo>
                      <a:pt x="1773" y="2504"/>
                    </a:lnTo>
                    <a:lnTo>
                      <a:pt x="1769" y="2488"/>
                    </a:lnTo>
                    <a:lnTo>
                      <a:pt x="1760" y="2475"/>
                    </a:lnTo>
                    <a:lnTo>
                      <a:pt x="1749" y="2465"/>
                    </a:lnTo>
                    <a:lnTo>
                      <a:pt x="1736" y="2458"/>
                    </a:lnTo>
                    <a:lnTo>
                      <a:pt x="1719" y="2454"/>
                    </a:lnTo>
                    <a:lnTo>
                      <a:pt x="1701" y="2450"/>
                    </a:lnTo>
                    <a:lnTo>
                      <a:pt x="1681" y="2450"/>
                    </a:lnTo>
                    <a:lnTo>
                      <a:pt x="1314" y="2450"/>
                    </a:lnTo>
                    <a:lnTo>
                      <a:pt x="1314" y="2253"/>
                    </a:lnTo>
                    <a:lnTo>
                      <a:pt x="1628" y="2253"/>
                    </a:lnTo>
                    <a:lnTo>
                      <a:pt x="1646" y="2252"/>
                    </a:lnTo>
                    <a:lnTo>
                      <a:pt x="1663" y="2250"/>
                    </a:lnTo>
                    <a:lnTo>
                      <a:pt x="1677" y="2245"/>
                    </a:lnTo>
                    <a:lnTo>
                      <a:pt x="1690" y="2239"/>
                    </a:lnTo>
                    <a:lnTo>
                      <a:pt x="1701" y="2230"/>
                    </a:lnTo>
                    <a:lnTo>
                      <a:pt x="1709" y="2217"/>
                    </a:lnTo>
                    <a:lnTo>
                      <a:pt x="1713" y="2201"/>
                    </a:lnTo>
                    <a:lnTo>
                      <a:pt x="1716" y="2181"/>
                    </a:lnTo>
                    <a:lnTo>
                      <a:pt x="1713" y="2162"/>
                    </a:lnTo>
                    <a:lnTo>
                      <a:pt x="1709" y="2146"/>
                    </a:lnTo>
                    <a:lnTo>
                      <a:pt x="1701" y="2134"/>
                    </a:lnTo>
                    <a:lnTo>
                      <a:pt x="1690" y="2125"/>
                    </a:lnTo>
                    <a:lnTo>
                      <a:pt x="1677" y="2118"/>
                    </a:lnTo>
                    <a:lnTo>
                      <a:pt x="1663" y="2114"/>
                    </a:lnTo>
                    <a:lnTo>
                      <a:pt x="1646" y="2111"/>
                    </a:lnTo>
                    <a:lnTo>
                      <a:pt x="1628" y="2110"/>
                    </a:lnTo>
                    <a:lnTo>
                      <a:pt x="1314" y="2110"/>
                    </a:lnTo>
                    <a:lnTo>
                      <a:pt x="1314" y="1934"/>
                    </a:lnTo>
                    <a:lnTo>
                      <a:pt x="1673" y="1934"/>
                    </a:lnTo>
                    <a:lnTo>
                      <a:pt x="1692" y="1933"/>
                    </a:lnTo>
                    <a:lnTo>
                      <a:pt x="1710" y="1931"/>
                    </a:lnTo>
                    <a:lnTo>
                      <a:pt x="1726" y="1925"/>
                    </a:lnTo>
                    <a:lnTo>
                      <a:pt x="1740" y="1919"/>
                    </a:lnTo>
                    <a:lnTo>
                      <a:pt x="1751" y="1909"/>
                    </a:lnTo>
                    <a:lnTo>
                      <a:pt x="1760" y="1896"/>
                    </a:lnTo>
                    <a:lnTo>
                      <a:pt x="1764" y="1879"/>
                    </a:lnTo>
                    <a:lnTo>
                      <a:pt x="1767" y="1859"/>
                    </a:lnTo>
                    <a:lnTo>
                      <a:pt x="1764" y="1839"/>
                    </a:lnTo>
                    <a:lnTo>
                      <a:pt x="1760" y="1822"/>
                    </a:lnTo>
                    <a:lnTo>
                      <a:pt x="1751" y="1810"/>
                    </a:lnTo>
                    <a:lnTo>
                      <a:pt x="1740" y="1800"/>
                    </a:lnTo>
                    <a:lnTo>
                      <a:pt x="1726" y="1793"/>
                    </a:lnTo>
                    <a:lnTo>
                      <a:pt x="1710" y="1788"/>
                    </a:lnTo>
                    <a:lnTo>
                      <a:pt x="1692" y="1786"/>
                    </a:lnTo>
                    <a:lnTo>
                      <a:pt x="1673" y="1785"/>
                    </a:lnTo>
                    <a:lnTo>
                      <a:pt x="1238" y="1785"/>
                    </a:lnTo>
                    <a:close/>
                    <a:moveTo>
                      <a:pt x="397" y="1785"/>
                    </a:moveTo>
                    <a:lnTo>
                      <a:pt x="376" y="1786"/>
                    </a:lnTo>
                    <a:lnTo>
                      <a:pt x="357" y="1789"/>
                    </a:lnTo>
                    <a:lnTo>
                      <a:pt x="339" y="1795"/>
                    </a:lnTo>
                    <a:lnTo>
                      <a:pt x="325" y="1803"/>
                    </a:lnTo>
                    <a:lnTo>
                      <a:pt x="312" y="1814"/>
                    </a:lnTo>
                    <a:lnTo>
                      <a:pt x="302" y="1828"/>
                    </a:lnTo>
                    <a:lnTo>
                      <a:pt x="294" y="1847"/>
                    </a:lnTo>
                    <a:lnTo>
                      <a:pt x="290" y="1868"/>
                    </a:lnTo>
                    <a:lnTo>
                      <a:pt x="289" y="1893"/>
                    </a:lnTo>
                    <a:lnTo>
                      <a:pt x="289" y="2521"/>
                    </a:lnTo>
                    <a:lnTo>
                      <a:pt x="291" y="2543"/>
                    </a:lnTo>
                    <a:lnTo>
                      <a:pt x="297" y="2563"/>
                    </a:lnTo>
                    <a:lnTo>
                      <a:pt x="307" y="2581"/>
                    </a:lnTo>
                    <a:lnTo>
                      <a:pt x="321" y="2594"/>
                    </a:lnTo>
                    <a:lnTo>
                      <a:pt x="338" y="2605"/>
                    </a:lnTo>
                    <a:lnTo>
                      <a:pt x="358" y="2612"/>
                    </a:lnTo>
                    <a:lnTo>
                      <a:pt x="381" y="2614"/>
                    </a:lnTo>
                    <a:lnTo>
                      <a:pt x="403" y="2612"/>
                    </a:lnTo>
                    <a:lnTo>
                      <a:pt x="424" y="2605"/>
                    </a:lnTo>
                    <a:lnTo>
                      <a:pt x="441" y="2594"/>
                    </a:lnTo>
                    <a:lnTo>
                      <a:pt x="455" y="2581"/>
                    </a:lnTo>
                    <a:lnTo>
                      <a:pt x="465" y="2563"/>
                    </a:lnTo>
                    <a:lnTo>
                      <a:pt x="471" y="2543"/>
                    </a:lnTo>
                    <a:lnTo>
                      <a:pt x="473" y="2521"/>
                    </a:lnTo>
                    <a:lnTo>
                      <a:pt x="473" y="2282"/>
                    </a:lnTo>
                    <a:lnTo>
                      <a:pt x="657" y="2282"/>
                    </a:lnTo>
                    <a:lnTo>
                      <a:pt x="684" y="2284"/>
                    </a:lnTo>
                    <a:lnTo>
                      <a:pt x="709" y="2290"/>
                    </a:lnTo>
                    <a:lnTo>
                      <a:pt x="728" y="2299"/>
                    </a:lnTo>
                    <a:lnTo>
                      <a:pt x="745" y="2312"/>
                    </a:lnTo>
                    <a:lnTo>
                      <a:pt x="758" y="2328"/>
                    </a:lnTo>
                    <a:lnTo>
                      <a:pt x="768" y="2351"/>
                    </a:lnTo>
                    <a:lnTo>
                      <a:pt x="776" y="2376"/>
                    </a:lnTo>
                    <a:lnTo>
                      <a:pt x="780" y="2407"/>
                    </a:lnTo>
                    <a:lnTo>
                      <a:pt x="784" y="2442"/>
                    </a:lnTo>
                    <a:lnTo>
                      <a:pt x="784" y="2482"/>
                    </a:lnTo>
                    <a:lnTo>
                      <a:pt x="784" y="2492"/>
                    </a:lnTo>
                    <a:lnTo>
                      <a:pt x="785" y="2503"/>
                    </a:lnTo>
                    <a:lnTo>
                      <a:pt x="787" y="2517"/>
                    </a:lnTo>
                    <a:lnTo>
                      <a:pt x="790" y="2531"/>
                    </a:lnTo>
                    <a:lnTo>
                      <a:pt x="795" y="2545"/>
                    </a:lnTo>
                    <a:lnTo>
                      <a:pt x="800" y="2560"/>
                    </a:lnTo>
                    <a:lnTo>
                      <a:pt x="809" y="2574"/>
                    </a:lnTo>
                    <a:lnTo>
                      <a:pt x="820" y="2586"/>
                    </a:lnTo>
                    <a:lnTo>
                      <a:pt x="834" y="2597"/>
                    </a:lnTo>
                    <a:lnTo>
                      <a:pt x="850" y="2606"/>
                    </a:lnTo>
                    <a:lnTo>
                      <a:pt x="870" y="2612"/>
                    </a:lnTo>
                    <a:lnTo>
                      <a:pt x="893" y="2614"/>
                    </a:lnTo>
                    <a:lnTo>
                      <a:pt x="912" y="2612"/>
                    </a:lnTo>
                    <a:lnTo>
                      <a:pt x="930" y="2606"/>
                    </a:lnTo>
                    <a:lnTo>
                      <a:pt x="946" y="2599"/>
                    </a:lnTo>
                    <a:lnTo>
                      <a:pt x="960" y="2588"/>
                    </a:lnTo>
                    <a:lnTo>
                      <a:pt x="971" y="2574"/>
                    </a:lnTo>
                    <a:lnTo>
                      <a:pt x="978" y="2559"/>
                    </a:lnTo>
                    <a:lnTo>
                      <a:pt x="981" y="2541"/>
                    </a:lnTo>
                    <a:lnTo>
                      <a:pt x="979" y="2527"/>
                    </a:lnTo>
                    <a:lnTo>
                      <a:pt x="976" y="2512"/>
                    </a:lnTo>
                    <a:lnTo>
                      <a:pt x="973" y="2497"/>
                    </a:lnTo>
                    <a:lnTo>
                      <a:pt x="968" y="2478"/>
                    </a:lnTo>
                    <a:lnTo>
                      <a:pt x="964" y="2458"/>
                    </a:lnTo>
                    <a:lnTo>
                      <a:pt x="960" y="2435"/>
                    </a:lnTo>
                    <a:lnTo>
                      <a:pt x="957" y="2406"/>
                    </a:lnTo>
                    <a:lnTo>
                      <a:pt x="956" y="2374"/>
                    </a:lnTo>
                    <a:lnTo>
                      <a:pt x="955" y="2349"/>
                    </a:lnTo>
                    <a:lnTo>
                      <a:pt x="953" y="2326"/>
                    </a:lnTo>
                    <a:lnTo>
                      <a:pt x="950" y="2304"/>
                    </a:lnTo>
                    <a:lnTo>
                      <a:pt x="944" y="2284"/>
                    </a:lnTo>
                    <a:lnTo>
                      <a:pt x="935" y="2265"/>
                    </a:lnTo>
                    <a:lnTo>
                      <a:pt x="924" y="2249"/>
                    </a:lnTo>
                    <a:lnTo>
                      <a:pt x="910" y="2234"/>
                    </a:lnTo>
                    <a:lnTo>
                      <a:pt x="892" y="2223"/>
                    </a:lnTo>
                    <a:lnTo>
                      <a:pt x="870" y="2214"/>
                    </a:lnTo>
                    <a:lnTo>
                      <a:pt x="843" y="2209"/>
                    </a:lnTo>
                    <a:lnTo>
                      <a:pt x="843" y="2207"/>
                    </a:lnTo>
                    <a:lnTo>
                      <a:pt x="872" y="2198"/>
                    </a:lnTo>
                    <a:lnTo>
                      <a:pt x="898" y="2183"/>
                    </a:lnTo>
                    <a:lnTo>
                      <a:pt x="920" y="2167"/>
                    </a:lnTo>
                    <a:lnTo>
                      <a:pt x="939" y="2146"/>
                    </a:lnTo>
                    <a:lnTo>
                      <a:pt x="954" y="2123"/>
                    </a:lnTo>
                    <a:lnTo>
                      <a:pt x="967" y="2096"/>
                    </a:lnTo>
                    <a:lnTo>
                      <a:pt x="976" y="2069"/>
                    </a:lnTo>
                    <a:lnTo>
                      <a:pt x="982" y="2041"/>
                    </a:lnTo>
                    <a:lnTo>
                      <a:pt x="984" y="2011"/>
                    </a:lnTo>
                    <a:lnTo>
                      <a:pt x="983" y="1989"/>
                    </a:lnTo>
                    <a:lnTo>
                      <a:pt x="979" y="1965"/>
                    </a:lnTo>
                    <a:lnTo>
                      <a:pt x="975" y="1942"/>
                    </a:lnTo>
                    <a:lnTo>
                      <a:pt x="967" y="1920"/>
                    </a:lnTo>
                    <a:lnTo>
                      <a:pt x="956" y="1899"/>
                    </a:lnTo>
                    <a:lnTo>
                      <a:pt x="943" y="1878"/>
                    </a:lnTo>
                    <a:lnTo>
                      <a:pt x="927" y="1858"/>
                    </a:lnTo>
                    <a:lnTo>
                      <a:pt x="908" y="1840"/>
                    </a:lnTo>
                    <a:lnTo>
                      <a:pt x="884" y="1825"/>
                    </a:lnTo>
                    <a:lnTo>
                      <a:pt x="857" y="1811"/>
                    </a:lnTo>
                    <a:lnTo>
                      <a:pt x="826" y="1800"/>
                    </a:lnTo>
                    <a:lnTo>
                      <a:pt x="789" y="1791"/>
                    </a:lnTo>
                    <a:lnTo>
                      <a:pt x="749" y="1787"/>
                    </a:lnTo>
                    <a:lnTo>
                      <a:pt x="705" y="1785"/>
                    </a:lnTo>
                    <a:lnTo>
                      <a:pt x="397" y="1785"/>
                    </a:lnTo>
                    <a:close/>
                    <a:moveTo>
                      <a:pt x="2012" y="1770"/>
                    </a:moveTo>
                    <a:lnTo>
                      <a:pt x="1984" y="1772"/>
                    </a:lnTo>
                    <a:lnTo>
                      <a:pt x="1960" y="1776"/>
                    </a:lnTo>
                    <a:lnTo>
                      <a:pt x="1940" y="1784"/>
                    </a:lnTo>
                    <a:lnTo>
                      <a:pt x="1923" y="1796"/>
                    </a:lnTo>
                    <a:lnTo>
                      <a:pt x="1911" y="1810"/>
                    </a:lnTo>
                    <a:lnTo>
                      <a:pt x="1902" y="1829"/>
                    </a:lnTo>
                    <a:lnTo>
                      <a:pt x="1897" y="1852"/>
                    </a:lnTo>
                    <a:lnTo>
                      <a:pt x="1895" y="1879"/>
                    </a:lnTo>
                    <a:lnTo>
                      <a:pt x="1895" y="2524"/>
                    </a:lnTo>
                    <a:lnTo>
                      <a:pt x="1897" y="2548"/>
                    </a:lnTo>
                    <a:lnTo>
                      <a:pt x="1904" y="2569"/>
                    </a:lnTo>
                    <a:lnTo>
                      <a:pt x="1912" y="2584"/>
                    </a:lnTo>
                    <a:lnTo>
                      <a:pt x="1926" y="2597"/>
                    </a:lnTo>
                    <a:lnTo>
                      <a:pt x="1942" y="2606"/>
                    </a:lnTo>
                    <a:lnTo>
                      <a:pt x="1962" y="2612"/>
                    </a:lnTo>
                    <a:lnTo>
                      <a:pt x="1984" y="2614"/>
                    </a:lnTo>
                    <a:lnTo>
                      <a:pt x="2006" y="2612"/>
                    </a:lnTo>
                    <a:lnTo>
                      <a:pt x="2026" y="2606"/>
                    </a:lnTo>
                    <a:lnTo>
                      <a:pt x="2043" y="2597"/>
                    </a:lnTo>
                    <a:lnTo>
                      <a:pt x="2056" y="2584"/>
                    </a:lnTo>
                    <a:lnTo>
                      <a:pt x="2066" y="2569"/>
                    </a:lnTo>
                    <a:lnTo>
                      <a:pt x="2072" y="2548"/>
                    </a:lnTo>
                    <a:lnTo>
                      <a:pt x="2074" y="2524"/>
                    </a:lnTo>
                    <a:lnTo>
                      <a:pt x="2074" y="2055"/>
                    </a:lnTo>
                    <a:lnTo>
                      <a:pt x="2076" y="2055"/>
                    </a:lnTo>
                    <a:lnTo>
                      <a:pt x="2398" y="2564"/>
                    </a:lnTo>
                    <a:lnTo>
                      <a:pt x="2409" y="2581"/>
                    </a:lnTo>
                    <a:lnTo>
                      <a:pt x="2421" y="2593"/>
                    </a:lnTo>
                    <a:lnTo>
                      <a:pt x="2435" y="2603"/>
                    </a:lnTo>
                    <a:lnTo>
                      <a:pt x="2452" y="2609"/>
                    </a:lnTo>
                    <a:lnTo>
                      <a:pt x="2473" y="2613"/>
                    </a:lnTo>
                    <a:lnTo>
                      <a:pt x="2499" y="2614"/>
                    </a:lnTo>
                    <a:lnTo>
                      <a:pt x="2526" y="2612"/>
                    </a:lnTo>
                    <a:lnTo>
                      <a:pt x="2549" y="2606"/>
                    </a:lnTo>
                    <a:lnTo>
                      <a:pt x="2568" y="2596"/>
                    </a:lnTo>
                    <a:lnTo>
                      <a:pt x="2583" y="2583"/>
                    </a:lnTo>
                    <a:lnTo>
                      <a:pt x="2595" y="2568"/>
                    </a:lnTo>
                    <a:lnTo>
                      <a:pt x="2602" y="2548"/>
                    </a:lnTo>
                    <a:lnTo>
                      <a:pt x="2608" y="2524"/>
                    </a:lnTo>
                    <a:lnTo>
                      <a:pt x="2609" y="2498"/>
                    </a:lnTo>
                    <a:lnTo>
                      <a:pt x="2609" y="1859"/>
                    </a:lnTo>
                    <a:lnTo>
                      <a:pt x="2607" y="1836"/>
                    </a:lnTo>
                    <a:lnTo>
                      <a:pt x="2601" y="1816"/>
                    </a:lnTo>
                    <a:lnTo>
                      <a:pt x="2591" y="1799"/>
                    </a:lnTo>
                    <a:lnTo>
                      <a:pt x="2578" y="1786"/>
                    </a:lnTo>
                    <a:lnTo>
                      <a:pt x="2561" y="1777"/>
                    </a:lnTo>
                    <a:lnTo>
                      <a:pt x="2543" y="1772"/>
                    </a:lnTo>
                    <a:lnTo>
                      <a:pt x="2519" y="1770"/>
                    </a:lnTo>
                    <a:lnTo>
                      <a:pt x="2497" y="1772"/>
                    </a:lnTo>
                    <a:lnTo>
                      <a:pt x="2477" y="1777"/>
                    </a:lnTo>
                    <a:lnTo>
                      <a:pt x="2461" y="1786"/>
                    </a:lnTo>
                    <a:lnTo>
                      <a:pt x="2449" y="1799"/>
                    </a:lnTo>
                    <a:lnTo>
                      <a:pt x="2439" y="1816"/>
                    </a:lnTo>
                    <a:lnTo>
                      <a:pt x="2432" y="1836"/>
                    </a:lnTo>
                    <a:lnTo>
                      <a:pt x="2431" y="1859"/>
                    </a:lnTo>
                    <a:lnTo>
                      <a:pt x="2431" y="2342"/>
                    </a:lnTo>
                    <a:lnTo>
                      <a:pt x="2428" y="2342"/>
                    </a:lnTo>
                    <a:lnTo>
                      <a:pt x="2104" y="1819"/>
                    </a:lnTo>
                    <a:lnTo>
                      <a:pt x="2090" y="1800"/>
                    </a:lnTo>
                    <a:lnTo>
                      <a:pt x="2074" y="1787"/>
                    </a:lnTo>
                    <a:lnTo>
                      <a:pt x="2055" y="1777"/>
                    </a:lnTo>
                    <a:lnTo>
                      <a:pt x="2034" y="1772"/>
                    </a:lnTo>
                    <a:lnTo>
                      <a:pt x="2012" y="1770"/>
                    </a:lnTo>
                    <a:close/>
                    <a:moveTo>
                      <a:pt x="1731" y="414"/>
                    </a:moveTo>
                    <a:lnTo>
                      <a:pt x="753" y="1266"/>
                    </a:lnTo>
                    <a:lnTo>
                      <a:pt x="2895" y="1266"/>
                    </a:lnTo>
                    <a:lnTo>
                      <a:pt x="1917" y="414"/>
                    </a:lnTo>
                    <a:lnTo>
                      <a:pt x="1887" y="425"/>
                    </a:lnTo>
                    <a:lnTo>
                      <a:pt x="1856" y="433"/>
                    </a:lnTo>
                    <a:lnTo>
                      <a:pt x="1823" y="435"/>
                    </a:lnTo>
                    <a:lnTo>
                      <a:pt x="1792" y="433"/>
                    </a:lnTo>
                    <a:lnTo>
                      <a:pt x="1761" y="425"/>
                    </a:lnTo>
                    <a:lnTo>
                      <a:pt x="1731" y="414"/>
                    </a:lnTo>
                    <a:close/>
                    <a:moveTo>
                      <a:pt x="1823" y="0"/>
                    </a:moveTo>
                    <a:lnTo>
                      <a:pt x="1859" y="3"/>
                    </a:lnTo>
                    <a:lnTo>
                      <a:pt x="1893" y="11"/>
                    </a:lnTo>
                    <a:lnTo>
                      <a:pt x="1923" y="25"/>
                    </a:lnTo>
                    <a:lnTo>
                      <a:pt x="1952" y="42"/>
                    </a:lnTo>
                    <a:lnTo>
                      <a:pt x="1978" y="64"/>
                    </a:lnTo>
                    <a:lnTo>
                      <a:pt x="2000" y="89"/>
                    </a:lnTo>
                    <a:lnTo>
                      <a:pt x="2016" y="118"/>
                    </a:lnTo>
                    <a:lnTo>
                      <a:pt x="2030" y="149"/>
                    </a:lnTo>
                    <a:lnTo>
                      <a:pt x="2038" y="183"/>
                    </a:lnTo>
                    <a:lnTo>
                      <a:pt x="2041" y="217"/>
                    </a:lnTo>
                    <a:lnTo>
                      <a:pt x="2038" y="250"/>
                    </a:lnTo>
                    <a:lnTo>
                      <a:pt x="2031" y="282"/>
                    </a:lnTo>
                    <a:lnTo>
                      <a:pt x="3160" y="1266"/>
                    </a:lnTo>
                    <a:lnTo>
                      <a:pt x="3561" y="1266"/>
                    </a:lnTo>
                    <a:lnTo>
                      <a:pt x="3584" y="1269"/>
                    </a:lnTo>
                    <a:lnTo>
                      <a:pt x="3605" y="1278"/>
                    </a:lnTo>
                    <a:lnTo>
                      <a:pt x="3623" y="1291"/>
                    </a:lnTo>
                    <a:lnTo>
                      <a:pt x="3636" y="1309"/>
                    </a:lnTo>
                    <a:lnTo>
                      <a:pt x="3645" y="1330"/>
                    </a:lnTo>
                    <a:lnTo>
                      <a:pt x="3648" y="1353"/>
                    </a:lnTo>
                    <a:lnTo>
                      <a:pt x="3648" y="3092"/>
                    </a:lnTo>
                    <a:lnTo>
                      <a:pt x="3645" y="3116"/>
                    </a:lnTo>
                    <a:lnTo>
                      <a:pt x="3636" y="3137"/>
                    </a:lnTo>
                    <a:lnTo>
                      <a:pt x="3623" y="3154"/>
                    </a:lnTo>
                    <a:lnTo>
                      <a:pt x="3605" y="3168"/>
                    </a:lnTo>
                    <a:lnTo>
                      <a:pt x="3584" y="3177"/>
                    </a:lnTo>
                    <a:lnTo>
                      <a:pt x="3561" y="3180"/>
                    </a:lnTo>
                    <a:lnTo>
                      <a:pt x="87" y="3180"/>
                    </a:lnTo>
                    <a:lnTo>
                      <a:pt x="64" y="3177"/>
                    </a:lnTo>
                    <a:lnTo>
                      <a:pt x="43" y="3168"/>
                    </a:lnTo>
                    <a:lnTo>
                      <a:pt x="25" y="3154"/>
                    </a:lnTo>
                    <a:lnTo>
                      <a:pt x="12" y="3137"/>
                    </a:lnTo>
                    <a:lnTo>
                      <a:pt x="3" y="3116"/>
                    </a:lnTo>
                    <a:lnTo>
                      <a:pt x="0" y="3092"/>
                    </a:lnTo>
                    <a:lnTo>
                      <a:pt x="0" y="1353"/>
                    </a:lnTo>
                    <a:lnTo>
                      <a:pt x="3" y="1330"/>
                    </a:lnTo>
                    <a:lnTo>
                      <a:pt x="12" y="1309"/>
                    </a:lnTo>
                    <a:lnTo>
                      <a:pt x="25" y="1291"/>
                    </a:lnTo>
                    <a:lnTo>
                      <a:pt x="43" y="1278"/>
                    </a:lnTo>
                    <a:lnTo>
                      <a:pt x="64" y="1269"/>
                    </a:lnTo>
                    <a:lnTo>
                      <a:pt x="87" y="1266"/>
                    </a:lnTo>
                    <a:lnTo>
                      <a:pt x="488" y="1266"/>
                    </a:lnTo>
                    <a:lnTo>
                      <a:pt x="1617" y="282"/>
                    </a:lnTo>
                    <a:lnTo>
                      <a:pt x="1610" y="250"/>
                    </a:lnTo>
                    <a:lnTo>
                      <a:pt x="1607" y="217"/>
                    </a:lnTo>
                    <a:lnTo>
                      <a:pt x="1610" y="183"/>
                    </a:lnTo>
                    <a:lnTo>
                      <a:pt x="1618" y="149"/>
                    </a:lnTo>
                    <a:lnTo>
                      <a:pt x="1632" y="118"/>
                    </a:lnTo>
                    <a:lnTo>
                      <a:pt x="1648" y="89"/>
                    </a:lnTo>
                    <a:lnTo>
                      <a:pt x="1670" y="64"/>
                    </a:lnTo>
                    <a:lnTo>
                      <a:pt x="1696" y="42"/>
                    </a:lnTo>
                    <a:lnTo>
                      <a:pt x="1725" y="25"/>
                    </a:lnTo>
                    <a:lnTo>
                      <a:pt x="1755" y="11"/>
                    </a:lnTo>
                    <a:lnTo>
                      <a:pt x="1789" y="3"/>
                    </a:lnTo>
                    <a:lnTo>
                      <a:pt x="182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</p:grpSp>
        <p:sp>
          <p:nvSpPr>
            <p:cNvPr id="51" name="Freeform 71"/>
            <p:cNvSpPr>
              <a:spLocks noEditPoints="1"/>
            </p:cNvSpPr>
            <p:nvPr/>
          </p:nvSpPr>
          <p:spPr bwMode="auto">
            <a:xfrm>
              <a:off x="4671443" y="5146681"/>
              <a:ext cx="449274" cy="448988"/>
            </a:xfrm>
            <a:custGeom>
              <a:avLst/>
              <a:gdLst>
                <a:gd name="T0" fmla="*/ 2750 w 6282"/>
                <a:gd name="T1" fmla="*/ 3754 h 6279"/>
                <a:gd name="T2" fmla="*/ 3546 w 6282"/>
                <a:gd name="T3" fmla="*/ 3722 h 6279"/>
                <a:gd name="T4" fmla="*/ 3414 w 6282"/>
                <a:gd name="T5" fmla="*/ 3275 h 6279"/>
                <a:gd name="T6" fmla="*/ 3483 w 6282"/>
                <a:gd name="T7" fmla="*/ 3021 h 6279"/>
                <a:gd name="T8" fmla="*/ 3546 w 6282"/>
                <a:gd name="T9" fmla="*/ 2629 h 6279"/>
                <a:gd name="T10" fmla="*/ 2285 w 6282"/>
                <a:gd name="T11" fmla="*/ 2461 h 6279"/>
                <a:gd name="T12" fmla="*/ 1527 w 6282"/>
                <a:gd name="T13" fmla="*/ 2459 h 6279"/>
                <a:gd name="T14" fmla="*/ 1385 w 6282"/>
                <a:gd name="T15" fmla="*/ 3754 h 6279"/>
                <a:gd name="T16" fmla="*/ 1639 w 6282"/>
                <a:gd name="T17" fmla="*/ 3685 h 6279"/>
                <a:gd name="T18" fmla="*/ 2423 w 6282"/>
                <a:gd name="T19" fmla="*/ 3777 h 6279"/>
                <a:gd name="T20" fmla="*/ 2322 w 6282"/>
                <a:gd name="T21" fmla="*/ 2456 h 6279"/>
                <a:gd name="T22" fmla="*/ 4114 w 6282"/>
                <a:gd name="T23" fmla="*/ 3750 h 6279"/>
                <a:gd name="T24" fmla="*/ 4507 w 6282"/>
                <a:gd name="T25" fmla="*/ 3298 h 6279"/>
                <a:gd name="T26" fmla="*/ 4878 w 6282"/>
                <a:gd name="T27" fmla="*/ 3779 h 6279"/>
                <a:gd name="T28" fmla="*/ 5050 w 6282"/>
                <a:gd name="T29" fmla="*/ 2456 h 6279"/>
                <a:gd name="T30" fmla="*/ 4580 w 6282"/>
                <a:gd name="T31" fmla="*/ 2757 h 6279"/>
                <a:gd name="T32" fmla="*/ 4093 w 6282"/>
                <a:gd name="T33" fmla="*/ 2561 h 6279"/>
                <a:gd name="T34" fmla="*/ 3357 w 6282"/>
                <a:gd name="T35" fmla="*/ 76 h 6279"/>
                <a:gd name="T36" fmla="*/ 3720 w 6282"/>
                <a:gd name="T37" fmla="*/ 502 h 6279"/>
                <a:gd name="T38" fmla="*/ 4205 w 6282"/>
                <a:gd name="T39" fmla="*/ 470 h 6279"/>
                <a:gd name="T40" fmla="*/ 4756 w 6282"/>
                <a:gd name="T41" fmla="*/ 450 h 6279"/>
                <a:gd name="T42" fmla="*/ 4932 w 6282"/>
                <a:gd name="T43" fmla="*/ 955 h 6279"/>
                <a:gd name="T44" fmla="*/ 5060 w 6282"/>
                <a:gd name="T45" fmla="*/ 1302 h 6279"/>
                <a:gd name="T46" fmla="*/ 5558 w 6282"/>
                <a:gd name="T47" fmla="*/ 1382 h 6279"/>
                <a:gd name="T48" fmla="*/ 5904 w 6282"/>
                <a:gd name="T49" fmla="*/ 1728 h 6279"/>
                <a:gd name="T50" fmla="*/ 5730 w 6282"/>
                <a:gd name="T51" fmla="*/ 2268 h 6279"/>
                <a:gd name="T52" fmla="*/ 5812 w 6282"/>
                <a:gd name="T53" fmla="*/ 2589 h 6279"/>
                <a:gd name="T54" fmla="*/ 6237 w 6282"/>
                <a:gd name="T55" fmla="*/ 2973 h 6279"/>
                <a:gd name="T56" fmla="*/ 6076 w 6282"/>
                <a:gd name="T57" fmla="*/ 3487 h 6279"/>
                <a:gd name="T58" fmla="*/ 5703 w 6282"/>
                <a:gd name="T59" fmla="*/ 3798 h 6279"/>
                <a:gd name="T60" fmla="*/ 5812 w 6282"/>
                <a:gd name="T61" fmla="*/ 4201 h 6279"/>
                <a:gd name="T62" fmla="*/ 5831 w 6282"/>
                <a:gd name="T63" fmla="*/ 4751 h 6279"/>
                <a:gd name="T64" fmla="*/ 5327 w 6282"/>
                <a:gd name="T65" fmla="*/ 4929 h 6279"/>
                <a:gd name="T66" fmla="*/ 4979 w 6282"/>
                <a:gd name="T67" fmla="*/ 5057 h 6279"/>
                <a:gd name="T68" fmla="*/ 4899 w 6282"/>
                <a:gd name="T69" fmla="*/ 5553 h 6279"/>
                <a:gd name="T70" fmla="*/ 4563 w 6282"/>
                <a:gd name="T71" fmla="*/ 5895 h 6279"/>
                <a:gd name="T72" fmla="*/ 3984 w 6282"/>
                <a:gd name="T73" fmla="*/ 5715 h 6279"/>
                <a:gd name="T74" fmla="*/ 3606 w 6282"/>
                <a:gd name="T75" fmla="*/ 5922 h 6279"/>
                <a:gd name="T76" fmla="*/ 3141 w 6282"/>
                <a:gd name="T77" fmla="*/ 6279 h 6279"/>
                <a:gd name="T78" fmla="*/ 2677 w 6282"/>
                <a:gd name="T79" fmla="*/ 5922 h 6279"/>
                <a:gd name="T80" fmla="*/ 2333 w 6282"/>
                <a:gd name="T81" fmla="*/ 5708 h 6279"/>
                <a:gd name="T82" fmla="*/ 1720 w 6282"/>
                <a:gd name="T83" fmla="*/ 5895 h 6279"/>
                <a:gd name="T84" fmla="*/ 1383 w 6282"/>
                <a:gd name="T85" fmla="*/ 5553 h 6279"/>
                <a:gd name="T86" fmla="*/ 1303 w 6282"/>
                <a:gd name="T87" fmla="*/ 5057 h 6279"/>
                <a:gd name="T88" fmla="*/ 955 w 6282"/>
                <a:gd name="T89" fmla="*/ 4929 h 6279"/>
                <a:gd name="T90" fmla="*/ 451 w 6282"/>
                <a:gd name="T91" fmla="*/ 4753 h 6279"/>
                <a:gd name="T92" fmla="*/ 472 w 6282"/>
                <a:gd name="T93" fmla="*/ 4201 h 6279"/>
                <a:gd name="T94" fmla="*/ 581 w 6282"/>
                <a:gd name="T95" fmla="*/ 3798 h 6279"/>
                <a:gd name="T96" fmla="*/ 206 w 6282"/>
                <a:gd name="T97" fmla="*/ 3487 h 6279"/>
                <a:gd name="T98" fmla="*/ 46 w 6282"/>
                <a:gd name="T99" fmla="*/ 2973 h 6279"/>
                <a:gd name="T100" fmla="*/ 470 w 6282"/>
                <a:gd name="T101" fmla="*/ 2589 h 6279"/>
                <a:gd name="T102" fmla="*/ 552 w 6282"/>
                <a:gd name="T103" fmla="*/ 2270 h 6279"/>
                <a:gd name="T104" fmla="*/ 378 w 6282"/>
                <a:gd name="T105" fmla="*/ 1728 h 6279"/>
                <a:gd name="T106" fmla="*/ 724 w 6282"/>
                <a:gd name="T107" fmla="*/ 1382 h 6279"/>
                <a:gd name="T108" fmla="*/ 1223 w 6282"/>
                <a:gd name="T109" fmla="*/ 1302 h 6279"/>
                <a:gd name="T110" fmla="*/ 1351 w 6282"/>
                <a:gd name="T111" fmla="*/ 955 h 6279"/>
                <a:gd name="T112" fmla="*/ 1527 w 6282"/>
                <a:gd name="T113" fmla="*/ 450 h 6279"/>
                <a:gd name="T114" fmla="*/ 2077 w 6282"/>
                <a:gd name="T115" fmla="*/ 470 h 6279"/>
                <a:gd name="T116" fmla="*/ 2541 w 6282"/>
                <a:gd name="T117" fmla="*/ 521 h 6279"/>
                <a:gd name="T118" fmla="*/ 2927 w 6282"/>
                <a:gd name="T119" fmla="*/ 76 h 6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282" h="6279">
                  <a:moveTo>
                    <a:pt x="2868" y="2456"/>
                  </a:moveTo>
                  <a:lnTo>
                    <a:pt x="2832" y="2461"/>
                  </a:lnTo>
                  <a:lnTo>
                    <a:pt x="2799" y="2475"/>
                  </a:lnTo>
                  <a:lnTo>
                    <a:pt x="2772" y="2496"/>
                  </a:lnTo>
                  <a:lnTo>
                    <a:pt x="2750" y="2524"/>
                  </a:lnTo>
                  <a:lnTo>
                    <a:pt x="2736" y="2557"/>
                  </a:lnTo>
                  <a:lnTo>
                    <a:pt x="2732" y="2593"/>
                  </a:lnTo>
                  <a:lnTo>
                    <a:pt x="2732" y="3685"/>
                  </a:lnTo>
                  <a:lnTo>
                    <a:pt x="2736" y="3722"/>
                  </a:lnTo>
                  <a:lnTo>
                    <a:pt x="2750" y="3754"/>
                  </a:lnTo>
                  <a:lnTo>
                    <a:pt x="2772" y="3781"/>
                  </a:lnTo>
                  <a:lnTo>
                    <a:pt x="2799" y="3802"/>
                  </a:lnTo>
                  <a:lnTo>
                    <a:pt x="2832" y="3817"/>
                  </a:lnTo>
                  <a:lnTo>
                    <a:pt x="2868" y="3821"/>
                  </a:lnTo>
                  <a:lnTo>
                    <a:pt x="3414" y="3821"/>
                  </a:lnTo>
                  <a:lnTo>
                    <a:pt x="3451" y="3817"/>
                  </a:lnTo>
                  <a:lnTo>
                    <a:pt x="3483" y="3802"/>
                  </a:lnTo>
                  <a:lnTo>
                    <a:pt x="3512" y="3781"/>
                  </a:lnTo>
                  <a:lnTo>
                    <a:pt x="3533" y="3754"/>
                  </a:lnTo>
                  <a:lnTo>
                    <a:pt x="3546" y="3722"/>
                  </a:lnTo>
                  <a:lnTo>
                    <a:pt x="3550" y="3685"/>
                  </a:lnTo>
                  <a:lnTo>
                    <a:pt x="3546" y="3649"/>
                  </a:lnTo>
                  <a:lnTo>
                    <a:pt x="3533" y="3617"/>
                  </a:lnTo>
                  <a:lnTo>
                    <a:pt x="3512" y="3588"/>
                  </a:lnTo>
                  <a:lnTo>
                    <a:pt x="3483" y="3567"/>
                  </a:lnTo>
                  <a:lnTo>
                    <a:pt x="3451" y="3554"/>
                  </a:lnTo>
                  <a:lnTo>
                    <a:pt x="3414" y="3548"/>
                  </a:lnTo>
                  <a:lnTo>
                    <a:pt x="3006" y="3548"/>
                  </a:lnTo>
                  <a:lnTo>
                    <a:pt x="3006" y="3275"/>
                  </a:lnTo>
                  <a:lnTo>
                    <a:pt x="3414" y="3275"/>
                  </a:lnTo>
                  <a:lnTo>
                    <a:pt x="3451" y="3271"/>
                  </a:lnTo>
                  <a:lnTo>
                    <a:pt x="3483" y="3256"/>
                  </a:lnTo>
                  <a:lnTo>
                    <a:pt x="3512" y="3235"/>
                  </a:lnTo>
                  <a:lnTo>
                    <a:pt x="3533" y="3208"/>
                  </a:lnTo>
                  <a:lnTo>
                    <a:pt x="3546" y="3176"/>
                  </a:lnTo>
                  <a:lnTo>
                    <a:pt x="3550" y="3139"/>
                  </a:lnTo>
                  <a:lnTo>
                    <a:pt x="3546" y="3103"/>
                  </a:lnTo>
                  <a:lnTo>
                    <a:pt x="3533" y="3070"/>
                  </a:lnTo>
                  <a:lnTo>
                    <a:pt x="3512" y="3042"/>
                  </a:lnTo>
                  <a:lnTo>
                    <a:pt x="3483" y="3021"/>
                  </a:lnTo>
                  <a:lnTo>
                    <a:pt x="3451" y="3007"/>
                  </a:lnTo>
                  <a:lnTo>
                    <a:pt x="3414" y="3002"/>
                  </a:lnTo>
                  <a:lnTo>
                    <a:pt x="3006" y="3002"/>
                  </a:lnTo>
                  <a:lnTo>
                    <a:pt x="3006" y="2729"/>
                  </a:lnTo>
                  <a:lnTo>
                    <a:pt x="3414" y="2729"/>
                  </a:lnTo>
                  <a:lnTo>
                    <a:pt x="3451" y="2725"/>
                  </a:lnTo>
                  <a:lnTo>
                    <a:pt x="3483" y="2711"/>
                  </a:lnTo>
                  <a:lnTo>
                    <a:pt x="3512" y="2689"/>
                  </a:lnTo>
                  <a:lnTo>
                    <a:pt x="3533" y="2662"/>
                  </a:lnTo>
                  <a:lnTo>
                    <a:pt x="3546" y="2629"/>
                  </a:lnTo>
                  <a:lnTo>
                    <a:pt x="3550" y="2593"/>
                  </a:lnTo>
                  <a:lnTo>
                    <a:pt x="3546" y="2557"/>
                  </a:lnTo>
                  <a:lnTo>
                    <a:pt x="3533" y="2524"/>
                  </a:lnTo>
                  <a:lnTo>
                    <a:pt x="3512" y="2496"/>
                  </a:lnTo>
                  <a:lnTo>
                    <a:pt x="3483" y="2475"/>
                  </a:lnTo>
                  <a:lnTo>
                    <a:pt x="3451" y="2461"/>
                  </a:lnTo>
                  <a:lnTo>
                    <a:pt x="3414" y="2456"/>
                  </a:lnTo>
                  <a:lnTo>
                    <a:pt x="2868" y="2456"/>
                  </a:lnTo>
                  <a:close/>
                  <a:moveTo>
                    <a:pt x="2322" y="2456"/>
                  </a:moveTo>
                  <a:lnTo>
                    <a:pt x="2285" y="2461"/>
                  </a:lnTo>
                  <a:lnTo>
                    <a:pt x="2253" y="2475"/>
                  </a:lnTo>
                  <a:lnTo>
                    <a:pt x="2226" y="2496"/>
                  </a:lnTo>
                  <a:lnTo>
                    <a:pt x="2203" y="2524"/>
                  </a:lnTo>
                  <a:lnTo>
                    <a:pt x="2190" y="2557"/>
                  </a:lnTo>
                  <a:lnTo>
                    <a:pt x="2186" y="2593"/>
                  </a:lnTo>
                  <a:lnTo>
                    <a:pt x="2186" y="3275"/>
                  </a:lnTo>
                  <a:lnTo>
                    <a:pt x="1613" y="2511"/>
                  </a:lnTo>
                  <a:lnTo>
                    <a:pt x="1588" y="2486"/>
                  </a:lnTo>
                  <a:lnTo>
                    <a:pt x="1559" y="2469"/>
                  </a:lnTo>
                  <a:lnTo>
                    <a:pt x="1527" y="2459"/>
                  </a:lnTo>
                  <a:lnTo>
                    <a:pt x="1492" y="2457"/>
                  </a:lnTo>
                  <a:lnTo>
                    <a:pt x="1460" y="2463"/>
                  </a:lnTo>
                  <a:lnTo>
                    <a:pt x="1429" y="2478"/>
                  </a:lnTo>
                  <a:lnTo>
                    <a:pt x="1403" y="2499"/>
                  </a:lnTo>
                  <a:lnTo>
                    <a:pt x="1383" y="2528"/>
                  </a:lnTo>
                  <a:lnTo>
                    <a:pt x="1370" y="2559"/>
                  </a:lnTo>
                  <a:lnTo>
                    <a:pt x="1366" y="2593"/>
                  </a:lnTo>
                  <a:lnTo>
                    <a:pt x="1366" y="3685"/>
                  </a:lnTo>
                  <a:lnTo>
                    <a:pt x="1370" y="3722"/>
                  </a:lnTo>
                  <a:lnTo>
                    <a:pt x="1385" y="3754"/>
                  </a:lnTo>
                  <a:lnTo>
                    <a:pt x="1406" y="3781"/>
                  </a:lnTo>
                  <a:lnTo>
                    <a:pt x="1433" y="3802"/>
                  </a:lnTo>
                  <a:lnTo>
                    <a:pt x="1466" y="3817"/>
                  </a:lnTo>
                  <a:lnTo>
                    <a:pt x="1502" y="3821"/>
                  </a:lnTo>
                  <a:lnTo>
                    <a:pt x="1538" y="3817"/>
                  </a:lnTo>
                  <a:lnTo>
                    <a:pt x="1571" y="3802"/>
                  </a:lnTo>
                  <a:lnTo>
                    <a:pt x="1599" y="3781"/>
                  </a:lnTo>
                  <a:lnTo>
                    <a:pt x="1620" y="3754"/>
                  </a:lnTo>
                  <a:lnTo>
                    <a:pt x="1634" y="3722"/>
                  </a:lnTo>
                  <a:lnTo>
                    <a:pt x="1639" y="3685"/>
                  </a:lnTo>
                  <a:lnTo>
                    <a:pt x="1639" y="3002"/>
                  </a:lnTo>
                  <a:lnTo>
                    <a:pt x="2213" y="3768"/>
                  </a:lnTo>
                  <a:lnTo>
                    <a:pt x="2236" y="3790"/>
                  </a:lnTo>
                  <a:lnTo>
                    <a:pt x="2262" y="3808"/>
                  </a:lnTo>
                  <a:lnTo>
                    <a:pt x="2291" y="3817"/>
                  </a:lnTo>
                  <a:lnTo>
                    <a:pt x="2322" y="3821"/>
                  </a:lnTo>
                  <a:lnTo>
                    <a:pt x="2344" y="3819"/>
                  </a:lnTo>
                  <a:lnTo>
                    <a:pt x="2365" y="3813"/>
                  </a:lnTo>
                  <a:lnTo>
                    <a:pt x="2396" y="3800"/>
                  </a:lnTo>
                  <a:lnTo>
                    <a:pt x="2423" y="3777"/>
                  </a:lnTo>
                  <a:lnTo>
                    <a:pt x="2442" y="3750"/>
                  </a:lnTo>
                  <a:lnTo>
                    <a:pt x="2453" y="3720"/>
                  </a:lnTo>
                  <a:lnTo>
                    <a:pt x="2459" y="3685"/>
                  </a:lnTo>
                  <a:lnTo>
                    <a:pt x="2459" y="2593"/>
                  </a:lnTo>
                  <a:lnTo>
                    <a:pt x="2453" y="2557"/>
                  </a:lnTo>
                  <a:lnTo>
                    <a:pt x="2440" y="2524"/>
                  </a:lnTo>
                  <a:lnTo>
                    <a:pt x="2419" y="2496"/>
                  </a:lnTo>
                  <a:lnTo>
                    <a:pt x="2390" y="2475"/>
                  </a:lnTo>
                  <a:lnTo>
                    <a:pt x="2358" y="2461"/>
                  </a:lnTo>
                  <a:lnTo>
                    <a:pt x="2322" y="2456"/>
                  </a:lnTo>
                  <a:close/>
                  <a:moveTo>
                    <a:pt x="3963" y="2456"/>
                  </a:moveTo>
                  <a:lnTo>
                    <a:pt x="3928" y="2461"/>
                  </a:lnTo>
                  <a:lnTo>
                    <a:pt x="3894" y="2475"/>
                  </a:lnTo>
                  <a:lnTo>
                    <a:pt x="3865" y="2496"/>
                  </a:lnTo>
                  <a:lnTo>
                    <a:pt x="3844" y="2522"/>
                  </a:lnTo>
                  <a:lnTo>
                    <a:pt x="3829" y="2555"/>
                  </a:lnTo>
                  <a:lnTo>
                    <a:pt x="3823" y="2589"/>
                  </a:lnTo>
                  <a:lnTo>
                    <a:pt x="3829" y="2626"/>
                  </a:lnTo>
                  <a:lnTo>
                    <a:pt x="4102" y="3718"/>
                  </a:lnTo>
                  <a:lnTo>
                    <a:pt x="4114" y="3750"/>
                  </a:lnTo>
                  <a:lnTo>
                    <a:pt x="4135" y="3779"/>
                  </a:lnTo>
                  <a:lnTo>
                    <a:pt x="4162" y="3800"/>
                  </a:lnTo>
                  <a:lnTo>
                    <a:pt x="4194" y="3815"/>
                  </a:lnTo>
                  <a:lnTo>
                    <a:pt x="4228" y="3821"/>
                  </a:lnTo>
                  <a:lnTo>
                    <a:pt x="4267" y="3817"/>
                  </a:lnTo>
                  <a:lnTo>
                    <a:pt x="4301" y="3806"/>
                  </a:lnTo>
                  <a:lnTo>
                    <a:pt x="4328" y="3787"/>
                  </a:lnTo>
                  <a:lnTo>
                    <a:pt x="4349" y="3760"/>
                  </a:lnTo>
                  <a:lnTo>
                    <a:pt x="4364" y="3727"/>
                  </a:lnTo>
                  <a:lnTo>
                    <a:pt x="4507" y="3298"/>
                  </a:lnTo>
                  <a:lnTo>
                    <a:pt x="4651" y="3727"/>
                  </a:lnTo>
                  <a:lnTo>
                    <a:pt x="4666" y="3758"/>
                  </a:lnTo>
                  <a:lnTo>
                    <a:pt x="4687" y="3785"/>
                  </a:lnTo>
                  <a:lnTo>
                    <a:pt x="4714" y="3804"/>
                  </a:lnTo>
                  <a:lnTo>
                    <a:pt x="4746" y="3817"/>
                  </a:lnTo>
                  <a:lnTo>
                    <a:pt x="4781" y="3821"/>
                  </a:lnTo>
                  <a:lnTo>
                    <a:pt x="4784" y="3821"/>
                  </a:lnTo>
                  <a:lnTo>
                    <a:pt x="4821" y="3815"/>
                  </a:lnTo>
                  <a:lnTo>
                    <a:pt x="4851" y="3800"/>
                  </a:lnTo>
                  <a:lnTo>
                    <a:pt x="4878" y="3779"/>
                  </a:lnTo>
                  <a:lnTo>
                    <a:pt x="4899" y="3750"/>
                  </a:lnTo>
                  <a:lnTo>
                    <a:pt x="4912" y="3718"/>
                  </a:lnTo>
                  <a:lnTo>
                    <a:pt x="5186" y="2626"/>
                  </a:lnTo>
                  <a:lnTo>
                    <a:pt x="5189" y="2589"/>
                  </a:lnTo>
                  <a:lnTo>
                    <a:pt x="5184" y="2555"/>
                  </a:lnTo>
                  <a:lnTo>
                    <a:pt x="5170" y="2522"/>
                  </a:lnTo>
                  <a:lnTo>
                    <a:pt x="5149" y="2496"/>
                  </a:lnTo>
                  <a:lnTo>
                    <a:pt x="5121" y="2475"/>
                  </a:lnTo>
                  <a:lnTo>
                    <a:pt x="5086" y="2461"/>
                  </a:lnTo>
                  <a:lnTo>
                    <a:pt x="5050" y="2456"/>
                  </a:lnTo>
                  <a:lnTo>
                    <a:pt x="5014" y="2461"/>
                  </a:lnTo>
                  <a:lnTo>
                    <a:pt x="4983" y="2477"/>
                  </a:lnTo>
                  <a:lnTo>
                    <a:pt x="4954" y="2498"/>
                  </a:lnTo>
                  <a:lnTo>
                    <a:pt x="4933" y="2526"/>
                  </a:lnTo>
                  <a:lnTo>
                    <a:pt x="4920" y="2561"/>
                  </a:lnTo>
                  <a:lnTo>
                    <a:pt x="4761" y="3197"/>
                  </a:lnTo>
                  <a:lnTo>
                    <a:pt x="4637" y="2822"/>
                  </a:lnTo>
                  <a:lnTo>
                    <a:pt x="4622" y="2795"/>
                  </a:lnTo>
                  <a:lnTo>
                    <a:pt x="4603" y="2773"/>
                  </a:lnTo>
                  <a:lnTo>
                    <a:pt x="4580" y="2757"/>
                  </a:lnTo>
                  <a:lnTo>
                    <a:pt x="4551" y="2746"/>
                  </a:lnTo>
                  <a:lnTo>
                    <a:pt x="4523" y="2740"/>
                  </a:lnTo>
                  <a:lnTo>
                    <a:pt x="4492" y="2740"/>
                  </a:lnTo>
                  <a:lnTo>
                    <a:pt x="4461" y="2746"/>
                  </a:lnTo>
                  <a:lnTo>
                    <a:pt x="4435" y="2757"/>
                  </a:lnTo>
                  <a:lnTo>
                    <a:pt x="4410" y="2773"/>
                  </a:lnTo>
                  <a:lnTo>
                    <a:pt x="4391" y="2795"/>
                  </a:lnTo>
                  <a:lnTo>
                    <a:pt x="4377" y="2822"/>
                  </a:lnTo>
                  <a:lnTo>
                    <a:pt x="4253" y="3197"/>
                  </a:lnTo>
                  <a:lnTo>
                    <a:pt x="4093" y="2561"/>
                  </a:lnTo>
                  <a:lnTo>
                    <a:pt x="4079" y="2526"/>
                  </a:lnTo>
                  <a:lnTo>
                    <a:pt x="4058" y="2498"/>
                  </a:lnTo>
                  <a:lnTo>
                    <a:pt x="4030" y="2475"/>
                  </a:lnTo>
                  <a:lnTo>
                    <a:pt x="3999" y="2461"/>
                  </a:lnTo>
                  <a:lnTo>
                    <a:pt x="3963" y="2456"/>
                  </a:lnTo>
                  <a:close/>
                  <a:moveTo>
                    <a:pt x="3141" y="0"/>
                  </a:moveTo>
                  <a:lnTo>
                    <a:pt x="3200" y="5"/>
                  </a:lnTo>
                  <a:lnTo>
                    <a:pt x="3256" y="21"/>
                  </a:lnTo>
                  <a:lnTo>
                    <a:pt x="3307" y="46"/>
                  </a:lnTo>
                  <a:lnTo>
                    <a:pt x="3357" y="76"/>
                  </a:lnTo>
                  <a:lnTo>
                    <a:pt x="3403" y="114"/>
                  </a:lnTo>
                  <a:lnTo>
                    <a:pt x="3447" y="158"/>
                  </a:lnTo>
                  <a:lnTo>
                    <a:pt x="3489" y="206"/>
                  </a:lnTo>
                  <a:lnTo>
                    <a:pt x="3529" y="256"/>
                  </a:lnTo>
                  <a:lnTo>
                    <a:pt x="3567" y="305"/>
                  </a:lnTo>
                  <a:lnTo>
                    <a:pt x="3606" y="357"/>
                  </a:lnTo>
                  <a:lnTo>
                    <a:pt x="3632" y="393"/>
                  </a:lnTo>
                  <a:lnTo>
                    <a:pt x="3661" y="431"/>
                  </a:lnTo>
                  <a:lnTo>
                    <a:pt x="3691" y="468"/>
                  </a:lnTo>
                  <a:lnTo>
                    <a:pt x="3720" y="502"/>
                  </a:lnTo>
                  <a:lnTo>
                    <a:pt x="3749" y="534"/>
                  </a:lnTo>
                  <a:lnTo>
                    <a:pt x="3776" y="559"/>
                  </a:lnTo>
                  <a:lnTo>
                    <a:pt x="3800" y="578"/>
                  </a:lnTo>
                  <a:lnTo>
                    <a:pt x="3825" y="590"/>
                  </a:lnTo>
                  <a:lnTo>
                    <a:pt x="3884" y="584"/>
                  </a:lnTo>
                  <a:lnTo>
                    <a:pt x="3948" y="569"/>
                  </a:lnTo>
                  <a:lnTo>
                    <a:pt x="4012" y="548"/>
                  </a:lnTo>
                  <a:lnTo>
                    <a:pt x="4079" y="523"/>
                  </a:lnTo>
                  <a:lnTo>
                    <a:pt x="4146" y="494"/>
                  </a:lnTo>
                  <a:lnTo>
                    <a:pt x="4205" y="470"/>
                  </a:lnTo>
                  <a:lnTo>
                    <a:pt x="4267" y="447"/>
                  </a:lnTo>
                  <a:lnTo>
                    <a:pt x="4328" y="426"/>
                  </a:lnTo>
                  <a:lnTo>
                    <a:pt x="4387" y="406"/>
                  </a:lnTo>
                  <a:lnTo>
                    <a:pt x="4448" y="393"/>
                  </a:lnTo>
                  <a:lnTo>
                    <a:pt x="4505" y="384"/>
                  </a:lnTo>
                  <a:lnTo>
                    <a:pt x="4561" y="382"/>
                  </a:lnTo>
                  <a:lnTo>
                    <a:pt x="4614" y="385"/>
                  </a:lnTo>
                  <a:lnTo>
                    <a:pt x="4666" y="399"/>
                  </a:lnTo>
                  <a:lnTo>
                    <a:pt x="4712" y="420"/>
                  </a:lnTo>
                  <a:lnTo>
                    <a:pt x="4756" y="450"/>
                  </a:lnTo>
                  <a:lnTo>
                    <a:pt x="4792" y="485"/>
                  </a:lnTo>
                  <a:lnTo>
                    <a:pt x="4823" y="525"/>
                  </a:lnTo>
                  <a:lnTo>
                    <a:pt x="4847" y="571"/>
                  </a:lnTo>
                  <a:lnTo>
                    <a:pt x="4868" y="618"/>
                  </a:lnTo>
                  <a:lnTo>
                    <a:pt x="4886" y="670"/>
                  </a:lnTo>
                  <a:lnTo>
                    <a:pt x="4899" y="723"/>
                  </a:lnTo>
                  <a:lnTo>
                    <a:pt x="4909" y="779"/>
                  </a:lnTo>
                  <a:lnTo>
                    <a:pt x="4918" y="836"/>
                  </a:lnTo>
                  <a:lnTo>
                    <a:pt x="4926" y="895"/>
                  </a:lnTo>
                  <a:lnTo>
                    <a:pt x="4932" y="955"/>
                  </a:lnTo>
                  <a:lnTo>
                    <a:pt x="4937" y="1000"/>
                  </a:lnTo>
                  <a:lnTo>
                    <a:pt x="4943" y="1048"/>
                  </a:lnTo>
                  <a:lnTo>
                    <a:pt x="4951" y="1096"/>
                  </a:lnTo>
                  <a:lnTo>
                    <a:pt x="4958" y="1142"/>
                  </a:lnTo>
                  <a:lnTo>
                    <a:pt x="4968" y="1184"/>
                  </a:lnTo>
                  <a:lnTo>
                    <a:pt x="4979" y="1220"/>
                  </a:lnTo>
                  <a:lnTo>
                    <a:pt x="4993" y="1251"/>
                  </a:lnTo>
                  <a:lnTo>
                    <a:pt x="5008" y="1273"/>
                  </a:lnTo>
                  <a:lnTo>
                    <a:pt x="5029" y="1289"/>
                  </a:lnTo>
                  <a:lnTo>
                    <a:pt x="5060" y="1302"/>
                  </a:lnTo>
                  <a:lnTo>
                    <a:pt x="5098" y="1314"/>
                  </a:lnTo>
                  <a:lnTo>
                    <a:pt x="5140" y="1323"/>
                  </a:lnTo>
                  <a:lnTo>
                    <a:pt x="5184" y="1331"/>
                  </a:lnTo>
                  <a:lnTo>
                    <a:pt x="5231" y="1338"/>
                  </a:lnTo>
                  <a:lnTo>
                    <a:pt x="5281" y="1344"/>
                  </a:lnTo>
                  <a:lnTo>
                    <a:pt x="5327" y="1348"/>
                  </a:lnTo>
                  <a:lnTo>
                    <a:pt x="5386" y="1356"/>
                  </a:lnTo>
                  <a:lnTo>
                    <a:pt x="5444" y="1363"/>
                  </a:lnTo>
                  <a:lnTo>
                    <a:pt x="5501" y="1371"/>
                  </a:lnTo>
                  <a:lnTo>
                    <a:pt x="5558" y="1382"/>
                  </a:lnTo>
                  <a:lnTo>
                    <a:pt x="5612" y="1396"/>
                  </a:lnTo>
                  <a:lnTo>
                    <a:pt x="5663" y="1413"/>
                  </a:lnTo>
                  <a:lnTo>
                    <a:pt x="5711" y="1434"/>
                  </a:lnTo>
                  <a:lnTo>
                    <a:pt x="5755" y="1459"/>
                  </a:lnTo>
                  <a:lnTo>
                    <a:pt x="5797" y="1489"/>
                  </a:lnTo>
                  <a:lnTo>
                    <a:pt x="5831" y="1526"/>
                  </a:lnTo>
                  <a:lnTo>
                    <a:pt x="5862" y="1569"/>
                  </a:lnTo>
                  <a:lnTo>
                    <a:pt x="5885" y="1621"/>
                  </a:lnTo>
                  <a:lnTo>
                    <a:pt x="5898" y="1673"/>
                  </a:lnTo>
                  <a:lnTo>
                    <a:pt x="5904" y="1728"/>
                  </a:lnTo>
                  <a:lnTo>
                    <a:pt x="5902" y="1785"/>
                  </a:lnTo>
                  <a:lnTo>
                    <a:pt x="5893" y="1843"/>
                  </a:lnTo>
                  <a:lnTo>
                    <a:pt x="5877" y="1900"/>
                  </a:lnTo>
                  <a:lnTo>
                    <a:pt x="5858" y="1959"/>
                  </a:lnTo>
                  <a:lnTo>
                    <a:pt x="5835" y="2016"/>
                  </a:lnTo>
                  <a:lnTo>
                    <a:pt x="5810" y="2076"/>
                  </a:lnTo>
                  <a:lnTo>
                    <a:pt x="5786" y="2135"/>
                  </a:lnTo>
                  <a:lnTo>
                    <a:pt x="5766" y="2179"/>
                  </a:lnTo>
                  <a:lnTo>
                    <a:pt x="5747" y="2224"/>
                  </a:lnTo>
                  <a:lnTo>
                    <a:pt x="5730" y="2268"/>
                  </a:lnTo>
                  <a:lnTo>
                    <a:pt x="5713" y="2314"/>
                  </a:lnTo>
                  <a:lnTo>
                    <a:pt x="5702" y="2356"/>
                  </a:lnTo>
                  <a:lnTo>
                    <a:pt x="5692" y="2394"/>
                  </a:lnTo>
                  <a:lnTo>
                    <a:pt x="5688" y="2427"/>
                  </a:lnTo>
                  <a:lnTo>
                    <a:pt x="5692" y="2456"/>
                  </a:lnTo>
                  <a:lnTo>
                    <a:pt x="5703" y="2478"/>
                  </a:lnTo>
                  <a:lnTo>
                    <a:pt x="5721" y="2505"/>
                  </a:lnTo>
                  <a:lnTo>
                    <a:pt x="5747" y="2532"/>
                  </a:lnTo>
                  <a:lnTo>
                    <a:pt x="5778" y="2561"/>
                  </a:lnTo>
                  <a:lnTo>
                    <a:pt x="5812" y="2589"/>
                  </a:lnTo>
                  <a:lnTo>
                    <a:pt x="5851" y="2618"/>
                  </a:lnTo>
                  <a:lnTo>
                    <a:pt x="5889" y="2647"/>
                  </a:lnTo>
                  <a:lnTo>
                    <a:pt x="5925" y="2675"/>
                  </a:lnTo>
                  <a:lnTo>
                    <a:pt x="5977" y="2711"/>
                  </a:lnTo>
                  <a:lnTo>
                    <a:pt x="6026" y="2752"/>
                  </a:lnTo>
                  <a:lnTo>
                    <a:pt x="6076" y="2792"/>
                  </a:lnTo>
                  <a:lnTo>
                    <a:pt x="6124" y="2834"/>
                  </a:lnTo>
                  <a:lnTo>
                    <a:pt x="6166" y="2878"/>
                  </a:lnTo>
                  <a:lnTo>
                    <a:pt x="6204" y="2923"/>
                  </a:lnTo>
                  <a:lnTo>
                    <a:pt x="6237" y="2973"/>
                  </a:lnTo>
                  <a:lnTo>
                    <a:pt x="6261" y="3025"/>
                  </a:lnTo>
                  <a:lnTo>
                    <a:pt x="6277" y="3080"/>
                  </a:lnTo>
                  <a:lnTo>
                    <a:pt x="6282" y="3139"/>
                  </a:lnTo>
                  <a:lnTo>
                    <a:pt x="6277" y="3197"/>
                  </a:lnTo>
                  <a:lnTo>
                    <a:pt x="6261" y="3252"/>
                  </a:lnTo>
                  <a:lnTo>
                    <a:pt x="6237" y="3305"/>
                  </a:lnTo>
                  <a:lnTo>
                    <a:pt x="6204" y="3353"/>
                  </a:lnTo>
                  <a:lnTo>
                    <a:pt x="6166" y="3401"/>
                  </a:lnTo>
                  <a:lnTo>
                    <a:pt x="6124" y="3445"/>
                  </a:lnTo>
                  <a:lnTo>
                    <a:pt x="6076" y="3487"/>
                  </a:lnTo>
                  <a:lnTo>
                    <a:pt x="6026" y="3527"/>
                  </a:lnTo>
                  <a:lnTo>
                    <a:pt x="5977" y="3565"/>
                  </a:lnTo>
                  <a:lnTo>
                    <a:pt x="5925" y="3603"/>
                  </a:lnTo>
                  <a:lnTo>
                    <a:pt x="5889" y="3630"/>
                  </a:lnTo>
                  <a:lnTo>
                    <a:pt x="5851" y="3659"/>
                  </a:lnTo>
                  <a:lnTo>
                    <a:pt x="5812" y="3687"/>
                  </a:lnTo>
                  <a:lnTo>
                    <a:pt x="5778" y="3718"/>
                  </a:lnTo>
                  <a:lnTo>
                    <a:pt x="5747" y="3745"/>
                  </a:lnTo>
                  <a:lnTo>
                    <a:pt x="5723" y="3773"/>
                  </a:lnTo>
                  <a:lnTo>
                    <a:pt x="5703" y="3798"/>
                  </a:lnTo>
                  <a:lnTo>
                    <a:pt x="5692" y="3823"/>
                  </a:lnTo>
                  <a:lnTo>
                    <a:pt x="5690" y="3850"/>
                  </a:lnTo>
                  <a:lnTo>
                    <a:pt x="5692" y="3884"/>
                  </a:lnTo>
                  <a:lnTo>
                    <a:pt x="5702" y="3922"/>
                  </a:lnTo>
                  <a:lnTo>
                    <a:pt x="5715" y="3964"/>
                  </a:lnTo>
                  <a:lnTo>
                    <a:pt x="5730" y="4008"/>
                  </a:lnTo>
                  <a:lnTo>
                    <a:pt x="5747" y="4054"/>
                  </a:lnTo>
                  <a:lnTo>
                    <a:pt x="5766" y="4098"/>
                  </a:lnTo>
                  <a:lnTo>
                    <a:pt x="5786" y="4142"/>
                  </a:lnTo>
                  <a:lnTo>
                    <a:pt x="5812" y="4201"/>
                  </a:lnTo>
                  <a:lnTo>
                    <a:pt x="5835" y="4260"/>
                  </a:lnTo>
                  <a:lnTo>
                    <a:pt x="5858" y="4319"/>
                  </a:lnTo>
                  <a:lnTo>
                    <a:pt x="5877" y="4379"/>
                  </a:lnTo>
                  <a:lnTo>
                    <a:pt x="5893" y="4436"/>
                  </a:lnTo>
                  <a:lnTo>
                    <a:pt x="5902" y="4493"/>
                  </a:lnTo>
                  <a:lnTo>
                    <a:pt x="5904" y="4549"/>
                  </a:lnTo>
                  <a:lnTo>
                    <a:pt x="5900" y="4604"/>
                  </a:lnTo>
                  <a:lnTo>
                    <a:pt x="5885" y="4657"/>
                  </a:lnTo>
                  <a:lnTo>
                    <a:pt x="5862" y="4709"/>
                  </a:lnTo>
                  <a:lnTo>
                    <a:pt x="5831" y="4751"/>
                  </a:lnTo>
                  <a:lnTo>
                    <a:pt x="5797" y="4789"/>
                  </a:lnTo>
                  <a:lnTo>
                    <a:pt x="5757" y="4820"/>
                  </a:lnTo>
                  <a:lnTo>
                    <a:pt x="5711" y="4845"/>
                  </a:lnTo>
                  <a:lnTo>
                    <a:pt x="5663" y="4866"/>
                  </a:lnTo>
                  <a:lnTo>
                    <a:pt x="5612" y="4881"/>
                  </a:lnTo>
                  <a:lnTo>
                    <a:pt x="5558" y="4894"/>
                  </a:lnTo>
                  <a:lnTo>
                    <a:pt x="5501" y="4906"/>
                  </a:lnTo>
                  <a:lnTo>
                    <a:pt x="5444" y="4915"/>
                  </a:lnTo>
                  <a:lnTo>
                    <a:pt x="5386" y="4921"/>
                  </a:lnTo>
                  <a:lnTo>
                    <a:pt x="5327" y="4929"/>
                  </a:lnTo>
                  <a:lnTo>
                    <a:pt x="5281" y="4934"/>
                  </a:lnTo>
                  <a:lnTo>
                    <a:pt x="5233" y="4940"/>
                  </a:lnTo>
                  <a:lnTo>
                    <a:pt x="5186" y="4946"/>
                  </a:lnTo>
                  <a:lnTo>
                    <a:pt x="5140" y="4955"/>
                  </a:lnTo>
                  <a:lnTo>
                    <a:pt x="5098" y="4965"/>
                  </a:lnTo>
                  <a:lnTo>
                    <a:pt x="5060" y="4974"/>
                  </a:lnTo>
                  <a:lnTo>
                    <a:pt x="5029" y="4990"/>
                  </a:lnTo>
                  <a:lnTo>
                    <a:pt x="5008" y="5005"/>
                  </a:lnTo>
                  <a:lnTo>
                    <a:pt x="4993" y="5026"/>
                  </a:lnTo>
                  <a:lnTo>
                    <a:pt x="4979" y="5057"/>
                  </a:lnTo>
                  <a:lnTo>
                    <a:pt x="4968" y="5093"/>
                  </a:lnTo>
                  <a:lnTo>
                    <a:pt x="4958" y="5135"/>
                  </a:lnTo>
                  <a:lnTo>
                    <a:pt x="4951" y="5181"/>
                  </a:lnTo>
                  <a:lnTo>
                    <a:pt x="4943" y="5228"/>
                  </a:lnTo>
                  <a:lnTo>
                    <a:pt x="4937" y="5276"/>
                  </a:lnTo>
                  <a:lnTo>
                    <a:pt x="4932" y="5324"/>
                  </a:lnTo>
                  <a:lnTo>
                    <a:pt x="4926" y="5381"/>
                  </a:lnTo>
                  <a:lnTo>
                    <a:pt x="4918" y="5440"/>
                  </a:lnTo>
                  <a:lnTo>
                    <a:pt x="4909" y="5498"/>
                  </a:lnTo>
                  <a:lnTo>
                    <a:pt x="4899" y="5553"/>
                  </a:lnTo>
                  <a:lnTo>
                    <a:pt x="4886" y="5608"/>
                  </a:lnTo>
                  <a:lnTo>
                    <a:pt x="4868" y="5660"/>
                  </a:lnTo>
                  <a:lnTo>
                    <a:pt x="4847" y="5708"/>
                  </a:lnTo>
                  <a:lnTo>
                    <a:pt x="4823" y="5752"/>
                  </a:lnTo>
                  <a:lnTo>
                    <a:pt x="4792" y="5792"/>
                  </a:lnTo>
                  <a:lnTo>
                    <a:pt x="4756" y="5828"/>
                  </a:lnTo>
                  <a:lnTo>
                    <a:pt x="4712" y="5857"/>
                  </a:lnTo>
                  <a:lnTo>
                    <a:pt x="4666" y="5878"/>
                  </a:lnTo>
                  <a:lnTo>
                    <a:pt x="4616" y="5891"/>
                  </a:lnTo>
                  <a:lnTo>
                    <a:pt x="4563" y="5895"/>
                  </a:lnTo>
                  <a:lnTo>
                    <a:pt x="4505" y="5893"/>
                  </a:lnTo>
                  <a:lnTo>
                    <a:pt x="4448" y="5883"/>
                  </a:lnTo>
                  <a:lnTo>
                    <a:pt x="4389" y="5870"/>
                  </a:lnTo>
                  <a:lnTo>
                    <a:pt x="4328" y="5853"/>
                  </a:lnTo>
                  <a:lnTo>
                    <a:pt x="4267" y="5832"/>
                  </a:lnTo>
                  <a:lnTo>
                    <a:pt x="4205" y="5807"/>
                  </a:lnTo>
                  <a:lnTo>
                    <a:pt x="4146" y="5782"/>
                  </a:lnTo>
                  <a:lnTo>
                    <a:pt x="4091" y="5759"/>
                  </a:lnTo>
                  <a:lnTo>
                    <a:pt x="4037" y="5736"/>
                  </a:lnTo>
                  <a:lnTo>
                    <a:pt x="3984" y="5715"/>
                  </a:lnTo>
                  <a:lnTo>
                    <a:pt x="3934" y="5700"/>
                  </a:lnTo>
                  <a:lnTo>
                    <a:pt x="3890" y="5689"/>
                  </a:lnTo>
                  <a:lnTo>
                    <a:pt x="3850" y="5685"/>
                  </a:lnTo>
                  <a:lnTo>
                    <a:pt x="3814" y="5700"/>
                  </a:lnTo>
                  <a:lnTo>
                    <a:pt x="3777" y="5723"/>
                  </a:lnTo>
                  <a:lnTo>
                    <a:pt x="3741" y="5755"/>
                  </a:lnTo>
                  <a:lnTo>
                    <a:pt x="3705" y="5794"/>
                  </a:lnTo>
                  <a:lnTo>
                    <a:pt x="3670" y="5836"/>
                  </a:lnTo>
                  <a:lnTo>
                    <a:pt x="3638" y="5880"/>
                  </a:lnTo>
                  <a:lnTo>
                    <a:pt x="3606" y="5922"/>
                  </a:lnTo>
                  <a:lnTo>
                    <a:pt x="3567" y="5971"/>
                  </a:lnTo>
                  <a:lnTo>
                    <a:pt x="3529" y="6023"/>
                  </a:lnTo>
                  <a:lnTo>
                    <a:pt x="3489" y="6072"/>
                  </a:lnTo>
                  <a:lnTo>
                    <a:pt x="3447" y="6118"/>
                  </a:lnTo>
                  <a:lnTo>
                    <a:pt x="3403" y="6162"/>
                  </a:lnTo>
                  <a:lnTo>
                    <a:pt x="3357" y="6200"/>
                  </a:lnTo>
                  <a:lnTo>
                    <a:pt x="3307" y="6233"/>
                  </a:lnTo>
                  <a:lnTo>
                    <a:pt x="3256" y="6258"/>
                  </a:lnTo>
                  <a:lnTo>
                    <a:pt x="3200" y="6273"/>
                  </a:lnTo>
                  <a:lnTo>
                    <a:pt x="3141" y="6279"/>
                  </a:lnTo>
                  <a:lnTo>
                    <a:pt x="3082" y="6273"/>
                  </a:lnTo>
                  <a:lnTo>
                    <a:pt x="3027" y="6258"/>
                  </a:lnTo>
                  <a:lnTo>
                    <a:pt x="2975" y="6233"/>
                  </a:lnTo>
                  <a:lnTo>
                    <a:pt x="2925" y="6200"/>
                  </a:lnTo>
                  <a:lnTo>
                    <a:pt x="2879" y="6162"/>
                  </a:lnTo>
                  <a:lnTo>
                    <a:pt x="2836" y="6118"/>
                  </a:lnTo>
                  <a:lnTo>
                    <a:pt x="2793" y="6072"/>
                  </a:lnTo>
                  <a:lnTo>
                    <a:pt x="2753" y="6023"/>
                  </a:lnTo>
                  <a:lnTo>
                    <a:pt x="2715" y="5971"/>
                  </a:lnTo>
                  <a:lnTo>
                    <a:pt x="2677" y="5922"/>
                  </a:lnTo>
                  <a:lnTo>
                    <a:pt x="2650" y="5885"/>
                  </a:lnTo>
                  <a:lnTo>
                    <a:pt x="2622" y="5847"/>
                  </a:lnTo>
                  <a:lnTo>
                    <a:pt x="2591" y="5809"/>
                  </a:lnTo>
                  <a:lnTo>
                    <a:pt x="2562" y="5775"/>
                  </a:lnTo>
                  <a:lnTo>
                    <a:pt x="2534" y="5744"/>
                  </a:lnTo>
                  <a:lnTo>
                    <a:pt x="2507" y="5717"/>
                  </a:lnTo>
                  <a:lnTo>
                    <a:pt x="2482" y="5698"/>
                  </a:lnTo>
                  <a:lnTo>
                    <a:pt x="2457" y="5689"/>
                  </a:lnTo>
                  <a:lnTo>
                    <a:pt x="2396" y="5692"/>
                  </a:lnTo>
                  <a:lnTo>
                    <a:pt x="2333" y="5708"/>
                  </a:lnTo>
                  <a:lnTo>
                    <a:pt x="2268" y="5729"/>
                  </a:lnTo>
                  <a:lnTo>
                    <a:pt x="2203" y="5754"/>
                  </a:lnTo>
                  <a:lnTo>
                    <a:pt x="2136" y="5782"/>
                  </a:lnTo>
                  <a:lnTo>
                    <a:pt x="2077" y="5807"/>
                  </a:lnTo>
                  <a:lnTo>
                    <a:pt x="2016" y="5832"/>
                  </a:lnTo>
                  <a:lnTo>
                    <a:pt x="1955" y="5853"/>
                  </a:lnTo>
                  <a:lnTo>
                    <a:pt x="1894" y="5870"/>
                  </a:lnTo>
                  <a:lnTo>
                    <a:pt x="1834" y="5885"/>
                  </a:lnTo>
                  <a:lnTo>
                    <a:pt x="1777" y="5893"/>
                  </a:lnTo>
                  <a:lnTo>
                    <a:pt x="1720" y="5895"/>
                  </a:lnTo>
                  <a:lnTo>
                    <a:pt x="1668" y="5891"/>
                  </a:lnTo>
                  <a:lnTo>
                    <a:pt x="1617" y="5880"/>
                  </a:lnTo>
                  <a:lnTo>
                    <a:pt x="1571" y="5857"/>
                  </a:lnTo>
                  <a:lnTo>
                    <a:pt x="1527" y="5828"/>
                  </a:lnTo>
                  <a:lnTo>
                    <a:pt x="1490" y="5792"/>
                  </a:lnTo>
                  <a:lnTo>
                    <a:pt x="1460" y="5752"/>
                  </a:lnTo>
                  <a:lnTo>
                    <a:pt x="1435" y="5708"/>
                  </a:lnTo>
                  <a:lnTo>
                    <a:pt x="1414" y="5660"/>
                  </a:lnTo>
                  <a:lnTo>
                    <a:pt x="1397" y="5608"/>
                  </a:lnTo>
                  <a:lnTo>
                    <a:pt x="1383" y="5553"/>
                  </a:lnTo>
                  <a:lnTo>
                    <a:pt x="1374" y="5498"/>
                  </a:lnTo>
                  <a:lnTo>
                    <a:pt x="1364" y="5440"/>
                  </a:lnTo>
                  <a:lnTo>
                    <a:pt x="1357" y="5383"/>
                  </a:lnTo>
                  <a:lnTo>
                    <a:pt x="1351" y="5324"/>
                  </a:lnTo>
                  <a:lnTo>
                    <a:pt x="1345" y="5278"/>
                  </a:lnTo>
                  <a:lnTo>
                    <a:pt x="1339" y="5228"/>
                  </a:lnTo>
                  <a:lnTo>
                    <a:pt x="1332" y="5181"/>
                  </a:lnTo>
                  <a:lnTo>
                    <a:pt x="1324" y="5137"/>
                  </a:lnTo>
                  <a:lnTo>
                    <a:pt x="1315" y="5093"/>
                  </a:lnTo>
                  <a:lnTo>
                    <a:pt x="1303" y="5057"/>
                  </a:lnTo>
                  <a:lnTo>
                    <a:pt x="1290" y="5026"/>
                  </a:lnTo>
                  <a:lnTo>
                    <a:pt x="1275" y="5005"/>
                  </a:lnTo>
                  <a:lnTo>
                    <a:pt x="1253" y="4990"/>
                  </a:lnTo>
                  <a:lnTo>
                    <a:pt x="1223" y="4976"/>
                  </a:lnTo>
                  <a:lnTo>
                    <a:pt x="1187" y="4965"/>
                  </a:lnTo>
                  <a:lnTo>
                    <a:pt x="1145" y="4955"/>
                  </a:lnTo>
                  <a:lnTo>
                    <a:pt x="1099" y="4948"/>
                  </a:lnTo>
                  <a:lnTo>
                    <a:pt x="1051" y="4940"/>
                  </a:lnTo>
                  <a:lnTo>
                    <a:pt x="1001" y="4934"/>
                  </a:lnTo>
                  <a:lnTo>
                    <a:pt x="955" y="4929"/>
                  </a:lnTo>
                  <a:lnTo>
                    <a:pt x="896" y="4923"/>
                  </a:lnTo>
                  <a:lnTo>
                    <a:pt x="839" y="4915"/>
                  </a:lnTo>
                  <a:lnTo>
                    <a:pt x="782" y="4906"/>
                  </a:lnTo>
                  <a:lnTo>
                    <a:pt x="726" y="4894"/>
                  </a:lnTo>
                  <a:lnTo>
                    <a:pt x="671" y="4881"/>
                  </a:lnTo>
                  <a:lnTo>
                    <a:pt x="619" y="4866"/>
                  </a:lnTo>
                  <a:lnTo>
                    <a:pt x="571" y="4845"/>
                  </a:lnTo>
                  <a:lnTo>
                    <a:pt x="527" y="4820"/>
                  </a:lnTo>
                  <a:lnTo>
                    <a:pt x="487" y="4789"/>
                  </a:lnTo>
                  <a:lnTo>
                    <a:pt x="451" y="4753"/>
                  </a:lnTo>
                  <a:lnTo>
                    <a:pt x="420" y="4709"/>
                  </a:lnTo>
                  <a:lnTo>
                    <a:pt x="398" y="4657"/>
                  </a:lnTo>
                  <a:lnTo>
                    <a:pt x="384" y="4604"/>
                  </a:lnTo>
                  <a:lnTo>
                    <a:pt x="378" y="4549"/>
                  </a:lnTo>
                  <a:lnTo>
                    <a:pt x="380" y="4493"/>
                  </a:lnTo>
                  <a:lnTo>
                    <a:pt x="390" y="4436"/>
                  </a:lnTo>
                  <a:lnTo>
                    <a:pt x="405" y="4379"/>
                  </a:lnTo>
                  <a:lnTo>
                    <a:pt x="424" y="4319"/>
                  </a:lnTo>
                  <a:lnTo>
                    <a:pt x="447" y="4260"/>
                  </a:lnTo>
                  <a:lnTo>
                    <a:pt x="472" y="4201"/>
                  </a:lnTo>
                  <a:lnTo>
                    <a:pt x="497" y="4142"/>
                  </a:lnTo>
                  <a:lnTo>
                    <a:pt x="516" y="4098"/>
                  </a:lnTo>
                  <a:lnTo>
                    <a:pt x="535" y="4054"/>
                  </a:lnTo>
                  <a:lnTo>
                    <a:pt x="552" y="4008"/>
                  </a:lnTo>
                  <a:lnTo>
                    <a:pt x="569" y="3964"/>
                  </a:lnTo>
                  <a:lnTo>
                    <a:pt x="581" y="3922"/>
                  </a:lnTo>
                  <a:lnTo>
                    <a:pt x="590" y="3884"/>
                  </a:lnTo>
                  <a:lnTo>
                    <a:pt x="594" y="3850"/>
                  </a:lnTo>
                  <a:lnTo>
                    <a:pt x="590" y="3823"/>
                  </a:lnTo>
                  <a:lnTo>
                    <a:pt x="581" y="3798"/>
                  </a:lnTo>
                  <a:lnTo>
                    <a:pt x="562" y="3773"/>
                  </a:lnTo>
                  <a:lnTo>
                    <a:pt x="535" y="3747"/>
                  </a:lnTo>
                  <a:lnTo>
                    <a:pt x="505" y="3718"/>
                  </a:lnTo>
                  <a:lnTo>
                    <a:pt x="470" y="3687"/>
                  </a:lnTo>
                  <a:lnTo>
                    <a:pt x="432" y="3659"/>
                  </a:lnTo>
                  <a:lnTo>
                    <a:pt x="394" y="3630"/>
                  </a:lnTo>
                  <a:lnTo>
                    <a:pt x="357" y="3603"/>
                  </a:lnTo>
                  <a:lnTo>
                    <a:pt x="306" y="3565"/>
                  </a:lnTo>
                  <a:lnTo>
                    <a:pt x="256" y="3527"/>
                  </a:lnTo>
                  <a:lnTo>
                    <a:pt x="206" y="3487"/>
                  </a:lnTo>
                  <a:lnTo>
                    <a:pt x="159" y="3445"/>
                  </a:lnTo>
                  <a:lnTo>
                    <a:pt x="117" y="3401"/>
                  </a:lnTo>
                  <a:lnTo>
                    <a:pt x="78" y="3353"/>
                  </a:lnTo>
                  <a:lnTo>
                    <a:pt x="46" y="3305"/>
                  </a:lnTo>
                  <a:lnTo>
                    <a:pt x="21" y="3252"/>
                  </a:lnTo>
                  <a:lnTo>
                    <a:pt x="6" y="3197"/>
                  </a:lnTo>
                  <a:lnTo>
                    <a:pt x="0" y="3139"/>
                  </a:lnTo>
                  <a:lnTo>
                    <a:pt x="6" y="3080"/>
                  </a:lnTo>
                  <a:lnTo>
                    <a:pt x="21" y="3025"/>
                  </a:lnTo>
                  <a:lnTo>
                    <a:pt x="46" y="2973"/>
                  </a:lnTo>
                  <a:lnTo>
                    <a:pt x="78" y="2923"/>
                  </a:lnTo>
                  <a:lnTo>
                    <a:pt x="117" y="2878"/>
                  </a:lnTo>
                  <a:lnTo>
                    <a:pt x="159" y="2834"/>
                  </a:lnTo>
                  <a:lnTo>
                    <a:pt x="206" y="2792"/>
                  </a:lnTo>
                  <a:lnTo>
                    <a:pt x="256" y="2752"/>
                  </a:lnTo>
                  <a:lnTo>
                    <a:pt x="306" y="2711"/>
                  </a:lnTo>
                  <a:lnTo>
                    <a:pt x="357" y="2675"/>
                  </a:lnTo>
                  <a:lnTo>
                    <a:pt x="394" y="2647"/>
                  </a:lnTo>
                  <a:lnTo>
                    <a:pt x="432" y="2618"/>
                  </a:lnTo>
                  <a:lnTo>
                    <a:pt x="470" y="2589"/>
                  </a:lnTo>
                  <a:lnTo>
                    <a:pt x="505" y="2561"/>
                  </a:lnTo>
                  <a:lnTo>
                    <a:pt x="535" y="2532"/>
                  </a:lnTo>
                  <a:lnTo>
                    <a:pt x="562" y="2505"/>
                  </a:lnTo>
                  <a:lnTo>
                    <a:pt x="579" y="2478"/>
                  </a:lnTo>
                  <a:lnTo>
                    <a:pt x="590" y="2456"/>
                  </a:lnTo>
                  <a:lnTo>
                    <a:pt x="594" y="2427"/>
                  </a:lnTo>
                  <a:lnTo>
                    <a:pt x="590" y="2394"/>
                  </a:lnTo>
                  <a:lnTo>
                    <a:pt x="581" y="2356"/>
                  </a:lnTo>
                  <a:lnTo>
                    <a:pt x="569" y="2314"/>
                  </a:lnTo>
                  <a:lnTo>
                    <a:pt x="552" y="2270"/>
                  </a:lnTo>
                  <a:lnTo>
                    <a:pt x="535" y="2224"/>
                  </a:lnTo>
                  <a:lnTo>
                    <a:pt x="516" y="2179"/>
                  </a:lnTo>
                  <a:lnTo>
                    <a:pt x="497" y="2135"/>
                  </a:lnTo>
                  <a:lnTo>
                    <a:pt x="470" y="2076"/>
                  </a:lnTo>
                  <a:lnTo>
                    <a:pt x="447" y="2016"/>
                  </a:lnTo>
                  <a:lnTo>
                    <a:pt x="424" y="1959"/>
                  </a:lnTo>
                  <a:lnTo>
                    <a:pt x="405" y="1900"/>
                  </a:lnTo>
                  <a:lnTo>
                    <a:pt x="390" y="1841"/>
                  </a:lnTo>
                  <a:lnTo>
                    <a:pt x="380" y="1785"/>
                  </a:lnTo>
                  <a:lnTo>
                    <a:pt x="378" y="1728"/>
                  </a:lnTo>
                  <a:lnTo>
                    <a:pt x="384" y="1673"/>
                  </a:lnTo>
                  <a:lnTo>
                    <a:pt x="398" y="1621"/>
                  </a:lnTo>
                  <a:lnTo>
                    <a:pt x="420" y="1569"/>
                  </a:lnTo>
                  <a:lnTo>
                    <a:pt x="451" y="1526"/>
                  </a:lnTo>
                  <a:lnTo>
                    <a:pt x="485" y="1489"/>
                  </a:lnTo>
                  <a:lnTo>
                    <a:pt x="526" y="1459"/>
                  </a:lnTo>
                  <a:lnTo>
                    <a:pt x="571" y="1434"/>
                  </a:lnTo>
                  <a:lnTo>
                    <a:pt x="619" y="1413"/>
                  </a:lnTo>
                  <a:lnTo>
                    <a:pt x="671" y="1396"/>
                  </a:lnTo>
                  <a:lnTo>
                    <a:pt x="724" y="1382"/>
                  </a:lnTo>
                  <a:lnTo>
                    <a:pt x="782" y="1371"/>
                  </a:lnTo>
                  <a:lnTo>
                    <a:pt x="839" y="1363"/>
                  </a:lnTo>
                  <a:lnTo>
                    <a:pt x="896" y="1356"/>
                  </a:lnTo>
                  <a:lnTo>
                    <a:pt x="955" y="1348"/>
                  </a:lnTo>
                  <a:lnTo>
                    <a:pt x="1001" y="1344"/>
                  </a:lnTo>
                  <a:lnTo>
                    <a:pt x="1051" y="1338"/>
                  </a:lnTo>
                  <a:lnTo>
                    <a:pt x="1099" y="1331"/>
                  </a:lnTo>
                  <a:lnTo>
                    <a:pt x="1143" y="1323"/>
                  </a:lnTo>
                  <a:lnTo>
                    <a:pt x="1185" y="1314"/>
                  </a:lnTo>
                  <a:lnTo>
                    <a:pt x="1223" y="1302"/>
                  </a:lnTo>
                  <a:lnTo>
                    <a:pt x="1253" y="1289"/>
                  </a:lnTo>
                  <a:lnTo>
                    <a:pt x="1275" y="1273"/>
                  </a:lnTo>
                  <a:lnTo>
                    <a:pt x="1290" y="1251"/>
                  </a:lnTo>
                  <a:lnTo>
                    <a:pt x="1303" y="1222"/>
                  </a:lnTo>
                  <a:lnTo>
                    <a:pt x="1315" y="1184"/>
                  </a:lnTo>
                  <a:lnTo>
                    <a:pt x="1324" y="1142"/>
                  </a:lnTo>
                  <a:lnTo>
                    <a:pt x="1332" y="1096"/>
                  </a:lnTo>
                  <a:lnTo>
                    <a:pt x="1339" y="1048"/>
                  </a:lnTo>
                  <a:lnTo>
                    <a:pt x="1345" y="1000"/>
                  </a:lnTo>
                  <a:lnTo>
                    <a:pt x="1351" y="955"/>
                  </a:lnTo>
                  <a:lnTo>
                    <a:pt x="1357" y="895"/>
                  </a:lnTo>
                  <a:lnTo>
                    <a:pt x="1364" y="838"/>
                  </a:lnTo>
                  <a:lnTo>
                    <a:pt x="1374" y="779"/>
                  </a:lnTo>
                  <a:lnTo>
                    <a:pt x="1383" y="723"/>
                  </a:lnTo>
                  <a:lnTo>
                    <a:pt x="1397" y="670"/>
                  </a:lnTo>
                  <a:lnTo>
                    <a:pt x="1414" y="618"/>
                  </a:lnTo>
                  <a:lnTo>
                    <a:pt x="1435" y="571"/>
                  </a:lnTo>
                  <a:lnTo>
                    <a:pt x="1460" y="525"/>
                  </a:lnTo>
                  <a:lnTo>
                    <a:pt x="1490" y="485"/>
                  </a:lnTo>
                  <a:lnTo>
                    <a:pt x="1527" y="450"/>
                  </a:lnTo>
                  <a:lnTo>
                    <a:pt x="1571" y="420"/>
                  </a:lnTo>
                  <a:lnTo>
                    <a:pt x="1617" y="399"/>
                  </a:lnTo>
                  <a:lnTo>
                    <a:pt x="1666" y="387"/>
                  </a:lnTo>
                  <a:lnTo>
                    <a:pt x="1720" y="382"/>
                  </a:lnTo>
                  <a:lnTo>
                    <a:pt x="1777" y="385"/>
                  </a:lnTo>
                  <a:lnTo>
                    <a:pt x="1834" y="393"/>
                  </a:lnTo>
                  <a:lnTo>
                    <a:pt x="1894" y="406"/>
                  </a:lnTo>
                  <a:lnTo>
                    <a:pt x="1955" y="426"/>
                  </a:lnTo>
                  <a:lnTo>
                    <a:pt x="2016" y="447"/>
                  </a:lnTo>
                  <a:lnTo>
                    <a:pt x="2077" y="470"/>
                  </a:lnTo>
                  <a:lnTo>
                    <a:pt x="2136" y="494"/>
                  </a:lnTo>
                  <a:lnTo>
                    <a:pt x="2192" y="519"/>
                  </a:lnTo>
                  <a:lnTo>
                    <a:pt x="2245" y="542"/>
                  </a:lnTo>
                  <a:lnTo>
                    <a:pt x="2299" y="561"/>
                  </a:lnTo>
                  <a:lnTo>
                    <a:pt x="2348" y="578"/>
                  </a:lnTo>
                  <a:lnTo>
                    <a:pt x="2392" y="588"/>
                  </a:lnTo>
                  <a:lnTo>
                    <a:pt x="2432" y="592"/>
                  </a:lnTo>
                  <a:lnTo>
                    <a:pt x="2469" y="578"/>
                  </a:lnTo>
                  <a:lnTo>
                    <a:pt x="2505" y="554"/>
                  </a:lnTo>
                  <a:lnTo>
                    <a:pt x="2541" y="521"/>
                  </a:lnTo>
                  <a:lnTo>
                    <a:pt x="2578" y="483"/>
                  </a:lnTo>
                  <a:lnTo>
                    <a:pt x="2612" y="443"/>
                  </a:lnTo>
                  <a:lnTo>
                    <a:pt x="2644" y="399"/>
                  </a:lnTo>
                  <a:lnTo>
                    <a:pt x="2677" y="357"/>
                  </a:lnTo>
                  <a:lnTo>
                    <a:pt x="2715" y="305"/>
                  </a:lnTo>
                  <a:lnTo>
                    <a:pt x="2753" y="256"/>
                  </a:lnTo>
                  <a:lnTo>
                    <a:pt x="2793" y="206"/>
                  </a:lnTo>
                  <a:lnTo>
                    <a:pt x="2836" y="158"/>
                  </a:lnTo>
                  <a:lnTo>
                    <a:pt x="2879" y="114"/>
                  </a:lnTo>
                  <a:lnTo>
                    <a:pt x="2927" y="76"/>
                  </a:lnTo>
                  <a:lnTo>
                    <a:pt x="2975" y="46"/>
                  </a:lnTo>
                  <a:lnTo>
                    <a:pt x="3028" y="21"/>
                  </a:lnTo>
                  <a:lnTo>
                    <a:pt x="3082" y="5"/>
                  </a:lnTo>
                  <a:lnTo>
                    <a:pt x="31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52" name="Freeform 83"/>
            <p:cNvSpPr>
              <a:spLocks noEditPoints="1"/>
            </p:cNvSpPr>
            <p:nvPr/>
          </p:nvSpPr>
          <p:spPr bwMode="auto">
            <a:xfrm>
              <a:off x="4319855" y="5109005"/>
              <a:ext cx="289419" cy="293317"/>
            </a:xfrm>
            <a:custGeom>
              <a:avLst/>
              <a:gdLst>
                <a:gd name="T0" fmla="*/ 4625 w 5346"/>
                <a:gd name="T1" fmla="*/ 4527 h 5418"/>
                <a:gd name="T2" fmla="*/ 4730 w 5346"/>
                <a:gd name="T3" fmla="*/ 4555 h 5418"/>
                <a:gd name="T4" fmla="*/ 4808 w 5346"/>
                <a:gd name="T5" fmla="*/ 4476 h 5418"/>
                <a:gd name="T6" fmla="*/ 4780 w 5346"/>
                <a:gd name="T7" fmla="*/ 4371 h 5418"/>
                <a:gd name="T8" fmla="*/ 981 w 5346"/>
                <a:gd name="T9" fmla="*/ 654 h 5418"/>
                <a:gd name="T10" fmla="*/ 771 w 5346"/>
                <a:gd name="T11" fmla="*/ 774 h 5418"/>
                <a:gd name="T12" fmla="*/ 651 w 5346"/>
                <a:gd name="T13" fmla="*/ 982 h 5418"/>
                <a:gd name="T14" fmla="*/ 651 w 5346"/>
                <a:gd name="T15" fmla="*/ 1215 h 5418"/>
                <a:gd name="T16" fmla="*/ 771 w 5346"/>
                <a:gd name="T17" fmla="*/ 1424 h 5418"/>
                <a:gd name="T18" fmla="*/ 981 w 5346"/>
                <a:gd name="T19" fmla="*/ 1545 h 5418"/>
                <a:gd name="T20" fmla="*/ 1214 w 5346"/>
                <a:gd name="T21" fmla="*/ 1545 h 5418"/>
                <a:gd name="T22" fmla="*/ 1422 w 5346"/>
                <a:gd name="T23" fmla="*/ 1424 h 5418"/>
                <a:gd name="T24" fmla="*/ 1542 w 5346"/>
                <a:gd name="T25" fmla="*/ 1215 h 5418"/>
                <a:gd name="T26" fmla="*/ 1542 w 5346"/>
                <a:gd name="T27" fmla="*/ 982 h 5418"/>
                <a:gd name="T28" fmla="*/ 1422 w 5346"/>
                <a:gd name="T29" fmla="*/ 774 h 5418"/>
                <a:gd name="T30" fmla="*/ 1214 w 5346"/>
                <a:gd name="T31" fmla="*/ 654 h 5418"/>
                <a:gd name="T32" fmla="*/ 1617 w 5346"/>
                <a:gd name="T33" fmla="*/ 0 h 5418"/>
                <a:gd name="T34" fmla="*/ 2075 w 5346"/>
                <a:gd name="T35" fmla="*/ 66 h 5418"/>
                <a:gd name="T36" fmla="*/ 2491 w 5346"/>
                <a:gd name="T37" fmla="*/ 256 h 5418"/>
                <a:gd name="T38" fmla="*/ 2840 w 5346"/>
                <a:gd name="T39" fmla="*/ 560 h 5418"/>
                <a:gd name="T40" fmla="*/ 3090 w 5346"/>
                <a:gd name="T41" fmla="*/ 948 h 5418"/>
                <a:gd name="T42" fmla="*/ 3218 w 5346"/>
                <a:gd name="T43" fmla="*/ 1388 h 5418"/>
                <a:gd name="T44" fmla="*/ 3221 w 5346"/>
                <a:gd name="T45" fmla="*/ 1839 h 5418"/>
                <a:gd name="T46" fmla="*/ 3106 w 5346"/>
                <a:gd name="T47" fmla="*/ 2253 h 5418"/>
                <a:gd name="T48" fmla="*/ 5281 w 5346"/>
                <a:gd name="T49" fmla="*/ 4478 h 5418"/>
                <a:gd name="T50" fmla="*/ 5323 w 5346"/>
                <a:gd name="T51" fmla="*/ 5287 h 5418"/>
                <a:gd name="T52" fmla="*/ 5217 w 5346"/>
                <a:gd name="T53" fmla="*/ 5353 h 5418"/>
                <a:gd name="T54" fmla="*/ 4544 w 5346"/>
                <a:gd name="T55" fmla="*/ 5400 h 5418"/>
                <a:gd name="T56" fmla="*/ 4470 w 5346"/>
                <a:gd name="T57" fmla="*/ 5299 h 5418"/>
                <a:gd name="T58" fmla="*/ 4067 w 5346"/>
                <a:gd name="T59" fmla="*/ 4895 h 5418"/>
                <a:gd name="T60" fmla="*/ 3972 w 5346"/>
                <a:gd name="T61" fmla="*/ 4831 h 5418"/>
                <a:gd name="T62" fmla="*/ 3962 w 5346"/>
                <a:gd name="T63" fmla="*/ 4363 h 5418"/>
                <a:gd name="T64" fmla="*/ 3493 w 5346"/>
                <a:gd name="T65" fmla="*/ 4353 h 5418"/>
                <a:gd name="T66" fmla="*/ 3431 w 5346"/>
                <a:gd name="T67" fmla="*/ 4256 h 5418"/>
                <a:gd name="T68" fmla="*/ 3029 w 5346"/>
                <a:gd name="T69" fmla="*/ 3854 h 5418"/>
                <a:gd name="T70" fmla="*/ 2250 w 5346"/>
                <a:gd name="T71" fmla="*/ 3112 h 5418"/>
                <a:gd name="T72" fmla="*/ 1748 w 5346"/>
                <a:gd name="T73" fmla="*/ 3235 h 5418"/>
                <a:gd name="T74" fmla="*/ 1271 w 5346"/>
                <a:gd name="T75" fmla="*/ 3204 h 5418"/>
                <a:gd name="T76" fmla="*/ 843 w 5346"/>
                <a:gd name="T77" fmla="*/ 3043 h 5418"/>
                <a:gd name="T78" fmla="*/ 474 w 5346"/>
                <a:gd name="T79" fmla="*/ 2765 h 5418"/>
                <a:gd name="T80" fmla="*/ 192 w 5346"/>
                <a:gd name="T81" fmla="*/ 2386 h 5418"/>
                <a:gd name="T82" fmla="*/ 35 w 5346"/>
                <a:gd name="T83" fmla="*/ 1957 h 5418"/>
                <a:gd name="T84" fmla="*/ 3 w 5346"/>
                <a:gd name="T85" fmla="*/ 1508 h 5418"/>
                <a:gd name="T86" fmla="*/ 99 w 5346"/>
                <a:gd name="T87" fmla="*/ 1064 h 5418"/>
                <a:gd name="T88" fmla="*/ 317 w 5346"/>
                <a:gd name="T89" fmla="*/ 655 h 5418"/>
                <a:gd name="T90" fmla="*/ 650 w 5346"/>
                <a:gd name="T91" fmla="*/ 322 h 5418"/>
                <a:gd name="T92" fmla="*/ 1051 w 5346"/>
                <a:gd name="T93" fmla="*/ 102 h 5418"/>
                <a:gd name="T94" fmla="*/ 1501 w 5346"/>
                <a:gd name="T95" fmla="*/ 5 h 5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346" h="5418">
                  <a:moveTo>
                    <a:pt x="2949" y="2539"/>
                  </a:moveTo>
                  <a:lnTo>
                    <a:pt x="2883" y="2626"/>
                  </a:lnTo>
                  <a:lnTo>
                    <a:pt x="2811" y="2711"/>
                  </a:lnTo>
                  <a:lnTo>
                    <a:pt x="4625" y="4527"/>
                  </a:lnTo>
                  <a:lnTo>
                    <a:pt x="4648" y="4545"/>
                  </a:lnTo>
                  <a:lnTo>
                    <a:pt x="4674" y="4555"/>
                  </a:lnTo>
                  <a:lnTo>
                    <a:pt x="4702" y="4558"/>
                  </a:lnTo>
                  <a:lnTo>
                    <a:pt x="4730" y="4555"/>
                  </a:lnTo>
                  <a:lnTo>
                    <a:pt x="4757" y="4545"/>
                  </a:lnTo>
                  <a:lnTo>
                    <a:pt x="4780" y="4527"/>
                  </a:lnTo>
                  <a:lnTo>
                    <a:pt x="4798" y="4502"/>
                  </a:lnTo>
                  <a:lnTo>
                    <a:pt x="4808" y="4476"/>
                  </a:lnTo>
                  <a:lnTo>
                    <a:pt x="4812" y="4448"/>
                  </a:lnTo>
                  <a:lnTo>
                    <a:pt x="4808" y="4420"/>
                  </a:lnTo>
                  <a:lnTo>
                    <a:pt x="4798" y="4394"/>
                  </a:lnTo>
                  <a:lnTo>
                    <a:pt x="4780" y="4371"/>
                  </a:lnTo>
                  <a:lnTo>
                    <a:pt x="2949" y="2539"/>
                  </a:lnTo>
                  <a:close/>
                  <a:moveTo>
                    <a:pt x="1097" y="639"/>
                  </a:moveTo>
                  <a:lnTo>
                    <a:pt x="1038" y="642"/>
                  </a:lnTo>
                  <a:lnTo>
                    <a:pt x="981" y="654"/>
                  </a:lnTo>
                  <a:lnTo>
                    <a:pt x="923" y="672"/>
                  </a:lnTo>
                  <a:lnTo>
                    <a:pt x="869" y="698"/>
                  </a:lnTo>
                  <a:lnTo>
                    <a:pt x="818" y="733"/>
                  </a:lnTo>
                  <a:lnTo>
                    <a:pt x="771" y="774"/>
                  </a:lnTo>
                  <a:lnTo>
                    <a:pt x="730" y="821"/>
                  </a:lnTo>
                  <a:lnTo>
                    <a:pt x="697" y="872"/>
                  </a:lnTo>
                  <a:lnTo>
                    <a:pt x="671" y="926"/>
                  </a:lnTo>
                  <a:lnTo>
                    <a:pt x="651" y="982"/>
                  </a:lnTo>
                  <a:lnTo>
                    <a:pt x="640" y="1040"/>
                  </a:lnTo>
                  <a:lnTo>
                    <a:pt x="636" y="1099"/>
                  </a:lnTo>
                  <a:lnTo>
                    <a:pt x="640" y="1158"/>
                  </a:lnTo>
                  <a:lnTo>
                    <a:pt x="651" y="1215"/>
                  </a:lnTo>
                  <a:lnTo>
                    <a:pt x="671" y="1273"/>
                  </a:lnTo>
                  <a:lnTo>
                    <a:pt x="697" y="1327"/>
                  </a:lnTo>
                  <a:lnTo>
                    <a:pt x="730" y="1378"/>
                  </a:lnTo>
                  <a:lnTo>
                    <a:pt x="771" y="1424"/>
                  </a:lnTo>
                  <a:lnTo>
                    <a:pt x="818" y="1467"/>
                  </a:lnTo>
                  <a:lnTo>
                    <a:pt x="869" y="1499"/>
                  </a:lnTo>
                  <a:lnTo>
                    <a:pt x="923" y="1526"/>
                  </a:lnTo>
                  <a:lnTo>
                    <a:pt x="981" y="1545"/>
                  </a:lnTo>
                  <a:lnTo>
                    <a:pt x="1038" y="1555"/>
                  </a:lnTo>
                  <a:lnTo>
                    <a:pt x="1097" y="1560"/>
                  </a:lnTo>
                  <a:lnTo>
                    <a:pt x="1155" y="1555"/>
                  </a:lnTo>
                  <a:lnTo>
                    <a:pt x="1214" y="1545"/>
                  </a:lnTo>
                  <a:lnTo>
                    <a:pt x="1269" y="1526"/>
                  </a:lnTo>
                  <a:lnTo>
                    <a:pt x="1324" y="1499"/>
                  </a:lnTo>
                  <a:lnTo>
                    <a:pt x="1374" y="1467"/>
                  </a:lnTo>
                  <a:lnTo>
                    <a:pt x="1422" y="1424"/>
                  </a:lnTo>
                  <a:lnTo>
                    <a:pt x="1463" y="1378"/>
                  </a:lnTo>
                  <a:lnTo>
                    <a:pt x="1497" y="1327"/>
                  </a:lnTo>
                  <a:lnTo>
                    <a:pt x="1524" y="1273"/>
                  </a:lnTo>
                  <a:lnTo>
                    <a:pt x="1542" y="1215"/>
                  </a:lnTo>
                  <a:lnTo>
                    <a:pt x="1553" y="1158"/>
                  </a:lnTo>
                  <a:lnTo>
                    <a:pt x="1556" y="1099"/>
                  </a:lnTo>
                  <a:lnTo>
                    <a:pt x="1553" y="1040"/>
                  </a:lnTo>
                  <a:lnTo>
                    <a:pt x="1542" y="982"/>
                  </a:lnTo>
                  <a:lnTo>
                    <a:pt x="1524" y="926"/>
                  </a:lnTo>
                  <a:lnTo>
                    <a:pt x="1497" y="872"/>
                  </a:lnTo>
                  <a:lnTo>
                    <a:pt x="1463" y="821"/>
                  </a:lnTo>
                  <a:lnTo>
                    <a:pt x="1422" y="774"/>
                  </a:lnTo>
                  <a:lnTo>
                    <a:pt x="1374" y="733"/>
                  </a:lnTo>
                  <a:lnTo>
                    <a:pt x="1324" y="698"/>
                  </a:lnTo>
                  <a:lnTo>
                    <a:pt x="1269" y="672"/>
                  </a:lnTo>
                  <a:lnTo>
                    <a:pt x="1214" y="654"/>
                  </a:lnTo>
                  <a:lnTo>
                    <a:pt x="1155" y="642"/>
                  </a:lnTo>
                  <a:lnTo>
                    <a:pt x="1097" y="639"/>
                  </a:lnTo>
                  <a:close/>
                  <a:moveTo>
                    <a:pt x="1617" y="0"/>
                  </a:moveTo>
                  <a:lnTo>
                    <a:pt x="1617" y="0"/>
                  </a:lnTo>
                  <a:lnTo>
                    <a:pt x="1735" y="5"/>
                  </a:lnTo>
                  <a:lnTo>
                    <a:pt x="1850" y="17"/>
                  </a:lnTo>
                  <a:lnTo>
                    <a:pt x="1963" y="38"/>
                  </a:lnTo>
                  <a:lnTo>
                    <a:pt x="2075" y="66"/>
                  </a:lnTo>
                  <a:lnTo>
                    <a:pt x="2185" y="102"/>
                  </a:lnTo>
                  <a:lnTo>
                    <a:pt x="2289" y="146"/>
                  </a:lnTo>
                  <a:lnTo>
                    <a:pt x="2391" y="197"/>
                  </a:lnTo>
                  <a:lnTo>
                    <a:pt x="2491" y="256"/>
                  </a:lnTo>
                  <a:lnTo>
                    <a:pt x="2585" y="322"/>
                  </a:lnTo>
                  <a:lnTo>
                    <a:pt x="2675" y="394"/>
                  </a:lnTo>
                  <a:lnTo>
                    <a:pt x="2762" y="475"/>
                  </a:lnTo>
                  <a:lnTo>
                    <a:pt x="2840" y="560"/>
                  </a:lnTo>
                  <a:lnTo>
                    <a:pt x="2914" y="651"/>
                  </a:lnTo>
                  <a:lnTo>
                    <a:pt x="2980" y="746"/>
                  </a:lnTo>
                  <a:lnTo>
                    <a:pt x="3039" y="844"/>
                  </a:lnTo>
                  <a:lnTo>
                    <a:pt x="3090" y="948"/>
                  </a:lnTo>
                  <a:lnTo>
                    <a:pt x="3134" y="1053"/>
                  </a:lnTo>
                  <a:lnTo>
                    <a:pt x="3170" y="1163"/>
                  </a:lnTo>
                  <a:lnTo>
                    <a:pt x="3198" y="1273"/>
                  </a:lnTo>
                  <a:lnTo>
                    <a:pt x="3218" y="1388"/>
                  </a:lnTo>
                  <a:lnTo>
                    <a:pt x="3231" y="1503"/>
                  </a:lnTo>
                  <a:lnTo>
                    <a:pt x="3236" y="1621"/>
                  </a:lnTo>
                  <a:lnTo>
                    <a:pt x="3231" y="1731"/>
                  </a:lnTo>
                  <a:lnTo>
                    <a:pt x="3221" y="1839"/>
                  </a:lnTo>
                  <a:lnTo>
                    <a:pt x="3203" y="1946"/>
                  </a:lnTo>
                  <a:lnTo>
                    <a:pt x="3177" y="2051"/>
                  </a:lnTo>
                  <a:lnTo>
                    <a:pt x="3145" y="2153"/>
                  </a:lnTo>
                  <a:lnTo>
                    <a:pt x="3106" y="2253"/>
                  </a:lnTo>
                  <a:lnTo>
                    <a:pt x="5238" y="4387"/>
                  </a:lnTo>
                  <a:lnTo>
                    <a:pt x="5259" y="4414"/>
                  </a:lnTo>
                  <a:lnTo>
                    <a:pt x="5274" y="4445"/>
                  </a:lnTo>
                  <a:lnTo>
                    <a:pt x="5281" y="4478"/>
                  </a:lnTo>
                  <a:lnTo>
                    <a:pt x="5346" y="5193"/>
                  </a:lnTo>
                  <a:lnTo>
                    <a:pt x="5345" y="5228"/>
                  </a:lnTo>
                  <a:lnTo>
                    <a:pt x="5336" y="5259"/>
                  </a:lnTo>
                  <a:lnTo>
                    <a:pt x="5323" y="5287"/>
                  </a:lnTo>
                  <a:lnTo>
                    <a:pt x="5302" y="5312"/>
                  </a:lnTo>
                  <a:lnTo>
                    <a:pt x="5277" y="5331"/>
                  </a:lnTo>
                  <a:lnTo>
                    <a:pt x="5248" y="5344"/>
                  </a:lnTo>
                  <a:lnTo>
                    <a:pt x="5217" y="5353"/>
                  </a:lnTo>
                  <a:lnTo>
                    <a:pt x="4630" y="5418"/>
                  </a:lnTo>
                  <a:lnTo>
                    <a:pt x="4615" y="5418"/>
                  </a:lnTo>
                  <a:lnTo>
                    <a:pt x="4579" y="5413"/>
                  </a:lnTo>
                  <a:lnTo>
                    <a:pt x="4544" y="5400"/>
                  </a:lnTo>
                  <a:lnTo>
                    <a:pt x="4515" y="5379"/>
                  </a:lnTo>
                  <a:lnTo>
                    <a:pt x="4493" y="5356"/>
                  </a:lnTo>
                  <a:lnTo>
                    <a:pt x="4479" y="5328"/>
                  </a:lnTo>
                  <a:lnTo>
                    <a:pt x="4470" y="5299"/>
                  </a:lnTo>
                  <a:lnTo>
                    <a:pt x="4469" y="5267"/>
                  </a:lnTo>
                  <a:lnTo>
                    <a:pt x="4482" y="4885"/>
                  </a:lnTo>
                  <a:lnTo>
                    <a:pt x="4100" y="4898"/>
                  </a:lnTo>
                  <a:lnTo>
                    <a:pt x="4067" y="4895"/>
                  </a:lnTo>
                  <a:lnTo>
                    <a:pt x="4039" y="4888"/>
                  </a:lnTo>
                  <a:lnTo>
                    <a:pt x="4013" y="4873"/>
                  </a:lnTo>
                  <a:lnTo>
                    <a:pt x="3990" y="4855"/>
                  </a:lnTo>
                  <a:lnTo>
                    <a:pt x="3972" y="4831"/>
                  </a:lnTo>
                  <a:lnTo>
                    <a:pt x="3959" y="4804"/>
                  </a:lnTo>
                  <a:lnTo>
                    <a:pt x="3951" y="4776"/>
                  </a:lnTo>
                  <a:lnTo>
                    <a:pt x="3947" y="4745"/>
                  </a:lnTo>
                  <a:lnTo>
                    <a:pt x="3962" y="4363"/>
                  </a:lnTo>
                  <a:lnTo>
                    <a:pt x="3578" y="4376"/>
                  </a:lnTo>
                  <a:lnTo>
                    <a:pt x="3549" y="4374"/>
                  </a:lnTo>
                  <a:lnTo>
                    <a:pt x="3519" y="4366"/>
                  </a:lnTo>
                  <a:lnTo>
                    <a:pt x="3493" y="4353"/>
                  </a:lnTo>
                  <a:lnTo>
                    <a:pt x="3470" y="4333"/>
                  </a:lnTo>
                  <a:lnTo>
                    <a:pt x="3452" y="4310"/>
                  </a:lnTo>
                  <a:lnTo>
                    <a:pt x="3437" y="4284"/>
                  </a:lnTo>
                  <a:lnTo>
                    <a:pt x="3431" y="4256"/>
                  </a:lnTo>
                  <a:lnTo>
                    <a:pt x="3428" y="4225"/>
                  </a:lnTo>
                  <a:lnTo>
                    <a:pt x="3441" y="3842"/>
                  </a:lnTo>
                  <a:lnTo>
                    <a:pt x="3059" y="3855"/>
                  </a:lnTo>
                  <a:lnTo>
                    <a:pt x="3029" y="3854"/>
                  </a:lnTo>
                  <a:lnTo>
                    <a:pt x="3000" y="3845"/>
                  </a:lnTo>
                  <a:lnTo>
                    <a:pt x="2973" y="3832"/>
                  </a:lnTo>
                  <a:lnTo>
                    <a:pt x="2950" y="3813"/>
                  </a:lnTo>
                  <a:lnTo>
                    <a:pt x="2250" y="3112"/>
                  </a:lnTo>
                  <a:lnTo>
                    <a:pt x="2129" y="3158"/>
                  </a:lnTo>
                  <a:lnTo>
                    <a:pt x="2006" y="3194"/>
                  </a:lnTo>
                  <a:lnTo>
                    <a:pt x="1878" y="3220"/>
                  </a:lnTo>
                  <a:lnTo>
                    <a:pt x="1748" y="3235"/>
                  </a:lnTo>
                  <a:lnTo>
                    <a:pt x="1617" y="3240"/>
                  </a:lnTo>
                  <a:lnTo>
                    <a:pt x="1501" y="3236"/>
                  </a:lnTo>
                  <a:lnTo>
                    <a:pt x="1384" y="3223"/>
                  </a:lnTo>
                  <a:lnTo>
                    <a:pt x="1271" y="3204"/>
                  </a:lnTo>
                  <a:lnTo>
                    <a:pt x="1160" y="3176"/>
                  </a:lnTo>
                  <a:lnTo>
                    <a:pt x="1051" y="3138"/>
                  </a:lnTo>
                  <a:lnTo>
                    <a:pt x="945" y="3095"/>
                  </a:lnTo>
                  <a:lnTo>
                    <a:pt x="843" y="3043"/>
                  </a:lnTo>
                  <a:lnTo>
                    <a:pt x="745" y="2985"/>
                  </a:lnTo>
                  <a:lnTo>
                    <a:pt x="650" y="2918"/>
                  </a:lnTo>
                  <a:lnTo>
                    <a:pt x="559" y="2846"/>
                  </a:lnTo>
                  <a:lnTo>
                    <a:pt x="474" y="2765"/>
                  </a:lnTo>
                  <a:lnTo>
                    <a:pt x="390" y="2677"/>
                  </a:lnTo>
                  <a:lnTo>
                    <a:pt x="317" y="2585"/>
                  </a:lnTo>
                  <a:lnTo>
                    <a:pt x="251" y="2486"/>
                  </a:lnTo>
                  <a:lnTo>
                    <a:pt x="192" y="2386"/>
                  </a:lnTo>
                  <a:lnTo>
                    <a:pt x="141" y="2282"/>
                  </a:lnTo>
                  <a:lnTo>
                    <a:pt x="97" y="2176"/>
                  </a:lnTo>
                  <a:lnTo>
                    <a:pt x="63" y="2067"/>
                  </a:lnTo>
                  <a:lnTo>
                    <a:pt x="35" y="1957"/>
                  </a:lnTo>
                  <a:lnTo>
                    <a:pt x="15" y="1846"/>
                  </a:lnTo>
                  <a:lnTo>
                    <a:pt x="3" y="1732"/>
                  </a:lnTo>
                  <a:lnTo>
                    <a:pt x="0" y="1619"/>
                  </a:lnTo>
                  <a:lnTo>
                    <a:pt x="3" y="1508"/>
                  </a:lnTo>
                  <a:lnTo>
                    <a:pt x="15" y="1394"/>
                  </a:lnTo>
                  <a:lnTo>
                    <a:pt x="35" y="1283"/>
                  </a:lnTo>
                  <a:lnTo>
                    <a:pt x="63" y="1173"/>
                  </a:lnTo>
                  <a:lnTo>
                    <a:pt x="99" y="1064"/>
                  </a:lnTo>
                  <a:lnTo>
                    <a:pt x="141" y="958"/>
                  </a:lnTo>
                  <a:lnTo>
                    <a:pt x="192" y="854"/>
                  </a:lnTo>
                  <a:lnTo>
                    <a:pt x="251" y="754"/>
                  </a:lnTo>
                  <a:lnTo>
                    <a:pt x="317" y="655"/>
                  </a:lnTo>
                  <a:lnTo>
                    <a:pt x="390" y="564"/>
                  </a:lnTo>
                  <a:lnTo>
                    <a:pt x="474" y="475"/>
                  </a:lnTo>
                  <a:lnTo>
                    <a:pt x="559" y="394"/>
                  </a:lnTo>
                  <a:lnTo>
                    <a:pt x="650" y="322"/>
                  </a:lnTo>
                  <a:lnTo>
                    <a:pt x="745" y="256"/>
                  </a:lnTo>
                  <a:lnTo>
                    <a:pt x="843" y="197"/>
                  </a:lnTo>
                  <a:lnTo>
                    <a:pt x="945" y="146"/>
                  </a:lnTo>
                  <a:lnTo>
                    <a:pt x="1051" y="102"/>
                  </a:lnTo>
                  <a:lnTo>
                    <a:pt x="1160" y="66"/>
                  </a:lnTo>
                  <a:lnTo>
                    <a:pt x="1271" y="38"/>
                  </a:lnTo>
                  <a:lnTo>
                    <a:pt x="1384" y="17"/>
                  </a:lnTo>
                  <a:lnTo>
                    <a:pt x="1501" y="5"/>
                  </a:lnTo>
                  <a:lnTo>
                    <a:pt x="16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grpSp>
          <p:nvGrpSpPr>
            <p:cNvPr id="53" name="Group 275"/>
            <p:cNvGrpSpPr/>
            <p:nvPr/>
          </p:nvGrpSpPr>
          <p:grpSpPr>
            <a:xfrm>
              <a:off x="6595772" y="3809768"/>
              <a:ext cx="454380" cy="396088"/>
              <a:chOff x="8831263" y="1998663"/>
              <a:chExt cx="2895600" cy="2524125"/>
            </a:xfrm>
            <a:grpFill/>
          </p:grpSpPr>
          <p:sp>
            <p:nvSpPr>
              <p:cNvPr id="152" name="Freeform 65"/>
              <p:cNvSpPr/>
              <p:nvPr/>
            </p:nvSpPr>
            <p:spPr bwMode="auto">
              <a:xfrm>
                <a:off x="9207501" y="3529013"/>
                <a:ext cx="257175" cy="173038"/>
              </a:xfrm>
              <a:custGeom>
                <a:avLst/>
                <a:gdLst>
                  <a:gd name="T0" fmla="*/ 0 w 325"/>
                  <a:gd name="T1" fmla="*/ 0 h 219"/>
                  <a:gd name="T2" fmla="*/ 191 w 325"/>
                  <a:gd name="T3" fmla="*/ 0 h 219"/>
                  <a:gd name="T4" fmla="*/ 218 w 325"/>
                  <a:gd name="T5" fmla="*/ 0 h 219"/>
                  <a:gd name="T6" fmla="*/ 241 w 325"/>
                  <a:gd name="T7" fmla="*/ 3 h 219"/>
                  <a:gd name="T8" fmla="*/ 262 w 325"/>
                  <a:gd name="T9" fmla="*/ 9 h 219"/>
                  <a:gd name="T10" fmla="*/ 281 w 325"/>
                  <a:gd name="T11" fmla="*/ 16 h 219"/>
                  <a:gd name="T12" fmla="*/ 296 w 325"/>
                  <a:gd name="T13" fmla="*/ 27 h 219"/>
                  <a:gd name="T14" fmla="*/ 309 w 325"/>
                  <a:gd name="T15" fmla="*/ 42 h 219"/>
                  <a:gd name="T16" fmla="*/ 319 w 325"/>
                  <a:gd name="T17" fmla="*/ 59 h 219"/>
                  <a:gd name="T18" fmla="*/ 324 w 325"/>
                  <a:gd name="T19" fmla="*/ 83 h 219"/>
                  <a:gd name="T20" fmla="*/ 325 w 325"/>
                  <a:gd name="T21" fmla="*/ 109 h 219"/>
                  <a:gd name="T22" fmla="*/ 324 w 325"/>
                  <a:gd name="T23" fmla="*/ 135 h 219"/>
                  <a:gd name="T24" fmla="*/ 317 w 325"/>
                  <a:gd name="T25" fmla="*/ 156 h 219"/>
                  <a:gd name="T26" fmla="*/ 309 w 325"/>
                  <a:gd name="T27" fmla="*/ 173 h 219"/>
                  <a:gd name="T28" fmla="*/ 296 w 325"/>
                  <a:gd name="T29" fmla="*/ 187 h 219"/>
                  <a:gd name="T30" fmla="*/ 282 w 325"/>
                  <a:gd name="T31" fmla="*/ 198 h 219"/>
                  <a:gd name="T32" fmla="*/ 265 w 325"/>
                  <a:gd name="T33" fmla="*/ 207 h 219"/>
                  <a:gd name="T34" fmla="*/ 247 w 325"/>
                  <a:gd name="T35" fmla="*/ 212 h 219"/>
                  <a:gd name="T36" fmla="*/ 227 w 325"/>
                  <a:gd name="T37" fmla="*/ 216 h 219"/>
                  <a:gd name="T38" fmla="*/ 207 w 325"/>
                  <a:gd name="T39" fmla="*/ 218 h 219"/>
                  <a:gd name="T40" fmla="*/ 186 w 325"/>
                  <a:gd name="T41" fmla="*/ 219 h 219"/>
                  <a:gd name="T42" fmla="*/ 0 w 325"/>
                  <a:gd name="T43" fmla="*/ 219 h 219"/>
                  <a:gd name="T44" fmla="*/ 0 w 325"/>
                  <a:gd name="T45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25" h="219">
                    <a:moveTo>
                      <a:pt x="0" y="0"/>
                    </a:moveTo>
                    <a:lnTo>
                      <a:pt x="191" y="0"/>
                    </a:lnTo>
                    <a:lnTo>
                      <a:pt x="218" y="0"/>
                    </a:lnTo>
                    <a:lnTo>
                      <a:pt x="241" y="3"/>
                    </a:lnTo>
                    <a:lnTo>
                      <a:pt x="262" y="9"/>
                    </a:lnTo>
                    <a:lnTo>
                      <a:pt x="281" y="16"/>
                    </a:lnTo>
                    <a:lnTo>
                      <a:pt x="296" y="27"/>
                    </a:lnTo>
                    <a:lnTo>
                      <a:pt x="309" y="42"/>
                    </a:lnTo>
                    <a:lnTo>
                      <a:pt x="319" y="59"/>
                    </a:lnTo>
                    <a:lnTo>
                      <a:pt x="324" y="83"/>
                    </a:lnTo>
                    <a:lnTo>
                      <a:pt x="325" y="109"/>
                    </a:lnTo>
                    <a:lnTo>
                      <a:pt x="324" y="135"/>
                    </a:lnTo>
                    <a:lnTo>
                      <a:pt x="317" y="156"/>
                    </a:lnTo>
                    <a:lnTo>
                      <a:pt x="309" y="173"/>
                    </a:lnTo>
                    <a:lnTo>
                      <a:pt x="296" y="187"/>
                    </a:lnTo>
                    <a:lnTo>
                      <a:pt x="282" y="198"/>
                    </a:lnTo>
                    <a:lnTo>
                      <a:pt x="265" y="207"/>
                    </a:lnTo>
                    <a:lnTo>
                      <a:pt x="247" y="212"/>
                    </a:lnTo>
                    <a:lnTo>
                      <a:pt x="227" y="216"/>
                    </a:lnTo>
                    <a:lnTo>
                      <a:pt x="207" y="218"/>
                    </a:lnTo>
                    <a:lnTo>
                      <a:pt x="186" y="219"/>
                    </a:lnTo>
                    <a:lnTo>
                      <a:pt x="0" y="21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53" name="Freeform 66"/>
              <p:cNvSpPr>
                <a:spLocks noEditPoints="1"/>
              </p:cNvSpPr>
              <p:nvPr/>
            </p:nvSpPr>
            <p:spPr bwMode="auto">
              <a:xfrm>
                <a:off x="8831263" y="1998663"/>
                <a:ext cx="2895600" cy="2524125"/>
              </a:xfrm>
              <a:custGeom>
                <a:avLst/>
                <a:gdLst>
                  <a:gd name="T0" fmla="*/ 2715 w 3648"/>
                  <a:gd name="T1" fmla="*/ 1825 h 3180"/>
                  <a:gd name="T2" fmla="*/ 2740 w 3648"/>
                  <a:gd name="T3" fmla="*/ 1927 h 3180"/>
                  <a:gd name="T4" fmla="*/ 2978 w 3648"/>
                  <a:gd name="T5" fmla="*/ 2543 h 3180"/>
                  <a:gd name="T6" fmla="*/ 3069 w 3648"/>
                  <a:gd name="T7" fmla="*/ 2614 h 3180"/>
                  <a:gd name="T8" fmla="*/ 3158 w 3648"/>
                  <a:gd name="T9" fmla="*/ 2543 h 3180"/>
                  <a:gd name="T10" fmla="*/ 3396 w 3648"/>
                  <a:gd name="T11" fmla="*/ 1927 h 3180"/>
                  <a:gd name="T12" fmla="*/ 3422 w 3648"/>
                  <a:gd name="T13" fmla="*/ 1825 h 3180"/>
                  <a:gd name="T14" fmla="*/ 2801 w 3648"/>
                  <a:gd name="T15" fmla="*/ 1785 h 3180"/>
                  <a:gd name="T16" fmla="*/ 1153 w 3648"/>
                  <a:gd name="T17" fmla="*/ 1814 h 3180"/>
                  <a:gd name="T18" fmla="*/ 1131 w 3648"/>
                  <a:gd name="T19" fmla="*/ 2516 h 3180"/>
                  <a:gd name="T20" fmla="*/ 1198 w 3648"/>
                  <a:gd name="T21" fmla="*/ 2595 h 3180"/>
                  <a:gd name="T22" fmla="*/ 1736 w 3648"/>
                  <a:gd name="T23" fmla="*/ 2591 h 3180"/>
                  <a:gd name="T24" fmla="*/ 1773 w 3648"/>
                  <a:gd name="T25" fmla="*/ 2504 h 3180"/>
                  <a:gd name="T26" fmla="*/ 1701 w 3648"/>
                  <a:gd name="T27" fmla="*/ 2450 h 3180"/>
                  <a:gd name="T28" fmla="*/ 1663 w 3648"/>
                  <a:gd name="T29" fmla="*/ 2250 h 3180"/>
                  <a:gd name="T30" fmla="*/ 1716 w 3648"/>
                  <a:gd name="T31" fmla="*/ 2181 h 3180"/>
                  <a:gd name="T32" fmla="*/ 1663 w 3648"/>
                  <a:gd name="T33" fmla="*/ 2114 h 3180"/>
                  <a:gd name="T34" fmla="*/ 1692 w 3648"/>
                  <a:gd name="T35" fmla="*/ 1933 h 3180"/>
                  <a:gd name="T36" fmla="*/ 1764 w 3648"/>
                  <a:gd name="T37" fmla="*/ 1879 h 3180"/>
                  <a:gd name="T38" fmla="*/ 1726 w 3648"/>
                  <a:gd name="T39" fmla="*/ 1793 h 3180"/>
                  <a:gd name="T40" fmla="*/ 376 w 3648"/>
                  <a:gd name="T41" fmla="*/ 1786 h 3180"/>
                  <a:gd name="T42" fmla="*/ 294 w 3648"/>
                  <a:gd name="T43" fmla="*/ 1847 h 3180"/>
                  <a:gd name="T44" fmla="*/ 307 w 3648"/>
                  <a:gd name="T45" fmla="*/ 2581 h 3180"/>
                  <a:gd name="T46" fmla="*/ 424 w 3648"/>
                  <a:gd name="T47" fmla="*/ 2605 h 3180"/>
                  <a:gd name="T48" fmla="*/ 473 w 3648"/>
                  <a:gd name="T49" fmla="*/ 2282 h 3180"/>
                  <a:gd name="T50" fmla="*/ 758 w 3648"/>
                  <a:gd name="T51" fmla="*/ 2328 h 3180"/>
                  <a:gd name="T52" fmla="*/ 784 w 3648"/>
                  <a:gd name="T53" fmla="*/ 2492 h 3180"/>
                  <a:gd name="T54" fmla="*/ 809 w 3648"/>
                  <a:gd name="T55" fmla="*/ 2574 h 3180"/>
                  <a:gd name="T56" fmla="*/ 912 w 3648"/>
                  <a:gd name="T57" fmla="*/ 2612 h 3180"/>
                  <a:gd name="T58" fmla="*/ 981 w 3648"/>
                  <a:gd name="T59" fmla="*/ 2541 h 3180"/>
                  <a:gd name="T60" fmla="*/ 960 w 3648"/>
                  <a:gd name="T61" fmla="*/ 2435 h 3180"/>
                  <a:gd name="T62" fmla="*/ 944 w 3648"/>
                  <a:gd name="T63" fmla="*/ 2284 h 3180"/>
                  <a:gd name="T64" fmla="*/ 843 w 3648"/>
                  <a:gd name="T65" fmla="*/ 2209 h 3180"/>
                  <a:gd name="T66" fmla="*/ 954 w 3648"/>
                  <a:gd name="T67" fmla="*/ 2123 h 3180"/>
                  <a:gd name="T68" fmla="*/ 979 w 3648"/>
                  <a:gd name="T69" fmla="*/ 1965 h 3180"/>
                  <a:gd name="T70" fmla="*/ 908 w 3648"/>
                  <a:gd name="T71" fmla="*/ 1840 h 3180"/>
                  <a:gd name="T72" fmla="*/ 705 w 3648"/>
                  <a:gd name="T73" fmla="*/ 1785 h 3180"/>
                  <a:gd name="T74" fmla="*/ 1923 w 3648"/>
                  <a:gd name="T75" fmla="*/ 1796 h 3180"/>
                  <a:gd name="T76" fmla="*/ 1897 w 3648"/>
                  <a:gd name="T77" fmla="*/ 2548 h 3180"/>
                  <a:gd name="T78" fmla="*/ 1984 w 3648"/>
                  <a:gd name="T79" fmla="*/ 2614 h 3180"/>
                  <a:gd name="T80" fmla="*/ 2072 w 3648"/>
                  <a:gd name="T81" fmla="*/ 2548 h 3180"/>
                  <a:gd name="T82" fmla="*/ 2421 w 3648"/>
                  <a:gd name="T83" fmla="*/ 2593 h 3180"/>
                  <a:gd name="T84" fmla="*/ 2549 w 3648"/>
                  <a:gd name="T85" fmla="*/ 2606 h 3180"/>
                  <a:gd name="T86" fmla="*/ 2609 w 3648"/>
                  <a:gd name="T87" fmla="*/ 2498 h 3180"/>
                  <a:gd name="T88" fmla="*/ 2561 w 3648"/>
                  <a:gd name="T89" fmla="*/ 1777 h 3180"/>
                  <a:gd name="T90" fmla="*/ 2449 w 3648"/>
                  <a:gd name="T91" fmla="*/ 1799 h 3180"/>
                  <a:gd name="T92" fmla="*/ 2104 w 3648"/>
                  <a:gd name="T93" fmla="*/ 1819 h 3180"/>
                  <a:gd name="T94" fmla="*/ 1731 w 3648"/>
                  <a:gd name="T95" fmla="*/ 414 h 3180"/>
                  <a:gd name="T96" fmla="*/ 1823 w 3648"/>
                  <a:gd name="T97" fmla="*/ 435 h 3180"/>
                  <a:gd name="T98" fmla="*/ 1893 w 3648"/>
                  <a:gd name="T99" fmla="*/ 11 h 3180"/>
                  <a:gd name="T100" fmla="*/ 2030 w 3648"/>
                  <a:gd name="T101" fmla="*/ 149 h 3180"/>
                  <a:gd name="T102" fmla="*/ 3561 w 3648"/>
                  <a:gd name="T103" fmla="*/ 1266 h 3180"/>
                  <a:gd name="T104" fmla="*/ 3648 w 3648"/>
                  <a:gd name="T105" fmla="*/ 1353 h 3180"/>
                  <a:gd name="T106" fmla="*/ 3584 w 3648"/>
                  <a:gd name="T107" fmla="*/ 3177 h 3180"/>
                  <a:gd name="T108" fmla="*/ 12 w 3648"/>
                  <a:gd name="T109" fmla="*/ 3137 h 3180"/>
                  <a:gd name="T110" fmla="*/ 25 w 3648"/>
                  <a:gd name="T111" fmla="*/ 1291 h 3180"/>
                  <a:gd name="T112" fmla="*/ 1610 w 3648"/>
                  <a:gd name="T113" fmla="*/ 250 h 3180"/>
                  <a:gd name="T114" fmla="*/ 1670 w 3648"/>
                  <a:gd name="T115" fmla="*/ 64 h 3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648" h="3180">
                    <a:moveTo>
                      <a:pt x="2801" y="1785"/>
                    </a:moveTo>
                    <a:lnTo>
                      <a:pt x="2779" y="1786"/>
                    </a:lnTo>
                    <a:lnTo>
                      <a:pt x="2758" y="1791"/>
                    </a:lnTo>
                    <a:lnTo>
                      <a:pt x="2740" y="1799"/>
                    </a:lnTo>
                    <a:lnTo>
                      <a:pt x="2726" y="1810"/>
                    </a:lnTo>
                    <a:lnTo>
                      <a:pt x="2715" y="1825"/>
                    </a:lnTo>
                    <a:lnTo>
                      <a:pt x="2707" y="1842"/>
                    </a:lnTo>
                    <a:lnTo>
                      <a:pt x="2705" y="1862"/>
                    </a:lnTo>
                    <a:lnTo>
                      <a:pt x="2707" y="1883"/>
                    </a:lnTo>
                    <a:lnTo>
                      <a:pt x="2715" y="1900"/>
                    </a:lnTo>
                    <a:lnTo>
                      <a:pt x="2726" y="1914"/>
                    </a:lnTo>
                    <a:lnTo>
                      <a:pt x="2740" y="1927"/>
                    </a:lnTo>
                    <a:lnTo>
                      <a:pt x="2758" y="1934"/>
                    </a:lnTo>
                    <a:lnTo>
                      <a:pt x="2779" y="1939"/>
                    </a:lnTo>
                    <a:lnTo>
                      <a:pt x="2801" y="1941"/>
                    </a:lnTo>
                    <a:lnTo>
                      <a:pt x="2976" y="1941"/>
                    </a:lnTo>
                    <a:lnTo>
                      <a:pt x="2976" y="2521"/>
                    </a:lnTo>
                    <a:lnTo>
                      <a:pt x="2978" y="2543"/>
                    </a:lnTo>
                    <a:lnTo>
                      <a:pt x="2985" y="2563"/>
                    </a:lnTo>
                    <a:lnTo>
                      <a:pt x="2995" y="2581"/>
                    </a:lnTo>
                    <a:lnTo>
                      <a:pt x="3008" y="2594"/>
                    </a:lnTo>
                    <a:lnTo>
                      <a:pt x="3026" y="2605"/>
                    </a:lnTo>
                    <a:lnTo>
                      <a:pt x="3046" y="2612"/>
                    </a:lnTo>
                    <a:lnTo>
                      <a:pt x="3069" y="2614"/>
                    </a:lnTo>
                    <a:lnTo>
                      <a:pt x="3091" y="2612"/>
                    </a:lnTo>
                    <a:lnTo>
                      <a:pt x="3112" y="2605"/>
                    </a:lnTo>
                    <a:lnTo>
                      <a:pt x="3128" y="2594"/>
                    </a:lnTo>
                    <a:lnTo>
                      <a:pt x="3143" y="2581"/>
                    </a:lnTo>
                    <a:lnTo>
                      <a:pt x="3153" y="2563"/>
                    </a:lnTo>
                    <a:lnTo>
                      <a:pt x="3158" y="2543"/>
                    </a:lnTo>
                    <a:lnTo>
                      <a:pt x="3160" y="2521"/>
                    </a:lnTo>
                    <a:lnTo>
                      <a:pt x="3160" y="1941"/>
                    </a:lnTo>
                    <a:lnTo>
                      <a:pt x="3336" y="1941"/>
                    </a:lnTo>
                    <a:lnTo>
                      <a:pt x="3358" y="1939"/>
                    </a:lnTo>
                    <a:lnTo>
                      <a:pt x="3378" y="1934"/>
                    </a:lnTo>
                    <a:lnTo>
                      <a:pt x="3396" y="1927"/>
                    </a:lnTo>
                    <a:lnTo>
                      <a:pt x="3411" y="1914"/>
                    </a:lnTo>
                    <a:lnTo>
                      <a:pt x="3422" y="1900"/>
                    </a:lnTo>
                    <a:lnTo>
                      <a:pt x="3429" y="1883"/>
                    </a:lnTo>
                    <a:lnTo>
                      <a:pt x="3432" y="1862"/>
                    </a:lnTo>
                    <a:lnTo>
                      <a:pt x="3429" y="1842"/>
                    </a:lnTo>
                    <a:lnTo>
                      <a:pt x="3422" y="1825"/>
                    </a:lnTo>
                    <a:lnTo>
                      <a:pt x="3411" y="1810"/>
                    </a:lnTo>
                    <a:lnTo>
                      <a:pt x="3396" y="1799"/>
                    </a:lnTo>
                    <a:lnTo>
                      <a:pt x="3378" y="1791"/>
                    </a:lnTo>
                    <a:lnTo>
                      <a:pt x="3358" y="1786"/>
                    </a:lnTo>
                    <a:lnTo>
                      <a:pt x="3336" y="1785"/>
                    </a:lnTo>
                    <a:lnTo>
                      <a:pt x="2801" y="1785"/>
                    </a:lnTo>
                    <a:close/>
                    <a:moveTo>
                      <a:pt x="1238" y="1785"/>
                    </a:moveTo>
                    <a:lnTo>
                      <a:pt x="1217" y="1786"/>
                    </a:lnTo>
                    <a:lnTo>
                      <a:pt x="1198" y="1789"/>
                    </a:lnTo>
                    <a:lnTo>
                      <a:pt x="1181" y="1795"/>
                    </a:lnTo>
                    <a:lnTo>
                      <a:pt x="1166" y="1803"/>
                    </a:lnTo>
                    <a:lnTo>
                      <a:pt x="1153" y="1814"/>
                    </a:lnTo>
                    <a:lnTo>
                      <a:pt x="1143" y="1828"/>
                    </a:lnTo>
                    <a:lnTo>
                      <a:pt x="1135" y="1847"/>
                    </a:lnTo>
                    <a:lnTo>
                      <a:pt x="1131" y="1868"/>
                    </a:lnTo>
                    <a:lnTo>
                      <a:pt x="1130" y="1893"/>
                    </a:lnTo>
                    <a:lnTo>
                      <a:pt x="1130" y="2490"/>
                    </a:lnTo>
                    <a:lnTo>
                      <a:pt x="1131" y="2516"/>
                    </a:lnTo>
                    <a:lnTo>
                      <a:pt x="1135" y="2538"/>
                    </a:lnTo>
                    <a:lnTo>
                      <a:pt x="1143" y="2555"/>
                    </a:lnTo>
                    <a:lnTo>
                      <a:pt x="1153" y="2570"/>
                    </a:lnTo>
                    <a:lnTo>
                      <a:pt x="1166" y="2581"/>
                    </a:lnTo>
                    <a:lnTo>
                      <a:pt x="1181" y="2590"/>
                    </a:lnTo>
                    <a:lnTo>
                      <a:pt x="1198" y="2595"/>
                    </a:lnTo>
                    <a:lnTo>
                      <a:pt x="1217" y="2597"/>
                    </a:lnTo>
                    <a:lnTo>
                      <a:pt x="1238" y="2599"/>
                    </a:lnTo>
                    <a:lnTo>
                      <a:pt x="1681" y="2599"/>
                    </a:lnTo>
                    <a:lnTo>
                      <a:pt x="1701" y="2599"/>
                    </a:lnTo>
                    <a:lnTo>
                      <a:pt x="1719" y="2595"/>
                    </a:lnTo>
                    <a:lnTo>
                      <a:pt x="1736" y="2591"/>
                    </a:lnTo>
                    <a:lnTo>
                      <a:pt x="1749" y="2584"/>
                    </a:lnTo>
                    <a:lnTo>
                      <a:pt x="1760" y="2574"/>
                    </a:lnTo>
                    <a:lnTo>
                      <a:pt x="1769" y="2561"/>
                    </a:lnTo>
                    <a:lnTo>
                      <a:pt x="1773" y="2544"/>
                    </a:lnTo>
                    <a:lnTo>
                      <a:pt x="1775" y="2524"/>
                    </a:lnTo>
                    <a:lnTo>
                      <a:pt x="1773" y="2504"/>
                    </a:lnTo>
                    <a:lnTo>
                      <a:pt x="1769" y="2488"/>
                    </a:lnTo>
                    <a:lnTo>
                      <a:pt x="1760" y="2475"/>
                    </a:lnTo>
                    <a:lnTo>
                      <a:pt x="1749" y="2465"/>
                    </a:lnTo>
                    <a:lnTo>
                      <a:pt x="1736" y="2458"/>
                    </a:lnTo>
                    <a:lnTo>
                      <a:pt x="1719" y="2454"/>
                    </a:lnTo>
                    <a:lnTo>
                      <a:pt x="1701" y="2450"/>
                    </a:lnTo>
                    <a:lnTo>
                      <a:pt x="1681" y="2450"/>
                    </a:lnTo>
                    <a:lnTo>
                      <a:pt x="1314" y="2450"/>
                    </a:lnTo>
                    <a:lnTo>
                      <a:pt x="1314" y="2253"/>
                    </a:lnTo>
                    <a:lnTo>
                      <a:pt x="1628" y="2253"/>
                    </a:lnTo>
                    <a:lnTo>
                      <a:pt x="1646" y="2252"/>
                    </a:lnTo>
                    <a:lnTo>
                      <a:pt x="1663" y="2250"/>
                    </a:lnTo>
                    <a:lnTo>
                      <a:pt x="1677" y="2245"/>
                    </a:lnTo>
                    <a:lnTo>
                      <a:pt x="1690" y="2239"/>
                    </a:lnTo>
                    <a:lnTo>
                      <a:pt x="1701" y="2230"/>
                    </a:lnTo>
                    <a:lnTo>
                      <a:pt x="1709" y="2217"/>
                    </a:lnTo>
                    <a:lnTo>
                      <a:pt x="1713" y="2201"/>
                    </a:lnTo>
                    <a:lnTo>
                      <a:pt x="1716" y="2181"/>
                    </a:lnTo>
                    <a:lnTo>
                      <a:pt x="1713" y="2162"/>
                    </a:lnTo>
                    <a:lnTo>
                      <a:pt x="1709" y="2146"/>
                    </a:lnTo>
                    <a:lnTo>
                      <a:pt x="1701" y="2134"/>
                    </a:lnTo>
                    <a:lnTo>
                      <a:pt x="1690" y="2125"/>
                    </a:lnTo>
                    <a:lnTo>
                      <a:pt x="1677" y="2118"/>
                    </a:lnTo>
                    <a:lnTo>
                      <a:pt x="1663" y="2114"/>
                    </a:lnTo>
                    <a:lnTo>
                      <a:pt x="1646" y="2111"/>
                    </a:lnTo>
                    <a:lnTo>
                      <a:pt x="1628" y="2110"/>
                    </a:lnTo>
                    <a:lnTo>
                      <a:pt x="1314" y="2110"/>
                    </a:lnTo>
                    <a:lnTo>
                      <a:pt x="1314" y="1934"/>
                    </a:lnTo>
                    <a:lnTo>
                      <a:pt x="1673" y="1934"/>
                    </a:lnTo>
                    <a:lnTo>
                      <a:pt x="1692" y="1933"/>
                    </a:lnTo>
                    <a:lnTo>
                      <a:pt x="1710" y="1931"/>
                    </a:lnTo>
                    <a:lnTo>
                      <a:pt x="1726" y="1925"/>
                    </a:lnTo>
                    <a:lnTo>
                      <a:pt x="1740" y="1919"/>
                    </a:lnTo>
                    <a:lnTo>
                      <a:pt x="1751" y="1909"/>
                    </a:lnTo>
                    <a:lnTo>
                      <a:pt x="1760" y="1896"/>
                    </a:lnTo>
                    <a:lnTo>
                      <a:pt x="1764" y="1879"/>
                    </a:lnTo>
                    <a:lnTo>
                      <a:pt x="1767" y="1859"/>
                    </a:lnTo>
                    <a:lnTo>
                      <a:pt x="1764" y="1839"/>
                    </a:lnTo>
                    <a:lnTo>
                      <a:pt x="1760" y="1822"/>
                    </a:lnTo>
                    <a:lnTo>
                      <a:pt x="1751" y="1810"/>
                    </a:lnTo>
                    <a:lnTo>
                      <a:pt x="1740" y="1800"/>
                    </a:lnTo>
                    <a:lnTo>
                      <a:pt x="1726" y="1793"/>
                    </a:lnTo>
                    <a:lnTo>
                      <a:pt x="1710" y="1788"/>
                    </a:lnTo>
                    <a:lnTo>
                      <a:pt x="1692" y="1786"/>
                    </a:lnTo>
                    <a:lnTo>
                      <a:pt x="1673" y="1785"/>
                    </a:lnTo>
                    <a:lnTo>
                      <a:pt x="1238" y="1785"/>
                    </a:lnTo>
                    <a:close/>
                    <a:moveTo>
                      <a:pt x="397" y="1785"/>
                    </a:moveTo>
                    <a:lnTo>
                      <a:pt x="376" y="1786"/>
                    </a:lnTo>
                    <a:lnTo>
                      <a:pt x="357" y="1789"/>
                    </a:lnTo>
                    <a:lnTo>
                      <a:pt x="339" y="1795"/>
                    </a:lnTo>
                    <a:lnTo>
                      <a:pt x="325" y="1803"/>
                    </a:lnTo>
                    <a:lnTo>
                      <a:pt x="312" y="1814"/>
                    </a:lnTo>
                    <a:lnTo>
                      <a:pt x="302" y="1828"/>
                    </a:lnTo>
                    <a:lnTo>
                      <a:pt x="294" y="1847"/>
                    </a:lnTo>
                    <a:lnTo>
                      <a:pt x="290" y="1868"/>
                    </a:lnTo>
                    <a:lnTo>
                      <a:pt x="289" y="1893"/>
                    </a:lnTo>
                    <a:lnTo>
                      <a:pt x="289" y="2521"/>
                    </a:lnTo>
                    <a:lnTo>
                      <a:pt x="291" y="2543"/>
                    </a:lnTo>
                    <a:lnTo>
                      <a:pt x="297" y="2563"/>
                    </a:lnTo>
                    <a:lnTo>
                      <a:pt x="307" y="2581"/>
                    </a:lnTo>
                    <a:lnTo>
                      <a:pt x="321" y="2594"/>
                    </a:lnTo>
                    <a:lnTo>
                      <a:pt x="338" y="2605"/>
                    </a:lnTo>
                    <a:lnTo>
                      <a:pt x="358" y="2612"/>
                    </a:lnTo>
                    <a:lnTo>
                      <a:pt x="381" y="2614"/>
                    </a:lnTo>
                    <a:lnTo>
                      <a:pt x="403" y="2612"/>
                    </a:lnTo>
                    <a:lnTo>
                      <a:pt x="424" y="2605"/>
                    </a:lnTo>
                    <a:lnTo>
                      <a:pt x="441" y="2594"/>
                    </a:lnTo>
                    <a:lnTo>
                      <a:pt x="455" y="2581"/>
                    </a:lnTo>
                    <a:lnTo>
                      <a:pt x="465" y="2563"/>
                    </a:lnTo>
                    <a:lnTo>
                      <a:pt x="471" y="2543"/>
                    </a:lnTo>
                    <a:lnTo>
                      <a:pt x="473" y="2521"/>
                    </a:lnTo>
                    <a:lnTo>
                      <a:pt x="473" y="2282"/>
                    </a:lnTo>
                    <a:lnTo>
                      <a:pt x="657" y="2282"/>
                    </a:lnTo>
                    <a:lnTo>
                      <a:pt x="684" y="2284"/>
                    </a:lnTo>
                    <a:lnTo>
                      <a:pt x="709" y="2290"/>
                    </a:lnTo>
                    <a:lnTo>
                      <a:pt x="728" y="2299"/>
                    </a:lnTo>
                    <a:lnTo>
                      <a:pt x="745" y="2312"/>
                    </a:lnTo>
                    <a:lnTo>
                      <a:pt x="758" y="2328"/>
                    </a:lnTo>
                    <a:lnTo>
                      <a:pt x="768" y="2351"/>
                    </a:lnTo>
                    <a:lnTo>
                      <a:pt x="776" y="2376"/>
                    </a:lnTo>
                    <a:lnTo>
                      <a:pt x="780" y="2407"/>
                    </a:lnTo>
                    <a:lnTo>
                      <a:pt x="784" y="2442"/>
                    </a:lnTo>
                    <a:lnTo>
                      <a:pt x="784" y="2482"/>
                    </a:lnTo>
                    <a:lnTo>
                      <a:pt x="784" y="2492"/>
                    </a:lnTo>
                    <a:lnTo>
                      <a:pt x="785" y="2503"/>
                    </a:lnTo>
                    <a:lnTo>
                      <a:pt x="787" y="2517"/>
                    </a:lnTo>
                    <a:lnTo>
                      <a:pt x="790" y="2531"/>
                    </a:lnTo>
                    <a:lnTo>
                      <a:pt x="795" y="2545"/>
                    </a:lnTo>
                    <a:lnTo>
                      <a:pt x="800" y="2560"/>
                    </a:lnTo>
                    <a:lnTo>
                      <a:pt x="809" y="2574"/>
                    </a:lnTo>
                    <a:lnTo>
                      <a:pt x="820" y="2586"/>
                    </a:lnTo>
                    <a:lnTo>
                      <a:pt x="834" y="2597"/>
                    </a:lnTo>
                    <a:lnTo>
                      <a:pt x="850" y="2606"/>
                    </a:lnTo>
                    <a:lnTo>
                      <a:pt x="870" y="2612"/>
                    </a:lnTo>
                    <a:lnTo>
                      <a:pt x="893" y="2614"/>
                    </a:lnTo>
                    <a:lnTo>
                      <a:pt x="912" y="2612"/>
                    </a:lnTo>
                    <a:lnTo>
                      <a:pt x="930" y="2606"/>
                    </a:lnTo>
                    <a:lnTo>
                      <a:pt x="946" y="2599"/>
                    </a:lnTo>
                    <a:lnTo>
                      <a:pt x="960" y="2588"/>
                    </a:lnTo>
                    <a:lnTo>
                      <a:pt x="971" y="2574"/>
                    </a:lnTo>
                    <a:lnTo>
                      <a:pt x="978" y="2559"/>
                    </a:lnTo>
                    <a:lnTo>
                      <a:pt x="981" y="2541"/>
                    </a:lnTo>
                    <a:lnTo>
                      <a:pt x="979" y="2527"/>
                    </a:lnTo>
                    <a:lnTo>
                      <a:pt x="976" y="2512"/>
                    </a:lnTo>
                    <a:lnTo>
                      <a:pt x="973" y="2497"/>
                    </a:lnTo>
                    <a:lnTo>
                      <a:pt x="968" y="2478"/>
                    </a:lnTo>
                    <a:lnTo>
                      <a:pt x="964" y="2458"/>
                    </a:lnTo>
                    <a:lnTo>
                      <a:pt x="960" y="2435"/>
                    </a:lnTo>
                    <a:lnTo>
                      <a:pt x="957" y="2406"/>
                    </a:lnTo>
                    <a:lnTo>
                      <a:pt x="956" y="2374"/>
                    </a:lnTo>
                    <a:lnTo>
                      <a:pt x="955" y="2349"/>
                    </a:lnTo>
                    <a:lnTo>
                      <a:pt x="953" y="2326"/>
                    </a:lnTo>
                    <a:lnTo>
                      <a:pt x="950" y="2304"/>
                    </a:lnTo>
                    <a:lnTo>
                      <a:pt x="944" y="2284"/>
                    </a:lnTo>
                    <a:lnTo>
                      <a:pt x="935" y="2265"/>
                    </a:lnTo>
                    <a:lnTo>
                      <a:pt x="924" y="2249"/>
                    </a:lnTo>
                    <a:lnTo>
                      <a:pt x="910" y="2234"/>
                    </a:lnTo>
                    <a:lnTo>
                      <a:pt x="892" y="2223"/>
                    </a:lnTo>
                    <a:lnTo>
                      <a:pt x="870" y="2214"/>
                    </a:lnTo>
                    <a:lnTo>
                      <a:pt x="843" y="2209"/>
                    </a:lnTo>
                    <a:lnTo>
                      <a:pt x="843" y="2207"/>
                    </a:lnTo>
                    <a:lnTo>
                      <a:pt x="872" y="2198"/>
                    </a:lnTo>
                    <a:lnTo>
                      <a:pt x="898" y="2183"/>
                    </a:lnTo>
                    <a:lnTo>
                      <a:pt x="920" y="2167"/>
                    </a:lnTo>
                    <a:lnTo>
                      <a:pt x="939" y="2146"/>
                    </a:lnTo>
                    <a:lnTo>
                      <a:pt x="954" y="2123"/>
                    </a:lnTo>
                    <a:lnTo>
                      <a:pt x="967" y="2096"/>
                    </a:lnTo>
                    <a:lnTo>
                      <a:pt x="976" y="2069"/>
                    </a:lnTo>
                    <a:lnTo>
                      <a:pt x="982" y="2041"/>
                    </a:lnTo>
                    <a:lnTo>
                      <a:pt x="984" y="2011"/>
                    </a:lnTo>
                    <a:lnTo>
                      <a:pt x="983" y="1989"/>
                    </a:lnTo>
                    <a:lnTo>
                      <a:pt x="979" y="1965"/>
                    </a:lnTo>
                    <a:lnTo>
                      <a:pt x="975" y="1942"/>
                    </a:lnTo>
                    <a:lnTo>
                      <a:pt x="967" y="1920"/>
                    </a:lnTo>
                    <a:lnTo>
                      <a:pt x="956" y="1899"/>
                    </a:lnTo>
                    <a:lnTo>
                      <a:pt x="943" y="1878"/>
                    </a:lnTo>
                    <a:lnTo>
                      <a:pt x="927" y="1858"/>
                    </a:lnTo>
                    <a:lnTo>
                      <a:pt x="908" y="1840"/>
                    </a:lnTo>
                    <a:lnTo>
                      <a:pt x="884" y="1825"/>
                    </a:lnTo>
                    <a:lnTo>
                      <a:pt x="857" y="1811"/>
                    </a:lnTo>
                    <a:lnTo>
                      <a:pt x="826" y="1800"/>
                    </a:lnTo>
                    <a:lnTo>
                      <a:pt x="789" y="1791"/>
                    </a:lnTo>
                    <a:lnTo>
                      <a:pt x="749" y="1787"/>
                    </a:lnTo>
                    <a:lnTo>
                      <a:pt x="705" y="1785"/>
                    </a:lnTo>
                    <a:lnTo>
                      <a:pt x="397" y="1785"/>
                    </a:lnTo>
                    <a:close/>
                    <a:moveTo>
                      <a:pt x="2012" y="1770"/>
                    </a:moveTo>
                    <a:lnTo>
                      <a:pt x="1984" y="1772"/>
                    </a:lnTo>
                    <a:lnTo>
                      <a:pt x="1960" y="1776"/>
                    </a:lnTo>
                    <a:lnTo>
                      <a:pt x="1940" y="1784"/>
                    </a:lnTo>
                    <a:lnTo>
                      <a:pt x="1923" y="1796"/>
                    </a:lnTo>
                    <a:lnTo>
                      <a:pt x="1911" y="1810"/>
                    </a:lnTo>
                    <a:lnTo>
                      <a:pt x="1902" y="1829"/>
                    </a:lnTo>
                    <a:lnTo>
                      <a:pt x="1897" y="1852"/>
                    </a:lnTo>
                    <a:lnTo>
                      <a:pt x="1895" y="1879"/>
                    </a:lnTo>
                    <a:lnTo>
                      <a:pt x="1895" y="2524"/>
                    </a:lnTo>
                    <a:lnTo>
                      <a:pt x="1897" y="2548"/>
                    </a:lnTo>
                    <a:lnTo>
                      <a:pt x="1904" y="2569"/>
                    </a:lnTo>
                    <a:lnTo>
                      <a:pt x="1912" y="2584"/>
                    </a:lnTo>
                    <a:lnTo>
                      <a:pt x="1926" y="2597"/>
                    </a:lnTo>
                    <a:lnTo>
                      <a:pt x="1942" y="2606"/>
                    </a:lnTo>
                    <a:lnTo>
                      <a:pt x="1962" y="2612"/>
                    </a:lnTo>
                    <a:lnTo>
                      <a:pt x="1984" y="2614"/>
                    </a:lnTo>
                    <a:lnTo>
                      <a:pt x="2006" y="2612"/>
                    </a:lnTo>
                    <a:lnTo>
                      <a:pt x="2026" y="2606"/>
                    </a:lnTo>
                    <a:lnTo>
                      <a:pt x="2043" y="2597"/>
                    </a:lnTo>
                    <a:lnTo>
                      <a:pt x="2056" y="2584"/>
                    </a:lnTo>
                    <a:lnTo>
                      <a:pt x="2066" y="2569"/>
                    </a:lnTo>
                    <a:lnTo>
                      <a:pt x="2072" y="2548"/>
                    </a:lnTo>
                    <a:lnTo>
                      <a:pt x="2074" y="2524"/>
                    </a:lnTo>
                    <a:lnTo>
                      <a:pt x="2074" y="2055"/>
                    </a:lnTo>
                    <a:lnTo>
                      <a:pt x="2076" y="2055"/>
                    </a:lnTo>
                    <a:lnTo>
                      <a:pt x="2398" y="2564"/>
                    </a:lnTo>
                    <a:lnTo>
                      <a:pt x="2409" y="2581"/>
                    </a:lnTo>
                    <a:lnTo>
                      <a:pt x="2421" y="2593"/>
                    </a:lnTo>
                    <a:lnTo>
                      <a:pt x="2435" y="2603"/>
                    </a:lnTo>
                    <a:lnTo>
                      <a:pt x="2452" y="2609"/>
                    </a:lnTo>
                    <a:lnTo>
                      <a:pt x="2473" y="2613"/>
                    </a:lnTo>
                    <a:lnTo>
                      <a:pt x="2499" y="2614"/>
                    </a:lnTo>
                    <a:lnTo>
                      <a:pt x="2526" y="2612"/>
                    </a:lnTo>
                    <a:lnTo>
                      <a:pt x="2549" y="2606"/>
                    </a:lnTo>
                    <a:lnTo>
                      <a:pt x="2568" y="2596"/>
                    </a:lnTo>
                    <a:lnTo>
                      <a:pt x="2583" y="2583"/>
                    </a:lnTo>
                    <a:lnTo>
                      <a:pt x="2595" y="2568"/>
                    </a:lnTo>
                    <a:lnTo>
                      <a:pt x="2602" y="2548"/>
                    </a:lnTo>
                    <a:lnTo>
                      <a:pt x="2608" y="2524"/>
                    </a:lnTo>
                    <a:lnTo>
                      <a:pt x="2609" y="2498"/>
                    </a:lnTo>
                    <a:lnTo>
                      <a:pt x="2609" y="1859"/>
                    </a:lnTo>
                    <a:lnTo>
                      <a:pt x="2607" y="1836"/>
                    </a:lnTo>
                    <a:lnTo>
                      <a:pt x="2601" y="1816"/>
                    </a:lnTo>
                    <a:lnTo>
                      <a:pt x="2591" y="1799"/>
                    </a:lnTo>
                    <a:lnTo>
                      <a:pt x="2578" y="1786"/>
                    </a:lnTo>
                    <a:lnTo>
                      <a:pt x="2561" y="1777"/>
                    </a:lnTo>
                    <a:lnTo>
                      <a:pt x="2543" y="1772"/>
                    </a:lnTo>
                    <a:lnTo>
                      <a:pt x="2519" y="1770"/>
                    </a:lnTo>
                    <a:lnTo>
                      <a:pt x="2497" y="1772"/>
                    </a:lnTo>
                    <a:lnTo>
                      <a:pt x="2477" y="1777"/>
                    </a:lnTo>
                    <a:lnTo>
                      <a:pt x="2461" y="1786"/>
                    </a:lnTo>
                    <a:lnTo>
                      <a:pt x="2449" y="1799"/>
                    </a:lnTo>
                    <a:lnTo>
                      <a:pt x="2439" y="1816"/>
                    </a:lnTo>
                    <a:lnTo>
                      <a:pt x="2432" y="1836"/>
                    </a:lnTo>
                    <a:lnTo>
                      <a:pt x="2431" y="1859"/>
                    </a:lnTo>
                    <a:lnTo>
                      <a:pt x="2431" y="2342"/>
                    </a:lnTo>
                    <a:lnTo>
                      <a:pt x="2428" y="2342"/>
                    </a:lnTo>
                    <a:lnTo>
                      <a:pt x="2104" y="1819"/>
                    </a:lnTo>
                    <a:lnTo>
                      <a:pt x="2090" y="1800"/>
                    </a:lnTo>
                    <a:lnTo>
                      <a:pt x="2074" y="1787"/>
                    </a:lnTo>
                    <a:lnTo>
                      <a:pt x="2055" y="1777"/>
                    </a:lnTo>
                    <a:lnTo>
                      <a:pt x="2034" y="1772"/>
                    </a:lnTo>
                    <a:lnTo>
                      <a:pt x="2012" y="1770"/>
                    </a:lnTo>
                    <a:close/>
                    <a:moveTo>
                      <a:pt x="1731" y="414"/>
                    </a:moveTo>
                    <a:lnTo>
                      <a:pt x="753" y="1266"/>
                    </a:lnTo>
                    <a:lnTo>
                      <a:pt x="2895" y="1266"/>
                    </a:lnTo>
                    <a:lnTo>
                      <a:pt x="1917" y="414"/>
                    </a:lnTo>
                    <a:lnTo>
                      <a:pt x="1887" y="425"/>
                    </a:lnTo>
                    <a:lnTo>
                      <a:pt x="1856" y="433"/>
                    </a:lnTo>
                    <a:lnTo>
                      <a:pt x="1823" y="435"/>
                    </a:lnTo>
                    <a:lnTo>
                      <a:pt x="1792" y="433"/>
                    </a:lnTo>
                    <a:lnTo>
                      <a:pt x="1761" y="425"/>
                    </a:lnTo>
                    <a:lnTo>
                      <a:pt x="1731" y="414"/>
                    </a:lnTo>
                    <a:close/>
                    <a:moveTo>
                      <a:pt x="1823" y="0"/>
                    </a:moveTo>
                    <a:lnTo>
                      <a:pt x="1859" y="3"/>
                    </a:lnTo>
                    <a:lnTo>
                      <a:pt x="1893" y="11"/>
                    </a:lnTo>
                    <a:lnTo>
                      <a:pt x="1923" y="25"/>
                    </a:lnTo>
                    <a:lnTo>
                      <a:pt x="1952" y="42"/>
                    </a:lnTo>
                    <a:lnTo>
                      <a:pt x="1978" y="64"/>
                    </a:lnTo>
                    <a:lnTo>
                      <a:pt x="2000" y="89"/>
                    </a:lnTo>
                    <a:lnTo>
                      <a:pt x="2016" y="118"/>
                    </a:lnTo>
                    <a:lnTo>
                      <a:pt x="2030" y="149"/>
                    </a:lnTo>
                    <a:lnTo>
                      <a:pt x="2038" y="183"/>
                    </a:lnTo>
                    <a:lnTo>
                      <a:pt x="2041" y="217"/>
                    </a:lnTo>
                    <a:lnTo>
                      <a:pt x="2038" y="250"/>
                    </a:lnTo>
                    <a:lnTo>
                      <a:pt x="2031" y="282"/>
                    </a:lnTo>
                    <a:lnTo>
                      <a:pt x="3160" y="1266"/>
                    </a:lnTo>
                    <a:lnTo>
                      <a:pt x="3561" y="1266"/>
                    </a:lnTo>
                    <a:lnTo>
                      <a:pt x="3584" y="1269"/>
                    </a:lnTo>
                    <a:lnTo>
                      <a:pt x="3605" y="1278"/>
                    </a:lnTo>
                    <a:lnTo>
                      <a:pt x="3623" y="1291"/>
                    </a:lnTo>
                    <a:lnTo>
                      <a:pt x="3636" y="1309"/>
                    </a:lnTo>
                    <a:lnTo>
                      <a:pt x="3645" y="1330"/>
                    </a:lnTo>
                    <a:lnTo>
                      <a:pt x="3648" y="1353"/>
                    </a:lnTo>
                    <a:lnTo>
                      <a:pt x="3648" y="3092"/>
                    </a:lnTo>
                    <a:lnTo>
                      <a:pt x="3645" y="3116"/>
                    </a:lnTo>
                    <a:lnTo>
                      <a:pt x="3636" y="3137"/>
                    </a:lnTo>
                    <a:lnTo>
                      <a:pt x="3623" y="3154"/>
                    </a:lnTo>
                    <a:lnTo>
                      <a:pt x="3605" y="3168"/>
                    </a:lnTo>
                    <a:lnTo>
                      <a:pt x="3584" y="3177"/>
                    </a:lnTo>
                    <a:lnTo>
                      <a:pt x="3561" y="3180"/>
                    </a:lnTo>
                    <a:lnTo>
                      <a:pt x="87" y="3180"/>
                    </a:lnTo>
                    <a:lnTo>
                      <a:pt x="64" y="3177"/>
                    </a:lnTo>
                    <a:lnTo>
                      <a:pt x="43" y="3168"/>
                    </a:lnTo>
                    <a:lnTo>
                      <a:pt x="25" y="3154"/>
                    </a:lnTo>
                    <a:lnTo>
                      <a:pt x="12" y="3137"/>
                    </a:lnTo>
                    <a:lnTo>
                      <a:pt x="3" y="3116"/>
                    </a:lnTo>
                    <a:lnTo>
                      <a:pt x="0" y="3092"/>
                    </a:lnTo>
                    <a:lnTo>
                      <a:pt x="0" y="1353"/>
                    </a:lnTo>
                    <a:lnTo>
                      <a:pt x="3" y="1330"/>
                    </a:lnTo>
                    <a:lnTo>
                      <a:pt x="12" y="1309"/>
                    </a:lnTo>
                    <a:lnTo>
                      <a:pt x="25" y="1291"/>
                    </a:lnTo>
                    <a:lnTo>
                      <a:pt x="43" y="1278"/>
                    </a:lnTo>
                    <a:lnTo>
                      <a:pt x="64" y="1269"/>
                    </a:lnTo>
                    <a:lnTo>
                      <a:pt x="87" y="1266"/>
                    </a:lnTo>
                    <a:lnTo>
                      <a:pt x="488" y="1266"/>
                    </a:lnTo>
                    <a:lnTo>
                      <a:pt x="1617" y="282"/>
                    </a:lnTo>
                    <a:lnTo>
                      <a:pt x="1610" y="250"/>
                    </a:lnTo>
                    <a:lnTo>
                      <a:pt x="1607" y="217"/>
                    </a:lnTo>
                    <a:lnTo>
                      <a:pt x="1610" y="183"/>
                    </a:lnTo>
                    <a:lnTo>
                      <a:pt x="1618" y="149"/>
                    </a:lnTo>
                    <a:lnTo>
                      <a:pt x="1632" y="118"/>
                    </a:lnTo>
                    <a:lnTo>
                      <a:pt x="1648" y="89"/>
                    </a:lnTo>
                    <a:lnTo>
                      <a:pt x="1670" y="64"/>
                    </a:lnTo>
                    <a:lnTo>
                      <a:pt x="1696" y="42"/>
                    </a:lnTo>
                    <a:lnTo>
                      <a:pt x="1725" y="25"/>
                    </a:lnTo>
                    <a:lnTo>
                      <a:pt x="1755" y="11"/>
                    </a:lnTo>
                    <a:lnTo>
                      <a:pt x="1789" y="3"/>
                    </a:lnTo>
                    <a:lnTo>
                      <a:pt x="182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</p:grpSp>
        <p:grpSp>
          <p:nvGrpSpPr>
            <p:cNvPr id="54" name="Group 278"/>
            <p:cNvGrpSpPr/>
            <p:nvPr/>
          </p:nvGrpSpPr>
          <p:grpSpPr>
            <a:xfrm rot="16200000">
              <a:off x="7098941" y="3762661"/>
              <a:ext cx="357886" cy="357668"/>
              <a:chOff x="8936038" y="-620713"/>
              <a:chExt cx="5207000" cy="5203826"/>
            </a:xfrm>
            <a:grpFill/>
          </p:grpSpPr>
          <p:sp>
            <p:nvSpPr>
              <p:cNvPr id="149" name="Freeform 106"/>
              <p:cNvSpPr/>
              <p:nvPr/>
            </p:nvSpPr>
            <p:spPr bwMode="auto">
              <a:xfrm>
                <a:off x="11539538" y="-620713"/>
                <a:ext cx="2603500" cy="2603500"/>
              </a:xfrm>
              <a:custGeom>
                <a:avLst/>
                <a:gdLst>
                  <a:gd name="T0" fmla="*/ 0 w 3281"/>
                  <a:gd name="T1" fmla="*/ 0 h 3279"/>
                  <a:gd name="T2" fmla="*/ 0 w 3281"/>
                  <a:gd name="T3" fmla="*/ 0 h 3279"/>
                  <a:gd name="T4" fmla="*/ 199 w 3281"/>
                  <a:gd name="T5" fmla="*/ 6 h 3279"/>
                  <a:gd name="T6" fmla="*/ 397 w 3281"/>
                  <a:gd name="T7" fmla="*/ 24 h 3279"/>
                  <a:gd name="T8" fmla="*/ 590 w 3281"/>
                  <a:gd name="T9" fmla="*/ 54 h 3279"/>
                  <a:gd name="T10" fmla="*/ 778 w 3281"/>
                  <a:gd name="T11" fmla="*/ 94 h 3279"/>
                  <a:gd name="T12" fmla="*/ 963 w 3281"/>
                  <a:gd name="T13" fmla="*/ 144 h 3279"/>
                  <a:gd name="T14" fmla="*/ 1145 w 3281"/>
                  <a:gd name="T15" fmla="*/ 205 h 3279"/>
                  <a:gd name="T16" fmla="*/ 1320 w 3281"/>
                  <a:gd name="T17" fmla="*/ 277 h 3279"/>
                  <a:gd name="T18" fmla="*/ 1490 w 3281"/>
                  <a:gd name="T19" fmla="*/ 359 h 3279"/>
                  <a:gd name="T20" fmla="*/ 1655 w 3281"/>
                  <a:gd name="T21" fmla="*/ 448 h 3279"/>
                  <a:gd name="T22" fmla="*/ 1813 w 3281"/>
                  <a:gd name="T23" fmla="*/ 548 h 3279"/>
                  <a:gd name="T24" fmla="*/ 1967 w 3281"/>
                  <a:gd name="T25" fmla="*/ 656 h 3279"/>
                  <a:gd name="T26" fmla="*/ 2112 w 3281"/>
                  <a:gd name="T27" fmla="*/ 771 h 3279"/>
                  <a:gd name="T28" fmla="*/ 2252 w 3281"/>
                  <a:gd name="T29" fmla="*/ 897 h 3279"/>
                  <a:gd name="T30" fmla="*/ 2383 w 3281"/>
                  <a:gd name="T31" fmla="*/ 1029 h 3279"/>
                  <a:gd name="T32" fmla="*/ 2509 w 3281"/>
                  <a:gd name="T33" fmla="*/ 1168 h 3279"/>
                  <a:gd name="T34" fmla="*/ 2625 w 3281"/>
                  <a:gd name="T35" fmla="*/ 1314 h 3279"/>
                  <a:gd name="T36" fmla="*/ 2733 w 3281"/>
                  <a:gd name="T37" fmla="*/ 1467 h 3279"/>
                  <a:gd name="T38" fmla="*/ 2832 w 3281"/>
                  <a:gd name="T39" fmla="*/ 1625 h 3279"/>
                  <a:gd name="T40" fmla="*/ 2922 w 3281"/>
                  <a:gd name="T41" fmla="*/ 1790 h 3279"/>
                  <a:gd name="T42" fmla="*/ 3004 w 3281"/>
                  <a:gd name="T43" fmla="*/ 1959 h 3279"/>
                  <a:gd name="T44" fmla="*/ 3076 w 3281"/>
                  <a:gd name="T45" fmla="*/ 2135 h 3279"/>
                  <a:gd name="T46" fmla="*/ 3137 w 3281"/>
                  <a:gd name="T47" fmla="*/ 2316 h 3279"/>
                  <a:gd name="T48" fmla="*/ 3187 w 3281"/>
                  <a:gd name="T49" fmla="*/ 2502 h 3279"/>
                  <a:gd name="T50" fmla="*/ 3227 w 3281"/>
                  <a:gd name="T51" fmla="*/ 2689 h 3279"/>
                  <a:gd name="T52" fmla="*/ 3257 w 3281"/>
                  <a:gd name="T53" fmla="*/ 2882 h 3279"/>
                  <a:gd name="T54" fmla="*/ 3275 w 3281"/>
                  <a:gd name="T55" fmla="*/ 3080 h 3279"/>
                  <a:gd name="T56" fmla="*/ 3281 w 3281"/>
                  <a:gd name="T57" fmla="*/ 3279 h 3279"/>
                  <a:gd name="T58" fmla="*/ 820 w 3281"/>
                  <a:gd name="T59" fmla="*/ 3279 h 3279"/>
                  <a:gd name="T60" fmla="*/ 814 w 3281"/>
                  <a:gd name="T61" fmla="*/ 3175 h 3279"/>
                  <a:gd name="T62" fmla="*/ 796 w 3281"/>
                  <a:gd name="T63" fmla="*/ 3078 h 3279"/>
                  <a:gd name="T64" fmla="*/ 766 w 3281"/>
                  <a:gd name="T65" fmla="*/ 2984 h 3279"/>
                  <a:gd name="T66" fmla="*/ 726 w 3281"/>
                  <a:gd name="T67" fmla="*/ 2894 h 3279"/>
                  <a:gd name="T68" fmla="*/ 674 w 3281"/>
                  <a:gd name="T69" fmla="*/ 2813 h 3279"/>
                  <a:gd name="T70" fmla="*/ 616 w 3281"/>
                  <a:gd name="T71" fmla="*/ 2737 h 3279"/>
                  <a:gd name="T72" fmla="*/ 549 w 3281"/>
                  <a:gd name="T73" fmla="*/ 2669 h 3279"/>
                  <a:gd name="T74" fmla="*/ 473 w 3281"/>
                  <a:gd name="T75" fmla="*/ 2609 h 3279"/>
                  <a:gd name="T76" fmla="*/ 391 w 3281"/>
                  <a:gd name="T77" fmla="*/ 2557 h 3279"/>
                  <a:gd name="T78" fmla="*/ 301 w 3281"/>
                  <a:gd name="T79" fmla="*/ 2516 h 3279"/>
                  <a:gd name="T80" fmla="*/ 207 w 3281"/>
                  <a:gd name="T81" fmla="*/ 2486 h 3279"/>
                  <a:gd name="T82" fmla="*/ 110 w 3281"/>
                  <a:gd name="T83" fmla="*/ 2466 h 3279"/>
                  <a:gd name="T84" fmla="*/ 8 w 3281"/>
                  <a:gd name="T85" fmla="*/ 2460 h 3279"/>
                  <a:gd name="T86" fmla="*/ 0 w 3281"/>
                  <a:gd name="T87" fmla="*/ 0 h 3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281" h="3279">
                    <a:moveTo>
                      <a:pt x="0" y="0"/>
                    </a:moveTo>
                    <a:lnTo>
                      <a:pt x="0" y="0"/>
                    </a:lnTo>
                    <a:lnTo>
                      <a:pt x="199" y="6"/>
                    </a:lnTo>
                    <a:lnTo>
                      <a:pt x="397" y="24"/>
                    </a:lnTo>
                    <a:lnTo>
                      <a:pt x="590" y="54"/>
                    </a:lnTo>
                    <a:lnTo>
                      <a:pt x="778" y="94"/>
                    </a:lnTo>
                    <a:lnTo>
                      <a:pt x="963" y="144"/>
                    </a:lnTo>
                    <a:lnTo>
                      <a:pt x="1145" y="205"/>
                    </a:lnTo>
                    <a:lnTo>
                      <a:pt x="1320" y="277"/>
                    </a:lnTo>
                    <a:lnTo>
                      <a:pt x="1490" y="359"/>
                    </a:lnTo>
                    <a:lnTo>
                      <a:pt x="1655" y="448"/>
                    </a:lnTo>
                    <a:lnTo>
                      <a:pt x="1813" y="548"/>
                    </a:lnTo>
                    <a:lnTo>
                      <a:pt x="1967" y="656"/>
                    </a:lnTo>
                    <a:lnTo>
                      <a:pt x="2112" y="771"/>
                    </a:lnTo>
                    <a:lnTo>
                      <a:pt x="2252" y="897"/>
                    </a:lnTo>
                    <a:lnTo>
                      <a:pt x="2383" y="1029"/>
                    </a:lnTo>
                    <a:lnTo>
                      <a:pt x="2509" y="1168"/>
                    </a:lnTo>
                    <a:lnTo>
                      <a:pt x="2625" y="1314"/>
                    </a:lnTo>
                    <a:lnTo>
                      <a:pt x="2733" y="1467"/>
                    </a:lnTo>
                    <a:lnTo>
                      <a:pt x="2832" y="1625"/>
                    </a:lnTo>
                    <a:lnTo>
                      <a:pt x="2922" y="1790"/>
                    </a:lnTo>
                    <a:lnTo>
                      <a:pt x="3004" y="1959"/>
                    </a:lnTo>
                    <a:lnTo>
                      <a:pt x="3076" y="2135"/>
                    </a:lnTo>
                    <a:lnTo>
                      <a:pt x="3137" y="2316"/>
                    </a:lnTo>
                    <a:lnTo>
                      <a:pt x="3187" y="2502"/>
                    </a:lnTo>
                    <a:lnTo>
                      <a:pt x="3227" y="2689"/>
                    </a:lnTo>
                    <a:lnTo>
                      <a:pt x="3257" y="2882"/>
                    </a:lnTo>
                    <a:lnTo>
                      <a:pt x="3275" y="3080"/>
                    </a:lnTo>
                    <a:lnTo>
                      <a:pt x="3281" y="3279"/>
                    </a:lnTo>
                    <a:lnTo>
                      <a:pt x="820" y="3279"/>
                    </a:lnTo>
                    <a:lnTo>
                      <a:pt x="814" y="3175"/>
                    </a:lnTo>
                    <a:lnTo>
                      <a:pt x="796" y="3078"/>
                    </a:lnTo>
                    <a:lnTo>
                      <a:pt x="766" y="2984"/>
                    </a:lnTo>
                    <a:lnTo>
                      <a:pt x="726" y="2894"/>
                    </a:lnTo>
                    <a:lnTo>
                      <a:pt x="674" y="2813"/>
                    </a:lnTo>
                    <a:lnTo>
                      <a:pt x="616" y="2737"/>
                    </a:lnTo>
                    <a:lnTo>
                      <a:pt x="549" y="2669"/>
                    </a:lnTo>
                    <a:lnTo>
                      <a:pt x="473" y="2609"/>
                    </a:lnTo>
                    <a:lnTo>
                      <a:pt x="391" y="2557"/>
                    </a:lnTo>
                    <a:lnTo>
                      <a:pt x="301" y="2516"/>
                    </a:lnTo>
                    <a:lnTo>
                      <a:pt x="207" y="2486"/>
                    </a:lnTo>
                    <a:lnTo>
                      <a:pt x="110" y="2466"/>
                    </a:lnTo>
                    <a:lnTo>
                      <a:pt x="8" y="246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50" name="Freeform 107"/>
              <p:cNvSpPr/>
              <p:nvPr/>
            </p:nvSpPr>
            <p:spPr bwMode="auto">
              <a:xfrm>
                <a:off x="8936038" y="-287338"/>
                <a:ext cx="2278063" cy="4035426"/>
              </a:xfrm>
              <a:custGeom>
                <a:avLst/>
                <a:gdLst>
                  <a:gd name="T0" fmla="*/ 2870 w 2870"/>
                  <a:gd name="T1" fmla="*/ 1648 h 5083"/>
                  <a:gd name="T2" fmla="*/ 2617 w 2870"/>
                  <a:gd name="T3" fmla="*/ 1710 h 5083"/>
                  <a:gd name="T4" fmla="*/ 2385 w 2870"/>
                  <a:gd name="T5" fmla="*/ 1812 h 5083"/>
                  <a:gd name="T6" fmla="*/ 2176 w 2870"/>
                  <a:gd name="T7" fmla="*/ 1951 h 5083"/>
                  <a:gd name="T8" fmla="*/ 1995 w 2870"/>
                  <a:gd name="T9" fmla="*/ 2122 h 5083"/>
                  <a:gd name="T10" fmla="*/ 1847 w 2870"/>
                  <a:gd name="T11" fmla="*/ 2324 h 5083"/>
                  <a:gd name="T12" fmla="*/ 1735 w 2870"/>
                  <a:gd name="T13" fmla="*/ 2551 h 5083"/>
                  <a:gd name="T14" fmla="*/ 1663 w 2870"/>
                  <a:gd name="T15" fmla="*/ 2798 h 5083"/>
                  <a:gd name="T16" fmla="*/ 1640 w 2870"/>
                  <a:gd name="T17" fmla="*/ 3061 h 5083"/>
                  <a:gd name="T18" fmla="*/ 1659 w 2870"/>
                  <a:gd name="T19" fmla="*/ 3299 h 5083"/>
                  <a:gd name="T20" fmla="*/ 1717 w 2870"/>
                  <a:gd name="T21" fmla="*/ 3520 h 5083"/>
                  <a:gd name="T22" fmla="*/ 1809 w 2870"/>
                  <a:gd name="T23" fmla="*/ 3727 h 5083"/>
                  <a:gd name="T24" fmla="*/ 1931 w 2870"/>
                  <a:gd name="T25" fmla="*/ 3916 h 5083"/>
                  <a:gd name="T26" fmla="*/ 648 w 2870"/>
                  <a:gd name="T27" fmla="*/ 4945 h 5083"/>
                  <a:gd name="T28" fmla="*/ 443 w 2870"/>
                  <a:gd name="T29" fmla="*/ 4648 h 5083"/>
                  <a:gd name="T30" fmla="*/ 275 w 2870"/>
                  <a:gd name="T31" fmla="*/ 4329 h 5083"/>
                  <a:gd name="T32" fmla="*/ 144 w 2870"/>
                  <a:gd name="T33" fmla="*/ 3988 h 5083"/>
                  <a:gd name="T34" fmla="*/ 52 w 2870"/>
                  <a:gd name="T35" fmla="*/ 3629 h 5083"/>
                  <a:gd name="T36" fmla="*/ 6 w 2870"/>
                  <a:gd name="T37" fmla="*/ 3255 h 5083"/>
                  <a:gd name="T38" fmla="*/ 6 w 2870"/>
                  <a:gd name="T39" fmla="*/ 2868 h 5083"/>
                  <a:gd name="T40" fmla="*/ 54 w 2870"/>
                  <a:gd name="T41" fmla="*/ 2491 h 5083"/>
                  <a:gd name="T42" fmla="*/ 146 w 2870"/>
                  <a:gd name="T43" fmla="*/ 2128 h 5083"/>
                  <a:gd name="T44" fmla="*/ 277 w 2870"/>
                  <a:gd name="T45" fmla="*/ 1786 h 5083"/>
                  <a:gd name="T46" fmla="*/ 449 w 2870"/>
                  <a:gd name="T47" fmla="*/ 1463 h 5083"/>
                  <a:gd name="T48" fmla="*/ 656 w 2870"/>
                  <a:gd name="T49" fmla="*/ 1166 h 5083"/>
                  <a:gd name="T50" fmla="*/ 898 w 2870"/>
                  <a:gd name="T51" fmla="*/ 895 h 5083"/>
                  <a:gd name="T52" fmla="*/ 1167 w 2870"/>
                  <a:gd name="T53" fmla="*/ 655 h 5083"/>
                  <a:gd name="T54" fmla="*/ 1466 w 2870"/>
                  <a:gd name="T55" fmla="*/ 446 h 5083"/>
                  <a:gd name="T56" fmla="*/ 1787 w 2870"/>
                  <a:gd name="T57" fmla="*/ 275 h 5083"/>
                  <a:gd name="T58" fmla="*/ 2130 w 2870"/>
                  <a:gd name="T59" fmla="*/ 141 h 5083"/>
                  <a:gd name="T60" fmla="*/ 2493 w 2870"/>
                  <a:gd name="T61" fmla="*/ 47 h 5083"/>
                  <a:gd name="T62" fmla="*/ 2870 w 2870"/>
                  <a:gd name="T63" fmla="*/ 0 h 50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70" h="5083">
                    <a:moveTo>
                      <a:pt x="2870" y="0"/>
                    </a:moveTo>
                    <a:lnTo>
                      <a:pt x="2870" y="1648"/>
                    </a:lnTo>
                    <a:lnTo>
                      <a:pt x="2742" y="1674"/>
                    </a:lnTo>
                    <a:lnTo>
                      <a:pt x="2617" y="1710"/>
                    </a:lnTo>
                    <a:lnTo>
                      <a:pt x="2499" y="1756"/>
                    </a:lnTo>
                    <a:lnTo>
                      <a:pt x="2385" y="1812"/>
                    </a:lnTo>
                    <a:lnTo>
                      <a:pt x="2278" y="1875"/>
                    </a:lnTo>
                    <a:lnTo>
                      <a:pt x="2176" y="1951"/>
                    </a:lnTo>
                    <a:lnTo>
                      <a:pt x="2082" y="2033"/>
                    </a:lnTo>
                    <a:lnTo>
                      <a:pt x="1995" y="2122"/>
                    </a:lnTo>
                    <a:lnTo>
                      <a:pt x="1917" y="2220"/>
                    </a:lnTo>
                    <a:lnTo>
                      <a:pt x="1847" y="2324"/>
                    </a:lnTo>
                    <a:lnTo>
                      <a:pt x="1785" y="2435"/>
                    </a:lnTo>
                    <a:lnTo>
                      <a:pt x="1735" y="2551"/>
                    </a:lnTo>
                    <a:lnTo>
                      <a:pt x="1693" y="2673"/>
                    </a:lnTo>
                    <a:lnTo>
                      <a:pt x="1663" y="2798"/>
                    </a:lnTo>
                    <a:lnTo>
                      <a:pt x="1645" y="2928"/>
                    </a:lnTo>
                    <a:lnTo>
                      <a:pt x="1640" y="3061"/>
                    </a:lnTo>
                    <a:lnTo>
                      <a:pt x="1645" y="3181"/>
                    </a:lnTo>
                    <a:lnTo>
                      <a:pt x="1659" y="3299"/>
                    </a:lnTo>
                    <a:lnTo>
                      <a:pt x="1683" y="3410"/>
                    </a:lnTo>
                    <a:lnTo>
                      <a:pt x="1717" y="3520"/>
                    </a:lnTo>
                    <a:lnTo>
                      <a:pt x="1759" y="3625"/>
                    </a:lnTo>
                    <a:lnTo>
                      <a:pt x="1809" y="3727"/>
                    </a:lnTo>
                    <a:lnTo>
                      <a:pt x="1865" y="3825"/>
                    </a:lnTo>
                    <a:lnTo>
                      <a:pt x="1931" y="3916"/>
                    </a:lnTo>
                    <a:lnTo>
                      <a:pt x="762" y="5083"/>
                    </a:lnTo>
                    <a:lnTo>
                      <a:pt x="648" y="4945"/>
                    </a:lnTo>
                    <a:lnTo>
                      <a:pt x="543" y="4800"/>
                    </a:lnTo>
                    <a:lnTo>
                      <a:pt x="443" y="4648"/>
                    </a:lnTo>
                    <a:lnTo>
                      <a:pt x="355" y="4491"/>
                    </a:lnTo>
                    <a:lnTo>
                      <a:pt x="275" y="4329"/>
                    </a:lnTo>
                    <a:lnTo>
                      <a:pt x="203" y="4160"/>
                    </a:lnTo>
                    <a:lnTo>
                      <a:pt x="144" y="3988"/>
                    </a:lnTo>
                    <a:lnTo>
                      <a:pt x="92" y="3811"/>
                    </a:lnTo>
                    <a:lnTo>
                      <a:pt x="52" y="3629"/>
                    </a:lnTo>
                    <a:lnTo>
                      <a:pt x="24" y="3444"/>
                    </a:lnTo>
                    <a:lnTo>
                      <a:pt x="6" y="3255"/>
                    </a:lnTo>
                    <a:lnTo>
                      <a:pt x="0" y="3061"/>
                    </a:lnTo>
                    <a:lnTo>
                      <a:pt x="6" y="2868"/>
                    </a:lnTo>
                    <a:lnTo>
                      <a:pt x="24" y="2679"/>
                    </a:lnTo>
                    <a:lnTo>
                      <a:pt x="54" y="2491"/>
                    </a:lnTo>
                    <a:lnTo>
                      <a:pt x="94" y="2308"/>
                    </a:lnTo>
                    <a:lnTo>
                      <a:pt x="146" y="2128"/>
                    </a:lnTo>
                    <a:lnTo>
                      <a:pt x="205" y="1955"/>
                    </a:lnTo>
                    <a:lnTo>
                      <a:pt x="277" y="1786"/>
                    </a:lnTo>
                    <a:lnTo>
                      <a:pt x="359" y="1622"/>
                    </a:lnTo>
                    <a:lnTo>
                      <a:pt x="449" y="1463"/>
                    </a:lnTo>
                    <a:lnTo>
                      <a:pt x="549" y="1311"/>
                    </a:lnTo>
                    <a:lnTo>
                      <a:pt x="656" y="1166"/>
                    </a:lnTo>
                    <a:lnTo>
                      <a:pt x="774" y="1026"/>
                    </a:lnTo>
                    <a:lnTo>
                      <a:pt x="898" y="895"/>
                    </a:lnTo>
                    <a:lnTo>
                      <a:pt x="1029" y="771"/>
                    </a:lnTo>
                    <a:lnTo>
                      <a:pt x="1167" y="655"/>
                    </a:lnTo>
                    <a:lnTo>
                      <a:pt x="1312" y="546"/>
                    </a:lnTo>
                    <a:lnTo>
                      <a:pt x="1466" y="446"/>
                    </a:lnTo>
                    <a:lnTo>
                      <a:pt x="1624" y="356"/>
                    </a:lnTo>
                    <a:lnTo>
                      <a:pt x="1787" y="275"/>
                    </a:lnTo>
                    <a:lnTo>
                      <a:pt x="1957" y="203"/>
                    </a:lnTo>
                    <a:lnTo>
                      <a:pt x="2130" y="141"/>
                    </a:lnTo>
                    <a:lnTo>
                      <a:pt x="2310" y="89"/>
                    </a:lnTo>
                    <a:lnTo>
                      <a:pt x="2493" y="47"/>
                    </a:lnTo>
                    <a:lnTo>
                      <a:pt x="2679" y="18"/>
                    </a:lnTo>
                    <a:lnTo>
                      <a:pt x="287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51" name="Freeform 108"/>
              <p:cNvSpPr/>
              <p:nvPr/>
            </p:nvSpPr>
            <p:spPr bwMode="auto">
              <a:xfrm>
                <a:off x="9772650" y="2306638"/>
                <a:ext cx="4037013" cy="2276475"/>
              </a:xfrm>
              <a:custGeom>
                <a:avLst/>
                <a:gdLst>
                  <a:gd name="T0" fmla="*/ 5086 w 5086"/>
                  <a:gd name="T1" fmla="*/ 0 h 2868"/>
                  <a:gd name="T2" fmla="*/ 5038 w 5086"/>
                  <a:gd name="T3" fmla="*/ 376 h 2868"/>
                  <a:gd name="T4" fmla="*/ 4945 w 5086"/>
                  <a:gd name="T5" fmla="*/ 739 h 2868"/>
                  <a:gd name="T6" fmla="*/ 4811 w 5086"/>
                  <a:gd name="T7" fmla="*/ 1082 h 2868"/>
                  <a:gd name="T8" fmla="*/ 4639 w 5086"/>
                  <a:gd name="T9" fmla="*/ 1403 h 2868"/>
                  <a:gd name="T10" fmla="*/ 4430 w 5086"/>
                  <a:gd name="T11" fmla="*/ 1702 h 2868"/>
                  <a:gd name="T12" fmla="*/ 4191 w 5086"/>
                  <a:gd name="T13" fmla="*/ 1971 h 2868"/>
                  <a:gd name="T14" fmla="*/ 3919 w 5086"/>
                  <a:gd name="T15" fmla="*/ 2212 h 2868"/>
                  <a:gd name="T16" fmla="*/ 3622 w 5086"/>
                  <a:gd name="T17" fmla="*/ 2420 h 2868"/>
                  <a:gd name="T18" fmla="*/ 3299 w 5086"/>
                  <a:gd name="T19" fmla="*/ 2591 h 2868"/>
                  <a:gd name="T20" fmla="*/ 2956 w 5086"/>
                  <a:gd name="T21" fmla="*/ 2723 h 2868"/>
                  <a:gd name="T22" fmla="*/ 2593 w 5086"/>
                  <a:gd name="T23" fmla="*/ 2814 h 2868"/>
                  <a:gd name="T24" fmla="*/ 2216 w 5086"/>
                  <a:gd name="T25" fmla="*/ 2862 h 2868"/>
                  <a:gd name="T26" fmla="*/ 1829 w 5086"/>
                  <a:gd name="T27" fmla="*/ 2862 h 2868"/>
                  <a:gd name="T28" fmla="*/ 1454 w 5086"/>
                  <a:gd name="T29" fmla="*/ 2816 h 2868"/>
                  <a:gd name="T30" fmla="*/ 1095 w 5086"/>
                  <a:gd name="T31" fmla="*/ 2725 h 2868"/>
                  <a:gd name="T32" fmla="*/ 754 w 5086"/>
                  <a:gd name="T33" fmla="*/ 2593 h 2868"/>
                  <a:gd name="T34" fmla="*/ 435 w 5086"/>
                  <a:gd name="T35" fmla="*/ 2426 h 2868"/>
                  <a:gd name="T36" fmla="*/ 138 w 5086"/>
                  <a:gd name="T37" fmla="*/ 2220 h 2868"/>
                  <a:gd name="T38" fmla="*/ 1167 w 5086"/>
                  <a:gd name="T39" fmla="*/ 939 h 2868"/>
                  <a:gd name="T40" fmla="*/ 1356 w 5086"/>
                  <a:gd name="T41" fmla="*/ 1060 h 2868"/>
                  <a:gd name="T42" fmla="*/ 1564 w 5086"/>
                  <a:gd name="T43" fmla="*/ 1152 h 2868"/>
                  <a:gd name="T44" fmla="*/ 1785 w 5086"/>
                  <a:gd name="T45" fmla="*/ 1210 h 2868"/>
                  <a:gd name="T46" fmla="*/ 2023 w 5086"/>
                  <a:gd name="T47" fmla="*/ 1230 h 2868"/>
                  <a:gd name="T48" fmla="*/ 2286 w 5086"/>
                  <a:gd name="T49" fmla="*/ 1206 h 2868"/>
                  <a:gd name="T50" fmla="*/ 2533 w 5086"/>
                  <a:gd name="T51" fmla="*/ 1134 h 2868"/>
                  <a:gd name="T52" fmla="*/ 2761 w 5086"/>
                  <a:gd name="T53" fmla="*/ 1022 h 2868"/>
                  <a:gd name="T54" fmla="*/ 2962 w 5086"/>
                  <a:gd name="T55" fmla="*/ 875 h 2868"/>
                  <a:gd name="T56" fmla="*/ 3134 w 5086"/>
                  <a:gd name="T57" fmla="*/ 693 h 2868"/>
                  <a:gd name="T58" fmla="*/ 3273 w 5086"/>
                  <a:gd name="T59" fmla="*/ 484 h 2868"/>
                  <a:gd name="T60" fmla="*/ 3377 w 5086"/>
                  <a:gd name="T61" fmla="*/ 251 h 2868"/>
                  <a:gd name="T62" fmla="*/ 3437 w 5086"/>
                  <a:gd name="T63" fmla="*/ 0 h 2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086" h="2868">
                    <a:moveTo>
                      <a:pt x="3437" y="0"/>
                    </a:moveTo>
                    <a:lnTo>
                      <a:pt x="5086" y="0"/>
                    </a:lnTo>
                    <a:lnTo>
                      <a:pt x="5068" y="191"/>
                    </a:lnTo>
                    <a:lnTo>
                      <a:pt x="5038" y="376"/>
                    </a:lnTo>
                    <a:lnTo>
                      <a:pt x="4996" y="560"/>
                    </a:lnTo>
                    <a:lnTo>
                      <a:pt x="4945" y="739"/>
                    </a:lnTo>
                    <a:lnTo>
                      <a:pt x="4883" y="913"/>
                    </a:lnTo>
                    <a:lnTo>
                      <a:pt x="4811" y="1082"/>
                    </a:lnTo>
                    <a:lnTo>
                      <a:pt x="4729" y="1245"/>
                    </a:lnTo>
                    <a:lnTo>
                      <a:pt x="4639" y="1403"/>
                    </a:lnTo>
                    <a:lnTo>
                      <a:pt x="4540" y="1556"/>
                    </a:lnTo>
                    <a:lnTo>
                      <a:pt x="4430" y="1702"/>
                    </a:lnTo>
                    <a:lnTo>
                      <a:pt x="4314" y="1839"/>
                    </a:lnTo>
                    <a:lnTo>
                      <a:pt x="4191" y="1971"/>
                    </a:lnTo>
                    <a:lnTo>
                      <a:pt x="4059" y="2095"/>
                    </a:lnTo>
                    <a:lnTo>
                      <a:pt x="3919" y="2212"/>
                    </a:lnTo>
                    <a:lnTo>
                      <a:pt x="3774" y="2320"/>
                    </a:lnTo>
                    <a:lnTo>
                      <a:pt x="3622" y="2420"/>
                    </a:lnTo>
                    <a:lnTo>
                      <a:pt x="3463" y="2509"/>
                    </a:lnTo>
                    <a:lnTo>
                      <a:pt x="3299" y="2591"/>
                    </a:lnTo>
                    <a:lnTo>
                      <a:pt x="3130" y="2663"/>
                    </a:lnTo>
                    <a:lnTo>
                      <a:pt x="2956" y="2723"/>
                    </a:lnTo>
                    <a:lnTo>
                      <a:pt x="2777" y="2774"/>
                    </a:lnTo>
                    <a:lnTo>
                      <a:pt x="2593" y="2814"/>
                    </a:lnTo>
                    <a:lnTo>
                      <a:pt x="2406" y="2844"/>
                    </a:lnTo>
                    <a:lnTo>
                      <a:pt x="2216" y="2862"/>
                    </a:lnTo>
                    <a:lnTo>
                      <a:pt x="2023" y="2868"/>
                    </a:lnTo>
                    <a:lnTo>
                      <a:pt x="1829" y="2862"/>
                    </a:lnTo>
                    <a:lnTo>
                      <a:pt x="1640" y="2844"/>
                    </a:lnTo>
                    <a:lnTo>
                      <a:pt x="1454" y="2816"/>
                    </a:lnTo>
                    <a:lnTo>
                      <a:pt x="1273" y="2776"/>
                    </a:lnTo>
                    <a:lnTo>
                      <a:pt x="1095" y="2725"/>
                    </a:lnTo>
                    <a:lnTo>
                      <a:pt x="924" y="2665"/>
                    </a:lnTo>
                    <a:lnTo>
                      <a:pt x="754" y="2593"/>
                    </a:lnTo>
                    <a:lnTo>
                      <a:pt x="592" y="2513"/>
                    </a:lnTo>
                    <a:lnTo>
                      <a:pt x="435" y="2426"/>
                    </a:lnTo>
                    <a:lnTo>
                      <a:pt x="283" y="2326"/>
                    </a:lnTo>
                    <a:lnTo>
                      <a:pt x="138" y="2220"/>
                    </a:lnTo>
                    <a:lnTo>
                      <a:pt x="0" y="2107"/>
                    </a:lnTo>
                    <a:lnTo>
                      <a:pt x="1167" y="939"/>
                    </a:lnTo>
                    <a:lnTo>
                      <a:pt x="1259" y="1004"/>
                    </a:lnTo>
                    <a:lnTo>
                      <a:pt x="1356" y="1060"/>
                    </a:lnTo>
                    <a:lnTo>
                      <a:pt x="1458" y="1110"/>
                    </a:lnTo>
                    <a:lnTo>
                      <a:pt x="1564" y="1152"/>
                    </a:lnTo>
                    <a:lnTo>
                      <a:pt x="1674" y="1186"/>
                    </a:lnTo>
                    <a:lnTo>
                      <a:pt x="1785" y="1210"/>
                    </a:lnTo>
                    <a:lnTo>
                      <a:pt x="1903" y="1224"/>
                    </a:lnTo>
                    <a:lnTo>
                      <a:pt x="2023" y="1230"/>
                    </a:lnTo>
                    <a:lnTo>
                      <a:pt x="2156" y="1224"/>
                    </a:lnTo>
                    <a:lnTo>
                      <a:pt x="2286" y="1206"/>
                    </a:lnTo>
                    <a:lnTo>
                      <a:pt x="2412" y="1176"/>
                    </a:lnTo>
                    <a:lnTo>
                      <a:pt x="2533" y="1134"/>
                    </a:lnTo>
                    <a:lnTo>
                      <a:pt x="2649" y="1084"/>
                    </a:lnTo>
                    <a:lnTo>
                      <a:pt x="2761" y="1022"/>
                    </a:lnTo>
                    <a:lnTo>
                      <a:pt x="2864" y="952"/>
                    </a:lnTo>
                    <a:lnTo>
                      <a:pt x="2962" y="875"/>
                    </a:lnTo>
                    <a:lnTo>
                      <a:pt x="3052" y="787"/>
                    </a:lnTo>
                    <a:lnTo>
                      <a:pt x="3134" y="693"/>
                    </a:lnTo>
                    <a:lnTo>
                      <a:pt x="3209" y="592"/>
                    </a:lnTo>
                    <a:lnTo>
                      <a:pt x="3273" y="484"/>
                    </a:lnTo>
                    <a:lnTo>
                      <a:pt x="3331" y="370"/>
                    </a:lnTo>
                    <a:lnTo>
                      <a:pt x="3377" y="251"/>
                    </a:lnTo>
                    <a:lnTo>
                      <a:pt x="3411" y="127"/>
                    </a:lnTo>
                    <a:lnTo>
                      <a:pt x="343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</p:grpSp>
        <p:sp>
          <p:nvSpPr>
            <p:cNvPr id="55" name="Freeform 83"/>
            <p:cNvSpPr>
              <a:spLocks noEditPoints="1"/>
            </p:cNvSpPr>
            <p:nvPr/>
          </p:nvSpPr>
          <p:spPr bwMode="auto">
            <a:xfrm flipH="1">
              <a:off x="7335198" y="4520917"/>
              <a:ext cx="289419" cy="293317"/>
            </a:xfrm>
            <a:custGeom>
              <a:avLst/>
              <a:gdLst>
                <a:gd name="T0" fmla="*/ 4625 w 5346"/>
                <a:gd name="T1" fmla="*/ 4527 h 5418"/>
                <a:gd name="T2" fmla="*/ 4730 w 5346"/>
                <a:gd name="T3" fmla="*/ 4555 h 5418"/>
                <a:gd name="T4" fmla="*/ 4808 w 5346"/>
                <a:gd name="T5" fmla="*/ 4476 h 5418"/>
                <a:gd name="T6" fmla="*/ 4780 w 5346"/>
                <a:gd name="T7" fmla="*/ 4371 h 5418"/>
                <a:gd name="T8" fmla="*/ 981 w 5346"/>
                <a:gd name="T9" fmla="*/ 654 h 5418"/>
                <a:gd name="T10" fmla="*/ 771 w 5346"/>
                <a:gd name="T11" fmla="*/ 774 h 5418"/>
                <a:gd name="T12" fmla="*/ 651 w 5346"/>
                <a:gd name="T13" fmla="*/ 982 h 5418"/>
                <a:gd name="T14" fmla="*/ 651 w 5346"/>
                <a:gd name="T15" fmla="*/ 1215 h 5418"/>
                <a:gd name="T16" fmla="*/ 771 w 5346"/>
                <a:gd name="T17" fmla="*/ 1424 h 5418"/>
                <a:gd name="T18" fmla="*/ 981 w 5346"/>
                <a:gd name="T19" fmla="*/ 1545 h 5418"/>
                <a:gd name="T20" fmla="*/ 1214 w 5346"/>
                <a:gd name="T21" fmla="*/ 1545 h 5418"/>
                <a:gd name="T22" fmla="*/ 1422 w 5346"/>
                <a:gd name="T23" fmla="*/ 1424 h 5418"/>
                <a:gd name="T24" fmla="*/ 1542 w 5346"/>
                <a:gd name="T25" fmla="*/ 1215 h 5418"/>
                <a:gd name="T26" fmla="*/ 1542 w 5346"/>
                <a:gd name="T27" fmla="*/ 982 h 5418"/>
                <a:gd name="T28" fmla="*/ 1422 w 5346"/>
                <a:gd name="T29" fmla="*/ 774 h 5418"/>
                <a:gd name="T30" fmla="*/ 1214 w 5346"/>
                <a:gd name="T31" fmla="*/ 654 h 5418"/>
                <a:gd name="T32" fmla="*/ 1617 w 5346"/>
                <a:gd name="T33" fmla="*/ 0 h 5418"/>
                <a:gd name="T34" fmla="*/ 2075 w 5346"/>
                <a:gd name="T35" fmla="*/ 66 h 5418"/>
                <a:gd name="T36" fmla="*/ 2491 w 5346"/>
                <a:gd name="T37" fmla="*/ 256 h 5418"/>
                <a:gd name="T38" fmla="*/ 2840 w 5346"/>
                <a:gd name="T39" fmla="*/ 560 h 5418"/>
                <a:gd name="T40" fmla="*/ 3090 w 5346"/>
                <a:gd name="T41" fmla="*/ 948 h 5418"/>
                <a:gd name="T42" fmla="*/ 3218 w 5346"/>
                <a:gd name="T43" fmla="*/ 1388 h 5418"/>
                <a:gd name="T44" fmla="*/ 3221 w 5346"/>
                <a:gd name="T45" fmla="*/ 1839 h 5418"/>
                <a:gd name="T46" fmla="*/ 3106 w 5346"/>
                <a:gd name="T47" fmla="*/ 2253 h 5418"/>
                <a:gd name="T48" fmla="*/ 5281 w 5346"/>
                <a:gd name="T49" fmla="*/ 4478 h 5418"/>
                <a:gd name="T50" fmla="*/ 5323 w 5346"/>
                <a:gd name="T51" fmla="*/ 5287 h 5418"/>
                <a:gd name="T52" fmla="*/ 5217 w 5346"/>
                <a:gd name="T53" fmla="*/ 5353 h 5418"/>
                <a:gd name="T54" fmla="*/ 4544 w 5346"/>
                <a:gd name="T55" fmla="*/ 5400 h 5418"/>
                <a:gd name="T56" fmla="*/ 4470 w 5346"/>
                <a:gd name="T57" fmla="*/ 5299 h 5418"/>
                <a:gd name="T58" fmla="*/ 4067 w 5346"/>
                <a:gd name="T59" fmla="*/ 4895 h 5418"/>
                <a:gd name="T60" fmla="*/ 3972 w 5346"/>
                <a:gd name="T61" fmla="*/ 4831 h 5418"/>
                <a:gd name="T62" fmla="*/ 3962 w 5346"/>
                <a:gd name="T63" fmla="*/ 4363 h 5418"/>
                <a:gd name="T64" fmla="*/ 3493 w 5346"/>
                <a:gd name="T65" fmla="*/ 4353 h 5418"/>
                <a:gd name="T66" fmla="*/ 3431 w 5346"/>
                <a:gd name="T67" fmla="*/ 4256 h 5418"/>
                <a:gd name="T68" fmla="*/ 3029 w 5346"/>
                <a:gd name="T69" fmla="*/ 3854 h 5418"/>
                <a:gd name="T70" fmla="*/ 2250 w 5346"/>
                <a:gd name="T71" fmla="*/ 3112 h 5418"/>
                <a:gd name="T72" fmla="*/ 1748 w 5346"/>
                <a:gd name="T73" fmla="*/ 3235 h 5418"/>
                <a:gd name="T74" fmla="*/ 1271 w 5346"/>
                <a:gd name="T75" fmla="*/ 3204 h 5418"/>
                <a:gd name="T76" fmla="*/ 843 w 5346"/>
                <a:gd name="T77" fmla="*/ 3043 h 5418"/>
                <a:gd name="T78" fmla="*/ 474 w 5346"/>
                <a:gd name="T79" fmla="*/ 2765 h 5418"/>
                <a:gd name="T80" fmla="*/ 192 w 5346"/>
                <a:gd name="T81" fmla="*/ 2386 h 5418"/>
                <a:gd name="T82" fmla="*/ 35 w 5346"/>
                <a:gd name="T83" fmla="*/ 1957 h 5418"/>
                <a:gd name="T84" fmla="*/ 3 w 5346"/>
                <a:gd name="T85" fmla="*/ 1508 h 5418"/>
                <a:gd name="T86" fmla="*/ 99 w 5346"/>
                <a:gd name="T87" fmla="*/ 1064 h 5418"/>
                <a:gd name="T88" fmla="*/ 317 w 5346"/>
                <a:gd name="T89" fmla="*/ 655 h 5418"/>
                <a:gd name="T90" fmla="*/ 650 w 5346"/>
                <a:gd name="T91" fmla="*/ 322 h 5418"/>
                <a:gd name="T92" fmla="*/ 1051 w 5346"/>
                <a:gd name="T93" fmla="*/ 102 h 5418"/>
                <a:gd name="T94" fmla="*/ 1501 w 5346"/>
                <a:gd name="T95" fmla="*/ 5 h 5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346" h="5418">
                  <a:moveTo>
                    <a:pt x="2949" y="2539"/>
                  </a:moveTo>
                  <a:lnTo>
                    <a:pt x="2883" y="2626"/>
                  </a:lnTo>
                  <a:lnTo>
                    <a:pt x="2811" y="2711"/>
                  </a:lnTo>
                  <a:lnTo>
                    <a:pt x="4625" y="4527"/>
                  </a:lnTo>
                  <a:lnTo>
                    <a:pt x="4648" y="4545"/>
                  </a:lnTo>
                  <a:lnTo>
                    <a:pt x="4674" y="4555"/>
                  </a:lnTo>
                  <a:lnTo>
                    <a:pt x="4702" y="4558"/>
                  </a:lnTo>
                  <a:lnTo>
                    <a:pt x="4730" y="4555"/>
                  </a:lnTo>
                  <a:lnTo>
                    <a:pt x="4757" y="4545"/>
                  </a:lnTo>
                  <a:lnTo>
                    <a:pt x="4780" y="4527"/>
                  </a:lnTo>
                  <a:lnTo>
                    <a:pt x="4798" y="4502"/>
                  </a:lnTo>
                  <a:lnTo>
                    <a:pt x="4808" y="4476"/>
                  </a:lnTo>
                  <a:lnTo>
                    <a:pt x="4812" y="4448"/>
                  </a:lnTo>
                  <a:lnTo>
                    <a:pt x="4808" y="4420"/>
                  </a:lnTo>
                  <a:lnTo>
                    <a:pt x="4798" y="4394"/>
                  </a:lnTo>
                  <a:lnTo>
                    <a:pt x="4780" y="4371"/>
                  </a:lnTo>
                  <a:lnTo>
                    <a:pt x="2949" y="2539"/>
                  </a:lnTo>
                  <a:close/>
                  <a:moveTo>
                    <a:pt x="1097" y="639"/>
                  </a:moveTo>
                  <a:lnTo>
                    <a:pt x="1038" y="642"/>
                  </a:lnTo>
                  <a:lnTo>
                    <a:pt x="981" y="654"/>
                  </a:lnTo>
                  <a:lnTo>
                    <a:pt x="923" y="672"/>
                  </a:lnTo>
                  <a:lnTo>
                    <a:pt x="869" y="698"/>
                  </a:lnTo>
                  <a:lnTo>
                    <a:pt x="818" y="733"/>
                  </a:lnTo>
                  <a:lnTo>
                    <a:pt x="771" y="774"/>
                  </a:lnTo>
                  <a:lnTo>
                    <a:pt x="730" y="821"/>
                  </a:lnTo>
                  <a:lnTo>
                    <a:pt x="697" y="872"/>
                  </a:lnTo>
                  <a:lnTo>
                    <a:pt x="671" y="926"/>
                  </a:lnTo>
                  <a:lnTo>
                    <a:pt x="651" y="982"/>
                  </a:lnTo>
                  <a:lnTo>
                    <a:pt x="640" y="1040"/>
                  </a:lnTo>
                  <a:lnTo>
                    <a:pt x="636" y="1099"/>
                  </a:lnTo>
                  <a:lnTo>
                    <a:pt x="640" y="1158"/>
                  </a:lnTo>
                  <a:lnTo>
                    <a:pt x="651" y="1215"/>
                  </a:lnTo>
                  <a:lnTo>
                    <a:pt x="671" y="1273"/>
                  </a:lnTo>
                  <a:lnTo>
                    <a:pt x="697" y="1327"/>
                  </a:lnTo>
                  <a:lnTo>
                    <a:pt x="730" y="1378"/>
                  </a:lnTo>
                  <a:lnTo>
                    <a:pt x="771" y="1424"/>
                  </a:lnTo>
                  <a:lnTo>
                    <a:pt x="818" y="1467"/>
                  </a:lnTo>
                  <a:lnTo>
                    <a:pt x="869" y="1499"/>
                  </a:lnTo>
                  <a:lnTo>
                    <a:pt x="923" y="1526"/>
                  </a:lnTo>
                  <a:lnTo>
                    <a:pt x="981" y="1545"/>
                  </a:lnTo>
                  <a:lnTo>
                    <a:pt x="1038" y="1555"/>
                  </a:lnTo>
                  <a:lnTo>
                    <a:pt x="1097" y="1560"/>
                  </a:lnTo>
                  <a:lnTo>
                    <a:pt x="1155" y="1555"/>
                  </a:lnTo>
                  <a:lnTo>
                    <a:pt x="1214" y="1545"/>
                  </a:lnTo>
                  <a:lnTo>
                    <a:pt x="1269" y="1526"/>
                  </a:lnTo>
                  <a:lnTo>
                    <a:pt x="1324" y="1499"/>
                  </a:lnTo>
                  <a:lnTo>
                    <a:pt x="1374" y="1467"/>
                  </a:lnTo>
                  <a:lnTo>
                    <a:pt x="1422" y="1424"/>
                  </a:lnTo>
                  <a:lnTo>
                    <a:pt x="1463" y="1378"/>
                  </a:lnTo>
                  <a:lnTo>
                    <a:pt x="1497" y="1327"/>
                  </a:lnTo>
                  <a:lnTo>
                    <a:pt x="1524" y="1273"/>
                  </a:lnTo>
                  <a:lnTo>
                    <a:pt x="1542" y="1215"/>
                  </a:lnTo>
                  <a:lnTo>
                    <a:pt x="1553" y="1158"/>
                  </a:lnTo>
                  <a:lnTo>
                    <a:pt x="1556" y="1099"/>
                  </a:lnTo>
                  <a:lnTo>
                    <a:pt x="1553" y="1040"/>
                  </a:lnTo>
                  <a:lnTo>
                    <a:pt x="1542" y="982"/>
                  </a:lnTo>
                  <a:lnTo>
                    <a:pt x="1524" y="926"/>
                  </a:lnTo>
                  <a:lnTo>
                    <a:pt x="1497" y="872"/>
                  </a:lnTo>
                  <a:lnTo>
                    <a:pt x="1463" y="821"/>
                  </a:lnTo>
                  <a:lnTo>
                    <a:pt x="1422" y="774"/>
                  </a:lnTo>
                  <a:lnTo>
                    <a:pt x="1374" y="733"/>
                  </a:lnTo>
                  <a:lnTo>
                    <a:pt x="1324" y="698"/>
                  </a:lnTo>
                  <a:lnTo>
                    <a:pt x="1269" y="672"/>
                  </a:lnTo>
                  <a:lnTo>
                    <a:pt x="1214" y="654"/>
                  </a:lnTo>
                  <a:lnTo>
                    <a:pt x="1155" y="642"/>
                  </a:lnTo>
                  <a:lnTo>
                    <a:pt x="1097" y="639"/>
                  </a:lnTo>
                  <a:close/>
                  <a:moveTo>
                    <a:pt x="1617" y="0"/>
                  </a:moveTo>
                  <a:lnTo>
                    <a:pt x="1617" y="0"/>
                  </a:lnTo>
                  <a:lnTo>
                    <a:pt x="1735" y="5"/>
                  </a:lnTo>
                  <a:lnTo>
                    <a:pt x="1850" y="17"/>
                  </a:lnTo>
                  <a:lnTo>
                    <a:pt x="1963" y="38"/>
                  </a:lnTo>
                  <a:lnTo>
                    <a:pt x="2075" y="66"/>
                  </a:lnTo>
                  <a:lnTo>
                    <a:pt x="2185" y="102"/>
                  </a:lnTo>
                  <a:lnTo>
                    <a:pt x="2289" y="146"/>
                  </a:lnTo>
                  <a:lnTo>
                    <a:pt x="2391" y="197"/>
                  </a:lnTo>
                  <a:lnTo>
                    <a:pt x="2491" y="256"/>
                  </a:lnTo>
                  <a:lnTo>
                    <a:pt x="2585" y="322"/>
                  </a:lnTo>
                  <a:lnTo>
                    <a:pt x="2675" y="394"/>
                  </a:lnTo>
                  <a:lnTo>
                    <a:pt x="2762" y="475"/>
                  </a:lnTo>
                  <a:lnTo>
                    <a:pt x="2840" y="560"/>
                  </a:lnTo>
                  <a:lnTo>
                    <a:pt x="2914" y="651"/>
                  </a:lnTo>
                  <a:lnTo>
                    <a:pt x="2980" y="746"/>
                  </a:lnTo>
                  <a:lnTo>
                    <a:pt x="3039" y="844"/>
                  </a:lnTo>
                  <a:lnTo>
                    <a:pt x="3090" y="948"/>
                  </a:lnTo>
                  <a:lnTo>
                    <a:pt x="3134" y="1053"/>
                  </a:lnTo>
                  <a:lnTo>
                    <a:pt x="3170" y="1163"/>
                  </a:lnTo>
                  <a:lnTo>
                    <a:pt x="3198" y="1273"/>
                  </a:lnTo>
                  <a:lnTo>
                    <a:pt x="3218" y="1388"/>
                  </a:lnTo>
                  <a:lnTo>
                    <a:pt x="3231" y="1503"/>
                  </a:lnTo>
                  <a:lnTo>
                    <a:pt x="3236" y="1621"/>
                  </a:lnTo>
                  <a:lnTo>
                    <a:pt x="3231" y="1731"/>
                  </a:lnTo>
                  <a:lnTo>
                    <a:pt x="3221" y="1839"/>
                  </a:lnTo>
                  <a:lnTo>
                    <a:pt x="3203" y="1946"/>
                  </a:lnTo>
                  <a:lnTo>
                    <a:pt x="3177" y="2051"/>
                  </a:lnTo>
                  <a:lnTo>
                    <a:pt x="3145" y="2153"/>
                  </a:lnTo>
                  <a:lnTo>
                    <a:pt x="3106" y="2253"/>
                  </a:lnTo>
                  <a:lnTo>
                    <a:pt x="5238" y="4387"/>
                  </a:lnTo>
                  <a:lnTo>
                    <a:pt x="5259" y="4414"/>
                  </a:lnTo>
                  <a:lnTo>
                    <a:pt x="5274" y="4445"/>
                  </a:lnTo>
                  <a:lnTo>
                    <a:pt x="5281" y="4478"/>
                  </a:lnTo>
                  <a:lnTo>
                    <a:pt x="5346" y="5193"/>
                  </a:lnTo>
                  <a:lnTo>
                    <a:pt x="5345" y="5228"/>
                  </a:lnTo>
                  <a:lnTo>
                    <a:pt x="5336" y="5259"/>
                  </a:lnTo>
                  <a:lnTo>
                    <a:pt x="5323" y="5287"/>
                  </a:lnTo>
                  <a:lnTo>
                    <a:pt x="5302" y="5312"/>
                  </a:lnTo>
                  <a:lnTo>
                    <a:pt x="5277" y="5331"/>
                  </a:lnTo>
                  <a:lnTo>
                    <a:pt x="5248" y="5344"/>
                  </a:lnTo>
                  <a:lnTo>
                    <a:pt x="5217" y="5353"/>
                  </a:lnTo>
                  <a:lnTo>
                    <a:pt x="4630" y="5418"/>
                  </a:lnTo>
                  <a:lnTo>
                    <a:pt x="4615" y="5418"/>
                  </a:lnTo>
                  <a:lnTo>
                    <a:pt x="4579" y="5413"/>
                  </a:lnTo>
                  <a:lnTo>
                    <a:pt x="4544" y="5400"/>
                  </a:lnTo>
                  <a:lnTo>
                    <a:pt x="4515" y="5379"/>
                  </a:lnTo>
                  <a:lnTo>
                    <a:pt x="4493" y="5356"/>
                  </a:lnTo>
                  <a:lnTo>
                    <a:pt x="4479" y="5328"/>
                  </a:lnTo>
                  <a:lnTo>
                    <a:pt x="4470" y="5299"/>
                  </a:lnTo>
                  <a:lnTo>
                    <a:pt x="4469" y="5267"/>
                  </a:lnTo>
                  <a:lnTo>
                    <a:pt x="4482" y="4885"/>
                  </a:lnTo>
                  <a:lnTo>
                    <a:pt x="4100" y="4898"/>
                  </a:lnTo>
                  <a:lnTo>
                    <a:pt x="4067" y="4895"/>
                  </a:lnTo>
                  <a:lnTo>
                    <a:pt x="4039" y="4888"/>
                  </a:lnTo>
                  <a:lnTo>
                    <a:pt x="4013" y="4873"/>
                  </a:lnTo>
                  <a:lnTo>
                    <a:pt x="3990" y="4855"/>
                  </a:lnTo>
                  <a:lnTo>
                    <a:pt x="3972" y="4831"/>
                  </a:lnTo>
                  <a:lnTo>
                    <a:pt x="3959" y="4804"/>
                  </a:lnTo>
                  <a:lnTo>
                    <a:pt x="3951" y="4776"/>
                  </a:lnTo>
                  <a:lnTo>
                    <a:pt x="3947" y="4745"/>
                  </a:lnTo>
                  <a:lnTo>
                    <a:pt x="3962" y="4363"/>
                  </a:lnTo>
                  <a:lnTo>
                    <a:pt x="3578" y="4376"/>
                  </a:lnTo>
                  <a:lnTo>
                    <a:pt x="3549" y="4374"/>
                  </a:lnTo>
                  <a:lnTo>
                    <a:pt x="3519" y="4366"/>
                  </a:lnTo>
                  <a:lnTo>
                    <a:pt x="3493" y="4353"/>
                  </a:lnTo>
                  <a:lnTo>
                    <a:pt x="3470" y="4333"/>
                  </a:lnTo>
                  <a:lnTo>
                    <a:pt x="3452" y="4310"/>
                  </a:lnTo>
                  <a:lnTo>
                    <a:pt x="3437" y="4284"/>
                  </a:lnTo>
                  <a:lnTo>
                    <a:pt x="3431" y="4256"/>
                  </a:lnTo>
                  <a:lnTo>
                    <a:pt x="3428" y="4225"/>
                  </a:lnTo>
                  <a:lnTo>
                    <a:pt x="3441" y="3842"/>
                  </a:lnTo>
                  <a:lnTo>
                    <a:pt x="3059" y="3855"/>
                  </a:lnTo>
                  <a:lnTo>
                    <a:pt x="3029" y="3854"/>
                  </a:lnTo>
                  <a:lnTo>
                    <a:pt x="3000" y="3845"/>
                  </a:lnTo>
                  <a:lnTo>
                    <a:pt x="2973" y="3832"/>
                  </a:lnTo>
                  <a:lnTo>
                    <a:pt x="2950" y="3813"/>
                  </a:lnTo>
                  <a:lnTo>
                    <a:pt x="2250" y="3112"/>
                  </a:lnTo>
                  <a:lnTo>
                    <a:pt x="2129" y="3158"/>
                  </a:lnTo>
                  <a:lnTo>
                    <a:pt x="2006" y="3194"/>
                  </a:lnTo>
                  <a:lnTo>
                    <a:pt x="1878" y="3220"/>
                  </a:lnTo>
                  <a:lnTo>
                    <a:pt x="1748" y="3235"/>
                  </a:lnTo>
                  <a:lnTo>
                    <a:pt x="1617" y="3240"/>
                  </a:lnTo>
                  <a:lnTo>
                    <a:pt x="1501" y="3236"/>
                  </a:lnTo>
                  <a:lnTo>
                    <a:pt x="1384" y="3223"/>
                  </a:lnTo>
                  <a:lnTo>
                    <a:pt x="1271" y="3204"/>
                  </a:lnTo>
                  <a:lnTo>
                    <a:pt x="1160" y="3176"/>
                  </a:lnTo>
                  <a:lnTo>
                    <a:pt x="1051" y="3138"/>
                  </a:lnTo>
                  <a:lnTo>
                    <a:pt x="945" y="3095"/>
                  </a:lnTo>
                  <a:lnTo>
                    <a:pt x="843" y="3043"/>
                  </a:lnTo>
                  <a:lnTo>
                    <a:pt x="745" y="2985"/>
                  </a:lnTo>
                  <a:lnTo>
                    <a:pt x="650" y="2918"/>
                  </a:lnTo>
                  <a:lnTo>
                    <a:pt x="559" y="2846"/>
                  </a:lnTo>
                  <a:lnTo>
                    <a:pt x="474" y="2765"/>
                  </a:lnTo>
                  <a:lnTo>
                    <a:pt x="390" y="2677"/>
                  </a:lnTo>
                  <a:lnTo>
                    <a:pt x="317" y="2585"/>
                  </a:lnTo>
                  <a:lnTo>
                    <a:pt x="251" y="2486"/>
                  </a:lnTo>
                  <a:lnTo>
                    <a:pt x="192" y="2386"/>
                  </a:lnTo>
                  <a:lnTo>
                    <a:pt x="141" y="2282"/>
                  </a:lnTo>
                  <a:lnTo>
                    <a:pt x="97" y="2176"/>
                  </a:lnTo>
                  <a:lnTo>
                    <a:pt x="63" y="2067"/>
                  </a:lnTo>
                  <a:lnTo>
                    <a:pt x="35" y="1957"/>
                  </a:lnTo>
                  <a:lnTo>
                    <a:pt x="15" y="1846"/>
                  </a:lnTo>
                  <a:lnTo>
                    <a:pt x="3" y="1732"/>
                  </a:lnTo>
                  <a:lnTo>
                    <a:pt x="0" y="1619"/>
                  </a:lnTo>
                  <a:lnTo>
                    <a:pt x="3" y="1508"/>
                  </a:lnTo>
                  <a:lnTo>
                    <a:pt x="15" y="1394"/>
                  </a:lnTo>
                  <a:lnTo>
                    <a:pt x="35" y="1283"/>
                  </a:lnTo>
                  <a:lnTo>
                    <a:pt x="63" y="1173"/>
                  </a:lnTo>
                  <a:lnTo>
                    <a:pt x="99" y="1064"/>
                  </a:lnTo>
                  <a:lnTo>
                    <a:pt x="141" y="958"/>
                  </a:lnTo>
                  <a:lnTo>
                    <a:pt x="192" y="854"/>
                  </a:lnTo>
                  <a:lnTo>
                    <a:pt x="251" y="754"/>
                  </a:lnTo>
                  <a:lnTo>
                    <a:pt x="317" y="655"/>
                  </a:lnTo>
                  <a:lnTo>
                    <a:pt x="390" y="564"/>
                  </a:lnTo>
                  <a:lnTo>
                    <a:pt x="474" y="475"/>
                  </a:lnTo>
                  <a:lnTo>
                    <a:pt x="559" y="394"/>
                  </a:lnTo>
                  <a:lnTo>
                    <a:pt x="650" y="322"/>
                  </a:lnTo>
                  <a:lnTo>
                    <a:pt x="745" y="256"/>
                  </a:lnTo>
                  <a:lnTo>
                    <a:pt x="843" y="197"/>
                  </a:lnTo>
                  <a:lnTo>
                    <a:pt x="945" y="146"/>
                  </a:lnTo>
                  <a:lnTo>
                    <a:pt x="1051" y="102"/>
                  </a:lnTo>
                  <a:lnTo>
                    <a:pt x="1160" y="66"/>
                  </a:lnTo>
                  <a:lnTo>
                    <a:pt x="1271" y="38"/>
                  </a:lnTo>
                  <a:lnTo>
                    <a:pt x="1384" y="17"/>
                  </a:lnTo>
                  <a:lnTo>
                    <a:pt x="1501" y="5"/>
                  </a:lnTo>
                  <a:lnTo>
                    <a:pt x="16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56" name="Freeform 83"/>
            <p:cNvSpPr>
              <a:spLocks noEditPoints="1"/>
            </p:cNvSpPr>
            <p:nvPr/>
          </p:nvSpPr>
          <p:spPr bwMode="auto">
            <a:xfrm>
              <a:off x="4228711" y="2743988"/>
              <a:ext cx="217533" cy="220463"/>
            </a:xfrm>
            <a:custGeom>
              <a:avLst/>
              <a:gdLst>
                <a:gd name="T0" fmla="*/ 4625 w 5346"/>
                <a:gd name="T1" fmla="*/ 4527 h 5418"/>
                <a:gd name="T2" fmla="*/ 4730 w 5346"/>
                <a:gd name="T3" fmla="*/ 4555 h 5418"/>
                <a:gd name="T4" fmla="*/ 4808 w 5346"/>
                <a:gd name="T5" fmla="*/ 4476 h 5418"/>
                <a:gd name="T6" fmla="*/ 4780 w 5346"/>
                <a:gd name="T7" fmla="*/ 4371 h 5418"/>
                <a:gd name="T8" fmla="*/ 981 w 5346"/>
                <a:gd name="T9" fmla="*/ 654 h 5418"/>
                <a:gd name="T10" fmla="*/ 771 w 5346"/>
                <a:gd name="T11" fmla="*/ 774 h 5418"/>
                <a:gd name="T12" fmla="*/ 651 w 5346"/>
                <a:gd name="T13" fmla="*/ 982 h 5418"/>
                <a:gd name="T14" fmla="*/ 651 w 5346"/>
                <a:gd name="T15" fmla="*/ 1215 h 5418"/>
                <a:gd name="T16" fmla="*/ 771 w 5346"/>
                <a:gd name="T17" fmla="*/ 1424 h 5418"/>
                <a:gd name="T18" fmla="*/ 981 w 5346"/>
                <a:gd name="T19" fmla="*/ 1545 h 5418"/>
                <a:gd name="T20" fmla="*/ 1214 w 5346"/>
                <a:gd name="T21" fmla="*/ 1545 h 5418"/>
                <a:gd name="T22" fmla="*/ 1422 w 5346"/>
                <a:gd name="T23" fmla="*/ 1424 h 5418"/>
                <a:gd name="T24" fmla="*/ 1542 w 5346"/>
                <a:gd name="T25" fmla="*/ 1215 h 5418"/>
                <a:gd name="T26" fmla="*/ 1542 w 5346"/>
                <a:gd name="T27" fmla="*/ 982 h 5418"/>
                <a:gd name="T28" fmla="*/ 1422 w 5346"/>
                <a:gd name="T29" fmla="*/ 774 h 5418"/>
                <a:gd name="T30" fmla="*/ 1214 w 5346"/>
                <a:gd name="T31" fmla="*/ 654 h 5418"/>
                <a:gd name="T32" fmla="*/ 1617 w 5346"/>
                <a:gd name="T33" fmla="*/ 0 h 5418"/>
                <a:gd name="T34" fmla="*/ 2075 w 5346"/>
                <a:gd name="T35" fmla="*/ 66 h 5418"/>
                <a:gd name="T36" fmla="*/ 2491 w 5346"/>
                <a:gd name="T37" fmla="*/ 256 h 5418"/>
                <a:gd name="T38" fmla="*/ 2840 w 5346"/>
                <a:gd name="T39" fmla="*/ 560 h 5418"/>
                <a:gd name="T40" fmla="*/ 3090 w 5346"/>
                <a:gd name="T41" fmla="*/ 948 h 5418"/>
                <a:gd name="T42" fmla="*/ 3218 w 5346"/>
                <a:gd name="T43" fmla="*/ 1388 h 5418"/>
                <a:gd name="T44" fmla="*/ 3221 w 5346"/>
                <a:gd name="T45" fmla="*/ 1839 h 5418"/>
                <a:gd name="T46" fmla="*/ 3106 w 5346"/>
                <a:gd name="T47" fmla="*/ 2253 h 5418"/>
                <a:gd name="T48" fmla="*/ 5281 w 5346"/>
                <a:gd name="T49" fmla="*/ 4478 h 5418"/>
                <a:gd name="T50" fmla="*/ 5323 w 5346"/>
                <a:gd name="T51" fmla="*/ 5287 h 5418"/>
                <a:gd name="T52" fmla="*/ 5217 w 5346"/>
                <a:gd name="T53" fmla="*/ 5353 h 5418"/>
                <a:gd name="T54" fmla="*/ 4544 w 5346"/>
                <a:gd name="T55" fmla="*/ 5400 h 5418"/>
                <a:gd name="T56" fmla="*/ 4470 w 5346"/>
                <a:gd name="T57" fmla="*/ 5299 h 5418"/>
                <a:gd name="T58" fmla="*/ 4067 w 5346"/>
                <a:gd name="T59" fmla="*/ 4895 h 5418"/>
                <a:gd name="T60" fmla="*/ 3972 w 5346"/>
                <a:gd name="T61" fmla="*/ 4831 h 5418"/>
                <a:gd name="T62" fmla="*/ 3962 w 5346"/>
                <a:gd name="T63" fmla="*/ 4363 h 5418"/>
                <a:gd name="T64" fmla="*/ 3493 w 5346"/>
                <a:gd name="T65" fmla="*/ 4353 h 5418"/>
                <a:gd name="T66" fmla="*/ 3431 w 5346"/>
                <a:gd name="T67" fmla="*/ 4256 h 5418"/>
                <a:gd name="T68" fmla="*/ 3029 w 5346"/>
                <a:gd name="T69" fmla="*/ 3854 h 5418"/>
                <a:gd name="T70" fmla="*/ 2250 w 5346"/>
                <a:gd name="T71" fmla="*/ 3112 h 5418"/>
                <a:gd name="T72" fmla="*/ 1748 w 5346"/>
                <a:gd name="T73" fmla="*/ 3235 h 5418"/>
                <a:gd name="T74" fmla="*/ 1271 w 5346"/>
                <a:gd name="T75" fmla="*/ 3204 h 5418"/>
                <a:gd name="T76" fmla="*/ 843 w 5346"/>
                <a:gd name="T77" fmla="*/ 3043 h 5418"/>
                <a:gd name="T78" fmla="*/ 474 w 5346"/>
                <a:gd name="T79" fmla="*/ 2765 h 5418"/>
                <a:gd name="T80" fmla="*/ 192 w 5346"/>
                <a:gd name="T81" fmla="*/ 2386 h 5418"/>
                <a:gd name="T82" fmla="*/ 35 w 5346"/>
                <a:gd name="T83" fmla="*/ 1957 h 5418"/>
                <a:gd name="T84" fmla="*/ 3 w 5346"/>
                <a:gd name="T85" fmla="*/ 1508 h 5418"/>
                <a:gd name="T86" fmla="*/ 99 w 5346"/>
                <a:gd name="T87" fmla="*/ 1064 h 5418"/>
                <a:gd name="T88" fmla="*/ 317 w 5346"/>
                <a:gd name="T89" fmla="*/ 655 h 5418"/>
                <a:gd name="T90" fmla="*/ 650 w 5346"/>
                <a:gd name="T91" fmla="*/ 322 h 5418"/>
                <a:gd name="T92" fmla="*/ 1051 w 5346"/>
                <a:gd name="T93" fmla="*/ 102 h 5418"/>
                <a:gd name="T94" fmla="*/ 1501 w 5346"/>
                <a:gd name="T95" fmla="*/ 5 h 5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346" h="5418">
                  <a:moveTo>
                    <a:pt x="2949" y="2539"/>
                  </a:moveTo>
                  <a:lnTo>
                    <a:pt x="2883" y="2626"/>
                  </a:lnTo>
                  <a:lnTo>
                    <a:pt x="2811" y="2711"/>
                  </a:lnTo>
                  <a:lnTo>
                    <a:pt x="4625" y="4527"/>
                  </a:lnTo>
                  <a:lnTo>
                    <a:pt x="4648" y="4545"/>
                  </a:lnTo>
                  <a:lnTo>
                    <a:pt x="4674" y="4555"/>
                  </a:lnTo>
                  <a:lnTo>
                    <a:pt x="4702" y="4558"/>
                  </a:lnTo>
                  <a:lnTo>
                    <a:pt x="4730" y="4555"/>
                  </a:lnTo>
                  <a:lnTo>
                    <a:pt x="4757" y="4545"/>
                  </a:lnTo>
                  <a:lnTo>
                    <a:pt x="4780" y="4527"/>
                  </a:lnTo>
                  <a:lnTo>
                    <a:pt x="4798" y="4502"/>
                  </a:lnTo>
                  <a:lnTo>
                    <a:pt x="4808" y="4476"/>
                  </a:lnTo>
                  <a:lnTo>
                    <a:pt x="4812" y="4448"/>
                  </a:lnTo>
                  <a:lnTo>
                    <a:pt x="4808" y="4420"/>
                  </a:lnTo>
                  <a:lnTo>
                    <a:pt x="4798" y="4394"/>
                  </a:lnTo>
                  <a:lnTo>
                    <a:pt x="4780" y="4371"/>
                  </a:lnTo>
                  <a:lnTo>
                    <a:pt x="2949" y="2539"/>
                  </a:lnTo>
                  <a:close/>
                  <a:moveTo>
                    <a:pt x="1097" y="639"/>
                  </a:moveTo>
                  <a:lnTo>
                    <a:pt x="1038" y="642"/>
                  </a:lnTo>
                  <a:lnTo>
                    <a:pt x="981" y="654"/>
                  </a:lnTo>
                  <a:lnTo>
                    <a:pt x="923" y="672"/>
                  </a:lnTo>
                  <a:lnTo>
                    <a:pt x="869" y="698"/>
                  </a:lnTo>
                  <a:lnTo>
                    <a:pt x="818" y="733"/>
                  </a:lnTo>
                  <a:lnTo>
                    <a:pt x="771" y="774"/>
                  </a:lnTo>
                  <a:lnTo>
                    <a:pt x="730" y="821"/>
                  </a:lnTo>
                  <a:lnTo>
                    <a:pt x="697" y="872"/>
                  </a:lnTo>
                  <a:lnTo>
                    <a:pt x="671" y="926"/>
                  </a:lnTo>
                  <a:lnTo>
                    <a:pt x="651" y="982"/>
                  </a:lnTo>
                  <a:lnTo>
                    <a:pt x="640" y="1040"/>
                  </a:lnTo>
                  <a:lnTo>
                    <a:pt x="636" y="1099"/>
                  </a:lnTo>
                  <a:lnTo>
                    <a:pt x="640" y="1158"/>
                  </a:lnTo>
                  <a:lnTo>
                    <a:pt x="651" y="1215"/>
                  </a:lnTo>
                  <a:lnTo>
                    <a:pt x="671" y="1273"/>
                  </a:lnTo>
                  <a:lnTo>
                    <a:pt x="697" y="1327"/>
                  </a:lnTo>
                  <a:lnTo>
                    <a:pt x="730" y="1378"/>
                  </a:lnTo>
                  <a:lnTo>
                    <a:pt x="771" y="1424"/>
                  </a:lnTo>
                  <a:lnTo>
                    <a:pt x="818" y="1467"/>
                  </a:lnTo>
                  <a:lnTo>
                    <a:pt x="869" y="1499"/>
                  </a:lnTo>
                  <a:lnTo>
                    <a:pt x="923" y="1526"/>
                  </a:lnTo>
                  <a:lnTo>
                    <a:pt x="981" y="1545"/>
                  </a:lnTo>
                  <a:lnTo>
                    <a:pt x="1038" y="1555"/>
                  </a:lnTo>
                  <a:lnTo>
                    <a:pt x="1097" y="1560"/>
                  </a:lnTo>
                  <a:lnTo>
                    <a:pt x="1155" y="1555"/>
                  </a:lnTo>
                  <a:lnTo>
                    <a:pt x="1214" y="1545"/>
                  </a:lnTo>
                  <a:lnTo>
                    <a:pt x="1269" y="1526"/>
                  </a:lnTo>
                  <a:lnTo>
                    <a:pt x="1324" y="1499"/>
                  </a:lnTo>
                  <a:lnTo>
                    <a:pt x="1374" y="1467"/>
                  </a:lnTo>
                  <a:lnTo>
                    <a:pt x="1422" y="1424"/>
                  </a:lnTo>
                  <a:lnTo>
                    <a:pt x="1463" y="1378"/>
                  </a:lnTo>
                  <a:lnTo>
                    <a:pt x="1497" y="1327"/>
                  </a:lnTo>
                  <a:lnTo>
                    <a:pt x="1524" y="1273"/>
                  </a:lnTo>
                  <a:lnTo>
                    <a:pt x="1542" y="1215"/>
                  </a:lnTo>
                  <a:lnTo>
                    <a:pt x="1553" y="1158"/>
                  </a:lnTo>
                  <a:lnTo>
                    <a:pt x="1556" y="1099"/>
                  </a:lnTo>
                  <a:lnTo>
                    <a:pt x="1553" y="1040"/>
                  </a:lnTo>
                  <a:lnTo>
                    <a:pt x="1542" y="982"/>
                  </a:lnTo>
                  <a:lnTo>
                    <a:pt x="1524" y="926"/>
                  </a:lnTo>
                  <a:lnTo>
                    <a:pt x="1497" y="872"/>
                  </a:lnTo>
                  <a:lnTo>
                    <a:pt x="1463" y="821"/>
                  </a:lnTo>
                  <a:lnTo>
                    <a:pt x="1422" y="774"/>
                  </a:lnTo>
                  <a:lnTo>
                    <a:pt x="1374" y="733"/>
                  </a:lnTo>
                  <a:lnTo>
                    <a:pt x="1324" y="698"/>
                  </a:lnTo>
                  <a:lnTo>
                    <a:pt x="1269" y="672"/>
                  </a:lnTo>
                  <a:lnTo>
                    <a:pt x="1214" y="654"/>
                  </a:lnTo>
                  <a:lnTo>
                    <a:pt x="1155" y="642"/>
                  </a:lnTo>
                  <a:lnTo>
                    <a:pt x="1097" y="639"/>
                  </a:lnTo>
                  <a:close/>
                  <a:moveTo>
                    <a:pt x="1617" y="0"/>
                  </a:moveTo>
                  <a:lnTo>
                    <a:pt x="1617" y="0"/>
                  </a:lnTo>
                  <a:lnTo>
                    <a:pt x="1735" y="5"/>
                  </a:lnTo>
                  <a:lnTo>
                    <a:pt x="1850" y="17"/>
                  </a:lnTo>
                  <a:lnTo>
                    <a:pt x="1963" y="38"/>
                  </a:lnTo>
                  <a:lnTo>
                    <a:pt x="2075" y="66"/>
                  </a:lnTo>
                  <a:lnTo>
                    <a:pt x="2185" y="102"/>
                  </a:lnTo>
                  <a:lnTo>
                    <a:pt x="2289" y="146"/>
                  </a:lnTo>
                  <a:lnTo>
                    <a:pt x="2391" y="197"/>
                  </a:lnTo>
                  <a:lnTo>
                    <a:pt x="2491" y="256"/>
                  </a:lnTo>
                  <a:lnTo>
                    <a:pt x="2585" y="322"/>
                  </a:lnTo>
                  <a:lnTo>
                    <a:pt x="2675" y="394"/>
                  </a:lnTo>
                  <a:lnTo>
                    <a:pt x="2762" y="475"/>
                  </a:lnTo>
                  <a:lnTo>
                    <a:pt x="2840" y="560"/>
                  </a:lnTo>
                  <a:lnTo>
                    <a:pt x="2914" y="651"/>
                  </a:lnTo>
                  <a:lnTo>
                    <a:pt x="2980" y="746"/>
                  </a:lnTo>
                  <a:lnTo>
                    <a:pt x="3039" y="844"/>
                  </a:lnTo>
                  <a:lnTo>
                    <a:pt x="3090" y="948"/>
                  </a:lnTo>
                  <a:lnTo>
                    <a:pt x="3134" y="1053"/>
                  </a:lnTo>
                  <a:lnTo>
                    <a:pt x="3170" y="1163"/>
                  </a:lnTo>
                  <a:lnTo>
                    <a:pt x="3198" y="1273"/>
                  </a:lnTo>
                  <a:lnTo>
                    <a:pt x="3218" y="1388"/>
                  </a:lnTo>
                  <a:lnTo>
                    <a:pt x="3231" y="1503"/>
                  </a:lnTo>
                  <a:lnTo>
                    <a:pt x="3236" y="1621"/>
                  </a:lnTo>
                  <a:lnTo>
                    <a:pt x="3231" y="1731"/>
                  </a:lnTo>
                  <a:lnTo>
                    <a:pt x="3221" y="1839"/>
                  </a:lnTo>
                  <a:lnTo>
                    <a:pt x="3203" y="1946"/>
                  </a:lnTo>
                  <a:lnTo>
                    <a:pt x="3177" y="2051"/>
                  </a:lnTo>
                  <a:lnTo>
                    <a:pt x="3145" y="2153"/>
                  </a:lnTo>
                  <a:lnTo>
                    <a:pt x="3106" y="2253"/>
                  </a:lnTo>
                  <a:lnTo>
                    <a:pt x="5238" y="4387"/>
                  </a:lnTo>
                  <a:lnTo>
                    <a:pt x="5259" y="4414"/>
                  </a:lnTo>
                  <a:lnTo>
                    <a:pt x="5274" y="4445"/>
                  </a:lnTo>
                  <a:lnTo>
                    <a:pt x="5281" y="4478"/>
                  </a:lnTo>
                  <a:lnTo>
                    <a:pt x="5346" y="5193"/>
                  </a:lnTo>
                  <a:lnTo>
                    <a:pt x="5345" y="5228"/>
                  </a:lnTo>
                  <a:lnTo>
                    <a:pt x="5336" y="5259"/>
                  </a:lnTo>
                  <a:lnTo>
                    <a:pt x="5323" y="5287"/>
                  </a:lnTo>
                  <a:lnTo>
                    <a:pt x="5302" y="5312"/>
                  </a:lnTo>
                  <a:lnTo>
                    <a:pt x="5277" y="5331"/>
                  </a:lnTo>
                  <a:lnTo>
                    <a:pt x="5248" y="5344"/>
                  </a:lnTo>
                  <a:lnTo>
                    <a:pt x="5217" y="5353"/>
                  </a:lnTo>
                  <a:lnTo>
                    <a:pt x="4630" y="5418"/>
                  </a:lnTo>
                  <a:lnTo>
                    <a:pt x="4615" y="5418"/>
                  </a:lnTo>
                  <a:lnTo>
                    <a:pt x="4579" y="5413"/>
                  </a:lnTo>
                  <a:lnTo>
                    <a:pt x="4544" y="5400"/>
                  </a:lnTo>
                  <a:lnTo>
                    <a:pt x="4515" y="5379"/>
                  </a:lnTo>
                  <a:lnTo>
                    <a:pt x="4493" y="5356"/>
                  </a:lnTo>
                  <a:lnTo>
                    <a:pt x="4479" y="5328"/>
                  </a:lnTo>
                  <a:lnTo>
                    <a:pt x="4470" y="5299"/>
                  </a:lnTo>
                  <a:lnTo>
                    <a:pt x="4469" y="5267"/>
                  </a:lnTo>
                  <a:lnTo>
                    <a:pt x="4482" y="4885"/>
                  </a:lnTo>
                  <a:lnTo>
                    <a:pt x="4100" y="4898"/>
                  </a:lnTo>
                  <a:lnTo>
                    <a:pt x="4067" y="4895"/>
                  </a:lnTo>
                  <a:lnTo>
                    <a:pt x="4039" y="4888"/>
                  </a:lnTo>
                  <a:lnTo>
                    <a:pt x="4013" y="4873"/>
                  </a:lnTo>
                  <a:lnTo>
                    <a:pt x="3990" y="4855"/>
                  </a:lnTo>
                  <a:lnTo>
                    <a:pt x="3972" y="4831"/>
                  </a:lnTo>
                  <a:lnTo>
                    <a:pt x="3959" y="4804"/>
                  </a:lnTo>
                  <a:lnTo>
                    <a:pt x="3951" y="4776"/>
                  </a:lnTo>
                  <a:lnTo>
                    <a:pt x="3947" y="4745"/>
                  </a:lnTo>
                  <a:lnTo>
                    <a:pt x="3962" y="4363"/>
                  </a:lnTo>
                  <a:lnTo>
                    <a:pt x="3578" y="4376"/>
                  </a:lnTo>
                  <a:lnTo>
                    <a:pt x="3549" y="4374"/>
                  </a:lnTo>
                  <a:lnTo>
                    <a:pt x="3519" y="4366"/>
                  </a:lnTo>
                  <a:lnTo>
                    <a:pt x="3493" y="4353"/>
                  </a:lnTo>
                  <a:lnTo>
                    <a:pt x="3470" y="4333"/>
                  </a:lnTo>
                  <a:lnTo>
                    <a:pt x="3452" y="4310"/>
                  </a:lnTo>
                  <a:lnTo>
                    <a:pt x="3437" y="4284"/>
                  </a:lnTo>
                  <a:lnTo>
                    <a:pt x="3431" y="4256"/>
                  </a:lnTo>
                  <a:lnTo>
                    <a:pt x="3428" y="4225"/>
                  </a:lnTo>
                  <a:lnTo>
                    <a:pt x="3441" y="3842"/>
                  </a:lnTo>
                  <a:lnTo>
                    <a:pt x="3059" y="3855"/>
                  </a:lnTo>
                  <a:lnTo>
                    <a:pt x="3029" y="3854"/>
                  </a:lnTo>
                  <a:lnTo>
                    <a:pt x="3000" y="3845"/>
                  </a:lnTo>
                  <a:lnTo>
                    <a:pt x="2973" y="3832"/>
                  </a:lnTo>
                  <a:lnTo>
                    <a:pt x="2950" y="3813"/>
                  </a:lnTo>
                  <a:lnTo>
                    <a:pt x="2250" y="3112"/>
                  </a:lnTo>
                  <a:lnTo>
                    <a:pt x="2129" y="3158"/>
                  </a:lnTo>
                  <a:lnTo>
                    <a:pt x="2006" y="3194"/>
                  </a:lnTo>
                  <a:lnTo>
                    <a:pt x="1878" y="3220"/>
                  </a:lnTo>
                  <a:lnTo>
                    <a:pt x="1748" y="3235"/>
                  </a:lnTo>
                  <a:lnTo>
                    <a:pt x="1617" y="3240"/>
                  </a:lnTo>
                  <a:lnTo>
                    <a:pt x="1501" y="3236"/>
                  </a:lnTo>
                  <a:lnTo>
                    <a:pt x="1384" y="3223"/>
                  </a:lnTo>
                  <a:lnTo>
                    <a:pt x="1271" y="3204"/>
                  </a:lnTo>
                  <a:lnTo>
                    <a:pt x="1160" y="3176"/>
                  </a:lnTo>
                  <a:lnTo>
                    <a:pt x="1051" y="3138"/>
                  </a:lnTo>
                  <a:lnTo>
                    <a:pt x="945" y="3095"/>
                  </a:lnTo>
                  <a:lnTo>
                    <a:pt x="843" y="3043"/>
                  </a:lnTo>
                  <a:lnTo>
                    <a:pt x="745" y="2985"/>
                  </a:lnTo>
                  <a:lnTo>
                    <a:pt x="650" y="2918"/>
                  </a:lnTo>
                  <a:lnTo>
                    <a:pt x="559" y="2846"/>
                  </a:lnTo>
                  <a:lnTo>
                    <a:pt x="474" y="2765"/>
                  </a:lnTo>
                  <a:lnTo>
                    <a:pt x="390" y="2677"/>
                  </a:lnTo>
                  <a:lnTo>
                    <a:pt x="317" y="2585"/>
                  </a:lnTo>
                  <a:lnTo>
                    <a:pt x="251" y="2486"/>
                  </a:lnTo>
                  <a:lnTo>
                    <a:pt x="192" y="2386"/>
                  </a:lnTo>
                  <a:lnTo>
                    <a:pt x="141" y="2282"/>
                  </a:lnTo>
                  <a:lnTo>
                    <a:pt x="97" y="2176"/>
                  </a:lnTo>
                  <a:lnTo>
                    <a:pt x="63" y="2067"/>
                  </a:lnTo>
                  <a:lnTo>
                    <a:pt x="35" y="1957"/>
                  </a:lnTo>
                  <a:lnTo>
                    <a:pt x="15" y="1846"/>
                  </a:lnTo>
                  <a:lnTo>
                    <a:pt x="3" y="1732"/>
                  </a:lnTo>
                  <a:lnTo>
                    <a:pt x="0" y="1619"/>
                  </a:lnTo>
                  <a:lnTo>
                    <a:pt x="3" y="1508"/>
                  </a:lnTo>
                  <a:lnTo>
                    <a:pt x="15" y="1394"/>
                  </a:lnTo>
                  <a:lnTo>
                    <a:pt x="35" y="1283"/>
                  </a:lnTo>
                  <a:lnTo>
                    <a:pt x="63" y="1173"/>
                  </a:lnTo>
                  <a:lnTo>
                    <a:pt x="99" y="1064"/>
                  </a:lnTo>
                  <a:lnTo>
                    <a:pt x="141" y="958"/>
                  </a:lnTo>
                  <a:lnTo>
                    <a:pt x="192" y="854"/>
                  </a:lnTo>
                  <a:lnTo>
                    <a:pt x="251" y="754"/>
                  </a:lnTo>
                  <a:lnTo>
                    <a:pt x="317" y="655"/>
                  </a:lnTo>
                  <a:lnTo>
                    <a:pt x="390" y="564"/>
                  </a:lnTo>
                  <a:lnTo>
                    <a:pt x="474" y="475"/>
                  </a:lnTo>
                  <a:lnTo>
                    <a:pt x="559" y="394"/>
                  </a:lnTo>
                  <a:lnTo>
                    <a:pt x="650" y="322"/>
                  </a:lnTo>
                  <a:lnTo>
                    <a:pt x="745" y="256"/>
                  </a:lnTo>
                  <a:lnTo>
                    <a:pt x="843" y="197"/>
                  </a:lnTo>
                  <a:lnTo>
                    <a:pt x="945" y="146"/>
                  </a:lnTo>
                  <a:lnTo>
                    <a:pt x="1051" y="102"/>
                  </a:lnTo>
                  <a:lnTo>
                    <a:pt x="1160" y="66"/>
                  </a:lnTo>
                  <a:lnTo>
                    <a:pt x="1271" y="38"/>
                  </a:lnTo>
                  <a:lnTo>
                    <a:pt x="1384" y="17"/>
                  </a:lnTo>
                  <a:lnTo>
                    <a:pt x="1501" y="5"/>
                  </a:lnTo>
                  <a:lnTo>
                    <a:pt x="16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grpSp>
          <p:nvGrpSpPr>
            <p:cNvPr id="57" name="Group 284"/>
            <p:cNvGrpSpPr/>
            <p:nvPr/>
          </p:nvGrpSpPr>
          <p:grpSpPr>
            <a:xfrm rot="2404014">
              <a:off x="5952675" y="1740279"/>
              <a:ext cx="404770" cy="521668"/>
              <a:chOff x="-5780088" y="4638675"/>
              <a:chExt cx="2495550" cy="3216275"/>
            </a:xfrm>
            <a:grpFill/>
          </p:grpSpPr>
          <p:sp>
            <p:nvSpPr>
              <p:cNvPr id="142" name="Freeform 6"/>
              <p:cNvSpPr>
                <a:spLocks noEditPoints="1"/>
              </p:cNvSpPr>
              <p:nvPr/>
            </p:nvSpPr>
            <p:spPr bwMode="auto">
              <a:xfrm>
                <a:off x="-5780088" y="4638675"/>
                <a:ext cx="2495550" cy="3216275"/>
              </a:xfrm>
              <a:custGeom>
                <a:avLst/>
                <a:gdLst>
                  <a:gd name="T0" fmla="*/ 1695 w 3144"/>
                  <a:gd name="T1" fmla="*/ 3873 h 4052"/>
                  <a:gd name="T2" fmla="*/ 385 w 3144"/>
                  <a:gd name="T3" fmla="*/ 624 h 4052"/>
                  <a:gd name="T4" fmla="*/ 281 w 3144"/>
                  <a:gd name="T5" fmla="*/ 652 h 4052"/>
                  <a:gd name="T6" fmla="*/ 207 w 3144"/>
                  <a:gd name="T7" fmla="*/ 726 h 4052"/>
                  <a:gd name="T8" fmla="*/ 179 w 3144"/>
                  <a:gd name="T9" fmla="*/ 830 h 4052"/>
                  <a:gd name="T10" fmla="*/ 192 w 3144"/>
                  <a:gd name="T11" fmla="*/ 2097 h 4052"/>
                  <a:gd name="T12" fmla="*/ 253 w 3144"/>
                  <a:gd name="T13" fmla="*/ 2182 h 4052"/>
                  <a:gd name="T14" fmla="*/ 348 w 3144"/>
                  <a:gd name="T15" fmla="*/ 2228 h 4052"/>
                  <a:gd name="T16" fmla="*/ 2795 w 3144"/>
                  <a:gd name="T17" fmla="*/ 2228 h 4052"/>
                  <a:gd name="T18" fmla="*/ 2891 w 3144"/>
                  <a:gd name="T19" fmla="*/ 2182 h 4052"/>
                  <a:gd name="T20" fmla="*/ 2952 w 3144"/>
                  <a:gd name="T21" fmla="*/ 2097 h 4052"/>
                  <a:gd name="T22" fmla="*/ 2965 w 3144"/>
                  <a:gd name="T23" fmla="*/ 830 h 4052"/>
                  <a:gd name="T24" fmla="*/ 2936 w 3144"/>
                  <a:gd name="T25" fmla="*/ 726 h 4052"/>
                  <a:gd name="T26" fmla="*/ 2863 w 3144"/>
                  <a:gd name="T27" fmla="*/ 652 h 4052"/>
                  <a:gd name="T28" fmla="*/ 2759 w 3144"/>
                  <a:gd name="T29" fmla="*/ 624 h 4052"/>
                  <a:gd name="T30" fmla="*/ 1449 w 3144"/>
                  <a:gd name="T31" fmla="*/ 444 h 4052"/>
                  <a:gd name="T32" fmla="*/ 1449 w 3144"/>
                  <a:gd name="T33" fmla="*/ 178 h 4052"/>
                  <a:gd name="T34" fmla="*/ 1809 w 3144"/>
                  <a:gd name="T35" fmla="*/ 3 h 4052"/>
                  <a:gd name="T36" fmla="*/ 1863 w 3144"/>
                  <a:gd name="T37" fmla="*/ 44 h 4052"/>
                  <a:gd name="T38" fmla="*/ 1875 w 3144"/>
                  <a:gd name="T39" fmla="*/ 444 h 4052"/>
                  <a:gd name="T40" fmla="*/ 2861 w 3144"/>
                  <a:gd name="T41" fmla="*/ 458 h 4052"/>
                  <a:gd name="T42" fmla="*/ 2994 w 3144"/>
                  <a:gd name="T43" fmla="*/ 525 h 4052"/>
                  <a:gd name="T44" fmla="*/ 3091 w 3144"/>
                  <a:gd name="T45" fmla="*/ 636 h 4052"/>
                  <a:gd name="T46" fmla="*/ 3140 w 3144"/>
                  <a:gd name="T47" fmla="*/ 777 h 4052"/>
                  <a:gd name="T48" fmla="*/ 3140 w 3144"/>
                  <a:gd name="T49" fmla="*/ 2077 h 4052"/>
                  <a:gd name="T50" fmla="*/ 3091 w 3144"/>
                  <a:gd name="T51" fmla="*/ 2219 h 4052"/>
                  <a:gd name="T52" fmla="*/ 2994 w 3144"/>
                  <a:gd name="T53" fmla="*/ 2329 h 4052"/>
                  <a:gd name="T54" fmla="*/ 2861 w 3144"/>
                  <a:gd name="T55" fmla="*/ 2396 h 4052"/>
                  <a:gd name="T56" fmla="*/ 1875 w 3144"/>
                  <a:gd name="T57" fmla="*/ 2410 h 4052"/>
                  <a:gd name="T58" fmla="*/ 1863 w 3144"/>
                  <a:gd name="T59" fmla="*/ 4007 h 4052"/>
                  <a:gd name="T60" fmla="*/ 1809 w 3144"/>
                  <a:gd name="T61" fmla="*/ 4048 h 4052"/>
                  <a:gd name="T62" fmla="*/ 1335 w 3144"/>
                  <a:gd name="T63" fmla="*/ 4048 h 4052"/>
                  <a:gd name="T64" fmla="*/ 1282 w 3144"/>
                  <a:gd name="T65" fmla="*/ 4007 h 4052"/>
                  <a:gd name="T66" fmla="*/ 1270 w 3144"/>
                  <a:gd name="T67" fmla="*/ 2410 h 4052"/>
                  <a:gd name="T68" fmla="*/ 283 w 3144"/>
                  <a:gd name="T69" fmla="*/ 2396 h 4052"/>
                  <a:gd name="T70" fmla="*/ 150 w 3144"/>
                  <a:gd name="T71" fmla="*/ 2329 h 4052"/>
                  <a:gd name="T72" fmla="*/ 52 w 3144"/>
                  <a:gd name="T73" fmla="*/ 2219 h 4052"/>
                  <a:gd name="T74" fmla="*/ 3 w 3144"/>
                  <a:gd name="T75" fmla="*/ 2077 h 4052"/>
                  <a:gd name="T76" fmla="*/ 3 w 3144"/>
                  <a:gd name="T77" fmla="*/ 777 h 4052"/>
                  <a:gd name="T78" fmla="*/ 52 w 3144"/>
                  <a:gd name="T79" fmla="*/ 636 h 4052"/>
                  <a:gd name="T80" fmla="*/ 150 w 3144"/>
                  <a:gd name="T81" fmla="*/ 525 h 4052"/>
                  <a:gd name="T82" fmla="*/ 283 w 3144"/>
                  <a:gd name="T83" fmla="*/ 458 h 4052"/>
                  <a:gd name="T84" fmla="*/ 1270 w 3144"/>
                  <a:gd name="T85" fmla="*/ 444 h 4052"/>
                  <a:gd name="T86" fmla="*/ 1282 w 3144"/>
                  <a:gd name="T87" fmla="*/ 44 h 4052"/>
                  <a:gd name="T88" fmla="*/ 1335 w 3144"/>
                  <a:gd name="T89" fmla="*/ 3 h 40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144" h="4052">
                    <a:moveTo>
                      <a:pt x="1449" y="2410"/>
                    </a:moveTo>
                    <a:lnTo>
                      <a:pt x="1449" y="3873"/>
                    </a:lnTo>
                    <a:lnTo>
                      <a:pt x="1695" y="3873"/>
                    </a:lnTo>
                    <a:lnTo>
                      <a:pt x="1695" y="2410"/>
                    </a:lnTo>
                    <a:lnTo>
                      <a:pt x="1449" y="2410"/>
                    </a:lnTo>
                    <a:close/>
                    <a:moveTo>
                      <a:pt x="385" y="624"/>
                    </a:moveTo>
                    <a:lnTo>
                      <a:pt x="348" y="627"/>
                    </a:lnTo>
                    <a:lnTo>
                      <a:pt x="314" y="637"/>
                    </a:lnTo>
                    <a:lnTo>
                      <a:pt x="281" y="652"/>
                    </a:lnTo>
                    <a:lnTo>
                      <a:pt x="253" y="672"/>
                    </a:lnTo>
                    <a:lnTo>
                      <a:pt x="228" y="697"/>
                    </a:lnTo>
                    <a:lnTo>
                      <a:pt x="207" y="726"/>
                    </a:lnTo>
                    <a:lnTo>
                      <a:pt x="192" y="758"/>
                    </a:lnTo>
                    <a:lnTo>
                      <a:pt x="182" y="793"/>
                    </a:lnTo>
                    <a:lnTo>
                      <a:pt x="179" y="830"/>
                    </a:lnTo>
                    <a:lnTo>
                      <a:pt x="179" y="2025"/>
                    </a:lnTo>
                    <a:lnTo>
                      <a:pt x="182" y="2062"/>
                    </a:lnTo>
                    <a:lnTo>
                      <a:pt x="192" y="2097"/>
                    </a:lnTo>
                    <a:lnTo>
                      <a:pt x="207" y="2129"/>
                    </a:lnTo>
                    <a:lnTo>
                      <a:pt x="228" y="2157"/>
                    </a:lnTo>
                    <a:lnTo>
                      <a:pt x="253" y="2182"/>
                    </a:lnTo>
                    <a:lnTo>
                      <a:pt x="281" y="2203"/>
                    </a:lnTo>
                    <a:lnTo>
                      <a:pt x="314" y="2218"/>
                    </a:lnTo>
                    <a:lnTo>
                      <a:pt x="348" y="2228"/>
                    </a:lnTo>
                    <a:lnTo>
                      <a:pt x="385" y="2230"/>
                    </a:lnTo>
                    <a:lnTo>
                      <a:pt x="2759" y="2230"/>
                    </a:lnTo>
                    <a:lnTo>
                      <a:pt x="2795" y="2228"/>
                    </a:lnTo>
                    <a:lnTo>
                      <a:pt x="2831" y="2218"/>
                    </a:lnTo>
                    <a:lnTo>
                      <a:pt x="2863" y="2203"/>
                    </a:lnTo>
                    <a:lnTo>
                      <a:pt x="2891" y="2182"/>
                    </a:lnTo>
                    <a:lnTo>
                      <a:pt x="2916" y="2157"/>
                    </a:lnTo>
                    <a:lnTo>
                      <a:pt x="2936" y="2129"/>
                    </a:lnTo>
                    <a:lnTo>
                      <a:pt x="2952" y="2097"/>
                    </a:lnTo>
                    <a:lnTo>
                      <a:pt x="2961" y="2062"/>
                    </a:lnTo>
                    <a:lnTo>
                      <a:pt x="2965" y="2025"/>
                    </a:lnTo>
                    <a:lnTo>
                      <a:pt x="2965" y="830"/>
                    </a:lnTo>
                    <a:lnTo>
                      <a:pt x="2961" y="793"/>
                    </a:lnTo>
                    <a:lnTo>
                      <a:pt x="2952" y="758"/>
                    </a:lnTo>
                    <a:lnTo>
                      <a:pt x="2936" y="726"/>
                    </a:lnTo>
                    <a:lnTo>
                      <a:pt x="2916" y="697"/>
                    </a:lnTo>
                    <a:lnTo>
                      <a:pt x="2891" y="672"/>
                    </a:lnTo>
                    <a:lnTo>
                      <a:pt x="2863" y="652"/>
                    </a:lnTo>
                    <a:lnTo>
                      <a:pt x="2831" y="637"/>
                    </a:lnTo>
                    <a:lnTo>
                      <a:pt x="2795" y="627"/>
                    </a:lnTo>
                    <a:lnTo>
                      <a:pt x="2759" y="624"/>
                    </a:lnTo>
                    <a:lnTo>
                      <a:pt x="385" y="624"/>
                    </a:lnTo>
                    <a:close/>
                    <a:moveTo>
                      <a:pt x="1449" y="178"/>
                    </a:moveTo>
                    <a:lnTo>
                      <a:pt x="1449" y="444"/>
                    </a:lnTo>
                    <a:lnTo>
                      <a:pt x="1695" y="444"/>
                    </a:lnTo>
                    <a:lnTo>
                      <a:pt x="1695" y="178"/>
                    </a:lnTo>
                    <a:lnTo>
                      <a:pt x="1449" y="178"/>
                    </a:lnTo>
                    <a:close/>
                    <a:moveTo>
                      <a:pt x="1359" y="0"/>
                    </a:moveTo>
                    <a:lnTo>
                      <a:pt x="1785" y="0"/>
                    </a:lnTo>
                    <a:lnTo>
                      <a:pt x="1809" y="3"/>
                    </a:lnTo>
                    <a:lnTo>
                      <a:pt x="1830" y="11"/>
                    </a:lnTo>
                    <a:lnTo>
                      <a:pt x="1849" y="26"/>
                    </a:lnTo>
                    <a:lnTo>
                      <a:pt x="1863" y="44"/>
                    </a:lnTo>
                    <a:lnTo>
                      <a:pt x="1871" y="66"/>
                    </a:lnTo>
                    <a:lnTo>
                      <a:pt x="1875" y="89"/>
                    </a:lnTo>
                    <a:lnTo>
                      <a:pt x="1875" y="444"/>
                    </a:lnTo>
                    <a:lnTo>
                      <a:pt x="2759" y="444"/>
                    </a:lnTo>
                    <a:lnTo>
                      <a:pt x="2811" y="448"/>
                    </a:lnTo>
                    <a:lnTo>
                      <a:pt x="2861" y="458"/>
                    </a:lnTo>
                    <a:lnTo>
                      <a:pt x="2909" y="475"/>
                    </a:lnTo>
                    <a:lnTo>
                      <a:pt x="2953" y="498"/>
                    </a:lnTo>
                    <a:lnTo>
                      <a:pt x="2994" y="525"/>
                    </a:lnTo>
                    <a:lnTo>
                      <a:pt x="3031" y="557"/>
                    </a:lnTo>
                    <a:lnTo>
                      <a:pt x="3064" y="594"/>
                    </a:lnTo>
                    <a:lnTo>
                      <a:pt x="3091" y="636"/>
                    </a:lnTo>
                    <a:lnTo>
                      <a:pt x="3113" y="679"/>
                    </a:lnTo>
                    <a:lnTo>
                      <a:pt x="3130" y="728"/>
                    </a:lnTo>
                    <a:lnTo>
                      <a:pt x="3140" y="777"/>
                    </a:lnTo>
                    <a:lnTo>
                      <a:pt x="3144" y="830"/>
                    </a:lnTo>
                    <a:lnTo>
                      <a:pt x="3144" y="2025"/>
                    </a:lnTo>
                    <a:lnTo>
                      <a:pt x="3140" y="2077"/>
                    </a:lnTo>
                    <a:lnTo>
                      <a:pt x="3130" y="2128"/>
                    </a:lnTo>
                    <a:lnTo>
                      <a:pt x="3113" y="2175"/>
                    </a:lnTo>
                    <a:lnTo>
                      <a:pt x="3091" y="2219"/>
                    </a:lnTo>
                    <a:lnTo>
                      <a:pt x="3064" y="2260"/>
                    </a:lnTo>
                    <a:lnTo>
                      <a:pt x="3031" y="2297"/>
                    </a:lnTo>
                    <a:lnTo>
                      <a:pt x="2994" y="2329"/>
                    </a:lnTo>
                    <a:lnTo>
                      <a:pt x="2953" y="2358"/>
                    </a:lnTo>
                    <a:lnTo>
                      <a:pt x="2909" y="2380"/>
                    </a:lnTo>
                    <a:lnTo>
                      <a:pt x="2861" y="2396"/>
                    </a:lnTo>
                    <a:lnTo>
                      <a:pt x="2811" y="2407"/>
                    </a:lnTo>
                    <a:lnTo>
                      <a:pt x="2759" y="2410"/>
                    </a:lnTo>
                    <a:lnTo>
                      <a:pt x="1875" y="2410"/>
                    </a:lnTo>
                    <a:lnTo>
                      <a:pt x="1875" y="3963"/>
                    </a:lnTo>
                    <a:lnTo>
                      <a:pt x="1871" y="3986"/>
                    </a:lnTo>
                    <a:lnTo>
                      <a:pt x="1863" y="4007"/>
                    </a:lnTo>
                    <a:lnTo>
                      <a:pt x="1849" y="4026"/>
                    </a:lnTo>
                    <a:lnTo>
                      <a:pt x="1830" y="4040"/>
                    </a:lnTo>
                    <a:lnTo>
                      <a:pt x="1809" y="4048"/>
                    </a:lnTo>
                    <a:lnTo>
                      <a:pt x="1785" y="4052"/>
                    </a:lnTo>
                    <a:lnTo>
                      <a:pt x="1359" y="4052"/>
                    </a:lnTo>
                    <a:lnTo>
                      <a:pt x="1335" y="4048"/>
                    </a:lnTo>
                    <a:lnTo>
                      <a:pt x="1314" y="4040"/>
                    </a:lnTo>
                    <a:lnTo>
                      <a:pt x="1296" y="4026"/>
                    </a:lnTo>
                    <a:lnTo>
                      <a:pt x="1282" y="4007"/>
                    </a:lnTo>
                    <a:lnTo>
                      <a:pt x="1272" y="3986"/>
                    </a:lnTo>
                    <a:lnTo>
                      <a:pt x="1270" y="3963"/>
                    </a:lnTo>
                    <a:lnTo>
                      <a:pt x="1270" y="2410"/>
                    </a:lnTo>
                    <a:lnTo>
                      <a:pt x="385" y="2410"/>
                    </a:lnTo>
                    <a:lnTo>
                      <a:pt x="333" y="2407"/>
                    </a:lnTo>
                    <a:lnTo>
                      <a:pt x="283" y="2396"/>
                    </a:lnTo>
                    <a:lnTo>
                      <a:pt x="236" y="2380"/>
                    </a:lnTo>
                    <a:lnTo>
                      <a:pt x="191" y="2358"/>
                    </a:lnTo>
                    <a:lnTo>
                      <a:pt x="150" y="2329"/>
                    </a:lnTo>
                    <a:lnTo>
                      <a:pt x="113" y="2297"/>
                    </a:lnTo>
                    <a:lnTo>
                      <a:pt x="80" y="2260"/>
                    </a:lnTo>
                    <a:lnTo>
                      <a:pt x="52" y="2219"/>
                    </a:lnTo>
                    <a:lnTo>
                      <a:pt x="30" y="2175"/>
                    </a:lnTo>
                    <a:lnTo>
                      <a:pt x="14" y="2128"/>
                    </a:lnTo>
                    <a:lnTo>
                      <a:pt x="3" y="2077"/>
                    </a:lnTo>
                    <a:lnTo>
                      <a:pt x="0" y="2025"/>
                    </a:lnTo>
                    <a:lnTo>
                      <a:pt x="0" y="830"/>
                    </a:lnTo>
                    <a:lnTo>
                      <a:pt x="3" y="777"/>
                    </a:lnTo>
                    <a:lnTo>
                      <a:pt x="14" y="728"/>
                    </a:lnTo>
                    <a:lnTo>
                      <a:pt x="30" y="679"/>
                    </a:lnTo>
                    <a:lnTo>
                      <a:pt x="52" y="636"/>
                    </a:lnTo>
                    <a:lnTo>
                      <a:pt x="80" y="594"/>
                    </a:lnTo>
                    <a:lnTo>
                      <a:pt x="113" y="557"/>
                    </a:lnTo>
                    <a:lnTo>
                      <a:pt x="150" y="525"/>
                    </a:lnTo>
                    <a:lnTo>
                      <a:pt x="191" y="498"/>
                    </a:lnTo>
                    <a:lnTo>
                      <a:pt x="236" y="475"/>
                    </a:lnTo>
                    <a:lnTo>
                      <a:pt x="283" y="458"/>
                    </a:lnTo>
                    <a:lnTo>
                      <a:pt x="333" y="448"/>
                    </a:lnTo>
                    <a:lnTo>
                      <a:pt x="385" y="444"/>
                    </a:lnTo>
                    <a:lnTo>
                      <a:pt x="1270" y="444"/>
                    </a:lnTo>
                    <a:lnTo>
                      <a:pt x="1270" y="89"/>
                    </a:lnTo>
                    <a:lnTo>
                      <a:pt x="1272" y="66"/>
                    </a:lnTo>
                    <a:lnTo>
                      <a:pt x="1282" y="44"/>
                    </a:lnTo>
                    <a:lnTo>
                      <a:pt x="1296" y="26"/>
                    </a:lnTo>
                    <a:lnTo>
                      <a:pt x="1314" y="11"/>
                    </a:lnTo>
                    <a:lnTo>
                      <a:pt x="1335" y="3"/>
                    </a:lnTo>
                    <a:lnTo>
                      <a:pt x="135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43" name="Freeform 7"/>
              <p:cNvSpPr/>
              <p:nvPr/>
            </p:nvSpPr>
            <p:spPr bwMode="auto">
              <a:xfrm>
                <a:off x="-5578476" y="5187950"/>
                <a:ext cx="142875" cy="142875"/>
              </a:xfrm>
              <a:custGeom>
                <a:avLst/>
                <a:gdLst>
                  <a:gd name="T0" fmla="*/ 91 w 180"/>
                  <a:gd name="T1" fmla="*/ 0 h 179"/>
                  <a:gd name="T2" fmla="*/ 113 w 180"/>
                  <a:gd name="T3" fmla="*/ 4 h 179"/>
                  <a:gd name="T4" fmla="*/ 135 w 180"/>
                  <a:gd name="T5" fmla="*/ 12 h 179"/>
                  <a:gd name="T6" fmla="*/ 154 w 180"/>
                  <a:gd name="T7" fmla="*/ 27 h 179"/>
                  <a:gd name="T8" fmla="*/ 168 w 180"/>
                  <a:gd name="T9" fmla="*/ 46 h 179"/>
                  <a:gd name="T10" fmla="*/ 178 w 180"/>
                  <a:gd name="T11" fmla="*/ 67 h 179"/>
                  <a:gd name="T12" fmla="*/ 180 w 180"/>
                  <a:gd name="T13" fmla="*/ 90 h 179"/>
                  <a:gd name="T14" fmla="*/ 178 w 180"/>
                  <a:gd name="T15" fmla="*/ 114 h 179"/>
                  <a:gd name="T16" fmla="*/ 168 w 180"/>
                  <a:gd name="T17" fmla="*/ 135 h 179"/>
                  <a:gd name="T18" fmla="*/ 154 w 180"/>
                  <a:gd name="T19" fmla="*/ 153 h 179"/>
                  <a:gd name="T20" fmla="*/ 135 w 180"/>
                  <a:gd name="T21" fmla="*/ 168 h 179"/>
                  <a:gd name="T22" fmla="*/ 113 w 180"/>
                  <a:gd name="T23" fmla="*/ 177 h 179"/>
                  <a:gd name="T24" fmla="*/ 91 w 180"/>
                  <a:gd name="T25" fmla="*/ 179 h 179"/>
                  <a:gd name="T26" fmla="*/ 67 w 180"/>
                  <a:gd name="T27" fmla="*/ 177 h 179"/>
                  <a:gd name="T28" fmla="*/ 45 w 180"/>
                  <a:gd name="T29" fmla="*/ 168 h 179"/>
                  <a:gd name="T30" fmla="*/ 26 w 180"/>
                  <a:gd name="T31" fmla="*/ 153 h 179"/>
                  <a:gd name="T32" fmla="*/ 13 w 180"/>
                  <a:gd name="T33" fmla="*/ 135 h 179"/>
                  <a:gd name="T34" fmla="*/ 4 w 180"/>
                  <a:gd name="T35" fmla="*/ 114 h 179"/>
                  <a:gd name="T36" fmla="*/ 0 w 180"/>
                  <a:gd name="T37" fmla="*/ 90 h 179"/>
                  <a:gd name="T38" fmla="*/ 4 w 180"/>
                  <a:gd name="T39" fmla="*/ 67 h 179"/>
                  <a:gd name="T40" fmla="*/ 13 w 180"/>
                  <a:gd name="T41" fmla="*/ 46 h 179"/>
                  <a:gd name="T42" fmla="*/ 26 w 180"/>
                  <a:gd name="T43" fmla="*/ 27 h 179"/>
                  <a:gd name="T44" fmla="*/ 45 w 180"/>
                  <a:gd name="T45" fmla="*/ 12 h 179"/>
                  <a:gd name="T46" fmla="*/ 67 w 180"/>
                  <a:gd name="T47" fmla="*/ 4 h 179"/>
                  <a:gd name="T48" fmla="*/ 91 w 180"/>
                  <a:gd name="T49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80" h="179">
                    <a:moveTo>
                      <a:pt x="91" y="0"/>
                    </a:moveTo>
                    <a:lnTo>
                      <a:pt x="113" y="4"/>
                    </a:lnTo>
                    <a:lnTo>
                      <a:pt x="135" y="12"/>
                    </a:lnTo>
                    <a:lnTo>
                      <a:pt x="154" y="27"/>
                    </a:lnTo>
                    <a:lnTo>
                      <a:pt x="168" y="46"/>
                    </a:lnTo>
                    <a:lnTo>
                      <a:pt x="178" y="67"/>
                    </a:lnTo>
                    <a:lnTo>
                      <a:pt x="180" y="90"/>
                    </a:lnTo>
                    <a:lnTo>
                      <a:pt x="178" y="114"/>
                    </a:lnTo>
                    <a:lnTo>
                      <a:pt x="168" y="135"/>
                    </a:lnTo>
                    <a:lnTo>
                      <a:pt x="154" y="153"/>
                    </a:lnTo>
                    <a:lnTo>
                      <a:pt x="135" y="168"/>
                    </a:lnTo>
                    <a:lnTo>
                      <a:pt x="113" y="177"/>
                    </a:lnTo>
                    <a:lnTo>
                      <a:pt x="91" y="179"/>
                    </a:lnTo>
                    <a:lnTo>
                      <a:pt x="67" y="177"/>
                    </a:lnTo>
                    <a:lnTo>
                      <a:pt x="45" y="168"/>
                    </a:lnTo>
                    <a:lnTo>
                      <a:pt x="26" y="153"/>
                    </a:lnTo>
                    <a:lnTo>
                      <a:pt x="13" y="135"/>
                    </a:lnTo>
                    <a:lnTo>
                      <a:pt x="4" y="114"/>
                    </a:lnTo>
                    <a:lnTo>
                      <a:pt x="0" y="90"/>
                    </a:lnTo>
                    <a:lnTo>
                      <a:pt x="4" y="67"/>
                    </a:lnTo>
                    <a:lnTo>
                      <a:pt x="13" y="46"/>
                    </a:lnTo>
                    <a:lnTo>
                      <a:pt x="26" y="27"/>
                    </a:lnTo>
                    <a:lnTo>
                      <a:pt x="45" y="12"/>
                    </a:lnTo>
                    <a:lnTo>
                      <a:pt x="67" y="4"/>
                    </a:lnTo>
                    <a:lnTo>
                      <a:pt x="9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44" name="Freeform 8"/>
              <p:cNvSpPr/>
              <p:nvPr/>
            </p:nvSpPr>
            <p:spPr bwMode="auto">
              <a:xfrm>
                <a:off x="-3630613" y="5187950"/>
                <a:ext cx="141288" cy="142875"/>
              </a:xfrm>
              <a:custGeom>
                <a:avLst/>
                <a:gdLst>
                  <a:gd name="T0" fmla="*/ 91 w 180"/>
                  <a:gd name="T1" fmla="*/ 0 h 179"/>
                  <a:gd name="T2" fmla="*/ 114 w 180"/>
                  <a:gd name="T3" fmla="*/ 4 h 179"/>
                  <a:gd name="T4" fmla="*/ 135 w 180"/>
                  <a:gd name="T5" fmla="*/ 12 h 179"/>
                  <a:gd name="T6" fmla="*/ 154 w 180"/>
                  <a:gd name="T7" fmla="*/ 27 h 179"/>
                  <a:gd name="T8" fmla="*/ 169 w 180"/>
                  <a:gd name="T9" fmla="*/ 46 h 179"/>
                  <a:gd name="T10" fmla="*/ 177 w 180"/>
                  <a:gd name="T11" fmla="*/ 67 h 179"/>
                  <a:gd name="T12" fmla="*/ 180 w 180"/>
                  <a:gd name="T13" fmla="*/ 90 h 179"/>
                  <a:gd name="T14" fmla="*/ 177 w 180"/>
                  <a:gd name="T15" fmla="*/ 114 h 179"/>
                  <a:gd name="T16" fmla="*/ 169 w 180"/>
                  <a:gd name="T17" fmla="*/ 135 h 179"/>
                  <a:gd name="T18" fmla="*/ 154 w 180"/>
                  <a:gd name="T19" fmla="*/ 153 h 179"/>
                  <a:gd name="T20" fmla="*/ 135 w 180"/>
                  <a:gd name="T21" fmla="*/ 168 h 179"/>
                  <a:gd name="T22" fmla="*/ 114 w 180"/>
                  <a:gd name="T23" fmla="*/ 177 h 179"/>
                  <a:gd name="T24" fmla="*/ 91 w 180"/>
                  <a:gd name="T25" fmla="*/ 179 h 179"/>
                  <a:gd name="T26" fmla="*/ 67 w 180"/>
                  <a:gd name="T27" fmla="*/ 177 h 179"/>
                  <a:gd name="T28" fmla="*/ 46 w 180"/>
                  <a:gd name="T29" fmla="*/ 168 h 179"/>
                  <a:gd name="T30" fmla="*/ 27 w 180"/>
                  <a:gd name="T31" fmla="*/ 153 h 179"/>
                  <a:gd name="T32" fmla="*/ 13 w 180"/>
                  <a:gd name="T33" fmla="*/ 135 h 179"/>
                  <a:gd name="T34" fmla="*/ 4 w 180"/>
                  <a:gd name="T35" fmla="*/ 114 h 179"/>
                  <a:gd name="T36" fmla="*/ 0 w 180"/>
                  <a:gd name="T37" fmla="*/ 90 h 179"/>
                  <a:gd name="T38" fmla="*/ 4 w 180"/>
                  <a:gd name="T39" fmla="*/ 67 h 179"/>
                  <a:gd name="T40" fmla="*/ 13 w 180"/>
                  <a:gd name="T41" fmla="*/ 46 h 179"/>
                  <a:gd name="T42" fmla="*/ 27 w 180"/>
                  <a:gd name="T43" fmla="*/ 27 h 179"/>
                  <a:gd name="T44" fmla="*/ 46 w 180"/>
                  <a:gd name="T45" fmla="*/ 12 h 179"/>
                  <a:gd name="T46" fmla="*/ 67 w 180"/>
                  <a:gd name="T47" fmla="*/ 4 h 179"/>
                  <a:gd name="T48" fmla="*/ 91 w 180"/>
                  <a:gd name="T49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80" h="179">
                    <a:moveTo>
                      <a:pt x="91" y="0"/>
                    </a:moveTo>
                    <a:lnTo>
                      <a:pt x="114" y="4"/>
                    </a:lnTo>
                    <a:lnTo>
                      <a:pt x="135" y="12"/>
                    </a:lnTo>
                    <a:lnTo>
                      <a:pt x="154" y="27"/>
                    </a:lnTo>
                    <a:lnTo>
                      <a:pt x="169" y="46"/>
                    </a:lnTo>
                    <a:lnTo>
                      <a:pt x="177" y="67"/>
                    </a:lnTo>
                    <a:lnTo>
                      <a:pt x="180" y="90"/>
                    </a:lnTo>
                    <a:lnTo>
                      <a:pt x="177" y="114"/>
                    </a:lnTo>
                    <a:lnTo>
                      <a:pt x="169" y="135"/>
                    </a:lnTo>
                    <a:lnTo>
                      <a:pt x="154" y="153"/>
                    </a:lnTo>
                    <a:lnTo>
                      <a:pt x="135" y="168"/>
                    </a:lnTo>
                    <a:lnTo>
                      <a:pt x="114" y="177"/>
                    </a:lnTo>
                    <a:lnTo>
                      <a:pt x="91" y="179"/>
                    </a:lnTo>
                    <a:lnTo>
                      <a:pt x="67" y="177"/>
                    </a:lnTo>
                    <a:lnTo>
                      <a:pt x="46" y="168"/>
                    </a:lnTo>
                    <a:lnTo>
                      <a:pt x="27" y="153"/>
                    </a:lnTo>
                    <a:lnTo>
                      <a:pt x="13" y="135"/>
                    </a:lnTo>
                    <a:lnTo>
                      <a:pt x="4" y="114"/>
                    </a:lnTo>
                    <a:lnTo>
                      <a:pt x="0" y="90"/>
                    </a:lnTo>
                    <a:lnTo>
                      <a:pt x="4" y="67"/>
                    </a:lnTo>
                    <a:lnTo>
                      <a:pt x="13" y="46"/>
                    </a:lnTo>
                    <a:lnTo>
                      <a:pt x="27" y="27"/>
                    </a:lnTo>
                    <a:lnTo>
                      <a:pt x="46" y="12"/>
                    </a:lnTo>
                    <a:lnTo>
                      <a:pt x="67" y="4"/>
                    </a:lnTo>
                    <a:lnTo>
                      <a:pt x="9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45" name="Freeform 9"/>
              <p:cNvSpPr>
                <a:spLocks noEditPoints="1"/>
              </p:cNvSpPr>
              <p:nvPr/>
            </p:nvSpPr>
            <p:spPr bwMode="auto">
              <a:xfrm>
                <a:off x="-5416551" y="5472113"/>
                <a:ext cx="403225" cy="660400"/>
              </a:xfrm>
              <a:custGeom>
                <a:avLst/>
                <a:gdLst>
                  <a:gd name="T0" fmla="*/ 179 w 507"/>
                  <a:gd name="T1" fmla="*/ 327 h 834"/>
                  <a:gd name="T2" fmla="*/ 300 w 507"/>
                  <a:gd name="T3" fmla="*/ 324 h 834"/>
                  <a:gd name="T4" fmla="*/ 324 w 507"/>
                  <a:gd name="T5" fmla="*/ 301 h 834"/>
                  <a:gd name="T6" fmla="*/ 328 w 507"/>
                  <a:gd name="T7" fmla="*/ 223 h 834"/>
                  <a:gd name="T8" fmla="*/ 315 w 507"/>
                  <a:gd name="T9" fmla="*/ 192 h 834"/>
                  <a:gd name="T10" fmla="*/ 284 w 507"/>
                  <a:gd name="T11" fmla="*/ 179 h 834"/>
                  <a:gd name="T12" fmla="*/ 90 w 507"/>
                  <a:gd name="T13" fmla="*/ 0 h 834"/>
                  <a:gd name="T14" fmla="*/ 324 w 507"/>
                  <a:gd name="T15" fmla="*/ 4 h 834"/>
                  <a:gd name="T16" fmla="*/ 397 w 507"/>
                  <a:gd name="T17" fmla="*/ 30 h 834"/>
                  <a:gd name="T18" fmla="*/ 455 w 507"/>
                  <a:gd name="T19" fmla="*/ 79 h 834"/>
                  <a:gd name="T20" fmla="*/ 494 w 507"/>
                  <a:gd name="T21" fmla="*/ 145 h 834"/>
                  <a:gd name="T22" fmla="*/ 507 w 507"/>
                  <a:gd name="T23" fmla="*/ 223 h 834"/>
                  <a:gd name="T24" fmla="*/ 503 w 507"/>
                  <a:gd name="T25" fmla="*/ 320 h 834"/>
                  <a:gd name="T26" fmla="*/ 481 w 507"/>
                  <a:gd name="T27" fmla="*/ 388 h 834"/>
                  <a:gd name="T28" fmla="*/ 438 w 507"/>
                  <a:gd name="T29" fmla="*/ 444 h 834"/>
                  <a:gd name="T30" fmla="*/ 380 w 507"/>
                  <a:gd name="T31" fmla="*/ 485 h 834"/>
                  <a:gd name="T32" fmla="*/ 310 w 507"/>
                  <a:gd name="T33" fmla="*/ 505 h 834"/>
                  <a:gd name="T34" fmla="*/ 496 w 507"/>
                  <a:gd name="T35" fmla="*/ 701 h 834"/>
                  <a:gd name="T36" fmla="*/ 507 w 507"/>
                  <a:gd name="T37" fmla="*/ 746 h 834"/>
                  <a:gd name="T38" fmla="*/ 495 w 507"/>
                  <a:gd name="T39" fmla="*/ 790 h 834"/>
                  <a:gd name="T40" fmla="*/ 461 w 507"/>
                  <a:gd name="T41" fmla="*/ 823 h 834"/>
                  <a:gd name="T42" fmla="*/ 418 w 507"/>
                  <a:gd name="T43" fmla="*/ 834 h 834"/>
                  <a:gd name="T44" fmla="*/ 383 w 507"/>
                  <a:gd name="T45" fmla="*/ 827 h 834"/>
                  <a:gd name="T46" fmla="*/ 352 w 507"/>
                  <a:gd name="T47" fmla="*/ 806 h 834"/>
                  <a:gd name="T48" fmla="*/ 179 w 507"/>
                  <a:gd name="T49" fmla="*/ 745 h 834"/>
                  <a:gd name="T50" fmla="*/ 167 w 507"/>
                  <a:gd name="T51" fmla="*/ 789 h 834"/>
                  <a:gd name="T52" fmla="*/ 134 w 507"/>
                  <a:gd name="T53" fmla="*/ 821 h 834"/>
                  <a:gd name="T54" fmla="*/ 90 w 507"/>
                  <a:gd name="T55" fmla="*/ 834 h 834"/>
                  <a:gd name="T56" fmla="*/ 44 w 507"/>
                  <a:gd name="T57" fmla="*/ 821 h 834"/>
                  <a:gd name="T58" fmla="*/ 12 w 507"/>
                  <a:gd name="T59" fmla="*/ 789 h 834"/>
                  <a:gd name="T60" fmla="*/ 0 w 507"/>
                  <a:gd name="T61" fmla="*/ 745 h 834"/>
                  <a:gd name="T62" fmla="*/ 3 w 507"/>
                  <a:gd name="T63" fmla="*/ 66 h 834"/>
                  <a:gd name="T64" fmla="*/ 27 w 507"/>
                  <a:gd name="T65" fmla="*/ 26 h 834"/>
                  <a:gd name="T66" fmla="*/ 66 w 507"/>
                  <a:gd name="T67" fmla="*/ 3 h 8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07" h="834">
                    <a:moveTo>
                      <a:pt x="179" y="179"/>
                    </a:moveTo>
                    <a:lnTo>
                      <a:pt x="179" y="327"/>
                    </a:lnTo>
                    <a:lnTo>
                      <a:pt x="284" y="327"/>
                    </a:lnTo>
                    <a:lnTo>
                      <a:pt x="300" y="324"/>
                    </a:lnTo>
                    <a:lnTo>
                      <a:pt x="315" y="314"/>
                    </a:lnTo>
                    <a:lnTo>
                      <a:pt x="324" y="301"/>
                    </a:lnTo>
                    <a:lnTo>
                      <a:pt x="328" y="283"/>
                    </a:lnTo>
                    <a:lnTo>
                      <a:pt x="328" y="223"/>
                    </a:lnTo>
                    <a:lnTo>
                      <a:pt x="324" y="205"/>
                    </a:lnTo>
                    <a:lnTo>
                      <a:pt x="315" y="192"/>
                    </a:lnTo>
                    <a:lnTo>
                      <a:pt x="300" y="182"/>
                    </a:lnTo>
                    <a:lnTo>
                      <a:pt x="284" y="179"/>
                    </a:lnTo>
                    <a:lnTo>
                      <a:pt x="179" y="179"/>
                    </a:lnTo>
                    <a:close/>
                    <a:moveTo>
                      <a:pt x="90" y="0"/>
                    </a:moveTo>
                    <a:lnTo>
                      <a:pt x="284" y="0"/>
                    </a:lnTo>
                    <a:lnTo>
                      <a:pt x="324" y="4"/>
                    </a:lnTo>
                    <a:lnTo>
                      <a:pt x="362" y="14"/>
                    </a:lnTo>
                    <a:lnTo>
                      <a:pt x="397" y="30"/>
                    </a:lnTo>
                    <a:lnTo>
                      <a:pt x="428" y="52"/>
                    </a:lnTo>
                    <a:lnTo>
                      <a:pt x="455" y="79"/>
                    </a:lnTo>
                    <a:lnTo>
                      <a:pt x="476" y="110"/>
                    </a:lnTo>
                    <a:lnTo>
                      <a:pt x="494" y="145"/>
                    </a:lnTo>
                    <a:lnTo>
                      <a:pt x="503" y="183"/>
                    </a:lnTo>
                    <a:lnTo>
                      <a:pt x="507" y="223"/>
                    </a:lnTo>
                    <a:lnTo>
                      <a:pt x="507" y="283"/>
                    </a:lnTo>
                    <a:lnTo>
                      <a:pt x="503" y="320"/>
                    </a:lnTo>
                    <a:lnTo>
                      <a:pt x="495" y="356"/>
                    </a:lnTo>
                    <a:lnTo>
                      <a:pt x="481" y="388"/>
                    </a:lnTo>
                    <a:lnTo>
                      <a:pt x="461" y="418"/>
                    </a:lnTo>
                    <a:lnTo>
                      <a:pt x="438" y="444"/>
                    </a:lnTo>
                    <a:lnTo>
                      <a:pt x="411" y="466"/>
                    </a:lnTo>
                    <a:lnTo>
                      <a:pt x="380" y="485"/>
                    </a:lnTo>
                    <a:lnTo>
                      <a:pt x="346" y="497"/>
                    </a:lnTo>
                    <a:lnTo>
                      <a:pt x="310" y="505"/>
                    </a:lnTo>
                    <a:lnTo>
                      <a:pt x="482" y="682"/>
                    </a:lnTo>
                    <a:lnTo>
                      <a:pt x="496" y="701"/>
                    </a:lnTo>
                    <a:lnTo>
                      <a:pt x="505" y="722"/>
                    </a:lnTo>
                    <a:lnTo>
                      <a:pt x="507" y="746"/>
                    </a:lnTo>
                    <a:lnTo>
                      <a:pt x="503" y="768"/>
                    </a:lnTo>
                    <a:lnTo>
                      <a:pt x="495" y="790"/>
                    </a:lnTo>
                    <a:lnTo>
                      <a:pt x="480" y="809"/>
                    </a:lnTo>
                    <a:lnTo>
                      <a:pt x="461" y="823"/>
                    </a:lnTo>
                    <a:lnTo>
                      <a:pt x="439" y="831"/>
                    </a:lnTo>
                    <a:lnTo>
                      <a:pt x="418" y="834"/>
                    </a:lnTo>
                    <a:lnTo>
                      <a:pt x="399" y="832"/>
                    </a:lnTo>
                    <a:lnTo>
                      <a:pt x="383" y="827"/>
                    </a:lnTo>
                    <a:lnTo>
                      <a:pt x="367" y="819"/>
                    </a:lnTo>
                    <a:lnTo>
                      <a:pt x="352" y="806"/>
                    </a:lnTo>
                    <a:lnTo>
                      <a:pt x="179" y="627"/>
                    </a:lnTo>
                    <a:lnTo>
                      <a:pt x="179" y="745"/>
                    </a:lnTo>
                    <a:lnTo>
                      <a:pt x="177" y="768"/>
                    </a:lnTo>
                    <a:lnTo>
                      <a:pt x="167" y="789"/>
                    </a:lnTo>
                    <a:lnTo>
                      <a:pt x="153" y="808"/>
                    </a:lnTo>
                    <a:lnTo>
                      <a:pt x="134" y="821"/>
                    </a:lnTo>
                    <a:lnTo>
                      <a:pt x="113" y="830"/>
                    </a:lnTo>
                    <a:lnTo>
                      <a:pt x="90" y="834"/>
                    </a:lnTo>
                    <a:lnTo>
                      <a:pt x="66" y="830"/>
                    </a:lnTo>
                    <a:lnTo>
                      <a:pt x="44" y="821"/>
                    </a:lnTo>
                    <a:lnTo>
                      <a:pt x="27" y="808"/>
                    </a:lnTo>
                    <a:lnTo>
                      <a:pt x="12" y="789"/>
                    </a:lnTo>
                    <a:lnTo>
                      <a:pt x="3" y="768"/>
                    </a:lnTo>
                    <a:lnTo>
                      <a:pt x="0" y="745"/>
                    </a:lnTo>
                    <a:lnTo>
                      <a:pt x="0" y="89"/>
                    </a:lnTo>
                    <a:lnTo>
                      <a:pt x="3" y="66"/>
                    </a:lnTo>
                    <a:lnTo>
                      <a:pt x="12" y="45"/>
                    </a:lnTo>
                    <a:lnTo>
                      <a:pt x="27" y="26"/>
                    </a:lnTo>
                    <a:lnTo>
                      <a:pt x="44" y="12"/>
                    </a:lnTo>
                    <a:lnTo>
                      <a:pt x="66" y="3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46" name="Freeform 10"/>
              <p:cNvSpPr/>
              <p:nvPr/>
            </p:nvSpPr>
            <p:spPr bwMode="auto">
              <a:xfrm>
                <a:off x="-4948238" y="5472113"/>
                <a:ext cx="401638" cy="660400"/>
              </a:xfrm>
              <a:custGeom>
                <a:avLst/>
                <a:gdLst>
                  <a:gd name="T0" fmla="*/ 417 w 507"/>
                  <a:gd name="T1" fmla="*/ 0 h 834"/>
                  <a:gd name="T2" fmla="*/ 463 w 507"/>
                  <a:gd name="T3" fmla="*/ 12 h 834"/>
                  <a:gd name="T4" fmla="*/ 495 w 507"/>
                  <a:gd name="T5" fmla="*/ 45 h 834"/>
                  <a:gd name="T6" fmla="*/ 507 w 507"/>
                  <a:gd name="T7" fmla="*/ 89 h 834"/>
                  <a:gd name="T8" fmla="*/ 495 w 507"/>
                  <a:gd name="T9" fmla="*/ 135 h 834"/>
                  <a:gd name="T10" fmla="*/ 463 w 507"/>
                  <a:gd name="T11" fmla="*/ 167 h 834"/>
                  <a:gd name="T12" fmla="*/ 417 w 507"/>
                  <a:gd name="T13" fmla="*/ 179 h 834"/>
                  <a:gd name="T14" fmla="*/ 190 w 507"/>
                  <a:gd name="T15" fmla="*/ 179 h 834"/>
                  <a:gd name="T16" fmla="*/ 182 w 507"/>
                  <a:gd name="T17" fmla="*/ 184 h 834"/>
                  <a:gd name="T18" fmla="*/ 180 w 507"/>
                  <a:gd name="T19" fmla="*/ 193 h 834"/>
                  <a:gd name="T20" fmla="*/ 417 w 507"/>
                  <a:gd name="T21" fmla="*/ 327 h 834"/>
                  <a:gd name="T22" fmla="*/ 463 w 507"/>
                  <a:gd name="T23" fmla="*/ 339 h 834"/>
                  <a:gd name="T24" fmla="*/ 495 w 507"/>
                  <a:gd name="T25" fmla="*/ 371 h 834"/>
                  <a:gd name="T26" fmla="*/ 507 w 507"/>
                  <a:gd name="T27" fmla="*/ 417 h 834"/>
                  <a:gd name="T28" fmla="*/ 495 w 507"/>
                  <a:gd name="T29" fmla="*/ 461 h 834"/>
                  <a:gd name="T30" fmla="*/ 463 w 507"/>
                  <a:gd name="T31" fmla="*/ 494 h 834"/>
                  <a:gd name="T32" fmla="*/ 417 w 507"/>
                  <a:gd name="T33" fmla="*/ 506 h 834"/>
                  <a:gd name="T34" fmla="*/ 180 w 507"/>
                  <a:gd name="T35" fmla="*/ 640 h 834"/>
                  <a:gd name="T36" fmla="*/ 182 w 507"/>
                  <a:gd name="T37" fmla="*/ 648 h 834"/>
                  <a:gd name="T38" fmla="*/ 190 w 507"/>
                  <a:gd name="T39" fmla="*/ 654 h 834"/>
                  <a:gd name="T40" fmla="*/ 417 w 507"/>
                  <a:gd name="T41" fmla="*/ 654 h 834"/>
                  <a:gd name="T42" fmla="*/ 463 w 507"/>
                  <a:gd name="T43" fmla="*/ 667 h 834"/>
                  <a:gd name="T44" fmla="*/ 495 w 507"/>
                  <a:gd name="T45" fmla="*/ 699 h 834"/>
                  <a:gd name="T46" fmla="*/ 507 w 507"/>
                  <a:gd name="T47" fmla="*/ 745 h 834"/>
                  <a:gd name="T48" fmla="*/ 495 w 507"/>
                  <a:gd name="T49" fmla="*/ 789 h 834"/>
                  <a:gd name="T50" fmla="*/ 463 w 507"/>
                  <a:gd name="T51" fmla="*/ 821 h 834"/>
                  <a:gd name="T52" fmla="*/ 417 w 507"/>
                  <a:gd name="T53" fmla="*/ 834 h 834"/>
                  <a:gd name="T54" fmla="*/ 159 w 507"/>
                  <a:gd name="T55" fmla="*/ 831 h 834"/>
                  <a:gd name="T56" fmla="*/ 97 w 507"/>
                  <a:gd name="T57" fmla="*/ 808 h 834"/>
                  <a:gd name="T58" fmla="*/ 46 w 507"/>
                  <a:gd name="T59" fmla="*/ 764 h 834"/>
                  <a:gd name="T60" fmla="*/ 13 w 507"/>
                  <a:gd name="T61" fmla="*/ 708 h 834"/>
                  <a:gd name="T62" fmla="*/ 0 w 507"/>
                  <a:gd name="T63" fmla="*/ 640 h 834"/>
                  <a:gd name="T64" fmla="*/ 3 w 507"/>
                  <a:gd name="T65" fmla="*/ 158 h 834"/>
                  <a:gd name="T66" fmla="*/ 26 w 507"/>
                  <a:gd name="T67" fmla="*/ 95 h 834"/>
                  <a:gd name="T68" fmla="*/ 69 w 507"/>
                  <a:gd name="T69" fmla="*/ 46 h 834"/>
                  <a:gd name="T70" fmla="*/ 126 w 507"/>
                  <a:gd name="T71" fmla="*/ 11 h 834"/>
                  <a:gd name="T72" fmla="*/ 195 w 507"/>
                  <a:gd name="T73" fmla="*/ 0 h 8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07" h="834">
                    <a:moveTo>
                      <a:pt x="195" y="0"/>
                    </a:moveTo>
                    <a:lnTo>
                      <a:pt x="417" y="0"/>
                    </a:lnTo>
                    <a:lnTo>
                      <a:pt x="441" y="3"/>
                    </a:lnTo>
                    <a:lnTo>
                      <a:pt x="463" y="12"/>
                    </a:lnTo>
                    <a:lnTo>
                      <a:pt x="481" y="26"/>
                    </a:lnTo>
                    <a:lnTo>
                      <a:pt x="495" y="45"/>
                    </a:lnTo>
                    <a:lnTo>
                      <a:pt x="504" y="66"/>
                    </a:lnTo>
                    <a:lnTo>
                      <a:pt x="507" y="89"/>
                    </a:lnTo>
                    <a:lnTo>
                      <a:pt x="504" y="113"/>
                    </a:lnTo>
                    <a:lnTo>
                      <a:pt x="495" y="135"/>
                    </a:lnTo>
                    <a:lnTo>
                      <a:pt x="481" y="152"/>
                    </a:lnTo>
                    <a:lnTo>
                      <a:pt x="463" y="167"/>
                    </a:lnTo>
                    <a:lnTo>
                      <a:pt x="441" y="176"/>
                    </a:lnTo>
                    <a:lnTo>
                      <a:pt x="417" y="179"/>
                    </a:lnTo>
                    <a:lnTo>
                      <a:pt x="195" y="179"/>
                    </a:lnTo>
                    <a:lnTo>
                      <a:pt x="190" y="179"/>
                    </a:lnTo>
                    <a:lnTo>
                      <a:pt x="186" y="182"/>
                    </a:lnTo>
                    <a:lnTo>
                      <a:pt x="182" y="184"/>
                    </a:lnTo>
                    <a:lnTo>
                      <a:pt x="180" y="189"/>
                    </a:lnTo>
                    <a:lnTo>
                      <a:pt x="180" y="193"/>
                    </a:lnTo>
                    <a:lnTo>
                      <a:pt x="180" y="327"/>
                    </a:lnTo>
                    <a:lnTo>
                      <a:pt x="417" y="327"/>
                    </a:lnTo>
                    <a:lnTo>
                      <a:pt x="441" y="330"/>
                    </a:lnTo>
                    <a:lnTo>
                      <a:pt x="463" y="339"/>
                    </a:lnTo>
                    <a:lnTo>
                      <a:pt x="481" y="354"/>
                    </a:lnTo>
                    <a:lnTo>
                      <a:pt x="495" y="371"/>
                    </a:lnTo>
                    <a:lnTo>
                      <a:pt x="504" y="393"/>
                    </a:lnTo>
                    <a:lnTo>
                      <a:pt x="507" y="417"/>
                    </a:lnTo>
                    <a:lnTo>
                      <a:pt x="504" y="440"/>
                    </a:lnTo>
                    <a:lnTo>
                      <a:pt x="495" y="461"/>
                    </a:lnTo>
                    <a:lnTo>
                      <a:pt x="481" y="480"/>
                    </a:lnTo>
                    <a:lnTo>
                      <a:pt x="463" y="494"/>
                    </a:lnTo>
                    <a:lnTo>
                      <a:pt x="441" y="503"/>
                    </a:lnTo>
                    <a:lnTo>
                      <a:pt x="417" y="506"/>
                    </a:lnTo>
                    <a:lnTo>
                      <a:pt x="180" y="506"/>
                    </a:lnTo>
                    <a:lnTo>
                      <a:pt x="180" y="640"/>
                    </a:lnTo>
                    <a:lnTo>
                      <a:pt x="180" y="644"/>
                    </a:lnTo>
                    <a:lnTo>
                      <a:pt x="182" y="648"/>
                    </a:lnTo>
                    <a:lnTo>
                      <a:pt x="186" y="652"/>
                    </a:lnTo>
                    <a:lnTo>
                      <a:pt x="190" y="654"/>
                    </a:lnTo>
                    <a:lnTo>
                      <a:pt x="195" y="654"/>
                    </a:lnTo>
                    <a:lnTo>
                      <a:pt x="417" y="654"/>
                    </a:lnTo>
                    <a:lnTo>
                      <a:pt x="441" y="658"/>
                    </a:lnTo>
                    <a:lnTo>
                      <a:pt x="463" y="667"/>
                    </a:lnTo>
                    <a:lnTo>
                      <a:pt x="481" y="680"/>
                    </a:lnTo>
                    <a:lnTo>
                      <a:pt x="495" y="699"/>
                    </a:lnTo>
                    <a:lnTo>
                      <a:pt x="504" y="720"/>
                    </a:lnTo>
                    <a:lnTo>
                      <a:pt x="507" y="745"/>
                    </a:lnTo>
                    <a:lnTo>
                      <a:pt x="504" y="768"/>
                    </a:lnTo>
                    <a:lnTo>
                      <a:pt x="495" y="789"/>
                    </a:lnTo>
                    <a:lnTo>
                      <a:pt x="481" y="808"/>
                    </a:lnTo>
                    <a:lnTo>
                      <a:pt x="463" y="821"/>
                    </a:lnTo>
                    <a:lnTo>
                      <a:pt x="441" y="830"/>
                    </a:lnTo>
                    <a:lnTo>
                      <a:pt x="417" y="834"/>
                    </a:lnTo>
                    <a:lnTo>
                      <a:pt x="195" y="834"/>
                    </a:lnTo>
                    <a:lnTo>
                      <a:pt x="159" y="831"/>
                    </a:lnTo>
                    <a:lnTo>
                      <a:pt x="126" y="821"/>
                    </a:lnTo>
                    <a:lnTo>
                      <a:pt x="97" y="808"/>
                    </a:lnTo>
                    <a:lnTo>
                      <a:pt x="69" y="788"/>
                    </a:lnTo>
                    <a:lnTo>
                      <a:pt x="46" y="764"/>
                    </a:lnTo>
                    <a:lnTo>
                      <a:pt x="26" y="737"/>
                    </a:lnTo>
                    <a:lnTo>
                      <a:pt x="13" y="708"/>
                    </a:lnTo>
                    <a:lnTo>
                      <a:pt x="3" y="674"/>
                    </a:lnTo>
                    <a:lnTo>
                      <a:pt x="0" y="640"/>
                    </a:lnTo>
                    <a:lnTo>
                      <a:pt x="0" y="193"/>
                    </a:lnTo>
                    <a:lnTo>
                      <a:pt x="3" y="158"/>
                    </a:lnTo>
                    <a:lnTo>
                      <a:pt x="13" y="126"/>
                    </a:lnTo>
                    <a:lnTo>
                      <a:pt x="26" y="95"/>
                    </a:lnTo>
                    <a:lnTo>
                      <a:pt x="46" y="68"/>
                    </a:lnTo>
                    <a:lnTo>
                      <a:pt x="69" y="46"/>
                    </a:lnTo>
                    <a:lnTo>
                      <a:pt x="97" y="26"/>
                    </a:lnTo>
                    <a:lnTo>
                      <a:pt x="126" y="11"/>
                    </a:lnTo>
                    <a:lnTo>
                      <a:pt x="159" y="3"/>
                    </a:lnTo>
                    <a:lnTo>
                      <a:pt x="19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47" name="Freeform 11"/>
              <p:cNvSpPr/>
              <p:nvPr/>
            </p:nvSpPr>
            <p:spPr bwMode="auto">
              <a:xfrm>
                <a:off x="-4011613" y="5472113"/>
                <a:ext cx="403225" cy="660400"/>
              </a:xfrm>
              <a:custGeom>
                <a:avLst/>
                <a:gdLst>
                  <a:gd name="T0" fmla="*/ 89 w 508"/>
                  <a:gd name="T1" fmla="*/ 0 h 834"/>
                  <a:gd name="T2" fmla="*/ 417 w 508"/>
                  <a:gd name="T3" fmla="*/ 0 h 834"/>
                  <a:gd name="T4" fmla="*/ 441 w 508"/>
                  <a:gd name="T5" fmla="*/ 3 h 834"/>
                  <a:gd name="T6" fmla="*/ 463 w 508"/>
                  <a:gd name="T7" fmla="*/ 12 h 834"/>
                  <a:gd name="T8" fmla="*/ 480 w 508"/>
                  <a:gd name="T9" fmla="*/ 26 h 834"/>
                  <a:gd name="T10" fmla="*/ 495 w 508"/>
                  <a:gd name="T11" fmla="*/ 45 h 834"/>
                  <a:gd name="T12" fmla="*/ 504 w 508"/>
                  <a:gd name="T13" fmla="*/ 66 h 834"/>
                  <a:gd name="T14" fmla="*/ 508 w 508"/>
                  <a:gd name="T15" fmla="*/ 89 h 834"/>
                  <a:gd name="T16" fmla="*/ 504 w 508"/>
                  <a:gd name="T17" fmla="*/ 113 h 834"/>
                  <a:gd name="T18" fmla="*/ 495 w 508"/>
                  <a:gd name="T19" fmla="*/ 135 h 834"/>
                  <a:gd name="T20" fmla="*/ 480 w 508"/>
                  <a:gd name="T21" fmla="*/ 152 h 834"/>
                  <a:gd name="T22" fmla="*/ 463 w 508"/>
                  <a:gd name="T23" fmla="*/ 167 h 834"/>
                  <a:gd name="T24" fmla="*/ 441 w 508"/>
                  <a:gd name="T25" fmla="*/ 176 h 834"/>
                  <a:gd name="T26" fmla="*/ 417 w 508"/>
                  <a:gd name="T27" fmla="*/ 179 h 834"/>
                  <a:gd name="T28" fmla="*/ 343 w 508"/>
                  <a:gd name="T29" fmla="*/ 179 h 834"/>
                  <a:gd name="T30" fmla="*/ 343 w 508"/>
                  <a:gd name="T31" fmla="*/ 745 h 834"/>
                  <a:gd name="T32" fmla="*/ 341 w 508"/>
                  <a:gd name="T33" fmla="*/ 768 h 834"/>
                  <a:gd name="T34" fmla="*/ 331 w 508"/>
                  <a:gd name="T35" fmla="*/ 789 h 834"/>
                  <a:gd name="T36" fmla="*/ 317 w 508"/>
                  <a:gd name="T37" fmla="*/ 808 h 834"/>
                  <a:gd name="T38" fmla="*/ 298 w 508"/>
                  <a:gd name="T39" fmla="*/ 821 h 834"/>
                  <a:gd name="T40" fmla="*/ 277 w 508"/>
                  <a:gd name="T41" fmla="*/ 830 h 834"/>
                  <a:gd name="T42" fmla="*/ 254 w 508"/>
                  <a:gd name="T43" fmla="*/ 834 h 834"/>
                  <a:gd name="T44" fmla="*/ 229 w 508"/>
                  <a:gd name="T45" fmla="*/ 830 h 834"/>
                  <a:gd name="T46" fmla="*/ 208 w 508"/>
                  <a:gd name="T47" fmla="*/ 821 h 834"/>
                  <a:gd name="T48" fmla="*/ 190 w 508"/>
                  <a:gd name="T49" fmla="*/ 808 h 834"/>
                  <a:gd name="T50" fmla="*/ 176 w 508"/>
                  <a:gd name="T51" fmla="*/ 789 h 834"/>
                  <a:gd name="T52" fmla="*/ 167 w 508"/>
                  <a:gd name="T53" fmla="*/ 768 h 834"/>
                  <a:gd name="T54" fmla="*/ 164 w 508"/>
                  <a:gd name="T55" fmla="*/ 745 h 834"/>
                  <a:gd name="T56" fmla="*/ 164 w 508"/>
                  <a:gd name="T57" fmla="*/ 179 h 834"/>
                  <a:gd name="T58" fmla="*/ 89 w 508"/>
                  <a:gd name="T59" fmla="*/ 179 h 834"/>
                  <a:gd name="T60" fmla="*/ 66 w 508"/>
                  <a:gd name="T61" fmla="*/ 176 h 834"/>
                  <a:gd name="T62" fmla="*/ 45 w 508"/>
                  <a:gd name="T63" fmla="*/ 167 h 834"/>
                  <a:gd name="T64" fmla="*/ 26 w 508"/>
                  <a:gd name="T65" fmla="*/ 152 h 834"/>
                  <a:gd name="T66" fmla="*/ 12 w 508"/>
                  <a:gd name="T67" fmla="*/ 135 h 834"/>
                  <a:gd name="T68" fmla="*/ 3 w 508"/>
                  <a:gd name="T69" fmla="*/ 113 h 834"/>
                  <a:gd name="T70" fmla="*/ 0 w 508"/>
                  <a:gd name="T71" fmla="*/ 89 h 834"/>
                  <a:gd name="T72" fmla="*/ 3 w 508"/>
                  <a:gd name="T73" fmla="*/ 66 h 834"/>
                  <a:gd name="T74" fmla="*/ 12 w 508"/>
                  <a:gd name="T75" fmla="*/ 45 h 834"/>
                  <a:gd name="T76" fmla="*/ 26 w 508"/>
                  <a:gd name="T77" fmla="*/ 26 h 834"/>
                  <a:gd name="T78" fmla="*/ 45 w 508"/>
                  <a:gd name="T79" fmla="*/ 12 h 834"/>
                  <a:gd name="T80" fmla="*/ 66 w 508"/>
                  <a:gd name="T81" fmla="*/ 3 h 834"/>
                  <a:gd name="T82" fmla="*/ 89 w 508"/>
                  <a:gd name="T83" fmla="*/ 0 h 8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08" h="834">
                    <a:moveTo>
                      <a:pt x="89" y="0"/>
                    </a:moveTo>
                    <a:lnTo>
                      <a:pt x="417" y="0"/>
                    </a:lnTo>
                    <a:lnTo>
                      <a:pt x="441" y="3"/>
                    </a:lnTo>
                    <a:lnTo>
                      <a:pt x="463" y="12"/>
                    </a:lnTo>
                    <a:lnTo>
                      <a:pt x="480" y="26"/>
                    </a:lnTo>
                    <a:lnTo>
                      <a:pt x="495" y="45"/>
                    </a:lnTo>
                    <a:lnTo>
                      <a:pt x="504" y="66"/>
                    </a:lnTo>
                    <a:lnTo>
                      <a:pt x="508" y="89"/>
                    </a:lnTo>
                    <a:lnTo>
                      <a:pt x="504" y="113"/>
                    </a:lnTo>
                    <a:lnTo>
                      <a:pt x="495" y="135"/>
                    </a:lnTo>
                    <a:lnTo>
                      <a:pt x="480" y="152"/>
                    </a:lnTo>
                    <a:lnTo>
                      <a:pt x="463" y="167"/>
                    </a:lnTo>
                    <a:lnTo>
                      <a:pt x="441" y="176"/>
                    </a:lnTo>
                    <a:lnTo>
                      <a:pt x="417" y="179"/>
                    </a:lnTo>
                    <a:lnTo>
                      <a:pt x="343" y="179"/>
                    </a:lnTo>
                    <a:lnTo>
                      <a:pt x="343" y="745"/>
                    </a:lnTo>
                    <a:lnTo>
                      <a:pt x="341" y="768"/>
                    </a:lnTo>
                    <a:lnTo>
                      <a:pt x="331" y="789"/>
                    </a:lnTo>
                    <a:lnTo>
                      <a:pt x="317" y="808"/>
                    </a:lnTo>
                    <a:lnTo>
                      <a:pt x="298" y="821"/>
                    </a:lnTo>
                    <a:lnTo>
                      <a:pt x="277" y="830"/>
                    </a:lnTo>
                    <a:lnTo>
                      <a:pt x="254" y="834"/>
                    </a:lnTo>
                    <a:lnTo>
                      <a:pt x="229" y="830"/>
                    </a:lnTo>
                    <a:lnTo>
                      <a:pt x="208" y="821"/>
                    </a:lnTo>
                    <a:lnTo>
                      <a:pt x="190" y="808"/>
                    </a:lnTo>
                    <a:lnTo>
                      <a:pt x="176" y="789"/>
                    </a:lnTo>
                    <a:lnTo>
                      <a:pt x="167" y="768"/>
                    </a:lnTo>
                    <a:lnTo>
                      <a:pt x="164" y="745"/>
                    </a:lnTo>
                    <a:lnTo>
                      <a:pt x="164" y="179"/>
                    </a:lnTo>
                    <a:lnTo>
                      <a:pt x="89" y="179"/>
                    </a:lnTo>
                    <a:lnTo>
                      <a:pt x="66" y="176"/>
                    </a:lnTo>
                    <a:lnTo>
                      <a:pt x="45" y="167"/>
                    </a:lnTo>
                    <a:lnTo>
                      <a:pt x="26" y="152"/>
                    </a:lnTo>
                    <a:lnTo>
                      <a:pt x="12" y="135"/>
                    </a:lnTo>
                    <a:lnTo>
                      <a:pt x="3" y="113"/>
                    </a:lnTo>
                    <a:lnTo>
                      <a:pt x="0" y="89"/>
                    </a:lnTo>
                    <a:lnTo>
                      <a:pt x="3" y="66"/>
                    </a:lnTo>
                    <a:lnTo>
                      <a:pt x="12" y="45"/>
                    </a:lnTo>
                    <a:lnTo>
                      <a:pt x="26" y="26"/>
                    </a:lnTo>
                    <a:lnTo>
                      <a:pt x="45" y="12"/>
                    </a:lnTo>
                    <a:lnTo>
                      <a:pt x="66" y="3"/>
                    </a:lnTo>
                    <a:lnTo>
                      <a:pt x="8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48" name="Freeform 12"/>
              <p:cNvSpPr/>
              <p:nvPr/>
            </p:nvSpPr>
            <p:spPr bwMode="auto">
              <a:xfrm>
                <a:off x="-4479926" y="5472113"/>
                <a:ext cx="403225" cy="660400"/>
              </a:xfrm>
              <a:custGeom>
                <a:avLst/>
                <a:gdLst>
                  <a:gd name="T0" fmla="*/ 419 w 508"/>
                  <a:gd name="T1" fmla="*/ 0 h 834"/>
                  <a:gd name="T2" fmla="*/ 442 w 508"/>
                  <a:gd name="T3" fmla="*/ 3 h 834"/>
                  <a:gd name="T4" fmla="*/ 464 w 508"/>
                  <a:gd name="T5" fmla="*/ 12 h 834"/>
                  <a:gd name="T6" fmla="*/ 482 w 508"/>
                  <a:gd name="T7" fmla="*/ 26 h 834"/>
                  <a:gd name="T8" fmla="*/ 496 w 508"/>
                  <a:gd name="T9" fmla="*/ 45 h 834"/>
                  <a:gd name="T10" fmla="*/ 504 w 508"/>
                  <a:gd name="T11" fmla="*/ 66 h 834"/>
                  <a:gd name="T12" fmla="*/ 508 w 508"/>
                  <a:gd name="T13" fmla="*/ 89 h 834"/>
                  <a:gd name="T14" fmla="*/ 508 w 508"/>
                  <a:gd name="T15" fmla="*/ 745 h 834"/>
                  <a:gd name="T16" fmla="*/ 504 w 508"/>
                  <a:gd name="T17" fmla="*/ 768 h 834"/>
                  <a:gd name="T18" fmla="*/ 496 w 508"/>
                  <a:gd name="T19" fmla="*/ 790 h 834"/>
                  <a:gd name="T20" fmla="*/ 481 w 508"/>
                  <a:gd name="T21" fmla="*/ 809 h 834"/>
                  <a:gd name="T22" fmla="*/ 462 w 508"/>
                  <a:gd name="T23" fmla="*/ 823 h 834"/>
                  <a:gd name="T24" fmla="*/ 439 w 508"/>
                  <a:gd name="T25" fmla="*/ 831 h 834"/>
                  <a:gd name="T26" fmla="*/ 419 w 508"/>
                  <a:gd name="T27" fmla="*/ 834 h 834"/>
                  <a:gd name="T28" fmla="*/ 399 w 508"/>
                  <a:gd name="T29" fmla="*/ 831 h 834"/>
                  <a:gd name="T30" fmla="*/ 381 w 508"/>
                  <a:gd name="T31" fmla="*/ 825 h 834"/>
                  <a:gd name="T32" fmla="*/ 363 w 508"/>
                  <a:gd name="T33" fmla="*/ 815 h 834"/>
                  <a:gd name="T34" fmla="*/ 350 w 508"/>
                  <a:gd name="T35" fmla="*/ 802 h 834"/>
                  <a:gd name="T36" fmla="*/ 338 w 508"/>
                  <a:gd name="T37" fmla="*/ 784 h 834"/>
                  <a:gd name="T38" fmla="*/ 180 w 508"/>
                  <a:gd name="T39" fmla="*/ 469 h 834"/>
                  <a:gd name="T40" fmla="*/ 180 w 508"/>
                  <a:gd name="T41" fmla="*/ 745 h 834"/>
                  <a:gd name="T42" fmla="*/ 178 w 508"/>
                  <a:gd name="T43" fmla="*/ 768 h 834"/>
                  <a:gd name="T44" fmla="*/ 168 w 508"/>
                  <a:gd name="T45" fmla="*/ 789 h 834"/>
                  <a:gd name="T46" fmla="*/ 154 w 508"/>
                  <a:gd name="T47" fmla="*/ 808 h 834"/>
                  <a:gd name="T48" fmla="*/ 135 w 508"/>
                  <a:gd name="T49" fmla="*/ 821 h 834"/>
                  <a:gd name="T50" fmla="*/ 114 w 508"/>
                  <a:gd name="T51" fmla="*/ 830 h 834"/>
                  <a:gd name="T52" fmla="*/ 91 w 508"/>
                  <a:gd name="T53" fmla="*/ 834 h 834"/>
                  <a:gd name="T54" fmla="*/ 67 w 508"/>
                  <a:gd name="T55" fmla="*/ 830 h 834"/>
                  <a:gd name="T56" fmla="*/ 45 w 508"/>
                  <a:gd name="T57" fmla="*/ 821 h 834"/>
                  <a:gd name="T58" fmla="*/ 28 w 508"/>
                  <a:gd name="T59" fmla="*/ 808 h 834"/>
                  <a:gd name="T60" fmla="*/ 13 w 508"/>
                  <a:gd name="T61" fmla="*/ 789 h 834"/>
                  <a:gd name="T62" fmla="*/ 4 w 508"/>
                  <a:gd name="T63" fmla="*/ 768 h 834"/>
                  <a:gd name="T64" fmla="*/ 0 w 508"/>
                  <a:gd name="T65" fmla="*/ 745 h 834"/>
                  <a:gd name="T66" fmla="*/ 0 w 508"/>
                  <a:gd name="T67" fmla="*/ 89 h 834"/>
                  <a:gd name="T68" fmla="*/ 4 w 508"/>
                  <a:gd name="T69" fmla="*/ 66 h 834"/>
                  <a:gd name="T70" fmla="*/ 14 w 508"/>
                  <a:gd name="T71" fmla="*/ 43 h 834"/>
                  <a:gd name="T72" fmla="*/ 28 w 508"/>
                  <a:gd name="T73" fmla="*/ 25 h 834"/>
                  <a:gd name="T74" fmla="*/ 48 w 508"/>
                  <a:gd name="T75" fmla="*/ 11 h 834"/>
                  <a:gd name="T76" fmla="*/ 70 w 508"/>
                  <a:gd name="T77" fmla="*/ 3 h 834"/>
                  <a:gd name="T78" fmla="*/ 95 w 508"/>
                  <a:gd name="T79" fmla="*/ 0 h 834"/>
                  <a:gd name="T80" fmla="*/ 118 w 508"/>
                  <a:gd name="T81" fmla="*/ 4 h 834"/>
                  <a:gd name="T82" fmla="*/ 139 w 508"/>
                  <a:gd name="T83" fmla="*/ 14 h 834"/>
                  <a:gd name="T84" fmla="*/ 158 w 508"/>
                  <a:gd name="T85" fmla="*/ 29 h 834"/>
                  <a:gd name="T86" fmla="*/ 171 w 508"/>
                  <a:gd name="T87" fmla="*/ 50 h 834"/>
                  <a:gd name="T88" fmla="*/ 329 w 508"/>
                  <a:gd name="T89" fmla="*/ 365 h 834"/>
                  <a:gd name="T90" fmla="*/ 329 w 508"/>
                  <a:gd name="T91" fmla="*/ 89 h 834"/>
                  <a:gd name="T92" fmla="*/ 332 w 508"/>
                  <a:gd name="T93" fmla="*/ 66 h 834"/>
                  <a:gd name="T94" fmla="*/ 341 w 508"/>
                  <a:gd name="T95" fmla="*/ 45 h 834"/>
                  <a:gd name="T96" fmla="*/ 355 w 508"/>
                  <a:gd name="T97" fmla="*/ 26 h 834"/>
                  <a:gd name="T98" fmla="*/ 373 w 508"/>
                  <a:gd name="T99" fmla="*/ 12 h 834"/>
                  <a:gd name="T100" fmla="*/ 394 w 508"/>
                  <a:gd name="T101" fmla="*/ 3 h 834"/>
                  <a:gd name="T102" fmla="*/ 419 w 508"/>
                  <a:gd name="T103" fmla="*/ 0 h 8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08" h="834">
                    <a:moveTo>
                      <a:pt x="419" y="0"/>
                    </a:moveTo>
                    <a:lnTo>
                      <a:pt x="442" y="3"/>
                    </a:lnTo>
                    <a:lnTo>
                      <a:pt x="464" y="12"/>
                    </a:lnTo>
                    <a:lnTo>
                      <a:pt x="482" y="26"/>
                    </a:lnTo>
                    <a:lnTo>
                      <a:pt x="496" y="45"/>
                    </a:lnTo>
                    <a:lnTo>
                      <a:pt x="504" y="66"/>
                    </a:lnTo>
                    <a:lnTo>
                      <a:pt x="508" y="89"/>
                    </a:lnTo>
                    <a:lnTo>
                      <a:pt x="508" y="745"/>
                    </a:lnTo>
                    <a:lnTo>
                      <a:pt x="504" y="768"/>
                    </a:lnTo>
                    <a:lnTo>
                      <a:pt x="496" y="790"/>
                    </a:lnTo>
                    <a:lnTo>
                      <a:pt x="481" y="809"/>
                    </a:lnTo>
                    <a:lnTo>
                      <a:pt x="462" y="823"/>
                    </a:lnTo>
                    <a:lnTo>
                      <a:pt x="439" y="831"/>
                    </a:lnTo>
                    <a:lnTo>
                      <a:pt x="419" y="834"/>
                    </a:lnTo>
                    <a:lnTo>
                      <a:pt x="399" y="831"/>
                    </a:lnTo>
                    <a:lnTo>
                      <a:pt x="381" y="825"/>
                    </a:lnTo>
                    <a:lnTo>
                      <a:pt x="363" y="815"/>
                    </a:lnTo>
                    <a:lnTo>
                      <a:pt x="350" y="802"/>
                    </a:lnTo>
                    <a:lnTo>
                      <a:pt x="338" y="784"/>
                    </a:lnTo>
                    <a:lnTo>
                      <a:pt x="180" y="469"/>
                    </a:lnTo>
                    <a:lnTo>
                      <a:pt x="180" y="745"/>
                    </a:lnTo>
                    <a:lnTo>
                      <a:pt x="178" y="768"/>
                    </a:lnTo>
                    <a:lnTo>
                      <a:pt x="168" y="789"/>
                    </a:lnTo>
                    <a:lnTo>
                      <a:pt x="154" y="808"/>
                    </a:lnTo>
                    <a:lnTo>
                      <a:pt x="135" y="821"/>
                    </a:lnTo>
                    <a:lnTo>
                      <a:pt x="114" y="830"/>
                    </a:lnTo>
                    <a:lnTo>
                      <a:pt x="91" y="834"/>
                    </a:lnTo>
                    <a:lnTo>
                      <a:pt x="67" y="830"/>
                    </a:lnTo>
                    <a:lnTo>
                      <a:pt x="45" y="821"/>
                    </a:lnTo>
                    <a:lnTo>
                      <a:pt x="28" y="808"/>
                    </a:lnTo>
                    <a:lnTo>
                      <a:pt x="13" y="789"/>
                    </a:lnTo>
                    <a:lnTo>
                      <a:pt x="4" y="768"/>
                    </a:lnTo>
                    <a:lnTo>
                      <a:pt x="0" y="745"/>
                    </a:lnTo>
                    <a:lnTo>
                      <a:pt x="0" y="89"/>
                    </a:lnTo>
                    <a:lnTo>
                      <a:pt x="4" y="66"/>
                    </a:lnTo>
                    <a:lnTo>
                      <a:pt x="14" y="43"/>
                    </a:lnTo>
                    <a:lnTo>
                      <a:pt x="28" y="25"/>
                    </a:lnTo>
                    <a:lnTo>
                      <a:pt x="48" y="11"/>
                    </a:lnTo>
                    <a:lnTo>
                      <a:pt x="70" y="3"/>
                    </a:lnTo>
                    <a:lnTo>
                      <a:pt x="95" y="0"/>
                    </a:lnTo>
                    <a:lnTo>
                      <a:pt x="118" y="4"/>
                    </a:lnTo>
                    <a:lnTo>
                      <a:pt x="139" y="14"/>
                    </a:lnTo>
                    <a:lnTo>
                      <a:pt x="158" y="29"/>
                    </a:lnTo>
                    <a:lnTo>
                      <a:pt x="171" y="50"/>
                    </a:lnTo>
                    <a:lnTo>
                      <a:pt x="329" y="365"/>
                    </a:lnTo>
                    <a:lnTo>
                      <a:pt x="329" y="89"/>
                    </a:lnTo>
                    <a:lnTo>
                      <a:pt x="332" y="66"/>
                    </a:lnTo>
                    <a:lnTo>
                      <a:pt x="341" y="45"/>
                    </a:lnTo>
                    <a:lnTo>
                      <a:pt x="355" y="26"/>
                    </a:lnTo>
                    <a:lnTo>
                      <a:pt x="373" y="12"/>
                    </a:lnTo>
                    <a:lnTo>
                      <a:pt x="394" y="3"/>
                    </a:lnTo>
                    <a:lnTo>
                      <a:pt x="4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</p:grpSp>
        <p:grpSp>
          <p:nvGrpSpPr>
            <p:cNvPr id="58" name="Group 292"/>
            <p:cNvGrpSpPr/>
            <p:nvPr/>
          </p:nvGrpSpPr>
          <p:grpSpPr>
            <a:xfrm rot="19424734">
              <a:off x="5214901" y="4985246"/>
              <a:ext cx="473788" cy="602008"/>
              <a:chOff x="-5780088" y="4638675"/>
              <a:chExt cx="2495550" cy="3216275"/>
            </a:xfrm>
            <a:grpFill/>
          </p:grpSpPr>
          <p:sp>
            <p:nvSpPr>
              <p:cNvPr id="135" name="Freeform 6"/>
              <p:cNvSpPr>
                <a:spLocks noEditPoints="1"/>
              </p:cNvSpPr>
              <p:nvPr/>
            </p:nvSpPr>
            <p:spPr bwMode="auto">
              <a:xfrm>
                <a:off x="-5780088" y="4638675"/>
                <a:ext cx="2495550" cy="3216275"/>
              </a:xfrm>
              <a:custGeom>
                <a:avLst/>
                <a:gdLst>
                  <a:gd name="T0" fmla="*/ 1695 w 3144"/>
                  <a:gd name="T1" fmla="*/ 3873 h 4052"/>
                  <a:gd name="T2" fmla="*/ 385 w 3144"/>
                  <a:gd name="T3" fmla="*/ 624 h 4052"/>
                  <a:gd name="T4" fmla="*/ 281 w 3144"/>
                  <a:gd name="T5" fmla="*/ 652 h 4052"/>
                  <a:gd name="T6" fmla="*/ 207 w 3144"/>
                  <a:gd name="T7" fmla="*/ 726 h 4052"/>
                  <a:gd name="T8" fmla="*/ 179 w 3144"/>
                  <a:gd name="T9" fmla="*/ 830 h 4052"/>
                  <a:gd name="T10" fmla="*/ 192 w 3144"/>
                  <a:gd name="T11" fmla="*/ 2097 h 4052"/>
                  <a:gd name="T12" fmla="*/ 253 w 3144"/>
                  <a:gd name="T13" fmla="*/ 2182 h 4052"/>
                  <a:gd name="T14" fmla="*/ 348 w 3144"/>
                  <a:gd name="T15" fmla="*/ 2228 h 4052"/>
                  <a:gd name="T16" fmla="*/ 2795 w 3144"/>
                  <a:gd name="T17" fmla="*/ 2228 h 4052"/>
                  <a:gd name="T18" fmla="*/ 2891 w 3144"/>
                  <a:gd name="T19" fmla="*/ 2182 h 4052"/>
                  <a:gd name="T20" fmla="*/ 2952 w 3144"/>
                  <a:gd name="T21" fmla="*/ 2097 h 4052"/>
                  <a:gd name="T22" fmla="*/ 2965 w 3144"/>
                  <a:gd name="T23" fmla="*/ 830 h 4052"/>
                  <a:gd name="T24" fmla="*/ 2936 w 3144"/>
                  <a:gd name="T25" fmla="*/ 726 h 4052"/>
                  <a:gd name="T26" fmla="*/ 2863 w 3144"/>
                  <a:gd name="T27" fmla="*/ 652 h 4052"/>
                  <a:gd name="T28" fmla="*/ 2759 w 3144"/>
                  <a:gd name="T29" fmla="*/ 624 h 4052"/>
                  <a:gd name="T30" fmla="*/ 1449 w 3144"/>
                  <a:gd name="T31" fmla="*/ 444 h 4052"/>
                  <a:gd name="T32" fmla="*/ 1449 w 3144"/>
                  <a:gd name="T33" fmla="*/ 178 h 4052"/>
                  <a:gd name="T34" fmla="*/ 1809 w 3144"/>
                  <a:gd name="T35" fmla="*/ 3 h 4052"/>
                  <a:gd name="T36" fmla="*/ 1863 w 3144"/>
                  <a:gd name="T37" fmla="*/ 44 h 4052"/>
                  <a:gd name="T38" fmla="*/ 1875 w 3144"/>
                  <a:gd name="T39" fmla="*/ 444 h 4052"/>
                  <a:gd name="T40" fmla="*/ 2861 w 3144"/>
                  <a:gd name="T41" fmla="*/ 458 h 4052"/>
                  <a:gd name="T42" fmla="*/ 2994 w 3144"/>
                  <a:gd name="T43" fmla="*/ 525 h 4052"/>
                  <a:gd name="T44" fmla="*/ 3091 w 3144"/>
                  <a:gd name="T45" fmla="*/ 636 h 4052"/>
                  <a:gd name="T46" fmla="*/ 3140 w 3144"/>
                  <a:gd name="T47" fmla="*/ 777 h 4052"/>
                  <a:gd name="T48" fmla="*/ 3140 w 3144"/>
                  <a:gd name="T49" fmla="*/ 2077 h 4052"/>
                  <a:gd name="T50" fmla="*/ 3091 w 3144"/>
                  <a:gd name="T51" fmla="*/ 2219 h 4052"/>
                  <a:gd name="T52" fmla="*/ 2994 w 3144"/>
                  <a:gd name="T53" fmla="*/ 2329 h 4052"/>
                  <a:gd name="T54" fmla="*/ 2861 w 3144"/>
                  <a:gd name="T55" fmla="*/ 2396 h 4052"/>
                  <a:gd name="T56" fmla="*/ 1875 w 3144"/>
                  <a:gd name="T57" fmla="*/ 2410 h 4052"/>
                  <a:gd name="T58" fmla="*/ 1863 w 3144"/>
                  <a:gd name="T59" fmla="*/ 4007 h 4052"/>
                  <a:gd name="T60" fmla="*/ 1809 w 3144"/>
                  <a:gd name="T61" fmla="*/ 4048 h 4052"/>
                  <a:gd name="T62" fmla="*/ 1335 w 3144"/>
                  <a:gd name="T63" fmla="*/ 4048 h 4052"/>
                  <a:gd name="T64" fmla="*/ 1282 w 3144"/>
                  <a:gd name="T65" fmla="*/ 4007 h 4052"/>
                  <a:gd name="T66" fmla="*/ 1270 w 3144"/>
                  <a:gd name="T67" fmla="*/ 2410 h 4052"/>
                  <a:gd name="T68" fmla="*/ 283 w 3144"/>
                  <a:gd name="T69" fmla="*/ 2396 h 4052"/>
                  <a:gd name="T70" fmla="*/ 150 w 3144"/>
                  <a:gd name="T71" fmla="*/ 2329 h 4052"/>
                  <a:gd name="T72" fmla="*/ 52 w 3144"/>
                  <a:gd name="T73" fmla="*/ 2219 h 4052"/>
                  <a:gd name="T74" fmla="*/ 3 w 3144"/>
                  <a:gd name="T75" fmla="*/ 2077 h 4052"/>
                  <a:gd name="T76" fmla="*/ 3 w 3144"/>
                  <a:gd name="T77" fmla="*/ 777 h 4052"/>
                  <a:gd name="T78" fmla="*/ 52 w 3144"/>
                  <a:gd name="T79" fmla="*/ 636 h 4052"/>
                  <a:gd name="T80" fmla="*/ 150 w 3144"/>
                  <a:gd name="T81" fmla="*/ 525 h 4052"/>
                  <a:gd name="T82" fmla="*/ 283 w 3144"/>
                  <a:gd name="T83" fmla="*/ 458 h 4052"/>
                  <a:gd name="T84" fmla="*/ 1270 w 3144"/>
                  <a:gd name="T85" fmla="*/ 444 h 4052"/>
                  <a:gd name="T86" fmla="*/ 1282 w 3144"/>
                  <a:gd name="T87" fmla="*/ 44 h 4052"/>
                  <a:gd name="T88" fmla="*/ 1335 w 3144"/>
                  <a:gd name="T89" fmla="*/ 3 h 40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144" h="4052">
                    <a:moveTo>
                      <a:pt x="1449" y="2410"/>
                    </a:moveTo>
                    <a:lnTo>
                      <a:pt x="1449" y="3873"/>
                    </a:lnTo>
                    <a:lnTo>
                      <a:pt x="1695" y="3873"/>
                    </a:lnTo>
                    <a:lnTo>
                      <a:pt x="1695" y="2410"/>
                    </a:lnTo>
                    <a:lnTo>
                      <a:pt x="1449" y="2410"/>
                    </a:lnTo>
                    <a:close/>
                    <a:moveTo>
                      <a:pt x="385" y="624"/>
                    </a:moveTo>
                    <a:lnTo>
                      <a:pt x="348" y="627"/>
                    </a:lnTo>
                    <a:lnTo>
                      <a:pt x="314" y="637"/>
                    </a:lnTo>
                    <a:lnTo>
                      <a:pt x="281" y="652"/>
                    </a:lnTo>
                    <a:lnTo>
                      <a:pt x="253" y="672"/>
                    </a:lnTo>
                    <a:lnTo>
                      <a:pt x="228" y="697"/>
                    </a:lnTo>
                    <a:lnTo>
                      <a:pt x="207" y="726"/>
                    </a:lnTo>
                    <a:lnTo>
                      <a:pt x="192" y="758"/>
                    </a:lnTo>
                    <a:lnTo>
                      <a:pt x="182" y="793"/>
                    </a:lnTo>
                    <a:lnTo>
                      <a:pt x="179" y="830"/>
                    </a:lnTo>
                    <a:lnTo>
                      <a:pt x="179" y="2025"/>
                    </a:lnTo>
                    <a:lnTo>
                      <a:pt x="182" y="2062"/>
                    </a:lnTo>
                    <a:lnTo>
                      <a:pt x="192" y="2097"/>
                    </a:lnTo>
                    <a:lnTo>
                      <a:pt x="207" y="2129"/>
                    </a:lnTo>
                    <a:lnTo>
                      <a:pt x="228" y="2157"/>
                    </a:lnTo>
                    <a:lnTo>
                      <a:pt x="253" y="2182"/>
                    </a:lnTo>
                    <a:lnTo>
                      <a:pt x="281" y="2203"/>
                    </a:lnTo>
                    <a:lnTo>
                      <a:pt x="314" y="2218"/>
                    </a:lnTo>
                    <a:lnTo>
                      <a:pt x="348" y="2228"/>
                    </a:lnTo>
                    <a:lnTo>
                      <a:pt x="385" y="2230"/>
                    </a:lnTo>
                    <a:lnTo>
                      <a:pt x="2759" y="2230"/>
                    </a:lnTo>
                    <a:lnTo>
                      <a:pt x="2795" y="2228"/>
                    </a:lnTo>
                    <a:lnTo>
                      <a:pt x="2831" y="2218"/>
                    </a:lnTo>
                    <a:lnTo>
                      <a:pt x="2863" y="2203"/>
                    </a:lnTo>
                    <a:lnTo>
                      <a:pt x="2891" y="2182"/>
                    </a:lnTo>
                    <a:lnTo>
                      <a:pt x="2916" y="2157"/>
                    </a:lnTo>
                    <a:lnTo>
                      <a:pt x="2936" y="2129"/>
                    </a:lnTo>
                    <a:lnTo>
                      <a:pt x="2952" y="2097"/>
                    </a:lnTo>
                    <a:lnTo>
                      <a:pt x="2961" y="2062"/>
                    </a:lnTo>
                    <a:lnTo>
                      <a:pt x="2965" y="2025"/>
                    </a:lnTo>
                    <a:lnTo>
                      <a:pt x="2965" y="830"/>
                    </a:lnTo>
                    <a:lnTo>
                      <a:pt x="2961" y="793"/>
                    </a:lnTo>
                    <a:lnTo>
                      <a:pt x="2952" y="758"/>
                    </a:lnTo>
                    <a:lnTo>
                      <a:pt x="2936" y="726"/>
                    </a:lnTo>
                    <a:lnTo>
                      <a:pt x="2916" y="697"/>
                    </a:lnTo>
                    <a:lnTo>
                      <a:pt x="2891" y="672"/>
                    </a:lnTo>
                    <a:lnTo>
                      <a:pt x="2863" y="652"/>
                    </a:lnTo>
                    <a:lnTo>
                      <a:pt x="2831" y="637"/>
                    </a:lnTo>
                    <a:lnTo>
                      <a:pt x="2795" y="627"/>
                    </a:lnTo>
                    <a:lnTo>
                      <a:pt x="2759" y="624"/>
                    </a:lnTo>
                    <a:lnTo>
                      <a:pt x="385" y="624"/>
                    </a:lnTo>
                    <a:close/>
                    <a:moveTo>
                      <a:pt x="1449" y="178"/>
                    </a:moveTo>
                    <a:lnTo>
                      <a:pt x="1449" y="444"/>
                    </a:lnTo>
                    <a:lnTo>
                      <a:pt x="1695" y="444"/>
                    </a:lnTo>
                    <a:lnTo>
                      <a:pt x="1695" y="178"/>
                    </a:lnTo>
                    <a:lnTo>
                      <a:pt x="1449" y="178"/>
                    </a:lnTo>
                    <a:close/>
                    <a:moveTo>
                      <a:pt x="1359" y="0"/>
                    </a:moveTo>
                    <a:lnTo>
                      <a:pt x="1785" y="0"/>
                    </a:lnTo>
                    <a:lnTo>
                      <a:pt x="1809" y="3"/>
                    </a:lnTo>
                    <a:lnTo>
                      <a:pt x="1830" y="11"/>
                    </a:lnTo>
                    <a:lnTo>
                      <a:pt x="1849" y="26"/>
                    </a:lnTo>
                    <a:lnTo>
                      <a:pt x="1863" y="44"/>
                    </a:lnTo>
                    <a:lnTo>
                      <a:pt x="1871" y="66"/>
                    </a:lnTo>
                    <a:lnTo>
                      <a:pt x="1875" y="89"/>
                    </a:lnTo>
                    <a:lnTo>
                      <a:pt x="1875" y="444"/>
                    </a:lnTo>
                    <a:lnTo>
                      <a:pt x="2759" y="444"/>
                    </a:lnTo>
                    <a:lnTo>
                      <a:pt x="2811" y="448"/>
                    </a:lnTo>
                    <a:lnTo>
                      <a:pt x="2861" y="458"/>
                    </a:lnTo>
                    <a:lnTo>
                      <a:pt x="2909" y="475"/>
                    </a:lnTo>
                    <a:lnTo>
                      <a:pt x="2953" y="498"/>
                    </a:lnTo>
                    <a:lnTo>
                      <a:pt x="2994" y="525"/>
                    </a:lnTo>
                    <a:lnTo>
                      <a:pt x="3031" y="557"/>
                    </a:lnTo>
                    <a:lnTo>
                      <a:pt x="3064" y="594"/>
                    </a:lnTo>
                    <a:lnTo>
                      <a:pt x="3091" y="636"/>
                    </a:lnTo>
                    <a:lnTo>
                      <a:pt x="3113" y="679"/>
                    </a:lnTo>
                    <a:lnTo>
                      <a:pt x="3130" y="728"/>
                    </a:lnTo>
                    <a:lnTo>
                      <a:pt x="3140" y="777"/>
                    </a:lnTo>
                    <a:lnTo>
                      <a:pt x="3144" y="830"/>
                    </a:lnTo>
                    <a:lnTo>
                      <a:pt x="3144" y="2025"/>
                    </a:lnTo>
                    <a:lnTo>
                      <a:pt x="3140" y="2077"/>
                    </a:lnTo>
                    <a:lnTo>
                      <a:pt x="3130" y="2128"/>
                    </a:lnTo>
                    <a:lnTo>
                      <a:pt x="3113" y="2175"/>
                    </a:lnTo>
                    <a:lnTo>
                      <a:pt x="3091" y="2219"/>
                    </a:lnTo>
                    <a:lnTo>
                      <a:pt x="3064" y="2260"/>
                    </a:lnTo>
                    <a:lnTo>
                      <a:pt x="3031" y="2297"/>
                    </a:lnTo>
                    <a:lnTo>
                      <a:pt x="2994" y="2329"/>
                    </a:lnTo>
                    <a:lnTo>
                      <a:pt x="2953" y="2358"/>
                    </a:lnTo>
                    <a:lnTo>
                      <a:pt x="2909" y="2380"/>
                    </a:lnTo>
                    <a:lnTo>
                      <a:pt x="2861" y="2396"/>
                    </a:lnTo>
                    <a:lnTo>
                      <a:pt x="2811" y="2407"/>
                    </a:lnTo>
                    <a:lnTo>
                      <a:pt x="2759" y="2410"/>
                    </a:lnTo>
                    <a:lnTo>
                      <a:pt x="1875" y="2410"/>
                    </a:lnTo>
                    <a:lnTo>
                      <a:pt x="1875" y="3963"/>
                    </a:lnTo>
                    <a:lnTo>
                      <a:pt x="1871" y="3986"/>
                    </a:lnTo>
                    <a:lnTo>
                      <a:pt x="1863" y="4007"/>
                    </a:lnTo>
                    <a:lnTo>
                      <a:pt x="1849" y="4026"/>
                    </a:lnTo>
                    <a:lnTo>
                      <a:pt x="1830" y="4040"/>
                    </a:lnTo>
                    <a:lnTo>
                      <a:pt x="1809" y="4048"/>
                    </a:lnTo>
                    <a:lnTo>
                      <a:pt x="1785" y="4052"/>
                    </a:lnTo>
                    <a:lnTo>
                      <a:pt x="1359" y="4052"/>
                    </a:lnTo>
                    <a:lnTo>
                      <a:pt x="1335" y="4048"/>
                    </a:lnTo>
                    <a:lnTo>
                      <a:pt x="1314" y="4040"/>
                    </a:lnTo>
                    <a:lnTo>
                      <a:pt x="1296" y="4026"/>
                    </a:lnTo>
                    <a:lnTo>
                      <a:pt x="1282" y="4007"/>
                    </a:lnTo>
                    <a:lnTo>
                      <a:pt x="1272" y="3986"/>
                    </a:lnTo>
                    <a:lnTo>
                      <a:pt x="1270" y="3963"/>
                    </a:lnTo>
                    <a:lnTo>
                      <a:pt x="1270" y="2410"/>
                    </a:lnTo>
                    <a:lnTo>
                      <a:pt x="385" y="2410"/>
                    </a:lnTo>
                    <a:lnTo>
                      <a:pt x="333" y="2407"/>
                    </a:lnTo>
                    <a:lnTo>
                      <a:pt x="283" y="2396"/>
                    </a:lnTo>
                    <a:lnTo>
                      <a:pt x="236" y="2380"/>
                    </a:lnTo>
                    <a:lnTo>
                      <a:pt x="191" y="2358"/>
                    </a:lnTo>
                    <a:lnTo>
                      <a:pt x="150" y="2329"/>
                    </a:lnTo>
                    <a:lnTo>
                      <a:pt x="113" y="2297"/>
                    </a:lnTo>
                    <a:lnTo>
                      <a:pt x="80" y="2260"/>
                    </a:lnTo>
                    <a:lnTo>
                      <a:pt x="52" y="2219"/>
                    </a:lnTo>
                    <a:lnTo>
                      <a:pt x="30" y="2175"/>
                    </a:lnTo>
                    <a:lnTo>
                      <a:pt x="14" y="2128"/>
                    </a:lnTo>
                    <a:lnTo>
                      <a:pt x="3" y="2077"/>
                    </a:lnTo>
                    <a:lnTo>
                      <a:pt x="0" y="2025"/>
                    </a:lnTo>
                    <a:lnTo>
                      <a:pt x="0" y="830"/>
                    </a:lnTo>
                    <a:lnTo>
                      <a:pt x="3" y="777"/>
                    </a:lnTo>
                    <a:lnTo>
                      <a:pt x="14" y="728"/>
                    </a:lnTo>
                    <a:lnTo>
                      <a:pt x="30" y="679"/>
                    </a:lnTo>
                    <a:lnTo>
                      <a:pt x="52" y="636"/>
                    </a:lnTo>
                    <a:lnTo>
                      <a:pt x="80" y="594"/>
                    </a:lnTo>
                    <a:lnTo>
                      <a:pt x="113" y="557"/>
                    </a:lnTo>
                    <a:lnTo>
                      <a:pt x="150" y="525"/>
                    </a:lnTo>
                    <a:lnTo>
                      <a:pt x="191" y="498"/>
                    </a:lnTo>
                    <a:lnTo>
                      <a:pt x="236" y="475"/>
                    </a:lnTo>
                    <a:lnTo>
                      <a:pt x="283" y="458"/>
                    </a:lnTo>
                    <a:lnTo>
                      <a:pt x="333" y="448"/>
                    </a:lnTo>
                    <a:lnTo>
                      <a:pt x="385" y="444"/>
                    </a:lnTo>
                    <a:lnTo>
                      <a:pt x="1270" y="444"/>
                    </a:lnTo>
                    <a:lnTo>
                      <a:pt x="1270" y="89"/>
                    </a:lnTo>
                    <a:lnTo>
                      <a:pt x="1272" y="66"/>
                    </a:lnTo>
                    <a:lnTo>
                      <a:pt x="1282" y="44"/>
                    </a:lnTo>
                    <a:lnTo>
                      <a:pt x="1296" y="26"/>
                    </a:lnTo>
                    <a:lnTo>
                      <a:pt x="1314" y="11"/>
                    </a:lnTo>
                    <a:lnTo>
                      <a:pt x="1335" y="3"/>
                    </a:lnTo>
                    <a:lnTo>
                      <a:pt x="135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36" name="Freeform 7"/>
              <p:cNvSpPr/>
              <p:nvPr/>
            </p:nvSpPr>
            <p:spPr bwMode="auto">
              <a:xfrm>
                <a:off x="-5578476" y="5187950"/>
                <a:ext cx="142875" cy="142875"/>
              </a:xfrm>
              <a:custGeom>
                <a:avLst/>
                <a:gdLst>
                  <a:gd name="T0" fmla="*/ 91 w 180"/>
                  <a:gd name="T1" fmla="*/ 0 h 179"/>
                  <a:gd name="T2" fmla="*/ 113 w 180"/>
                  <a:gd name="T3" fmla="*/ 4 h 179"/>
                  <a:gd name="T4" fmla="*/ 135 w 180"/>
                  <a:gd name="T5" fmla="*/ 12 h 179"/>
                  <a:gd name="T6" fmla="*/ 154 w 180"/>
                  <a:gd name="T7" fmla="*/ 27 h 179"/>
                  <a:gd name="T8" fmla="*/ 168 w 180"/>
                  <a:gd name="T9" fmla="*/ 46 h 179"/>
                  <a:gd name="T10" fmla="*/ 178 w 180"/>
                  <a:gd name="T11" fmla="*/ 67 h 179"/>
                  <a:gd name="T12" fmla="*/ 180 w 180"/>
                  <a:gd name="T13" fmla="*/ 90 h 179"/>
                  <a:gd name="T14" fmla="*/ 178 w 180"/>
                  <a:gd name="T15" fmla="*/ 114 h 179"/>
                  <a:gd name="T16" fmla="*/ 168 w 180"/>
                  <a:gd name="T17" fmla="*/ 135 h 179"/>
                  <a:gd name="T18" fmla="*/ 154 w 180"/>
                  <a:gd name="T19" fmla="*/ 153 h 179"/>
                  <a:gd name="T20" fmla="*/ 135 w 180"/>
                  <a:gd name="T21" fmla="*/ 168 h 179"/>
                  <a:gd name="T22" fmla="*/ 113 w 180"/>
                  <a:gd name="T23" fmla="*/ 177 h 179"/>
                  <a:gd name="T24" fmla="*/ 91 w 180"/>
                  <a:gd name="T25" fmla="*/ 179 h 179"/>
                  <a:gd name="T26" fmla="*/ 67 w 180"/>
                  <a:gd name="T27" fmla="*/ 177 h 179"/>
                  <a:gd name="T28" fmla="*/ 45 w 180"/>
                  <a:gd name="T29" fmla="*/ 168 h 179"/>
                  <a:gd name="T30" fmla="*/ 26 w 180"/>
                  <a:gd name="T31" fmla="*/ 153 h 179"/>
                  <a:gd name="T32" fmla="*/ 13 w 180"/>
                  <a:gd name="T33" fmla="*/ 135 h 179"/>
                  <a:gd name="T34" fmla="*/ 4 w 180"/>
                  <a:gd name="T35" fmla="*/ 114 h 179"/>
                  <a:gd name="T36" fmla="*/ 0 w 180"/>
                  <a:gd name="T37" fmla="*/ 90 h 179"/>
                  <a:gd name="T38" fmla="*/ 4 w 180"/>
                  <a:gd name="T39" fmla="*/ 67 h 179"/>
                  <a:gd name="T40" fmla="*/ 13 w 180"/>
                  <a:gd name="T41" fmla="*/ 46 h 179"/>
                  <a:gd name="T42" fmla="*/ 26 w 180"/>
                  <a:gd name="T43" fmla="*/ 27 h 179"/>
                  <a:gd name="T44" fmla="*/ 45 w 180"/>
                  <a:gd name="T45" fmla="*/ 12 h 179"/>
                  <a:gd name="T46" fmla="*/ 67 w 180"/>
                  <a:gd name="T47" fmla="*/ 4 h 179"/>
                  <a:gd name="T48" fmla="*/ 91 w 180"/>
                  <a:gd name="T49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80" h="179">
                    <a:moveTo>
                      <a:pt x="91" y="0"/>
                    </a:moveTo>
                    <a:lnTo>
                      <a:pt x="113" y="4"/>
                    </a:lnTo>
                    <a:lnTo>
                      <a:pt x="135" y="12"/>
                    </a:lnTo>
                    <a:lnTo>
                      <a:pt x="154" y="27"/>
                    </a:lnTo>
                    <a:lnTo>
                      <a:pt x="168" y="46"/>
                    </a:lnTo>
                    <a:lnTo>
                      <a:pt x="178" y="67"/>
                    </a:lnTo>
                    <a:lnTo>
                      <a:pt x="180" y="90"/>
                    </a:lnTo>
                    <a:lnTo>
                      <a:pt x="178" y="114"/>
                    </a:lnTo>
                    <a:lnTo>
                      <a:pt x="168" y="135"/>
                    </a:lnTo>
                    <a:lnTo>
                      <a:pt x="154" y="153"/>
                    </a:lnTo>
                    <a:lnTo>
                      <a:pt x="135" y="168"/>
                    </a:lnTo>
                    <a:lnTo>
                      <a:pt x="113" y="177"/>
                    </a:lnTo>
                    <a:lnTo>
                      <a:pt x="91" y="179"/>
                    </a:lnTo>
                    <a:lnTo>
                      <a:pt x="67" y="177"/>
                    </a:lnTo>
                    <a:lnTo>
                      <a:pt x="45" y="168"/>
                    </a:lnTo>
                    <a:lnTo>
                      <a:pt x="26" y="153"/>
                    </a:lnTo>
                    <a:lnTo>
                      <a:pt x="13" y="135"/>
                    </a:lnTo>
                    <a:lnTo>
                      <a:pt x="4" y="114"/>
                    </a:lnTo>
                    <a:lnTo>
                      <a:pt x="0" y="90"/>
                    </a:lnTo>
                    <a:lnTo>
                      <a:pt x="4" y="67"/>
                    </a:lnTo>
                    <a:lnTo>
                      <a:pt x="13" y="46"/>
                    </a:lnTo>
                    <a:lnTo>
                      <a:pt x="26" y="27"/>
                    </a:lnTo>
                    <a:lnTo>
                      <a:pt x="45" y="12"/>
                    </a:lnTo>
                    <a:lnTo>
                      <a:pt x="67" y="4"/>
                    </a:lnTo>
                    <a:lnTo>
                      <a:pt x="9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37" name="Freeform 8"/>
              <p:cNvSpPr/>
              <p:nvPr/>
            </p:nvSpPr>
            <p:spPr bwMode="auto">
              <a:xfrm>
                <a:off x="-3630613" y="5187950"/>
                <a:ext cx="141288" cy="142875"/>
              </a:xfrm>
              <a:custGeom>
                <a:avLst/>
                <a:gdLst>
                  <a:gd name="T0" fmla="*/ 91 w 180"/>
                  <a:gd name="T1" fmla="*/ 0 h 179"/>
                  <a:gd name="T2" fmla="*/ 114 w 180"/>
                  <a:gd name="T3" fmla="*/ 4 h 179"/>
                  <a:gd name="T4" fmla="*/ 135 w 180"/>
                  <a:gd name="T5" fmla="*/ 12 h 179"/>
                  <a:gd name="T6" fmla="*/ 154 w 180"/>
                  <a:gd name="T7" fmla="*/ 27 h 179"/>
                  <a:gd name="T8" fmla="*/ 169 w 180"/>
                  <a:gd name="T9" fmla="*/ 46 h 179"/>
                  <a:gd name="T10" fmla="*/ 177 w 180"/>
                  <a:gd name="T11" fmla="*/ 67 h 179"/>
                  <a:gd name="T12" fmla="*/ 180 w 180"/>
                  <a:gd name="T13" fmla="*/ 90 h 179"/>
                  <a:gd name="T14" fmla="*/ 177 w 180"/>
                  <a:gd name="T15" fmla="*/ 114 h 179"/>
                  <a:gd name="T16" fmla="*/ 169 w 180"/>
                  <a:gd name="T17" fmla="*/ 135 h 179"/>
                  <a:gd name="T18" fmla="*/ 154 w 180"/>
                  <a:gd name="T19" fmla="*/ 153 h 179"/>
                  <a:gd name="T20" fmla="*/ 135 w 180"/>
                  <a:gd name="T21" fmla="*/ 168 h 179"/>
                  <a:gd name="T22" fmla="*/ 114 w 180"/>
                  <a:gd name="T23" fmla="*/ 177 h 179"/>
                  <a:gd name="T24" fmla="*/ 91 w 180"/>
                  <a:gd name="T25" fmla="*/ 179 h 179"/>
                  <a:gd name="T26" fmla="*/ 67 w 180"/>
                  <a:gd name="T27" fmla="*/ 177 h 179"/>
                  <a:gd name="T28" fmla="*/ 46 w 180"/>
                  <a:gd name="T29" fmla="*/ 168 h 179"/>
                  <a:gd name="T30" fmla="*/ 27 w 180"/>
                  <a:gd name="T31" fmla="*/ 153 h 179"/>
                  <a:gd name="T32" fmla="*/ 13 w 180"/>
                  <a:gd name="T33" fmla="*/ 135 h 179"/>
                  <a:gd name="T34" fmla="*/ 4 w 180"/>
                  <a:gd name="T35" fmla="*/ 114 h 179"/>
                  <a:gd name="T36" fmla="*/ 0 w 180"/>
                  <a:gd name="T37" fmla="*/ 90 h 179"/>
                  <a:gd name="T38" fmla="*/ 4 w 180"/>
                  <a:gd name="T39" fmla="*/ 67 h 179"/>
                  <a:gd name="T40" fmla="*/ 13 w 180"/>
                  <a:gd name="T41" fmla="*/ 46 h 179"/>
                  <a:gd name="T42" fmla="*/ 27 w 180"/>
                  <a:gd name="T43" fmla="*/ 27 h 179"/>
                  <a:gd name="T44" fmla="*/ 46 w 180"/>
                  <a:gd name="T45" fmla="*/ 12 h 179"/>
                  <a:gd name="T46" fmla="*/ 67 w 180"/>
                  <a:gd name="T47" fmla="*/ 4 h 179"/>
                  <a:gd name="T48" fmla="*/ 91 w 180"/>
                  <a:gd name="T49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80" h="179">
                    <a:moveTo>
                      <a:pt x="91" y="0"/>
                    </a:moveTo>
                    <a:lnTo>
                      <a:pt x="114" y="4"/>
                    </a:lnTo>
                    <a:lnTo>
                      <a:pt x="135" y="12"/>
                    </a:lnTo>
                    <a:lnTo>
                      <a:pt x="154" y="27"/>
                    </a:lnTo>
                    <a:lnTo>
                      <a:pt x="169" y="46"/>
                    </a:lnTo>
                    <a:lnTo>
                      <a:pt x="177" y="67"/>
                    </a:lnTo>
                    <a:lnTo>
                      <a:pt x="180" y="90"/>
                    </a:lnTo>
                    <a:lnTo>
                      <a:pt x="177" y="114"/>
                    </a:lnTo>
                    <a:lnTo>
                      <a:pt x="169" y="135"/>
                    </a:lnTo>
                    <a:lnTo>
                      <a:pt x="154" y="153"/>
                    </a:lnTo>
                    <a:lnTo>
                      <a:pt x="135" y="168"/>
                    </a:lnTo>
                    <a:lnTo>
                      <a:pt x="114" y="177"/>
                    </a:lnTo>
                    <a:lnTo>
                      <a:pt x="91" y="179"/>
                    </a:lnTo>
                    <a:lnTo>
                      <a:pt x="67" y="177"/>
                    </a:lnTo>
                    <a:lnTo>
                      <a:pt x="46" y="168"/>
                    </a:lnTo>
                    <a:lnTo>
                      <a:pt x="27" y="153"/>
                    </a:lnTo>
                    <a:lnTo>
                      <a:pt x="13" y="135"/>
                    </a:lnTo>
                    <a:lnTo>
                      <a:pt x="4" y="114"/>
                    </a:lnTo>
                    <a:lnTo>
                      <a:pt x="0" y="90"/>
                    </a:lnTo>
                    <a:lnTo>
                      <a:pt x="4" y="67"/>
                    </a:lnTo>
                    <a:lnTo>
                      <a:pt x="13" y="46"/>
                    </a:lnTo>
                    <a:lnTo>
                      <a:pt x="27" y="27"/>
                    </a:lnTo>
                    <a:lnTo>
                      <a:pt x="46" y="12"/>
                    </a:lnTo>
                    <a:lnTo>
                      <a:pt x="67" y="4"/>
                    </a:lnTo>
                    <a:lnTo>
                      <a:pt x="9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38" name="Freeform 9"/>
              <p:cNvSpPr>
                <a:spLocks noEditPoints="1"/>
              </p:cNvSpPr>
              <p:nvPr/>
            </p:nvSpPr>
            <p:spPr bwMode="auto">
              <a:xfrm>
                <a:off x="-5416551" y="5472113"/>
                <a:ext cx="403225" cy="660400"/>
              </a:xfrm>
              <a:custGeom>
                <a:avLst/>
                <a:gdLst>
                  <a:gd name="T0" fmla="*/ 179 w 507"/>
                  <a:gd name="T1" fmla="*/ 327 h 834"/>
                  <a:gd name="T2" fmla="*/ 300 w 507"/>
                  <a:gd name="T3" fmla="*/ 324 h 834"/>
                  <a:gd name="T4" fmla="*/ 324 w 507"/>
                  <a:gd name="T5" fmla="*/ 301 h 834"/>
                  <a:gd name="T6" fmla="*/ 328 w 507"/>
                  <a:gd name="T7" fmla="*/ 223 h 834"/>
                  <a:gd name="T8" fmla="*/ 315 w 507"/>
                  <a:gd name="T9" fmla="*/ 192 h 834"/>
                  <a:gd name="T10" fmla="*/ 284 w 507"/>
                  <a:gd name="T11" fmla="*/ 179 h 834"/>
                  <a:gd name="T12" fmla="*/ 90 w 507"/>
                  <a:gd name="T13" fmla="*/ 0 h 834"/>
                  <a:gd name="T14" fmla="*/ 324 w 507"/>
                  <a:gd name="T15" fmla="*/ 4 h 834"/>
                  <a:gd name="T16" fmla="*/ 397 w 507"/>
                  <a:gd name="T17" fmla="*/ 30 h 834"/>
                  <a:gd name="T18" fmla="*/ 455 w 507"/>
                  <a:gd name="T19" fmla="*/ 79 h 834"/>
                  <a:gd name="T20" fmla="*/ 494 w 507"/>
                  <a:gd name="T21" fmla="*/ 145 h 834"/>
                  <a:gd name="T22" fmla="*/ 507 w 507"/>
                  <a:gd name="T23" fmla="*/ 223 h 834"/>
                  <a:gd name="T24" fmla="*/ 503 w 507"/>
                  <a:gd name="T25" fmla="*/ 320 h 834"/>
                  <a:gd name="T26" fmla="*/ 481 w 507"/>
                  <a:gd name="T27" fmla="*/ 388 h 834"/>
                  <a:gd name="T28" fmla="*/ 438 w 507"/>
                  <a:gd name="T29" fmla="*/ 444 h 834"/>
                  <a:gd name="T30" fmla="*/ 380 w 507"/>
                  <a:gd name="T31" fmla="*/ 485 h 834"/>
                  <a:gd name="T32" fmla="*/ 310 w 507"/>
                  <a:gd name="T33" fmla="*/ 505 h 834"/>
                  <a:gd name="T34" fmla="*/ 496 w 507"/>
                  <a:gd name="T35" fmla="*/ 701 h 834"/>
                  <a:gd name="T36" fmla="*/ 507 w 507"/>
                  <a:gd name="T37" fmla="*/ 746 h 834"/>
                  <a:gd name="T38" fmla="*/ 495 w 507"/>
                  <a:gd name="T39" fmla="*/ 790 h 834"/>
                  <a:gd name="T40" fmla="*/ 461 w 507"/>
                  <a:gd name="T41" fmla="*/ 823 h 834"/>
                  <a:gd name="T42" fmla="*/ 418 w 507"/>
                  <a:gd name="T43" fmla="*/ 834 h 834"/>
                  <a:gd name="T44" fmla="*/ 383 w 507"/>
                  <a:gd name="T45" fmla="*/ 827 h 834"/>
                  <a:gd name="T46" fmla="*/ 352 w 507"/>
                  <a:gd name="T47" fmla="*/ 806 h 834"/>
                  <a:gd name="T48" fmla="*/ 179 w 507"/>
                  <a:gd name="T49" fmla="*/ 745 h 834"/>
                  <a:gd name="T50" fmla="*/ 167 w 507"/>
                  <a:gd name="T51" fmla="*/ 789 h 834"/>
                  <a:gd name="T52" fmla="*/ 134 w 507"/>
                  <a:gd name="T53" fmla="*/ 821 h 834"/>
                  <a:gd name="T54" fmla="*/ 90 w 507"/>
                  <a:gd name="T55" fmla="*/ 834 h 834"/>
                  <a:gd name="T56" fmla="*/ 44 w 507"/>
                  <a:gd name="T57" fmla="*/ 821 h 834"/>
                  <a:gd name="T58" fmla="*/ 12 w 507"/>
                  <a:gd name="T59" fmla="*/ 789 h 834"/>
                  <a:gd name="T60" fmla="*/ 0 w 507"/>
                  <a:gd name="T61" fmla="*/ 745 h 834"/>
                  <a:gd name="T62" fmla="*/ 3 w 507"/>
                  <a:gd name="T63" fmla="*/ 66 h 834"/>
                  <a:gd name="T64" fmla="*/ 27 w 507"/>
                  <a:gd name="T65" fmla="*/ 26 h 834"/>
                  <a:gd name="T66" fmla="*/ 66 w 507"/>
                  <a:gd name="T67" fmla="*/ 3 h 8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07" h="834">
                    <a:moveTo>
                      <a:pt x="179" y="179"/>
                    </a:moveTo>
                    <a:lnTo>
                      <a:pt x="179" y="327"/>
                    </a:lnTo>
                    <a:lnTo>
                      <a:pt x="284" y="327"/>
                    </a:lnTo>
                    <a:lnTo>
                      <a:pt x="300" y="324"/>
                    </a:lnTo>
                    <a:lnTo>
                      <a:pt x="315" y="314"/>
                    </a:lnTo>
                    <a:lnTo>
                      <a:pt x="324" y="301"/>
                    </a:lnTo>
                    <a:lnTo>
                      <a:pt x="328" y="283"/>
                    </a:lnTo>
                    <a:lnTo>
                      <a:pt x="328" y="223"/>
                    </a:lnTo>
                    <a:lnTo>
                      <a:pt x="324" y="205"/>
                    </a:lnTo>
                    <a:lnTo>
                      <a:pt x="315" y="192"/>
                    </a:lnTo>
                    <a:lnTo>
                      <a:pt x="300" y="182"/>
                    </a:lnTo>
                    <a:lnTo>
                      <a:pt x="284" y="179"/>
                    </a:lnTo>
                    <a:lnTo>
                      <a:pt x="179" y="179"/>
                    </a:lnTo>
                    <a:close/>
                    <a:moveTo>
                      <a:pt x="90" y="0"/>
                    </a:moveTo>
                    <a:lnTo>
                      <a:pt x="284" y="0"/>
                    </a:lnTo>
                    <a:lnTo>
                      <a:pt x="324" y="4"/>
                    </a:lnTo>
                    <a:lnTo>
                      <a:pt x="362" y="14"/>
                    </a:lnTo>
                    <a:lnTo>
                      <a:pt x="397" y="30"/>
                    </a:lnTo>
                    <a:lnTo>
                      <a:pt x="428" y="52"/>
                    </a:lnTo>
                    <a:lnTo>
                      <a:pt x="455" y="79"/>
                    </a:lnTo>
                    <a:lnTo>
                      <a:pt x="476" y="110"/>
                    </a:lnTo>
                    <a:lnTo>
                      <a:pt x="494" y="145"/>
                    </a:lnTo>
                    <a:lnTo>
                      <a:pt x="503" y="183"/>
                    </a:lnTo>
                    <a:lnTo>
                      <a:pt x="507" y="223"/>
                    </a:lnTo>
                    <a:lnTo>
                      <a:pt x="507" y="283"/>
                    </a:lnTo>
                    <a:lnTo>
                      <a:pt x="503" y="320"/>
                    </a:lnTo>
                    <a:lnTo>
                      <a:pt x="495" y="356"/>
                    </a:lnTo>
                    <a:lnTo>
                      <a:pt x="481" y="388"/>
                    </a:lnTo>
                    <a:lnTo>
                      <a:pt x="461" y="418"/>
                    </a:lnTo>
                    <a:lnTo>
                      <a:pt x="438" y="444"/>
                    </a:lnTo>
                    <a:lnTo>
                      <a:pt x="411" y="466"/>
                    </a:lnTo>
                    <a:lnTo>
                      <a:pt x="380" y="485"/>
                    </a:lnTo>
                    <a:lnTo>
                      <a:pt x="346" y="497"/>
                    </a:lnTo>
                    <a:lnTo>
                      <a:pt x="310" y="505"/>
                    </a:lnTo>
                    <a:lnTo>
                      <a:pt x="482" y="682"/>
                    </a:lnTo>
                    <a:lnTo>
                      <a:pt x="496" y="701"/>
                    </a:lnTo>
                    <a:lnTo>
                      <a:pt x="505" y="722"/>
                    </a:lnTo>
                    <a:lnTo>
                      <a:pt x="507" y="746"/>
                    </a:lnTo>
                    <a:lnTo>
                      <a:pt x="503" y="768"/>
                    </a:lnTo>
                    <a:lnTo>
                      <a:pt x="495" y="790"/>
                    </a:lnTo>
                    <a:lnTo>
                      <a:pt x="480" y="809"/>
                    </a:lnTo>
                    <a:lnTo>
                      <a:pt x="461" y="823"/>
                    </a:lnTo>
                    <a:lnTo>
                      <a:pt x="439" y="831"/>
                    </a:lnTo>
                    <a:lnTo>
                      <a:pt x="418" y="834"/>
                    </a:lnTo>
                    <a:lnTo>
                      <a:pt x="399" y="832"/>
                    </a:lnTo>
                    <a:lnTo>
                      <a:pt x="383" y="827"/>
                    </a:lnTo>
                    <a:lnTo>
                      <a:pt x="367" y="819"/>
                    </a:lnTo>
                    <a:lnTo>
                      <a:pt x="352" y="806"/>
                    </a:lnTo>
                    <a:lnTo>
                      <a:pt x="179" y="627"/>
                    </a:lnTo>
                    <a:lnTo>
                      <a:pt x="179" y="745"/>
                    </a:lnTo>
                    <a:lnTo>
                      <a:pt x="177" y="768"/>
                    </a:lnTo>
                    <a:lnTo>
                      <a:pt x="167" y="789"/>
                    </a:lnTo>
                    <a:lnTo>
                      <a:pt x="153" y="808"/>
                    </a:lnTo>
                    <a:lnTo>
                      <a:pt x="134" y="821"/>
                    </a:lnTo>
                    <a:lnTo>
                      <a:pt x="113" y="830"/>
                    </a:lnTo>
                    <a:lnTo>
                      <a:pt x="90" y="834"/>
                    </a:lnTo>
                    <a:lnTo>
                      <a:pt x="66" y="830"/>
                    </a:lnTo>
                    <a:lnTo>
                      <a:pt x="44" y="821"/>
                    </a:lnTo>
                    <a:lnTo>
                      <a:pt x="27" y="808"/>
                    </a:lnTo>
                    <a:lnTo>
                      <a:pt x="12" y="789"/>
                    </a:lnTo>
                    <a:lnTo>
                      <a:pt x="3" y="768"/>
                    </a:lnTo>
                    <a:lnTo>
                      <a:pt x="0" y="745"/>
                    </a:lnTo>
                    <a:lnTo>
                      <a:pt x="0" y="89"/>
                    </a:lnTo>
                    <a:lnTo>
                      <a:pt x="3" y="66"/>
                    </a:lnTo>
                    <a:lnTo>
                      <a:pt x="12" y="45"/>
                    </a:lnTo>
                    <a:lnTo>
                      <a:pt x="27" y="26"/>
                    </a:lnTo>
                    <a:lnTo>
                      <a:pt x="44" y="12"/>
                    </a:lnTo>
                    <a:lnTo>
                      <a:pt x="66" y="3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39" name="Freeform 10"/>
              <p:cNvSpPr/>
              <p:nvPr/>
            </p:nvSpPr>
            <p:spPr bwMode="auto">
              <a:xfrm>
                <a:off x="-4948238" y="5472113"/>
                <a:ext cx="401638" cy="660400"/>
              </a:xfrm>
              <a:custGeom>
                <a:avLst/>
                <a:gdLst>
                  <a:gd name="T0" fmla="*/ 417 w 507"/>
                  <a:gd name="T1" fmla="*/ 0 h 834"/>
                  <a:gd name="T2" fmla="*/ 463 w 507"/>
                  <a:gd name="T3" fmla="*/ 12 h 834"/>
                  <a:gd name="T4" fmla="*/ 495 w 507"/>
                  <a:gd name="T5" fmla="*/ 45 h 834"/>
                  <a:gd name="T6" fmla="*/ 507 w 507"/>
                  <a:gd name="T7" fmla="*/ 89 h 834"/>
                  <a:gd name="T8" fmla="*/ 495 w 507"/>
                  <a:gd name="T9" fmla="*/ 135 h 834"/>
                  <a:gd name="T10" fmla="*/ 463 w 507"/>
                  <a:gd name="T11" fmla="*/ 167 h 834"/>
                  <a:gd name="T12" fmla="*/ 417 w 507"/>
                  <a:gd name="T13" fmla="*/ 179 h 834"/>
                  <a:gd name="T14" fmla="*/ 190 w 507"/>
                  <a:gd name="T15" fmla="*/ 179 h 834"/>
                  <a:gd name="T16" fmla="*/ 182 w 507"/>
                  <a:gd name="T17" fmla="*/ 184 h 834"/>
                  <a:gd name="T18" fmla="*/ 180 w 507"/>
                  <a:gd name="T19" fmla="*/ 193 h 834"/>
                  <a:gd name="T20" fmla="*/ 417 w 507"/>
                  <a:gd name="T21" fmla="*/ 327 h 834"/>
                  <a:gd name="T22" fmla="*/ 463 w 507"/>
                  <a:gd name="T23" fmla="*/ 339 h 834"/>
                  <a:gd name="T24" fmla="*/ 495 w 507"/>
                  <a:gd name="T25" fmla="*/ 371 h 834"/>
                  <a:gd name="T26" fmla="*/ 507 w 507"/>
                  <a:gd name="T27" fmla="*/ 417 h 834"/>
                  <a:gd name="T28" fmla="*/ 495 w 507"/>
                  <a:gd name="T29" fmla="*/ 461 h 834"/>
                  <a:gd name="T30" fmla="*/ 463 w 507"/>
                  <a:gd name="T31" fmla="*/ 494 h 834"/>
                  <a:gd name="T32" fmla="*/ 417 w 507"/>
                  <a:gd name="T33" fmla="*/ 506 h 834"/>
                  <a:gd name="T34" fmla="*/ 180 w 507"/>
                  <a:gd name="T35" fmla="*/ 640 h 834"/>
                  <a:gd name="T36" fmla="*/ 182 w 507"/>
                  <a:gd name="T37" fmla="*/ 648 h 834"/>
                  <a:gd name="T38" fmla="*/ 190 w 507"/>
                  <a:gd name="T39" fmla="*/ 654 h 834"/>
                  <a:gd name="T40" fmla="*/ 417 w 507"/>
                  <a:gd name="T41" fmla="*/ 654 h 834"/>
                  <a:gd name="T42" fmla="*/ 463 w 507"/>
                  <a:gd name="T43" fmla="*/ 667 h 834"/>
                  <a:gd name="T44" fmla="*/ 495 w 507"/>
                  <a:gd name="T45" fmla="*/ 699 h 834"/>
                  <a:gd name="T46" fmla="*/ 507 w 507"/>
                  <a:gd name="T47" fmla="*/ 745 h 834"/>
                  <a:gd name="T48" fmla="*/ 495 w 507"/>
                  <a:gd name="T49" fmla="*/ 789 h 834"/>
                  <a:gd name="T50" fmla="*/ 463 w 507"/>
                  <a:gd name="T51" fmla="*/ 821 h 834"/>
                  <a:gd name="T52" fmla="*/ 417 w 507"/>
                  <a:gd name="T53" fmla="*/ 834 h 834"/>
                  <a:gd name="T54" fmla="*/ 159 w 507"/>
                  <a:gd name="T55" fmla="*/ 831 h 834"/>
                  <a:gd name="T56" fmla="*/ 97 w 507"/>
                  <a:gd name="T57" fmla="*/ 808 h 834"/>
                  <a:gd name="T58" fmla="*/ 46 w 507"/>
                  <a:gd name="T59" fmla="*/ 764 h 834"/>
                  <a:gd name="T60" fmla="*/ 13 w 507"/>
                  <a:gd name="T61" fmla="*/ 708 h 834"/>
                  <a:gd name="T62" fmla="*/ 0 w 507"/>
                  <a:gd name="T63" fmla="*/ 640 h 834"/>
                  <a:gd name="T64" fmla="*/ 3 w 507"/>
                  <a:gd name="T65" fmla="*/ 158 h 834"/>
                  <a:gd name="T66" fmla="*/ 26 w 507"/>
                  <a:gd name="T67" fmla="*/ 95 h 834"/>
                  <a:gd name="T68" fmla="*/ 69 w 507"/>
                  <a:gd name="T69" fmla="*/ 46 h 834"/>
                  <a:gd name="T70" fmla="*/ 126 w 507"/>
                  <a:gd name="T71" fmla="*/ 11 h 834"/>
                  <a:gd name="T72" fmla="*/ 195 w 507"/>
                  <a:gd name="T73" fmla="*/ 0 h 8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07" h="834">
                    <a:moveTo>
                      <a:pt x="195" y="0"/>
                    </a:moveTo>
                    <a:lnTo>
                      <a:pt x="417" y="0"/>
                    </a:lnTo>
                    <a:lnTo>
                      <a:pt x="441" y="3"/>
                    </a:lnTo>
                    <a:lnTo>
                      <a:pt x="463" y="12"/>
                    </a:lnTo>
                    <a:lnTo>
                      <a:pt x="481" y="26"/>
                    </a:lnTo>
                    <a:lnTo>
                      <a:pt x="495" y="45"/>
                    </a:lnTo>
                    <a:lnTo>
                      <a:pt x="504" y="66"/>
                    </a:lnTo>
                    <a:lnTo>
                      <a:pt x="507" y="89"/>
                    </a:lnTo>
                    <a:lnTo>
                      <a:pt x="504" y="113"/>
                    </a:lnTo>
                    <a:lnTo>
                      <a:pt x="495" y="135"/>
                    </a:lnTo>
                    <a:lnTo>
                      <a:pt x="481" y="152"/>
                    </a:lnTo>
                    <a:lnTo>
                      <a:pt x="463" y="167"/>
                    </a:lnTo>
                    <a:lnTo>
                      <a:pt x="441" y="176"/>
                    </a:lnTo>
                    <a:lnTo>
                      <a:pt x="417" y="179"/>
                    </a:lnTo>
                    <a:lnTo>
                      <a:pt x="195" y="179"/>
                    </a:lnTo>
                    <a:lnTo>
                      <a:pt x="190" y="179"/>
                    </a:lnTo>
                    <a:lnTo>
                      <a:pt x="186" y="182"/>
                    </a:lnTo>
                    <a:lnTo>
                      <a:pt x="182" y="184"/>
                    </a:lnTo>
                    <a:lnTo>
                      <a:pt x="180" y="189"/>
                    </a:lnTo>
                    <a:lnTo>
                      <a:pt x="180" y="193"/>
                    </a:lnTo>
                    <a:lnTo>
                      <a:pt x="180" y="327"/>
                    </a:lnTo>
                    <a:lnTo>
                      <a:pt x="417" y="327"/>
                    </a:lnTo>
                    <a:lnTo>
                      <a:pt x="441" y="330"/>
                    </a:lnTo>
                    <a:lnTo>
                      <a:pt x="463" y="339"/>
                    </a:lnTo>
                    <a:lnTo>
                      <a:pt x="481" y="354"/>
                    </a:lnTo>
                    <a:lnTo>
                      <a:pt x="495" y="371"/>
                    </a:lnTo>
                    <a:lnTo>
                      <a:pt x="504" y="393"/>
                    </a:lnTo>
                    <a:lnTo>
                      <a:pt x="507" y="417"/>
                    </a:lnTo>
                    <a:lnTo>
                      <a:pt x="504" y="440"/>
                    </a:lnTo>
                    <a:lnTo>
                      <a:pt x="495" y="461"/>
                    </a:lnTo>
                    <a:lnTo>
                      <a:pt x="481" y="480"/>
                    </a:lnTo>
                    <a:lnTo>
                      <a:pt x="463" y="494"/>
                    </a:lnTo>
                    <a:lnTo>
                      <a:pt x="441" y="503"/>
                    </a:lnTo>
                    <a:lnTo>
                      <a:pt x="417" y="506"/>
                    </a:lnTo>
                    <a:lnTo>
                      <a:pt x="180" y="506"/>
                    </a:lnTo>
                    <a:lnTo>
                      <a:pt x="180" y="640"/>
                    </a:lnTo>
                    <a:lnTo>
                      <a:pt x="180" y="644"/>
                    </a:lnTo>
                    <a:lnTo>
                      <a:pt x="182" y="648"/>
                    </a:lnTo>
                    <a:lnTo>
                      <a:pt x="186" y="652"/>
                    </a:lnTo>
                    <a:lnTo>
                      <a:pt x="190" y="654"/>
                    </a:lnTo>
                    <a:lnTo>
                      <a:pt x="195" y="654"/>
                    </a:lnTo>
                    <a:lnTo>
                      <a:pt x="417" y="654"/>
                    </a:lnTo>
                    <a:lnTo>
                      <a:pt x="441" y="658"/>
                    </a:lnTo>
                    <a:lnTo>
                      <a:pt x="463" y="667"/>
                    </a:lnTo>
                    <a:lnTo>
                      <a:pt x="481" y="680"/>
                    </a:lnTo>
                    <a:lnTo>
                      <a:pt x="495" y="699"/>
                    </a:lnTo>
                    <a:lnTo>
                      <a:pt x="504" y="720"/>
                    </a:lnTo>
                    <a:lnTo>
                      <a:pt x="507" y="745"/>
                    </a:lnTo>
                    <a:lnTo>
                      <a:pt x="504" y="768"/>
                    </a:lnTo>
                    <a:lnTo>
                      <a:pt x="495" y="789"/>
                    </a:lnTo>
                    <a:lnTo>
                      <a:pt x="481" y="808"/>
                    </a:lnTo>
                    <a:lnTo>
                      <a:pt x="463" y="821"/>
                    </a:lnTo>
                    <a:lnTo>
                      <a:pt x="441" y="830"/>
                    </a:lnTo>
                    <a:lnTo>
                      <a:pt x="417" y="834"/>
                    </a:lnTo>
                    <a:lnTo>
                      <a:pt x="195" y="834"/>
                    </a:lnTo>
                    <a:lnTo>
                      <a:pt x="159" y="831"/>
                    </a:lnTo>
                    <a:lnTo>
                      <a:pt x="126" y="821"/>
                    </a:lnTo>
                    <a:lnTo>
                      <a:pt x="97" y="808"/>
                    </a:lnTo>
                    <a:lnTo>
                      <a:pt x="69" y="788"/>
                    </a:lnTo>
                    <a:lnTo>
                      <a:pt x="46" y="764"/>
                    </a:lnTo>
                    <a:lnTo>
                      <a:pt x="26" y="737"/>
                    </a:lnTo>
                    <a:lnTo>
                      <a:pt x="13" y="708"/>
                    </a:lnTo>
                    <a:lnTo>
                      <a:pt x="3" y="674"/>
                    </a:lnTo>
                    <a:lnTo>
                      <a:pt x="0" y="640"/>
                    </a:lnTo>
                    <a:lnTo>
                      <a:pt x="0" y="193"/>
                    </a:lnTo>
                    <a:lnTo>
                      <a:pt x="3" y="158"/>
                    </a:lnTo>
                    <a:lnTo>
                      <a:pt x="13" y="126"/>
                    </a:lnTo>
                    <a:lnTo>
                      <a:pt x="26" y="95"/>
                    </a:lnTo>
                    <a:lnTo>
                      <a:pt x="46" y="68"/>
                    </a:lnTo>
                    <a:lnTo>
                      <a:pt x="69" y="46"/>
                    </a:lnTo>
                    <a:lnTo>
                      <a:pt x="97" y="26"/>
                    </a:lnTo>
                    <a:lnTo>
                      <a:pt x="126" y="11"/>
                    </a:lnTo>
                    <a:lnTo>
                      <a:pt x="159" y="3"/>
                    </a:lnTo>
                    <a:lnTo>
                      <a:pt x="19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40" name="Freeform 11"/>
              <p:cNvSpPr/>
              <p:nvPr/>
            </p:nvSpPr>
            <p:spPr bwMode="auto">
              <a:xfrm>
                <a:off x="-4011613" y="5472113"/>
                <a:ext cx="403225" cy="660400"/>
              </a:xfrm>
              <a:custGeom>
                <a:avLst/>
                <a:gdLst>
                  <a:gd name="T0" fmla="*/ 89 w 508"/>
                  <a:gd name="T1" fmla="*/ 0 h 834"/>
                  <a:gd name="T2" fmla="*/ 417 w 508"/>
                  <a:gd name="T3" fmla="*/ 0 h 834"/>
                  <a:gd name="T4" fmla="*/ 441 w 508"/>
                  <a:gd name="T5" fmla="*/ 3 h 834"/>
                  <a:gd name="T6" fmla="*/ 463 w 508"/>
                  <a:gd name="T7" fmla="*/ 12 h 834"/>
                  <a:gd name="T8" fmla="*/ 480 w 508"/>
                  <a:gd name="T9" fmla="*/ 26 h 834"/>
                  <a:gd name="T10" fmla="*/ 495 w 508"/>
                  <a:gd name="T11" fmla="*/ 45 h 834"/>
                  <a:gd name="T12" fmla="*/ 504 w 508"/>
                  <a:gd name="T13" fmla="*/ 66 h 834"/>
                  <a:gd name="T14" fmla="*/ 508 w 508"/>
                  <a:gd name="T15" fmla="*/ 89 h 834"/>
                  <a:gd name="T16" fmla="*/ 504 w 508"/>
                  <a:gd name="T17" fmla="*/ 113 h 834"/>
                  <a:gd name="T18" fmla="*/ 495 w 508"/>
                  <a:gd name="T19" fmla="*/ 135 h 834"/>
                  <a:gd name="T20" fmla="*/ 480 w 508"/>
                  <a:gd name="T21" fmla="*/ 152 h 834"/>
                  <a:gd name="T22" fmla="*/ 463 w 508"/>
                  <a:gd name="T23" fmla="*/ 167 h 834"/>
                  <a:gd name="T24" fmla="*/ 441 w 508"/>
                  <a:gd name="T25" fmla="*/ 176 h 834"/>
                  <a:gd name="T26" fmla="*/ 417 w 508"/>
                  <a:gd name="T27" fmla="*/ 179 h 834"/>
                  <a:gd name="T28" fmla="*/ 343 w 508"/>
                  <a:gd name="T29" fmla="*/ 179 h 834"/>
                  <a:gd name="T30" fmla="*/ 343 w 508"/>
                  <a:gd name="T31" fmla="*/ 745 h 834"/>
                  <a:gd name="T32" fmla="*/ 341 w 508"/>
                  <a:gd name="T33" fmla="*/ 768 h 834"/>
                  <a:gd name="T34" fmla="*/ 331 w 508"/>
                  <a:gd name="T35" fmla="*/ 789 h 834"/>
                  <a:gd name="T36" fmla="*/ 317 w 508"/>
                  <a:gd name="T37" fmla="*/ 808 h 834"/>
                  <a:gd name="T38" fmla="*/ 298 w 508"/>
                  <a:gd name="T39" fmla="*/ 821 h 834"/>
                  <a:gd name="T40" fmla="*/ 277 w 508"/>
                  <a:gd name="T41" fmla="*/ 830 h 834"/>
                  <a:gd name="T42" fmla="*/ 254 w 508"/>
                  <a:gd name="T43" fmla="*/ 834 h 834"/>
                  <a:gd name="T44" fmla="*/ 229 w 508"/>
                  <a:gd name="T45" fmla="*/ 830 h 834"/>
                  <a:gd name="T46" fmla="*/ 208 w 508"/>
                  <a:gd name="T47" fmla="*/ 821 h 834"/>
                  <a:gd name="T48" fmla="*/ 190 w 508"/>
                  <a:gd name="T49" fmla="*/ 808 h 834"/>
                  <a:gd name="T50" fmla="*/ 176 w 508"/>
                  <a:gd name="T51" fmla="*/ 789 h 834"/>
                  <a:gd name="T52" fmla="*/ 167 w 508"/>
                  <a:gd name="T53" fmla="*/ 768 h 834"/>
                  <a:gd name="T54" fmla="*/ 164 w 508"/>
                  <a:gd name="T55" fmla="*/ 745 h 834"/>
                  <a:gd name="T56" fmla="*/ 164 w 508"/>
                  <a:gd name="T57" fmla="*/ 179 h 834"/>
                  <a:gd name="T58" fmla="*/ 89 w 508"/>
                  <a:gd name="T59" fmla="*/ 179 h 834"/>
                  <a:gd name="T60" fmla="*/ 66 w 508"/>
                  <a:gd name="T61" fmla="*/ 176 h 834"/>
                  <a:gd name="T62" fmla="*/ 45 w 508"/>
                  <a:gd name="T63" fmla="*/ 167 h 834"/>
                  <a:gd name="T64" fmla="*/ 26 w 508"/>
                  <a:gd name="T65" fmla="*/ 152 h 834"/>
                  <a:gd name="T66" fmla="*/ 12 w 508"/>
                  <a:gd name="T67" fmla="*/ 135 h 834"/>
                  <a:gd name="T68" fmla="*/ 3 w 508"/>
                  <a:gd name="T69" fmla="*/ 113 h 834"/>
                  <a:gd name="T70" fmla="*/ 0 w 508"/>
                  <a:gd name="T71" fmla="*/ 89 h 834"/>
                  <a:gd name="T72" fmla="*/ 3 w 508"/>
                  <a:gd name="T73" fmla="*/ 66 h 834"/>
                  <a:gd name="T74" fmla="*/ 12 w 508"/>
                  <a:gd name="T75" fmla="*/ 45 h 834"/>
                  <a:gd name="T76" fmla="*/ 26 w 508"/>
                  <a:gd name="T77" fmla="*/ 26 h 834"/>
                  <a:gd name="T78" fmla="*/ 45 w 508"/>
                  <a:gd name="T79" fmla="*/ 12 h 834"/>
                  <a:gd name="T80" fmla="*/ 66 w 508"/>
                  <a:gd name="T81" fmla="*/ 3 h 834"/>
                  <a:gd name="T82" fmla="*/ 89 w 508"/>
                  <a:gd name="T83" fmla="*/ 0 h 8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08" h="834">
                    <a:moveTo>
                      <a:pt x="89" y="0"/>
                    </a:moveTo>
                    <a:lnTo>
                      <a:pt x="417" y="0"/>
                    </a:lnTo>
                    <a:lnTo>
                      <a:pt x="441" y="3"/>
                    </a:lnTo>
                    <a:lnTo>
                      <a:pt x="463" y="12"/>
                    </a:lnTo>
                    <a:lnTo>
                      <a:pt x="480" y="26"/>
                    </a:lnTo>
                    <a:lnTo>
                      <a:pt x="495" y="45"/>
                    </a:lnTo>
                    <a:lnTo>
                      <a:pt x="504" y="66"/>
                    </a:lnTo>
                    <a:lnTo>
                      <a:pt x="508" y="89"/>
                    </a:lnTo>
                    <a:lnTo>
                      <a:pt x="504" y="113"/>
                    </a:lnTo>
                    <a:lnTo>
                      <a:pt x="495" y="135"/>
                    </a:lnTo>
                    <a:lnTo>
                      <a:pt x="480" y="152"/>
                    </a:lnTo>
                    <a:lnTo>
                      <a:pt x="463" y="167"/>
                    </a:lnTo>
                    <a:lnTo>
                      <a:pt x="441" y="176"/>
                    </a:lnTo>
                    <a:lnTo>
                      <a:pt x="417" y="179"/>
                    </a:lnTo>
                    <a:lnTo>
                      <a:pt x="343" y="179"/>
                    </a:lnTo>
                    <a:lnTo>
                      <a:pt x="343" y="745"/>
                    </a:lnTo>
                    <a:lnTo>
                      <a:pt x="341" y="768"/>
                    </a:lnTo>
                    <a:lnTo>
                      <a:pt x="331" y="789"/>
                    </a:lnTo>
                    <a:lnTo>
                      <a:pt x="317" y="808"/>
                    </a:lnTo>
                    <a:lnTo>
                      <a:pt x="298" y="821"/>
                    </a:lnTo>
                    <a:lnTo>
                      <a:pt x="277" y="830"/>
                    </a:lnTo>
                    <a:lnTo>
                      <a:pt x="254" y="834"/>
                    </a:lnTo>
                    <a:lnTo>
                      <a:pt x="229" y="830"/>
                    </a:lnTo>
                    <a:lnTo>
                      <a:pt x="208" y="821"/>
                    </a:lnTo>
                    <a:lnTo>
                      <a:pt x="190" y="808"/>
                    </a:lnTo>
                    <a:lnTo>
                      <a:pt x="176" y="789"/>
                    </a:lnTo>
                    <a:lnTo>
                      <a:pt x="167" y="768"/>
                    </a:lnTo>
                    <a:lnTo>
                      <a:pt x="164" y="745"/>
                    </a:lnTo>
                    <a:lnTo>
                      <a:pt x="164" y="179"/>
                    </a:lnTo>
                    <a:lnTo>
                      <a:pt x="89" y="179"/>
                    </a:lnTo>
                    <a:lnTo>
                      <a:pt x="66" y="176"/>
                    </a:lnTo>
                    <a:lnTo>
                      <a:pt x="45" y="167"/>
                    </a:lnTo>
                    <a:lnTo>
                      <a:pt x="26" y="152"/>
                    </a:lnTo>
                    <a:lnTo>
                      <a:pt x="12" y="135"/>
                    </a:lnTo>
                    <a:lnTo>
                      <a:pt x="3" y="113"/>
                    </a:lnTo>
                    <a:lnTo>
                      <a:pt x="0" y="89"/>
                    </a:lnTo>
                    <a:lnTo>
                      <a:pt x="3" y="66"/>
                    </a:lnTo>
                    <a:lnTo>
                      <a:pt x="12" y="45"/>
                    </a:lnTo>
                    <a:lnTo>
                      <a:pt x="26" y="26"/>
                    </a:lnTo>
                    <a:lnTo>
                      <a:pt x="45" y="12"/>
                    </a:lnTo>
                    <a:lnTo>
                      <a:pt x="66" y="3"/>
                    </a:lnTo>
                    <a:lnTo>
                      <a:pt x="8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41" name="Freeform 12"/>
              <p:cNvSpPr/>
              <p:nvPr/>
            </p:nvSpPr>
            <p:spPr bwMode="auto">
              <a:xfrm>
                <a:off x="-4479926" y="5472113"/>
                <a:ext cx="403225" cy="660400"/>
              </a:xfrm>
              <a:custGeom>
                <a:avLst/>
                <a:gdLst>
                  <a:gd name="T0" fmla="*/ 419 w 508"/>
                  <a:gd name="T1" fmla="*/ 0 h 834"/>
                  <a:gd name="T2" fmla="*/ 442 w 508"/>
                  <a:gd name="T3" fmla="*/ 3 h 834"/>
                  <a:gd name="T4" fmla="*/ 464 w 508"/>
                  <a:gd name="T5" fmla="*/ 12 h 834"/>
                  <a:gd name="T6" fmla="*/ 482 w 508"/>
                  <a:gd name="T7" fmla="*/ 26 h 834"/>
                  <a:gd name="T8" fmla="*/ 496 w 508"/>
                  <a:gd name="T9" fmla="*/ 45 h 834"/>
                  <a:gd name="T10" fmla="*/ 504 w 508"/>
                  <a:gd name="T11" fmla="*/ 66 h 834"/>
                  <a:gd name="T12" fmla="*/ 508 w 508"/>
                  <a:gd name="T13" fmla="*/ 89 h 834"/>
                  <a:gd name="T14" fmla="*/ 508 w 508"/>
                  <a:gd name="T15" fmla="*/ 745 h 834"/>
                  <a:gd name="T16" fmla="*/ 504 w 508"/>
                  <a:gd name="T17" fmla="*/ 768 h 834"/>
                  <a:gd name="T18" fmla="*/ 496 w 508"/>
                  <a:gd name="T19" fmla="*/ 790 h 834"/>
                  <a:gd name="T20" fmla="*/ 481 w 508"/>
                  <a:gd name="T21" fmla="*/ 809 h 834"/>
                  <a:gd name="T22" fmla="*/ 462 w 508"/>
                  <a:gd name="T23" fmla="*/ 823 h 834"/>
                  <a:gd name="T24" fmla="*/ 439 w 508"/>
                  <a:gd name="T25" fmla="*/ 831 h 834"/>
                  <a:gd name="T26" fmla="*/ 419 w 508"/>
                  <a:gd name="T27" fmla="*/ 834 h 834"/>
                  <a:gd name="T28" fmla="*/ 399 w 508"/>
                  <a:gd name="T29" fmla="*/ 831 h 834"/>
                  <a:gd name="T30" fmla="*/ 381 w 508"/>
                  <a:gd name="T31" fmla="*/ 825 h 834"/>
                  <a:gd name="T32" fmla="*/ 363 w 508"/>
                  <a:gd name="T33" fmla="*/ 815 h 834"/>
                  <a:gd name="T34" fmla="*/ 350 w 508"/>
                  <a:gd name="T35" fmla="*/ 802 h 834"/>
                  <a:gd name="T36" fmla="*/ 338 w 508"/>
                  <a:gd name="T37" fmla="*/ 784 h 834"/>
                  <a:gd name="T38" fmla="*/ 180 w 508"/>
                  <a:gd name="T39" fmla="*/ 469 h 834"/>
                  <a:gd name="T40" fmla="*/ 180 w 508"/>
                  <a:gd name="T41" fmla="*/ 745 h 834"/>
                  <a:gd name="T42" fmla="*/ 178 w 508"/>
                  <a:gd name="T43" fmla="*/ 768 h 834"/>
                  <a:gd name="T44" fmla="*/ 168 w 508"/>
                  <a:gd name="T45" fmla="*/ 789 h 834"/>
                  <a:gd name="T46" fmla="*/ 154 w 508"/>
                  <a:gd name="T47" fmla="*/ 808 h 834"/>
                  <a:gd name="T48" fmla="*/ 135 w 508"/>
                  <a:gd name="T49" fmla="*/ 821 h 834"/>
                  <a:gd name="T50" fmla="*/ 114 w 508"/>
                  <a:gd name="T51" fmla="*/ 830 h 834"/>
                  <a:gd name="T52" fmla="*/ 91 w 508"/>
                  <a:gd name="T53" fmla="*/ 834 h 834"/>
                  <a:gd name="T54" fmla="*/ 67 w 508"/>
                  <a:gd name="T55" fmla="*/ 830 h 834"/>
                  <a:gd name="T56" fmla="*/ 45 w 508"/>
                  <a:gd name="T57" fmla="*/ 821 h 834"/>
                  <a:gd name="T58" fmla="*/ 28 w 508"/>
                  <a:gd name="T59" fmla="*/ 808 h 834"/>
                  <a:gd name="T60" fmla="*/ 13 w 508"/>
                  <a:gd name="T61" fmla="*/ 789 h 834"/>
                  <a:gd name="T62" fmla="*/ 4 w 508"/>
                  <a:gd name="T63" fmla="*/ 768 h 834"/>
                  <a:gd name="T64" fmla="*/ 0 w 508"/>
                  <a:gd name="T65" fmla="*/ 745 h 834"/>
                  <a:gd name="T66" fmla="*/ 0 w 508"/>
                  <a:gd name="T67" fmla="*/ 89 h 834"/>
                  <a:gd name="T68" fmla="*/ 4 w 508"/>
                  <a:gd name="T69" fmla="*/ 66 h 834"/>
                  <a:gd name="T70" fmla="*/ 14 w 508"/>
                  <a:gd name="T71" fmla="*/ 43 h 834"/>
                  <a:gd name="T72" fmla="*/ 28 w 508"/>
                  <a:gd name="T73" fmla="*/ 25 h 834"/>
                  <a:gd name="T74" fmla="*/ 48 w 508"/>
                  <a:gd name="T75" fmla="*/ 11 h 834"/>
                  <a:gd name="T76" fmla="*/ 70 w 508"/>
                  <a:gd name="T77" fmla="*/ 3 h 834"/>
                  <a:gd name="T78" fmla="*/ 95 w 508"/>
                  <a:gd name="T79" fmla="*/ 0 h 834"/>
                  <a:gd name="T80" fmla="*/ 118 w 508"/>
                  <a:gd name="T81" fmla="*/ 4 h 834"/>
                  <a:gd name="T82" fmla="*/ 139 w 508"/>
                  <a:gd name="T83" fmla="*/ 14 h 834"/>
                  <a:gd name="T84" fmla="*/ 158 w 508"/>
                  <a:gd name="T85" fmla="*/ 29 h 834"/>
                  <a:gd name="T86" fmla="*/ 171 w 508"/>
                  <a:gd name="T87" fmla="*/ 50 h 834"/>
                  <a:gd name="T88" fmla="*/ 329 w 508"/>
                  <a:gd name="T89" fmla="*/ 365 h 834"/>
                  <a:gd name="T90" fmla="*/ 329 w 508"/>
                  <a:gd name="T91" fmla="*/ 89 h 834"/>
                  <a:gd name="T92" fmla="*/ 332 w 508"/>
                  <a:gd name="T93" fmla="*/ 66 h 834"/>
                  <a:gd name="T94" fmla="*/ 341 w 508"/>
                  <a:gd name="T95" fmla="*/ 45 h 834"/>
                  <a:gd name="T96" fmla="*/ 355 w 508"/>
                  <a:gd name="T97" fmla="*/ 26 h 834"/>
                  <a:gd name="T98" fmla="*/ 373 w 508"/>
                  <a:gd name="T99" fmla="*/ 12 h 834"/>
                  <a:gd name="T100" fmla="*/ 394 w 508"/>
                  <a:gd name="T101" fmla="*/ 3 h 834"/>
                  <a:gd name="T102" fmla="*/ 419 w 508"/>
                  <a:gd name="T103" fmla="*/ 0 h 8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08" h="834">
                    <a:moveTo>
                      <a:pt x="419" y="0"/>
                    </a:moveTo>
                    <a:lnTo>
                      <a:pt x="442" y="3"/>
                    </a:lnTo>
                    <a:lnTo>
                      <a:pt x="464" y="12"/>
                    </a:lnTo>
                    <a:lnTo>
                      <a:pt x="482" y="26"/>
                    </a:lnTo>
                    <a:lnTo>
                      <a:pt x="496" y="45"/>
                    </a:lnTo>
                    <a:lnTo>
                      <a:pt x="504" y="66"/>
                    </a:lnTo>
                    <a:lnTo>
                      <a:pt x="508" y="89"/>
                    </a:lnTo>
                    <a:lnTo>
                      <a:pt x="508" y="745"/>
                    </a:lnTo>
                    <a:lnTo>
                      <a:pt x="504" y="768"/>
                    </a:lnTo>
                    <a:lnTo>
                      <a:pt x="496" y="790"/>
                    </a:lnTo>
                    <a:lnTo>
                      <a:pt x="481" y="809"/>
                    </a:lnTo>
                    <a:lnTo>
                      <a:pt x="462" y="823"/>
                    </a:lnTo>
                    <a:lnTo>
                      <a:pt x="439" y="831"/>
                    </a:lnTo>
                    <a:lnTo>
                      <a:pt x="419" y="834"/>
                    </a:lnTo>
                    <a:lnTo>
                      <a:pt x="399" y="831"/>
                    </a:lnTo>
                    <a:lnTo>
                      <a:pt x="381" y="825"/>
                    </a:lnTo>
                    <a:lnTo>
                      <a:pt x="363" y="815"/>
                    </a:lnTo>
                    <a:lnTo>
                      <a:pt x="350" y="802"/>
                    </a:lnTo>
                    <a:lnTo>
                      <a:pt x="338" y="784"/>
                    </a:lnTo>
                    <a:lnTo>
                      <a:pt x="180" y="469"/>
                    </a:lnTo>
                    <a:lnTo>
                      <a:pt x="180" y="745"/>
                    </a:lnTo>
                    <a:lnTo>
                      <a:pt x="178" y="768"/>
                    </a:lnTo>
                    <a:lnTo>
                      <a:pt x="168" y="789"/>
                    </a:lnTo>
                    <a:lnTo>
                      <a:pt x="154" y="808"/>
                    </a:lnTo>
                    <a:lnTo>
                      <a:pt x="135" y="821"/>
                    </a:lnTo>
                    <a:lnTo>
                      <a:pt x="114" y="830"/>
                    </a:lnTo>
                    <a:lnTo>
                      <a:pt x="91" y="834"/>
                    </a:lnTo>
                    <a:lnTo>
                      <a:pt x="67" y="830"/>
                    </a:lnTo>
                    <a:lnTo>
                      <a:pt x="45" y="821"/>
                    </a:lnTo>
                    <a:lnTo>
                      <a:pt x="28" y="808"/>
                    </a:lnTo>
                    <a:lnTo>
                      <a:pt x="13" y="789"/>
                    </a:lnTo>
                    <a:lnTo>
                      <a:pt x="4" y="768"/>
                    </a:lnTo>
                    <a:lnTo>
                      <a:pt x="0" y="745"/>
                    </a:lnTo>
                    <a:lnTo>
                      <a:pt x="0" y="89"/>
                    </a:lnTo>
                    <a:lnTo>
                      <a:pt x="4" y="66"/>
                    </a:lnTo>
                    <a:lnTo>
                      <a:pt x="14" y="43"/>
                    </a:lnTo>
                    <a:lnTo>
                      <a:pt x="28" y="25"/>
                    </a:lnTo>
                    <a:lnTo>
                      <a:pt x="48" y="11"/>
                    </a:lnTo>
                    <a:lnTo>
                      <a:pt x="70" y="3"/>
                    </a:lnTo>
                    <a:lnTo>
                      <a:pt x="95" y="0"/>
                    </a:lnTo>
                    <a:lnTo>
                      <a:pt x="118" y="4"/>
                    </a:lnTo>
                    <a:lnTo>
                      <a:pt x="139" y="14"/>
                    </a:lnTo>
                    <a:lnTo>
                      <a:pt x="158" y="29"/>
                    </a:lnTo>
                    <a:lnTo>
                      <a:pt x="171" y="50"/>
                    </a:lnTo>
                    <a:lnTo>
                      <a:pt x="329" y="365"/>
                    </a:lnTo>
                    <a:lnTo>
                      <a:pt x="329" y="89"/>
                    </a:lnTo>
                    <a:lnTo>
                      <a:pt x="332" y="66"/>
                    </a:lnTo>
                    <a:lnTo>
                      <a:pt x="341" y="45"/>
                    </a:lnTo>
                    <a:lnTo>
                      <a:pt x="355" y="26"/>
                    </a:lnTo>
                    <a:lnTo>
                      <a:pt x="373" y="12"/>
                    </a:lnTo>
                    <a:lnTo>
                      <a:pt x="394" y="3"/>
                    </a:lnTo>
                    <a:lnTo>
                      <a:pt x="4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</p:grpSp>
        <p:sp>
          <p:nvSpPr>
            <p:cNvPr id="59" name="Freeform 83"/>
            <p:cNvSpPr>
              <a:spLocks noEditPoints="1"/>
            </p:cNvSpPr>
            <p:nvPr/>
          </p:nvSpPr>
          <p:spPr bwMode="auto">
            <a:xfrm>
              <a:off x="5930942" y="3943974"/>
              <a:ext cx="289419" cy="293317"/>
            </a:xfrm>
            <a:custGeom>
              <a:avLst/>
              <a:gdLst>
                <a:gd name="T0" fmla="*/ 4625 w 5346"/>
                <a:gd name="T1" fmla="*/ 4527 h 5418"/>
                <a:gd name="T2" fmla="*/ 4730 w 5346"/>
                <a:gd name="T3" fmla="*/ 4555 h 5418"/>
                <a:gd name="T4" fmla="*/ 4808 w 5346"/>
                <a:gd name="T5" fmla="*/ 4476 h 5418"/>
                <a:gd name="T6" fmla="*/ 4780 w 5346"/>
                <a:gd name="T7" fmla="*/ 4371 h 5418"/>
                <a:gd name="T8" fmla="*/ 981 w 5346"/>
                <a:gd name="T9" fmla="*/ 654 h 5418"/>
                <a:gd name="T10" fmla="*/ 771 w 5346"/>
                <a:gd name="T11" fmla="*/ 774 h 5418"/>
                <a:gd name="T12" fmla="*/ 651 w 5346"/>
                <a:gd name="T13" fmla="*/ 982 h 5418"/>
                <a:gd name="T14" fmla="*/ 651 w 5346"/>
                <a:gd name="T15" fmla="*/ 1215 h 5418"/>
                <a:gd name="T16" fmla="*/ 771 w 5346"/>
                <a:gd name="T17" fmla="*/ 1424 h 5418"/>
                <a:gd name="T18" fmla="*/ 981 w 5346"/>
                <a:gd name="T19" fmla="*/ 1545 h 5418"/>
                <a:gd name="T20" fmla="*/ 1214 w 5346"/>
                <a:gd name="T21" fmla="*/ 1545 h 5418"/>
                <a:gd name="T22" fmla="*/ 1422 w 5346"/>
                <a:gd name="T23" fmla="*/ 1424 h 5418"/>
                <a:gd name="T24" fmla="*/ 1542 w 5346"/>
                <a:gd name="T25" fmla="*/ 1215 h 5418"/>
                <a:gd name="T26" fmla="*/ 1542 w 5346"/>
                <a:gd name="T27" fmla="*/ 982 h 5418"/>
                <a:gd name="T28" fmla="*/ 1422 w 5346"/>
                <a:gd name="T29" fmla="*/ 774 h 5418"/>
                <a:gd name="T30" fmla="*/ 1214 w 5346"/>
                <a:gd name="T31" fmla="*/ 654 h 5418"/>
                <a:gd name="T32" fmla="*/ 1617 w 5346"/>
                <a:gd name="T33" fmla="*/ 0 h 5418"/>
                <a:gd name="T34" fmla="*/ 2075 w 5346"/>
                <a:gd name="T35" fmla="*/ 66 h 5418"/>
                <a:gd name="T36" fmla="*/ 2491 w 5346"/>
                <a:gd name="T37" fmla="*/ 256 h 5418"/>
                <a:gd name="T38" fmla="*/ 2840 w 5346"/>
                <a:gd name="T39" fmla="*/ 560 h 5418"/>
                <a:gd name="T40" fmla="*/ 3090 w 5346"/>
                <a:gd name="T41" fmla="*/ 948 h 5418"/>
                <a:gd name="T42" fmla="*/ 3218 w 5346"/>
                <a:gd name="T43" fmla="*/ 1388 h 5418"/>
                <a:gd name="T44" fmla="*/ 3221 w 5346"/>
                <a:gd name="T45" fmla="*/ 1839 h 5418"/>
                <a:gd name="T46" fmla="*/ 3106 w 5346"/>
                <a:gd name="T47" fmla="*/ 2253 h 5418"/>
                <a:gd name="T48" fmla="*/ 5281 w 5346"/>
                <a:gd name="T49" fmla="*/ 4478 h 5418"/>
                <a:gd name="T50" fmla="*/ 5323 w 5346"/>
                <a:gd name="T51" fmla="*/ 5287 h 5418"/>
                <a:gd name="T52" fmla="*/ 5217 w 5346"/>
                <a:gd name="T53" fmla="*/ 5353 h 5418"/>
                <a:gd name="T54" fmla="*/ 4544 w 5346"/>
                <a:gd name="T55" fmla="*/ 5400 h 5418"/>
                <a:gd name="T56" fmla="*/ 4470 w 5346"/>
                <a:gd name="T57" fmla="*/ 5299 h 5418"/>
                <a:gd name="T58" fmla="*/ 4067 w 5346"/>
                <a:gd name="T59" fmla="*/ 4895 h 5418"/>
                <a:gd name="T60" fmla="*/ 3972 w 5346"/>
                <a:gd name="T61" fmla="*/ 4831 h 5418"/>
                <a:gd name="T62" fmla="*/ 3962 w 5346"/>
                <a:gd name="T63" fmla="*/ 4363 h 5418"/>
                <a:gd name="T64" fmla="*/ 3493 w 5346"/>
                <a:gd name="T65" fmla="*/ 4353 h 5418"/>
                <a:gd name="T66" fmla="*/ 3431 w 5346"/>
                <a:gd name="T67" fmla="*/ 4256 h 5418"/>
                <a:gd name="T68" fmla="*/ 3029 w 5346"/>
                <a:gd name="T69" fmla="*/ 3854 h 5418"/>
                <a:gd name="T70" fmla="*/ 2250 w 5346"/>
                <a:gd name="T71" fmla="*/ 3112 h 5418"/>
                <a:gd name="T72" fmla="*/ 1748 w 5346"/>
                <a:gd name="T73" fmla="*/ 3235 h 5418"/>
                <a:gd name="T74" fmla="*/ 1271 w 5346"/>
                <a:gd name="T75" fmla="*/ 3204 h 5418"/>
                <a:gd name="T76" fmla="*/ 843 w 5346"/>
                <a:gd name="T77" fmla="*/ 3043 h 5418"/>
                <a:gd name="T78" fmla="*/ 474 w 5346"/>
                <a:gd name="T79" fmla="*/ 2765 h 5418"/>
                <a:gd name="T80" fmla="*/ 192 w 5346"/>
                <a:gd name="T81" fmla="*/ 2386 h 5418"/>
                <a:gd name="T82" fmla="*/ 35 w 5346"/>
                <a:gd name="T83" fmla="*/ 1957 h 5418"/>
                <a:gd name="T84" fmla="*/ 3 w 5346"/>
                <a:gd name="T85" fmla="*/ 1508 h 5418"/>
                <a:gd name="T86" fmla="*/ 99 w 5346"/>
                <a:gd name="T87" fmla="*/ 1064 h 5418"/>
                <a:gd name="T88" fmla="*/ 317 w 5346"/>
                <a:gd name="T89" fmla="*/ 655 h 5418"/>
                <a:gd name="T90" fmla="*/ 650 w 5346"/>
                <a:gd name="T91" fmla="*/ 322 h 5418"/>
                <a:gd name="T92" fmla="*/ 1051 w 5346"/>
                <a:gd name="T93" fmla="*/ 102 h 5418"/>
                <a:gd name="T94" fmla="*/ 1501 w 5346"/>
                <a:gd name="T95" fmla="*/ 5 h 5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346" h="5418">
                  <a:moveTo>
                    <a:pt x="2949" y="2539"/>
                  </a:moveTo>
                  <a:lnTo>
                    <a:pt x="2883" y="2626"/>
                  </a:lnTo>
                  <a:lnTo>
                    <a:pt x="2811" y="2711"/>
                  </a:lnTo>
                  <a:lnTo>
                    <a:pt x="4625" y="4527"/>
                  </a:lnTo>
                  <a:lnTo>
                    <a:pt x="4648" y="4545"/>
                  </a:lnTo>
                  <a:lnTo>
                    <a:pt x="4674" y="4555"/>
                  </a:lnTo>
                  <a:lnTo>
                    <a:pt x="4702" y="4558"/>
                  </a:lnTo>
                  <a:lnTo>
                    <a:pt x="4730" y="4555"/>
                  </a:lnTo>
                  <a:lnTo>
                    <a:pt x="4757" y="4545"/>
                  </a:lnTo>
                  <a:lnTo>
                    <a:pt x="4780" y="4527"/>
                  </a:lnTo>
                  <a:lnTo>
                    <a:pt x="4798" y="4502"/>
                  </a:lnTo>
                  <a:lnTo>
                    <a:pt x="4808" y="4476"/>
                  </a:lnTo>
                  <a:lnTo>
                    <a:pt x="4812" y="4448"/>
                  </a:lnTo>
                  <a:lnTo>
                    <a:pt x="4808" y="4420"/>
                  </a:lnTo>
                  <a:lnTo>
                    <a:pt x="4798" y="4394"/>
                  </a:lnTo>
                  <a:lnTo>
                    <a:pt x="4780" y="4371"/>
                  </a:lnTo>
                  <a:lnTo>
                    <a:pt x="2949" y="2539"/>
                  </a:lnTo>
                  <a:close/>
                  <a:moveTo>
                    <a:pt x="1097" y="639"/>
                  </a:moveTo>
                  <a:lnTo>
                    <a:pt x="1038" y="642"/>
                  </a:lnTo>
                  <a:lnTo>
                    <a:pt x="981" y="654"/>
                  </a:lnTo>
                  <a:lnTo>
                    <a:pt x="923" y="672"/>
                  </a:lnTo>
                  <a:lnTo>
                    <a:pt x="869" y="698"/>
                  </a:lnTo>
                  <a:lnTo>
                    <a:pt x="818" y="733"/>
                  </a:lnTo>
                  <a:lnTo>
                    <a:pt x="771" y="774"/>
                  </a:lnTo>
                  <a:lnTo>
                    <a:pt x="730" y="821"/>
                  </a:lnTo>
                  <a:lnTo>
                    <a:pt x="697" y="872"/>
                  </a:lnTo>
                  <a:lnTo>
                    <a:pt x="671" y="926"/>
                  </a:lnTo>
                  <a:lnTo>
                    <a:pt x="651" y="982"/>
                  </a:lnTo>
                  <a:lnTo>
                    <a:pt x="640" y="1040"/>
                  </a:lnTo>
                  <a:lnTo>
                    <a:pt x="636" y="1099"/>
                  </a:lnTo>
                  <a:lnTo>
                    <a:pt x="640" y="1158"/>
                  </a:lnTo>
                  <a:lnTo>
                    <a:pt x="651" y="1215"/>
                  </a:lnTo>
                  <a:lnTo>
                    <a:pt x="671" y="1273"/>
                  </a:lnTo>
                  <a:lnTo>
                    <a:pt x="697" y="1327"/>
                  </a:lnTo>
                  <a:lnTo>
                    <a:pt x="730" y="1378"/>
                  </a:lnTo>
                  <a:lnTo>
                    <a:pt x="771" y="1424"/>
                  </a:lnTo>
                  <a:lnTo>
                    <a:pt x="818" y="1467"/>
                  </a:lnTo>
                  <a:lnTo>
                    <a:pt x="869" y="1499"/>
                  </a:lnTo>
                  <a:lnTo>
                    <a:pt x="923" y="1526"/>
                  </a:lnTo>
                  <a:lnTo>
                    <a:pt x="981" y="1545"/>
                  </a:lnTo>
                  <a:lnTo>
                    <a:pt x="1038" y="1555"/>
                  </a:lnTo>
                  <a:lnTo>
                    <a:pt x="1097" y="1560"/>
                  </a:lnTo>
                  <a:lnTo>
                    <a:pt x="1155" y="1555"/>
                  </a:lnTo>
                  <a:lnTo>
                    <a:pt x="1214" y="1545"/>
                  </a:lnTo>
                  <a:lnTo>
                    <a:pt x="1269" y="1526"/>
                  </a:lnTo>
                  <a:lnTo>
                    <a:pt x="1324" y="1499"/>
                  </a:lnTo>
                  <a:lnTo>
                    <a:pt x="1374" y="1467"/>
                  </a:lnTo>
                  <a:lnTo>
                    <a:pt x="1422" y="1424"/>
                  </a:lnTo>
                  <a:lnTo>
                    <a:pt x="1463" y="1378"/>
                  </a:lnTo>
                  <a:lnTo>
                    <a:pt x="1497" y="1327"/>
                  </a:lnTo>
                  <a:lnTo>
                    <a:pt x="1524" y="1273"/>
                  </a:lnTo>
                  <a:lnTo>
                    <a:pt x="1542" y="1215"/>
                  </a:lnTo>
                  <a:lnTo>
                    <a:pt x="1553" y="1158"/>
                  </a:lnTo>
                  <a:lnTo>
                    <a:pt x="1556" y="1099"/>
                  </a:lnTo>
                  <a:lnTo>
                    <a:pt x="1553" y="1040"/>
                  </a:lnTo>
                  <a:lnTo>
                    <a:pt x="1542" y="982"/>
                  </a:lnTo>
                  <a:lnTo>
                    <a:pt x="1524" y="926"/>
                  </a:lnTo>
                  <a:lnTo>
                    <a:pt x="1497" y="872"/>
                  </a:lnTo>
                  <a:lnTo>
                    <a:pt x="1463" y="821"/>
                  </a:lnTo>
                  <a:lnTo>
                    <a:pt x="1422" y="774"/>
                  </a:lnTo>
                  <a:lnTo>
                    <a:pt x="1374" y="733"/>
                  </a:lnTo>
                  <a:lnTo>
                    <a:pt x="1324" y="698"/>
                  </a:lnTo>
                  <a:lnTo>
                    <a:pt x="1269" y="672"/>
                  </a:lnTo>
                  <a:lnTo>
                    <a:pt x="1214" y="654"/>
                  </a:lnTo>
                  <a:lnTo>
                    <a:pt x="1155" y="642"/>
                  </a:lnTo>
                  <a:lnTo>
                    <a:pt x="1097" y="639"/>
                  </a:lnTo>
                  <a:close/>
                  <a:moveTo>
                    <a:pt x="1617" y="0"/>
                  </a:moveTo>
                  <a:lnTo>
                    <a:pt x="1617" y="0"/>
                  </a:lnTo>
                  <a:lnTo>
                    <a:pt x="1735" y="5"/>
                  </a:lnTo>
                  <a:lnTo>
                    <a:pt x="1850" y="17"/>
                  </a:lnTo>
                  <a:lnTo>
                    <a:pt x="1963" y="38"/>
                  </a:lnTo>
                  <a:lnTo>
                    <a:pt x="2075" y="66"/>
                  </a:lnTo>
                  <a:lnTo>
                    <a:pt x="2185" y="102"/>
                  </a:lnTo>
                  <a:lnTo>
                    <a:pt x="2289" y="146"/>
                  </a:lnTo>
                  <a:lnTo>
                    <a:pt x="2391" y="197"/>
                  </a:lnTo>
                  <a:lnTo>
                    <a:pt x="2491" y="256"/>
                  </a:lnTo>
                  <a:lnTo>
                    <a:pt x="2585" y="322"/>
                  </a:lnTo>
                  <a:lnTo>
                    <a:pt x="2675" y="394"/>
                  </a:lnTo>
                  <a:lnTo>
                    <a:pt x="2762" y="475"/>
                  </a:lnTo>
                  <a:lnTo>
                    <a:pt x="2840" y="560"/>
                  </a:lnTo>
                  <a:lnTo>
                    <a:pt x="2914" y="651"/>
                  </a:lnTo>
                  <a:lnTo>
                    <a:pt x="2980" y="746"/>
                  </a:lnTo>
                  <a:lnTo>
                    <a:pt x="3039" y="844"/>
                  </a:lnTo>
                  <a:lnTo>
                    <a:pt x="3090" y="948"/>
                  </a:lnTo>
                  <a:lnTo>
                    <a:pt x="3134" y="1053"/>
                  </a:lnTo>
                  <a:lnTo>
                    <a:pt x="3170" y="1163"/>
                  </a:lnTo>
                  <a:lnTo>
                    <a:pt x="3198" y="1273"/>
                  </a:lnTo>
                  <a:lnTo>
                    <a:pt x="3218" y="1388"/>
                  </a:lnTo>
                  <a:lnTo>
                    <a:pt x="3231" y="1503"/>
                  </a:lnTo>
                  <a:lnTo>
                    <a:pt x="3236" y="1621"/>
                  </a:lnTo>
                  <a:lnTo>
                    <a:pt x="3231" y="1731"/>
                  </a:lnTo>
                  <a:lnTo>
                    <a:pt x="3221" y="1839"/>
                  </a:lnTo>
                  <a:lnTo>
                    <a:pt x="3203" y="1946"/>
                  </a:lnTo>
                  <a:lnTo>
                    <a:pt x="3177" y="2051"/>
                  </a:lnTo>
                  <a:lnTo>
                    <a:pt x="3145" y="2153"/>
                  </a:lnTo>
                  <a:lnTo>
                    <a:pt x="3106" y="2253"/>
                  </a:lnTo>
                  <a:lnTo>
                    <a:pt x="5238" y="4387"/>
                  </a:lnTo>
                  <a:lnTo>
                    <a:pt x="5259" y="4414"/>
                  </a:lnTo>
                  <a:lnTo>
                    <a:pt x="5274" y="4445"/>
                  </a:lnTo>
                  <a:lnTo>
                    <a:pt x="5281" y="4478"/>
                  </a:lnTo>
                  <a:lnTo>
                    <a:pt x="5346" y="5193"/>
                  </a:lnTo>
                  <a:lnTo>
                    <a:pt x="5345" y="5228"/>
                  </a:lnTo>
                  <a:lnTo>
                    <a:pt x="5336" y="5259"/>
                  </a:lnTo>
                  <a:lnTo>
                    <a:pt x="5323" y="5287"/>
                  </a:lnTo>
                  <a:lnTo>
                    <a:pt x="5302" y="5312"/>
                  </a:lnTo>
                  <a:lnTo>
                    <a:pt x="5277" y="5331"/>
                  </a:lnTo>
                  <a:lnTo>
                    <a:pt x="5248" y="5344"/>
                  </a:lnTo>
                  <a:lnTo>
                    <a:pt x="5217" y="5353"/>
                  </a:lnTo>
                  <a:lnTo>
                    <a:pt x="4630" y="5418"/>
                  </a:lnTo>
                  <a:lnTo>
                    <a:pt x="4615" y="5418"/>
                  </a:lnTo>
                  <a:lnTo>
                    <a:pt x="4579" y="5413"/>
                  </a:lnTo>
                  <a:lnTo>
                    <a:pt x="4544" y="5400"/>
                  </a:lnTo>
                  <a:lnTo>
                    <a:pt x="4515" y="5379"/>
                  </a:lnTo>
                  <a:lnTo>
                    <a:pt x="4493" y="5356"/>
                  </a:lnTo>
                  <a:lnTo>
                    <a:pt x="4479" y="5328"/>
                  </a:lnTo>
                  <a:lnTo>
                    <a:pt x="4470" y="5299"/>
                  </a:lnTo>
                  <a:lnTo>
                    <a:pt x="4469" y="5267"/>
                  </a:lnTo>
                  <a:lnTo>
                    <a:pt x="4482" y="4885"/>
                  </a:lnTo>
                  <a:lnTo>
                    <a:pt x="4100" y="4898"/>
                  </a:lnTo>
                  <a:lnTo>
                    <a:pt x="4067" y="4895"/>
                  </a:lnTo>
                  <a:lnTo>
                    <a:pt x="4039" y="4888"/>
                  </a:lnTo>
                  <a:lnTo>
                    <a:pt x="4013" y="4873"/>
                  </a:lnTo>
                  <a:lnTo>
                    <a:pt x="3990" y="4855"/>
                  </a:lnTo>
                  <a:lnTo>
                    <a:pt x="3972" y="4831"/>
                  </a:lnTo>
                  <a:lnTo>
                    <a:pt x="3959" y="4804"/>
                  </a:lnTo>
                  <a:lnTo>
                    <a:pt x="3951" y="4776"/>
                  </a:lnTo>
                  <a:lnTo>
                    <a:pt x="3947" y="4745"/>
                  </a:lnTo>
                  <a:lnTo>
                    <a:pt x="3962" y="4363"/>
                  </a:lnTo>
                  <a:lnTo>
                    <a:pt x="3578" y="4376"/>
                  </a:lnTo>
                  <a:lnTo>
                    <a:pt x="3549" y="4374"/>
                  </a:lnTo>
                  <a:lnTo>
                    <a:pt x="3519" y="4366"/>
                  </a:lnTo>
                  <a:lnTo>
                    <a:pt x="3493" y="4353"/>
                  </a:lnTo>
                  <a:lnTo>
                    <a:pt x="3470" y="4333"/>
                  </a:lnTo>
                  <a:lnTo>
                    <a:pt x="3452" y="4310"/>
                  </a:lnTo>
                  <a:lnTo>
                    <a:pt x="3437" y="4284"/>
                  </a:lnTo>
                  <a:lnTo>
                    <a:pt x="3431" y="4256"/>
                  </a:lnTo>
                  <a:lnTo>
                    <a:pt x="3428" y="4225"/>
                  </a:lnTo>
                  <a:lnTo>
                    <a:pt x="3441" y="3842"/>
                  </a:lnTo>
                  <a:lnTo>
                    <a:pt x="3059" y="3855"/>
                  </a:lnTo>
                  <a:lnTo>
                    <a:pt x="3029" y="3854"/>
                  </a:lnTo>
                  <a:lnTo>
                    <a:pt x="3000" y="3845"/>
                  </a:lnTo>
                  <a:lnTo>
                    <a:pt x="2973" y="3832"/>
                  </a:lnTo>
                  <a:lnTo>
                    <a:pt x="2950" y="3813"/>
                  </a:lnTo>
                  <a:lnTo>
                    <a:pt x="2250" y="3112"/>
                  </a:lnTo>
                  <a:lnTo>
                    <a:pt x="2129" y="3158"/>
                  </a:lnTo>
                  <a:lnTo>
                    <a:pt x="2006" y="3194"/>
                  </a:lnTo>
                  <a:lnTo>
                    <a:pt x="1878" y="3220"/>
                  </a:lnTo>
                  <a:lnTo>
                    <a:pt x="1748" y="3235"/>
                  </a:lnTo>
                  <a:lnTo>
                    <a:pt x="1617" y="3240"/>
                  </a:lnTo>
                  <a:lnTo>
                    <a:pt x="1501" y="3236"/>
                  </a:lnTo>
                  <a:lnTo>
                    <a:pt x="1384" y="3223"/>
                  </a:lnTo>
                  <a:lnTo>
                    <a:pt x="1271" y="3204"/>
                  </a:lnTo>
                  <a:lnTo>
                    <a:pt x="1160" y="3176"/>
                  </a:lnTo>
                  <a:lnTo>
                    <a:pt x="1051" y="3138"/>
                  </a:lnTo>
                  <a:lnTo>
                    <a:pt x="945" y="3095"/>
                  </a:lnTo>
                  <a:lnTo>
                    <a:pt x="843" y="3043"/>
                  </a:lnTo>
                  <a:lnTo>
                    <a:pt x="745" y="2985"/>
                  </a:lnTo>
                  <a:lnTo>
                    <a:pt x="650" y="2918"/>
                  </a:lnTo>
                  <a:lnTo>
                    <a:pt x="559" y="2846"/>
                  </a:lnTo>
                  <a:lnTo>
                    <a:pt x="474" y="2765"/>
                  </a:lnTo>
                  <a:lnTo>
                    <a:pt x="390" y="2677"/>
                  </a:lnTo>
                  <a:lnTo>
                    <a:pt x="317" y="2585"/>
                  </a:lnTo>
                  <a:lnTo>
                    <a:pt x="251" y="2486"/>
                  </a:lnTo>
                  <a:lnTo>
                    <a:pt x="192" y="2386"/>
                  </a:lnTo>
                  <a:lnTo>
                    <a:pt x="141" y="2282"/>
                  </a:lnTo>
                  <a:lnTo>
                    <a:pt x="97" y="2176"/>
                  </a:lnTo>
                  <a:lnTo>
                    <a:pt x="63" y="2067"/>
                  </a:lnTo>
                  <a:lnTo>
                    <a:pt x="35" y="1957"/>
                  </a:lnTo>
                  <a:lnTo>
                    <a:pt x="15" y="1846"/>
                  </a:lnTo>
                  <a:lnTo>
                    <a:pt x="3" y="1732"/>
                  </a:lnTo>
                  <a:lnTo>
                    <a:pt x="0" y="1619"/>
                  </a:lnTo>
                  <a:lnTo>
                    <a:pt x="3" y="1508"/>
                  </a:lnTo>
                  <a:lnTo>
                    <a:pt x="15" y="1394"/>
                  </a:lnTo>
                  <a:lnTo>
                    <a:pt x="35" y="1283"/>
                  </a:lnTo>
                  <a:lnTo>
                    <a:pt x="63" y="1173"/>
                  </a:lnTo>
                  <a:lnTo>
                    <a:pt x="99" y="1064"/>
                  </a:lnTo>
                  <a:lnTo>
                    <a:pt x="141" y="958"/>
                  </a:lnTo>
                  <a:lnTo>
                    <a:pt x="192" y="854"/>
                  </a:lnTo>
                  <a:lnTo>
                    <a:pt x="251" y="754"/>
                  </a:lnTo>
                  <a:lnTo>
                    <a:pt x="317" y="655"/>
                  </a:lnTo>
                  <a:lnTo>
                    <a:pt x="390" y="564"/>
                  </a:lnTo>
                  <a:lnTo>
                    <a:pt x="474" y="475"/>
                  </a:lnTo>
                  <a:lnTo>
                    <a:pt x="559" y="394"/>
                  </a:lnTo>
                  <a:lnTo>
                    <a:pt x="650" y="322"/>
                  </a:lnTo>
                  <a:lnTo>
                    <a:pt x="745" y="256"/>
                  </a:lnTo>
                  <a:lnTo>
                    <a:pt x="843" y="197"/>
                  </a:lnTo>
                  <a:lnTo>
                    <a:pt x="945" y="146"/>
                  </a:lnTo>
                  <a:lnTo>
                    <a:pt x="1051" y="102"/>
                  </a:lnTo>
                  <a:lnTo>
                    <a:pt x="1160" y="66"/>
                  </a:lnTo>
                  <a:lnTo>
                    <a:pt x="1271" y="38"/>
                  </a:lnTo>
                  <a:lnTo>
                    <a:pt x="1384" y="17"/>
                  </a:lnTo>
                  <a:lnTo>
                    <a:pt x="1501" y="5"/>
                  </a:lnTo>
                  <a:lnTo>
                    <a:pt x="16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grpSp>
          <p:nvGrpSpPr>
            <p:cNvPr id="60" name="Group 301"/>
            <p:cNvGrpSpPr/>
            <p:nvPr/>
          </p:nvGrpSpPr>
          <p:grpSpPr>
            <a:xfrm rot="4516811">
              <a:off x="5483883" y="4319277"/>
              <a:ext cx="273302" cy="273135"/>
              <a:chOff x="8936038" y="-620713"/>
              <a:chExt cx="5207000" cy="5203826"/>
            </a:xfrm>
            <a:grpFill/>
          </p:grpSpPr>
          <p:sp>
            <p:nvSpPr>
              <p:cNvPr id="132" name="Freeform 106"/>
              <p:cNvSpPr/>
              <p:nvPr/>
            </p:nvSpPr>
            <p:spPr bwMode="auto">
              <a:xfrm>
                <a:off x="11539538" y="-620713"/>
                <a:ext cx="2603500" cy="2603500"/>
              </a:xfrm>
              <a:custGeom>
                <a:avLst/>
                <a:gdLst>
                  <a:gd name="T0" fmla="*/ 0 w 3281"/>
                  <a:gd name="T1" fmla="*/ 0 h 3279"/>
                  <a:gd name="T2" fmla="*/ 0 w 3281"/>
                  <a:gd name="T3" fmla="*/ 0 h 3279"/>
                  <a:gd name="T4" fmla="*/ 199 w 3281"/>
                  <a:gd name="T5" fmla="*/ 6 h 3279"/>
                  <a:gd name="T6" fmla="*/ 397 w 3281"/>
                  <a:gd name="T7" fmla="*/ 24 h 3279"/>
                  <a:gd name="T8" fmla="*/ 590 w 3281"/>
                  <a:gd name="T9" fmla="*/ 54 h 3279"/>
                  <a:gd name="T10" fmla="*/ 778 w 3281"/>
                  <a:gd name="T11" fmla="*/ 94 h 3279"/>
                  <a:gd name="T12" fmla="*/ 963 w 3281"/>
                  <a:gd name="T13" fmla="*/ 144 h 3279"/>
                  <a:gd name="T14" fmla="*/ 1145 w 3281"/>
                  <a:gd name="T15" fmla="*/ 205 h 3279"/>
                  <a:gd name="T16" fmla="*/ 1320 w 3281"/>
                  <a:gd name="T17" fmla="*/ 277 h 3279"/>
                  <a:gd name="T18" fmla="*/ 1490 w 3281"/>
                  <a:gd name="T19" fmla="*/ 359 h 3279"/>
                  <a:gd name="T20" fmla="*/ 1655 w 3281"/>
                  <a:gd name="T21" fmla="*/ 448 h 3279"/>
                  <a:gd name="T22" fmla="*/ 1813 w 3281"/>
                  <a:gd name="T23" fmla="*/ 548 h 3279"/>
                  <a:gd name="T24" fmla="*/ 1967 w 3281"/>
                  <a:gd name="T25" fmla="*/ 656 h 3279"/>
                  <a:gd name="T26" fmla="*/ 2112 w 3281"/>
                  <a:gd name="T27" fmla="*/ 771 h 3279"/>
                  <a:gd name="T28" fmla="*/ 2252 w 3281"/>
                  <a:gd name="T29" fmla="*/ 897 h 3279"/>
                  <a:gd name="T30" fmla="*/ 2383 w 3281"/>
                  <a:gd name="T31" fmla="*/ 1029 h 3279"/>
                  <a:gd name="T32" fmla="*/ 2509 w 3281"/>
                  <a:gd name="T33" fmla="*/ 1168 h 3279"/>
                  <a:gd name="T34" fmla="*/ 2625 w 3281"/>
                  <a:gd name="T35" fmla="*/ 1314 h 3279"/>
                  <a:gd name="T36" fmla="*/ 2733 w 3281"/>
                  <a:gd name="T37" fmla="*/ 1467 h 3279"/>
                  <a:gd name="T38" fmla="*/ 2832 w 3281"/>
                  <a:gd name="T39" fmla="*/ 1625 h 3279"/>
                  <a:gd name="T40" fmla="*/ 2922 w 3281"/>
                  <a:gd name="T41" fmla="*/ 1790 h 3279"/>
                  <a:gd name="T42" fmla="*/ 3004 w 3281"/>
                  <a:gd name="T43" fmla="*/ 1959 h 3279"/>
                  <a:gd name="T44" fmla="*/ 3076 w 3281"/>
                  <a:gd name="T45" fmla="*/ 2135 h 3279"/>
                  <a:gd name="T46" fmla="*/ 3137 w 3281"/>
                  <a:gd name="T47" fmla="*/ 2316 h 3279"/>
                  <a:gd name="T48" fmla="*/ 3187 w 3281"/>
                  <a:gd name="T49" fmla="*/ 2502 h 3279"/>
                  <a:gd name="T50" fmla="*/ 3227 w 3281"/>
                  <a:gd name="T51" fmla="*/ 2689 h 3279"/>
                  <a:gd name="T52" fmla="*/ 3257 w 3281"/>
                  <a:gd name="T53" fmla="*/ 2882 h 3279"/>
                  <a:gd name="T54" fmla="*/ 3275 w 3281"/>
                  <a:gd name="T55" fmla="*/ 3080 h 3279"/>
                  <a:gd name="T56" fmla="*/ 3281 w 3281"/>
                  <a:gd name="T57" fmla="*/ 3279 h 3279"/>
                  <a:gd name="T58" fmla="*/ 820 w 3281"/>
                  <a:gd name="T59" fmla="*/ 3279 h 3279"/>
                  <a:gd name="T60" fmla="*/ 814 w 3281"/>
                  <a:gd name="T61" fmla="*/ 3175 h 3279"/>
                  <a:gd name="T62" fmla="*/ 796 w 3281"/>
                  <a:gd name="T63" fmla="*/ 3078 h 3279"/>
                  <a:gd name="T64" fmla="*/ 766 w 3281"/>
                  <a:gd name="T65" fmla="*/ 2984 h 3279"/>
                  <a:gd name="T66" fmla="*/ 726 w 3281"/>
                  <a:gd name="T67" fmla="*/ 2894 h 3279"/>
                  <a:gd name="T68" fmla="*/ 674 w 3281"/>
                  <a:gd name="T69" fmla="*/ 2813 h 3279"/>
                  <a:gd name="T70" fmla="*/ 616 w 3281"/>
                  <a:gd name="T71" fmla="*/ 2737 h 3279"/>
                  <a:gd name="T72" fmla="*/ 549 w 3281"/>
                  <a:gd name="T73" fmla="*/ 2669 h 3279"/>
                  <a:gd name="T74" fmla="*/ 473 w 3281"/>
                  <a:gd name="T75" fmla="*/ 2609 h 3279"/>
                  <a:gd name="T76" fmla="*/ 391 w 3281"/>
                  <a:gd name="T77" fmla="*/ 2557 h 3279"/>
                  <a:gd name="T78" fmla="*/ 301 w 3281"/>
                  <a:gd name="T79" fmla="*/ 2516 h 3279"/>
                  <a:gd name="T80" fmla="*/ 207 w 3281"/>
                  <a:gd name="T81" fmla="*/ 2486 h 3279"/>
                  <a:gd name="T82" fmla="*/ 110 w 3281"/>
                  <a:gd name="T83" fmla="*/ 2466 h 3279"/>
                  <a:gd name="T84" fmla="*/ 8 w 3281"/>
                  <a:gd name="T85" fmla="*/ 2460 h 3279"/>
                  <a:gd name="T86" fmla="*/ 0 w 3281"/>
                  <a:gd name="T87" fmla="*/ 0 h 3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281" h="3279">
                    <a:moveTo>
                      <a:pt x="0" y="0"/>
                    </a:moveTo>
                    <a:lnTo>
                      <a:pt x="0" y="0"/>
                    </a:lnTo>
                    <a:lnTo>
                      <a:pt x="199" y="6"/>
                    </a:lnTo>
                    <a:lnTo>
                      <a:pt x="397" y="24"/>
                    </a:lnTo>
                    <a:lnTo>
                      <a:pt x="590" y="54"/>
                    </a:lnTo>
                    <a:lnTo>
                      <a:pt x="778" y="94"/>
                    </a:lnTo>
                    <a:lnTo>
                      <a:pt x="963" y="144"/>
                    </a:lnTo>
                    <a:lnTo>
                      <a:pt x="1145" y="205"/>
                    </a:lnTo>
                    <a:lnTo>
                      <a:pt x="1320" y="277"/>
                    </a:lnTo>
                    <a:lnTo>
                      <a:pt x="1490" y="359"/>
                    </a:lnTo>
                    <a:lnTo>
                      <a:pt x="1655" y="448"/>
                    </a:lnTo>
                    <a:lnTo>
                      <a:pt x="1813" y="548"/>
                    </a:lnTo>
                    <a:lnTo>
                      <a:pt x="1967" y="656"/>
                    </a:lnTo>
                    <a:lnTo>
                      <a:pt x="2112" y="771"/>
                    </a:lnTo>
                    <a:lnTo>
                      <a:pt x="2252" y="897"/>
                    </a:lnTo>
                    <a:lnTo>
                      <a:pt x="2383" y="1029"/>
                    </a:lnTo>
                    <a:lnTo>
                      <a:pt x="2509" y="1168"/>
                    </a:lnTo>
                    <a:lnTo>
                      <a:pt x="2625" y="1314"/>
                    </a:lnTo>
                    <a:lnTo>
                      <a:pt x="2733" y="1467"/>
                    </a:lnTo>
                    <a:lnTo>
                      <a:pt x="2832" y="1625"/>
                    </a:lnTo>
                    <a:lnTo>
                      <a:pt x="2922" y="1790"/>
                    </a:lnTo>
                    <a:lnTo>
                      <a:pt x="3004" y="1959"/>
                    </a:lnTo>
                    <a:lnTo>
                      <a:pt x="3076" y="2135"/>
                    </a:lnTo>
                    <a:lnTo>
                      <a:pt x="3137" y="2316"/>
                    </a:lnTo>
                    <a:lnTo>
                      <a:pt x="3187" y="2502"/>
                    </a:lnTo>
                    <a:lnTo>
                      <a:pt x="3227" y="2689"/>
                    </a:lnTo>
                    <a:lnTo>
                      <a:pt x="3257" y="2882"/>
                    </a:lnTo>
                    <a:lnTo>
                      <a:pt x="3275" y="3080"/>
                    </a:lnTo>
                    <a:lnTo>
                      <a:pt x="3281" y="3279"/>
                    </a:lnTo>
                    <a:lnTo>
                      <a:pt x="820" y="3279"/>
                    </a:lnTo>
                    <a:lnTo>
                      <a:pt x="814" y="3175"/>
                    </a:lnTo>
                    <a:lnTo>
                      <a:pt x="796" y="3078"/>
                    </a:lnTo>
                    <a:lnTo>
                      <a:pt x="766" y="2984"/>
                    </a:lnTo>
                    <a:lnTo>
                      <a:pt x="726" y="2894"/>
                    </a:lnTo>
                    <a:lnTo>
                      <a:pt x="674" y="2813"/>
                    </a:lnTo>
                    <a:lnTo>
                      <a:pt x="616" y="2737"/>
                    </a:lnTo>
                    <a:lnTo>
                      <a:pt x="549" y="2669"/>
                    </a:lnTo>
                    <a:lnTo>
                      <a:pt x="473" y="2609"/>
                    </a:lnTo>
                    <a:lnTo>
                      <a:pt x="391" y="2557"/>
                    </a:lnTo>
                    <a:lnTo>
                      <a:pt x="301" y="2516"/>
                    </a:lnTo>
                    <a:lnTo>
                      <a:pt x="207" y="2486"/>
                    </a:lnTo>
                    <a:lnTo>
                      <a:pt x="110" y="2466"/>
                    </a:lnTo>
                    <a:lnTo>
                      <a:pt x="8" y="246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33" name="Freeform 107"/>
              <p:cNvSpPr/>
              <p:nvPr/>
            </p:nvSpPr>
            <p:spPr bwMode="auto">
              <a:xfrm>
                <a:off x="8936038" y="-287338"/>
                <a:ext cx="2278063" cy="4035426"/>
              </a:xfrm>
              <a:custGeom>
                <a:avLst/>
                <a:gdLst>
                  <a:gd name="T0" fmla="*/ 2870 w 2870"/>
                  <a:gd name="T1" fmla="*/ 1648 h 5083"/>
                  <a:gd name="T2" fmla="*/ 2617 w 2870"/>
                  <a:gd name="T3" fmla="*/ 1710 h 5083"/>
                  <a:gd name="T4" fmla="*/ 2385 w 2870"/>
                  <a:gd name="T5" fmla="*/ 1812 h 5083"/>
                  <a:gd name="T6" fmla="*/ 2176 w 2870"/>
                  <a:gd name="T7" fmla="*/ 1951 h 5083"/>
                  <a:gd name="T8" fmla="*/ 1995 w 2870"/>
                  <a:gd name="T9" fmla="*/ 2122 h 5083"/>
                  <a:gd name="T10" fmla="*/ 1847 w 2870"/>
                  <a:gd name="T11" fmla="*/ 2324 h 5083"/>
                  <a:gd name="T12" fmla="*/ 1735 w 2870"/>
                  <a:gd name="T13" fmla="*/ 2551 h 5083"/>
                  <a:gd name="T14" fmla="*/ 1663 w 2870"/>
                  <a:gd name="T15" fmla="*/ 2798 h 5083"/>
                  <a:gd name="T16" fmla="*/ 1640 w 2870"/>
                  <a:gd name="T17" fmla="*/ 3061 h 5083"/>
                  <a:gd name="T18" fmla="*/ 1659 w 2870"/>
                  <a:gd name="T19" fmla="*/ 3299 h 5083"/>
                  <a:gd name="T20" fmla="*/ 1717 w 2870"/>
                  <a:gd name="T21" fmla="*/ 3520 h 5083"/>
                  <a:gd name="T22" fmla="*/ 1809 w 2870"/>
                  <a:gd name="T23" fmla="*/ 3727 h 5083"/>
                  <a:gd name="T24" fmla="*/ 1931 w 2870"/>
                  <a:gd name="T25" fmla="*/ 3916 h 5083"/>
                  <a:gd name="T26" fmla="*/ 648 w 2870"/>
                  <a:gd name="T27" fmla="*/ 4945 h 5083"/>
                  <a:gd name="T28" fmla="*/ 443 w 2870"/>
                  <a:gd name="T29" fmla="*/ 4648 h 5083"/>
                  <a:gd name="T30" fmla="*/ 275 w 2870"/>
                  <a:gd name="T31" fmla="*/ 4329 h 5083"/>
                  <a:gd name="T32" fmla="*/ 144 w 2870"/>
                  <a:gd name="T33" fmla="*/ 3988 h 5083"/>
                  <a:gd name="T34" fmla="*/ 52 w 2870"/>
                  <a:gd name="T35" fmla="*/ 3629 h 5083"/>
                  <a:gd name="T36" fmla="*/ 6 w 2870"/>
                  <a:gd name="T37" fmla="*/ 3255 h 5083"/>
                  <a:gd name="T38" fmla="*/ 6 w 2870"/>
                  <a:gd name="T39" fmla="*/ 2868 h 5083"/>
                  <a:gd name="T40" fmla="*/ 54 w 2870"/>
                  <a:gd name="T41" fmla="*/ 2491 h 5083"/>
                  <a:gd name="T42" fmla="*/ 146 w 2870"/>
                  <a:gd name="T43" fmla="*/ 2128 h 5083"/>
                  <a:gd name="T44" fmla="*/ 277 w 2870"/>
                  <a:gd name="T45" fmla="*/ 1786 h 5083"/>
                  <a:gd name="T46" fmla="*/ 449 w 2870"/>
                  <a:gd name="T47" fmla="*/ 1463 h 5083"/>
                  <a:gd name="T48" fmla="*/ 656 w 2870"/>
                  <a:gd name="T49" fmla="*/ 1166 h 5083"/>
                  <a:gd name="T50" fmla="*/ 898 w 2870"/>
                  <a:gd name="T51" fmla="*/ 895 h 5083"/>
                  <a:gd name="T52" fmla="*/ 1167 w 2870"/>
                  <a:gd name="T53" fmla="*/ 655 h 5083"/>
                  <a:gd name="T54" fmla="*/ 1466 w 2870"/>
                  <a:gd name="T55" fmla="*/ 446 h 5083"/>
                  <a:gd name="T56" fmla="*/ 1787 w 2870"/>
                  <a:gd name="T57" fmla="*/ 275 h 5083"/>
                  <a:gd name="T58" fmla="*/ 2130 w 2870"/>
                  <a:gd name="T59" fmla="*/ 141 h 5083"/>
                  <a:gd name="T60" fmla="*/ 2493 w 2870"/>
                  <a:gd name="T61" fmla="*/ 47 h 5083"/>
                  <a:gd name="T62" fmla="*/ 2870 w 2870"/>
                  <a:gd name="T63" fmla="*/ 0 h 50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70" h="5083">
                    <a:moveTo>
                      <a:pt x="2870" y="0"/>
                    </a:moveTo>
                    <a:lnTo>
                      <a:pt x="2870" y="1648"/>
                    </a:lnTo>
                    <a:lnTo>
                      <a:pt x="2742" y="1674"/>
                    </a:lnTo>
                    <a:lnTo>
                      <a:pt x="2617" y="1710"/>
                    </a:lnTo>
                    <a:lnTo>
                      <a:pt x="2499" y="1756"/>
                    </a:lnTo>
                    <a:lnTo>
                      <a:pt x="2385" y="1812"/>
                    </a:lnTo>
                    <a:lnTo>
                      <a:pt x="2278" y="1875"/>
                    </a:lnTo>
                    <a:lnTo>
                      <a:pt x="2176" y="1951"/>
                    </a:lnTo>
                    <a:lnTo>
                      <a:pt x="2082" y="2033"/>
                    </a:lnTo>
                    <a:lnTo>
                      <a:pt x="1995" y="2122"/>
                    </a:lnTo>
                    <a:lnTo>
                      <a:pt x="1917" y="2220"/>
                    </a:lnTo>
                    <a:lnTo>
                      <a:pt x="1847" y="2324"/>
                    </a:lnTo>
                    <a:lnTo>
                      <a:pt x="1785" y="2435"/>
                    </a:lnTo>
                    <a:lnTo>
                      <a:pt x="1735" y="2551"/>
                    </a:lnTo>
                    <a:lnTo>
                      <a:pt x="1693" y="2673"/>
                    </a:lnTo>
                    <a:lnTo>
                      <a:pt x="1663" y="2798"/>
                    </a:lnTo>
                    <a:lnTo>
                      <a:pt x="1645" y="2928"/>
                    </a:lnTo>
                    <a:lnTo>
                      <a:pt x="1640" y="3061"/>
                    </a:lnTo>
                    <a:lnTo>
                      <a:pt x="1645" y="3181"/>
                    </a:lnTo>
                    <a:lnTo>
                      <a:pt x="1659" y="3299"/>
                    </a:lnTo>
                    <a:lnTo>
                      <a:pt x="1683" y="3410"/>
                    </a:lnTo>
                    <a:lnTo>
                      <a:pt x="1717" y="3520"/>
                    </a:lnTo>
                    <a:lnTo>
                      <a:pt x="1759" y="3625"/>
                    </a:lnTo>
                    <a:lnTo>
                      <a:pt x="1809" y="3727"/>
                    </a:lnTo>
                    <a:lnTo>
                      <a:pt x="1865" y="3825"/>
                    </a:lnTo>
                    <a:lnTo>
                      <a:pt x="1931" y="3916"/>
                    </a:lnTo>
                    <a:lnTo>
                      <a:pt x="762" y="5083"/>
                    </a:lnTo>
                    <a:lnTo>
                      <a:pt x="648" y="4945"/>
                    </a:lnTo>
                    <a:lnTo>
                      <a:pt x="543" y="4800"/>
                    </a:lnTo>
                    <a:lnTo>
                      <a:pt x="443" y="4648"/>
                    </a:lnTo>
                    <a:lnTo>
                      <a:pt x="355" y="4491"/>
                    </a:lnTo>
                    <a:lnTo>
                      <a:pt x="275" y="4329"/>
                    </a:lnTo>
                    <a:lnTo>
                      <a:pt x="203" y="4160"/>
                    </a:lnTo>
                    <a:lnTo>
                      <a:pt x="144" y="3988"/>
                    </a:lnTo>
                    <a:lnTo>
                      <a:pt x="92" y="3811"/>
                    </a:lnTo>
                    <a:lnTo>
                      <a:pt x="52" y="3629"/>
                    </a:lnTo>
                    <a:lnTo>
                      <a:pt x="24" y="3444"/>
                    </a:lnTo>
                    <a:lnTo>
                      <a:pt x="6" y="3255"/>
                    </a:lnTo>
                    <a:lnTo>
                      <a:pt x="0" y="3061"/>
                    </a:lnTo>
                    <a:lnTo>
                      <a:pt x="6" y="2868"/>
                    </a:lnTo>
                    <a:lnTo>
                      <a:pt x="24" y="2679"/>
                    </a:lnTo>
                    <a:lnTo>
                      <a:pt x="54" y="2491"/>
                    </a:lnTo>
                    <a:lnTo>
                      <a:pt x="94" y="2308"/>
                    </a:lnTo>
                    <a:lnTo>
                      <a:pt x="146" y="2128"/>
                    </a:lnTo>
                    <a:lnTo>
                      <a:pt x="205" y="1955"/>
                    </a:lnTo>
                    <a:lnTo>
                      <a:pt x="277" y="1786"/>
                    </a:lnTo>
                    <a:lnTo>
                      <a:pt x="359" y="1622"/>
                    </a:lnTo>
                    <a:lnTo>
                      <a:pt x="449" y="1463"/>
                    </a:lnTo>
                    <a:lnTo>
                      <a:pt x="549" y="1311"/>
                    </a:lnTo>
                    <a:lnTo>
                      <a:pt x="656" y="1166"/>
                    </a:lnTo>
                    <a:lnTo>
                      <a:pt x="774" y="1026"/>
                    </a:lnTo>
                    <a:lnTo>
                      <a:pt x="898" y="895"/>
                    </a:lnTo>
                    <a:lnTo>
                      <a:pt x="1029" y="771"/>
                    </a:lnTo>
                    <a:lnTo>
                      <a:pt x="1167" y="655"/>
                    </a:lnTo>
                    <a:lnTo>
                      <a:pt x="1312" y="546"/>
                    </a:lnTo>
                    <a:lnTo>
                      <a:pt x="1466" y="446"/>
                    </a:lnTo>
                    <a:lnTo>
                      <a:pt x="1624" y="356"/>
                    </a:lnTo>
                    <a:lnTo>
                      <a:pt x="1787" y="275"/>
                    </a:lnTo>
                    <a:lnTo>
                      <a:pt x="1957" y="203"/>
                    </a:lnTo>
                    <a:lnTo>
                      <a:pt x="2130" y="141"/>
                    </a:lnTo>
                    <a:lnTo>
                      <a:pt x="2310" y="89"/>
                    </a:lnTo>
                    <a:lnTo>
                      <a:pt x="2493" y="47"/>
                    </a:lnTo>
                    <a:lnTo>
                      <a:pt x="2679" y="18"/>
                    </a:lnTo>
                    <a:lnTo>
                      <a:pt x="287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34" name="Freeform 108"/>
              <p:cNvSpPr/>
              <p:nvPr/>
            </p:nvSpPr>
            <p:spPr bwMode="auto">
              <a:xfrm>
                <a:off x="9772650" y="2306638"/>
                <a:ext cx="4037013" cy="2276475"/>
              </a:xfrm>
              <a:custGeom>
                <a:avLst/>
                <a:gdLst>
                  <a:gd name="T0" fmla="*/ 5086 w 5086"/>
                  <a:gd name="T1" fmla="*/ 0 h 2868"/>
                  <a:gd name="T2" fmla="*/ 5038 w 5086"/>
                  <a:gd name="T3" fmla="*/ 376 h 2868"/>
                  <a:gd name="T4" fmla="*/ 4945 w 5086"/>
                  <a:gd name="T5" fmla="*/ 739 h 2868"/>
                  <a:gd name="T6" fmla="*/ 4811 w 5086"/>
                  <a:gd name="T7" fmla="*/ 1082 h 2868"/>
                  <a:gd name="T8" fmla="*/ 4639 w 5086"/>
                  <a:gd name="T9" fmla="*/ 1403 h 2868"/>
                  <a:gd name="T10" fmla="*/ 4430 w 5086"/>
                  <a:gd name="T11" fmla="*/ 1702 h 2868"/>
                  <a:gd name="T12" fmla="*/ 4191 w 5086"/>
                  <a:gd name="T13" fmla="*/ 1971 h 2868"/>
                  <a:gd name="T14" fmla="*/ 3919 w 5086"/>
                  <a:gd name="T15" fmla="*/ 2212 h 2868"/>
                  <a:gd name="T16" fmla="*/ 3622 w 5086"/>
                  <a:gd name="T17" fmla="*/ 2420 h 2868"/>
                  <a:gd name="T18" fmla="*/ 3299 w 5086"/>
                  <a:gd name="T19" fmla="*/ 2591 h 2868"/>
                  <a:gd name="T20" fmla="*/ 2956 w 5086"/>
                  <a:gd name="T21" fmla="*/ 2723 h 2868"/>
                  <a:gd name="T22" fmla="*/ 2593 w 5086"/>
                  <a:gd name="T23" fmla="*/ 2814 h 2868"/>
                  <a:gd name="T24" fmla="*/ 2216 w 5086"/>
                  <a:gd name="T25" fmla="*/ 2862 h 2868"/>
                  <a:gd name="T26" fmla="*/ 1829 w 5086"/>
                  <a:gd name="T27" fmla="*/ 2862 h 2868"/>
                  <a:gd name="T28" fmla="*/ 1454 w 5086"/>
                  <a:gd name="T29" fmla="*/ 2816 h 2868"/>
                  <a:gd name="T30" fmla="*/ 1095 w 5086"/>
                  <a:gd name="T31" fmla="*/ 2725 h 2868"/>
                  <a:gd name="T32" fmla="*/ 754 w 5086"/>
                  <a:gd name="T33" fmla="*/ 2593 h 2868"/>
                  <a:gd name="T34" fmla="*/ 435 w 5086"/>
                  <a:gd name="T35" fmla="*/ 2426 h 2868"/>
                  <a:gd name="T36" fmla="*/ 138 w 5086"/>
                  <a:gd name="T37" fmla="*/ 2220 h 2868"/>
                  <a:gd name="T38" fmla="*/ 1167 w 5086"/>
                  <a:gd name="T39" fmla="*/ 939 h 2868"/>
                  <a:gd name="T40" fmla="*/ 1356 w 5086"/>
                  <a:gd name="T41" fmla="*/ 1060 h 2868"/>
                  <a:gd name="T42" fmla="*/ 1564 w 5086"/>
                  <a:gd name="T43" fmla="*/ 1152 h 2868"/>
                  <a:gd name="T44" fmla="*/ 1785 w 5086"/>
                  <a:gd name="T45" fmla="*/ 1210 h 2868"/>
                  <a:gd name="T46" fmla="*/ 2023 w 5086"/>
                  <a:gd name="T47" fmla="*/ 1230 h 2868"/>
                  <a:gd name="T48" fmla="*/ 2286 w 5086"/>
                  <a:gd name="T49" fmla="*/ 1206 h 2868"/>
                  <a:gd name="T50" fmla="*/ 2533 w 5086"/>
                  <a:gd name="T51" fmla="*/ 1134 h 2868"/>
                  <a:gd name="T52" fmla="*/ 2761 w 5086"/>
                  <a:gd name="T53" fmla="*/ 1022 h 2868"/>
                  <a:gd name="T54" fmla="*/ 2962 w 5086"/>
                  <a:gd name="T55" fmla="*/ 875 h 2868"/>
                  <a:gd name="T56" fmla="*/ 3134 w 5086"/>
                  <a:gd name="T57" fmla="*/ 693 h 2868"/>
                  <a:gd name="T58" fmla="*/ 3273 w 5086"/>
                  <a:gd name="T59" fmla="*/ 484 h 2868"/>
                  <a:gd name="T60" fmla="*/ 3377 w 5086"/>
                  <a:gd name="T61" fmla="*/ 251 h 2868"/>
                  <a:gd name="T62" fmla="*/ 3437 w 5086"/>
                  <a:gd name="T63" fmla="*/ 0 h 2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086" h="2868">
                    <a:moveTo>
                      <a:pt x="3437" y="0"/>
                    </a:moveTo>
                    <a:lnTo>
                      <a:pt x="5086" y="0"/>
                    </a:lnTo>
                    <a:lnTo>
                      <a:pt x="5068" y="191"/>
                    </a:lnTo>
                    <a:lnTo>
                      <a:pt x="5038" y="376"/>
                    </a:lnTo>
                    <a:lnTo>
                      <a:pt x="4996" y="560"/>
                    </a:lnTo>
                    <a:lnTo>
                      <a:pt x="4945" y="739"/>
                    </a:lnTo>
                    <a:lnTo>
                      <a:pt x="4883" y="913"/>
                    </a:lnTo>
                    <a:lnTo>
                      <a:pt x="4811" y="1082"/>
                    </a:lnTo>
                    <a:lnTo>
                      <a:pt x="4729" y="1245"/>
                    </a:lnTo>
                    <a:lnTo>
                      <a:pt x="4639" y="1403"/>
                    </a:lnTo>
                    <a:lnTo>
                      <a:pt x="4540" y="1556"/>
                    </a:lnTo>
                    <a:lnTo>
                      <a:pt x="4430" y="1702"/>
                    </a:lnTo>
                    <a:lnTo>
                      <a:pt x="4314" y="1839"/>
                    </a:lnTo>
                    <a:lnTo>
                      <a:pt x="4191" y="1971"/>
                    </a:lnTo>
                    <a:lnTo>
                      <a:pt x="4059" y="2095"/>
                    </a:lnTo>
                    <a:lnTo>
                      <a:pt x="3919" y="2212"/>
                    </a:lnTo>
                    <a:lnTo>
                      <a:pt x="3774" y="2320"/>
                    </a:lnTo>
                    <a:lnTo>
                      <a:pt x="3622" y="2420"/>
                    </a:lnTo>
                    <a:lnTo>
                      <a:pt x="3463" y="2509"/>
                    </a:lnTo>
                    <a:lnTo>
                      <a:pt x="3299" y="2591"/>
                    </a:lnTo>
                    <a:lnTo>
                      <a:pt x="3130" y="2663"/>
                    </a:lnTo>
                    <a:lnTo>
                      <a:pt x="2956" y="2723"/>
                    </a:lnTo>
                    <a:lnTo>
                      <a:pt x="2777" y="2774"/>
                    </a:lnTo>
                    <a:lnTo>
                      <a:pt x="2593" y="2814"/>
                    </a:lnTo>
                    <a:lnTo>
                      <a:pt x="2406" y="2844"/>
                    </a:lnTo>
                    <a:lnTo>
                      <a:pt x="2216" y="2862"/>
                    </a:lnTo>
                    <a:lnTo>
                      <a:pt x="2023" y="2868"/>
                    </a:lnTo>
                    <a:lnTo>
                      <a:pt x="1829" y="2862"/>
                    </a:lnTo>
                    <a:lnTo>
                      <a:pt x="1640" y="2844"/>
                    </a:lnTo>
                    <a:lnTo>
                      <a:pt x="1454" y="2816"/>
                    </a:lnTo>
                    <a:lnTo>
                      <a:pt x="1273" y="2776"/>
                    </a:lnTo>
                    <a:lnTo>
                      <a:pt x="1095" y="2725"/>
                    </a:lnTo>
                    <a:lnTo>
                      <a:pt x="924" y="2665"/>
                    </a:lnTo>
                    <a:lnTo>
                      <a:pt x="754" y="2593"/>
                    </a:lnTo>
                    <a:lnTo>
                      <a:pt x="592" y="2513"/>
                    </a:lnTo>
                    <a:lnTo>
                      <a:pt x="435" y="2426"/>
                    </a:lnTo>
                    <a:lnTo>
                      <a:pt x="283" y="2326"/>
                    </a:lnTo>
                    <a:lnTo>
                      <a:pt x="138" y="2220"/>
                    </a:lnTo>
                    <a:lnTo>
                      <a:pt x="0" y="2107"/>
                    </a:lnTo>
                    <a:lnTo>
                      <a:pt x="1167" y="939"/>
                    </a:lnTo>
                    <a:lnTo>
                      <a:pt x="1259" y="1004"/>
                    </a:lnTo>
                    <a:lnTo>
                      <a:pt x="1356" y="1060"/>
                    </a:lnTo>
                    <a:lnTo>
                      <a:pt x="1458" y="1110"/>
                    </a:lnTo>
                    <a:lnTo>
                      <a:pt x="1564" y="1152"/>
                    </a:lnTo>
                    <a:lnTo>
                      <a:pt x="1674" y="1186"/>
                    </a:lnTo>
                    <a:lnTo>
                      <a:pt x="1785" y="1210"/>
                    </a:lnTo>
                    <a:lnTo>
                      <a:pt x="1903" y="1224"/>
                    </a:lnTo>
                    <a:lnTo>
                      <a:pt x="2023" y="1230"/>
                    </a:lnTo>
                    <a:lnTo>
                      <a:pt x="2156" y="1224"/>
                    </a:lnTo>
                    <a:lnTo>
                      <a:pt x="2286" y="1206"/>
                    </a:lnTo>
                    <a:lnTo>
                      <a:pt x="2412" y="1176"/>
                    </a:lnTo>
                    <a:lnTo>
                      <a:pt x="2533" y="1134"/>
                    </a:lnTo>
                    <a:lnTo>
                      <a:pt x="2649" y="1084"/>
                    </a:lnTo>
                    <a:lnTo>
                      <a:pt x="2761" y="1022"/>
                    </a:lnTo>
                    <a:lnTo>
                      <a:pt x="2864" y="952"/>
                    </a:lnTo>
                    <a:lnTo>
                      <a:pt x="2962" y="875"/>
                    </a:lnTo>
                    <a:lnTo>
                      <a:pt x="3052" y="787"/>
                    </a:lnTo>
                    <a:lnTo>
                      <a:pt x="3134" y="693"/>
                    </a:lnTo>
                    <a:lnTo>
                      <a:pt x="3209" y="592"/>
                    </a:lnTo>
                    <a:lnTo>
                      <a:pt x="3273" y="484"/>
                    </a:lnTo>
                    <a:lnTo>
                      <a:pt x="3331" y="370"/>
                    </a:lnTo>
                    <a:lnTo>
                      <a:pt x="3377" y="251"/>
                    </a:lnTo>
                    <a:lnTo>
                      <a:pt x="3411" y="127"/>
                    </a:lnTo>
                    <a:lnTo>
                      <a:pt x="343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</p:grpSp>
        <p:grpSp>
          <p:nvGrpSpPr>
            <p:cNvPr id="61" name="Group 305"/>
            <p:cNvGrpSpPr/>
            <p:nvPr/>
          </p:nvGrpSpPr>
          <p:grpSpPr>
            <a:xfrm>
              <a:off x="6924256" y="4653992"/>
              <a:ext cx="348568" cy="348355"/>
              <a:chOff x="8936038" y="-620713"/>
              <a:chExt cx="5207000" cy="5203826"/>
            </a:xfrm>
            <a:grpFill/>
          </p:grpSpPr>
          <p:sp>
            <p:nvSpPr>
              <p:cNvPr id="129" name="Freeform 106"/>
              <p:cNvSpPr/>
              <p:nvPr/>
            </p:nvSpPr>
            <p:spPr bwMode="auto">
              <a:xfrm>
                <a:off x="11539538" y="-620713"/>
                <a:ext cx="2603500" cy="2603500"/>
              </a:xfrm>
              <a:custGeom>
                <a:avLst/>
                <a:gdLst>
                  <a:gd name="T0" fmla="*/ 0 w 3281"/>
                  <a:gd name="T1" fmla="*/ 0 h 3279"/>
                  <a:gd name="T2" fmla="*/ 0 w 3281"/>
                  <a:gd name="T3" fmla="*/ 0 h 3279"/>
                  <a:gd name="T4" fmla="*/ 199 w 3281"/>
                  <a:gd name="T5" fmla="*/ 6 h 3279"/>
                  <a:gd name="T6" fmla="*/ 397 w 3281"/>
                  <a:gd name="T7" fmla="*/ 24 h 3279"/>
                  <a:gd name="T8" fmla="*/ 590 w 3281"/>
                  <a:gd name="T9" fmla="*/ 54 h 3279"/>
                  <a:gd name="T10" fmla="*/ 778 w 3281"/>
                  <a:gd name="T11" fmla="*/ 94 h 3279"/>
                  <a:gd name="T12" fmla="*/ 963 w 3281"/>
                  <a:gd name="T13" fmla="*/ 144 h 3279"/>
                  <a:gd name="T14" fmla="*/ 1145 w 3281"/>
                  <a:gd name="T15" fmla="*/ 205 h 3279"/>
                  <a:gd name="T16" fmla="*/ 1320 w 3281"/>
                  <a:gd name="T17" fmla="*/ 277 h 3279"/>
                  <a:gd name="T18" fmla="*/ 1490 w 3281"/>
                  <a:gd name="T19" fmla="*/ 359 h 3279"/>
                  <a:gd name="T20" fmla="*/ 1655 w 3281"/>
                  <a:gd name="T21" fmla="*/ 448 h 3279"/>
                  <a:gd name="T22" fmla="*/ 1813 w 3281"/>
                  <a:gd name="T23" fmla="*/ 548 h 3279"/>
                  <a:gd name="T24" fmla="*/ 1967 w 3281"/>
                  <a:gd name="T25" fmla="*/ 656 h 3279"/>
                  <a:gd name="T26" fmla="*/ 2112 w 3281"/>
                  <a:gd name="T27" fmla="*/ 771 h 3279"/>
                  <a:gd name="T28" fmla="*/ 2252 w 3281"/>
                  <a:gd name="T29" fmla="*/ 897 h 3279"/>
                  <a:gd name="T30" fmla="*/ 2383 w 3281"/>
                  <a:gd name="T31" fmla="*/ 1029 h 3279"/>
                  <a:gd name="T32" fmla="*/ 2509 w 3281"/>
                  <a:gd name="T33" fmla="*/ 1168 h 3279"/>
                  <a:gd name="T34" fmla="*/ 2625 w 3281"/>
                  <a:gd name="T35" fmla="*/ 1314 h 3279"/>
                  <a:gd name="T36" fmla="*/ 2733 w 3281"/>
                  <a:gd name="T37" fmla="*/ 1467 h 3279"/>
                  <a:gd name="T38" fmla="*/ 2832 w 3281"/>
                  <a:gd name="T39" fmla="*/ 1625 h 3279"/>
                  <a:gd name="T40" fmla="*/ 2922 w 3281"/>
                  <a:gd name="T41" fmla="*/ 1790 h 3279"/>
                  <a:gd name="T42" fmla="*/ 3004 w 3281"/>
                  <a:gd name="T43" fmla="*/ 1959 h 3279"/>
                  <a:gd name="T44" fmla="*/ 3076 w 3281"/>
                  <a:gd name="T45" fmla="*/ 2135 h 3279"/>
                  <a:gd name="T46" fmla="*/ 3137 w 3281"/>
                  <a:gd name="T47" fmla="*/ 2316 h 3279"/>
                  <a:gd name="T48" fmla="*/ 3187 w 3281"/>
                  <a:gd name="T49" fmla="*/ 2502 h 3279"/>
                  <a:gd name="T50" fmla="*/ 3227 w 3281"/>
                  <a:gd name="T51" fmla="*/ 2689 h 3279"/>
                  <a:gd name="T52" fmla="*/ 3257 w 3281"/>
                  <a:gd name="T53" fmla="*/ 2882 h 3279"/>
                  <a:gd name="T54" fmla="*/ 3275 w 3281"/>
                  <a:gd name="T55" fmla="*/ 3080 h 3279"/>
                  <a:gd name="T56" fmla="*/ 3281 w 3281"/>
                  <a:gd name="T57" fmla="*/ 3279 h 3279"/>
                  <a:gd name="T58" fmla="*/ 820 w 3281"/>
                  <a:gd name="T59" fmla="*/ 3279 h 3279"/>
                  <a:gd name="T60" fmla="*/ 814 w 3281"/>
                  <a:gd name="T61" fmla="*/ 3175 h 3279"/>
                  <a:gd name="T62" fmla="*/ 796 w 3281"/>
                  <a:gd name="T63" fmla="*/ 3078 h 3279"/>
                  <a:gd name="T64" fmla="*/ 766 w 3281"/>
                  <a:gd name="T65" fmla="*/ 2984 h 3279"/>
                  <a:gd name="T66" fmla="*/ 726 w 3281"/>
                  <a:gd name="T67" fmla="*/ 2894 h 3279"/>
                  <a:gd name="T68" fmla="*/ 674 w 3281"/>
                  <a:gd name="T69" fmla="*/ 2813 h 3279"/>
                  <a:gd name="T70" fmla="*/ 616 w 3281"/>
                  <a:gd name="T71" fmla="*/ 2737 h 3279"/>
                  <a:gd name="T72" fmla="*/ 549 w 3281"/>
                  <a:gd name="T73" fmla="*/ 2669 h 3279"/>
                  <a:gd name="T74" fmla="*/ 473 w 3281"/>
                  <a:gd name="T75" fmla="*/ 2609 h 3279"/>
                  <a:gd name="T76" fmla="*/ 391 w 3281"/>
                  <a:gd name="T77" fmla="*/ 2557 h 3279"/>
                  <a:gd name="T78" fmla="*/ 301 w 3281"/>
                  <a:gd name="T79" fmla="*/ 2516 h 3279"/>
                  <a:gd name="T80" fmla="*/ 207 w 3281"/>
                  <a:gd name="T81" fmla="*/ 2486 h 3279"/>
                  <a:gd name="T82" fmla="*/ 110 w 3281"/>
                  <a:gd name="T83" fmla="*/ 2466 h 3279"/>
                  <a:gd name="T84" fmla="*/ 8 w 3281"/>
                  <a:gd name="T85" fmla="*/ 2460 h 3279"/>
                  <a:gd name="T86" fmla="*/ 0 w 3281"/>
                  <a:gd name="T87" fmla="*/ 0 h 3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281" h="3279">
                    <a:moveTo>
                      <a:pt x="0" y="0"/>
                    </a:moveTo>
                    <a:lnTo>
                      <a:pt x="0" y="0"/>
                    </a:lnTo>
                    <a:lnTo>
                      <a:pt x="199" y="6"/>
                    </a:lnTo>
                    <a:lnTo>
                      <a:pt x="397" y="24"/>
                    </a:lnTo>
                    <a:lnTo>
                      <a:pt x="590" y="54"/>
                    </a:lnTo>
                    <a:lnTo>
                      <a:pt x="778" y="94"/>
                    </a:lnTo>
                    <a:lnTo>
                      <a:pt x="963" y="144"/>
                    </a:lnTo>
                    <a:lnTo>
                      <a:pt x="1145" y="205"/>
                    </a:lnTo>
                    <a:lnTo>
                      <a:pt x="1320" y="277"/>
                    </a:lnTo>
                    <a:lnTo>
                      <a:pt x="1490" y="359"/>
                    </a:lnTo>
                    <a:lnTo>
                      <a:pt x="1655" y="448"/>
                    </a:lnTo>
                    <a:lnTo>
                      <a:pt x="1813" y="548"/>
                    </a:lnTo>
                    <a:lnTo>
                      <a:pt x="1967" y="656"/>
                    </a:lnTo>
                    <a:lnTo>
                      <a:pt x="2112" y="771"/>
                    </a:lnTo>
                    <a:lnTo>
                      <a:pt x="2252" y="897"/>
                    </a:lnTo>
                    <a:lnTo>
                      <a:pt x="2383" y="1029"/>
                    </a:lnTo>
                    <a:lnTo>
                      <a:pt x="2509" y="1168"/>
                    </a:lnTo>
                    <a:lnTo>
                      <a:pt x="2625" y="1314"/>
                    </a:lnTo>
                    <a:lnTo>
                      <a:pt x="2733" y="1467"/>
                    </a:lnTo>
                    <a:lnTo>
                      <a:pt x="2832" y="1625"/>
                    </a:lnTo>
                    <a:lnTo>
                      <a:pt x="2922" y="1790"/>
                    </a:lnTo>
                    <a:lnTo>
                      <a:pt x="3004" y="1959"/>
                    </a:lnTo>
                    <a:lnTo>
                      <a:pt x="3076" y="2135"/>
                    </a:lnTo>
                    <a:lnTo>
                      <a:pt x="3137" y="2316"/>
                    </a:lnTo>
                    <a:lnTo>
                      <a:pt x="3187" y="2502"/>
                    </a:lnTo>
                    <a:lnTo>
                      <a:pt x="3227" y="2689"/>
                    </a:lnTo>
                    <a:lnTo>
                      <a:pt x="3257" y="2882"/>
                    </a:lnTo>
                    <a:lnTo>
                      <a:pt x="3275" y="3080"/>
                    </a:lnTo>
                    <a:lnTo>
                      <a:pt x="3281" y="3279"/>
                    </a:lnTo>
                    <a:lnTo>
                      <a:pt x="820" y="3279"/>
                    </a:lnTo>
                    <a:lnTo>
                      <a:pt x="814" y="3175"/>
                    </a:lnTo>
                    <a:lnTo>
                      <a:pt x="796" y="3078"/>
                    </a:lnTo>
                    <a:lnTo>
                      <a:pt x="766" y="2984"/>
                    </a:lnTo>
                    <a:lnTo>
                      <a:pt x="726" y="2894"/>
                    </a:lnTo>
                    <a:lnTo>
                      <a:pt x="674" y="2813"/>
                    </a:lnTo>
                    <a:lnTo>
                      <a:pt x="616" y="2737"/>
                    </a:lnTo>
                    <a:lnTo>
                      <a:pt x="549" y="2669"/>
                    </a:lnTo>
                    <a:lnTo>
                      <a:pt x="473" y="2609"/>
                    </a:lnTo>
                    <a:lnTo>
                      <a:pt x="391" y="2557"/>
                    </a:lnTo>
                    <a:lnTo>
                      <a:pt x="301" y="2516"/>
                    </a:lnTo>
                    <a:lnTo>
                      <a:pt x="207" y="2486"/>
                    </a:lnTo>
                    <a:lnTo>
                      <a:pt x="110" y="2466"/>
                    </a:lnTo>
                    <a:lnTo>
                      <a:pt x="8" y="246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30" name="Freeform 107"/>
              <p:cNvSpPr/>
              <p:nvPr/>
            </p:nvSpPr>
            <p:spPr bwMode="auto">
              <a:xfrm>
                <a:off x="8936038" y="-287338"/>
                <a:ext cx="2278063" cy="4035426"/>
              </a:xfrm>
              <a:custGeom>
                <a:avLst/>
                <a:gdLst>
                  <a:gd name="T0" fmla="*/ 2870 w 2870"/>
                  <a:gd name="T1" fmla="*/ 1648 h 5083"/>
                  <a:gd name="T2" fmla="*/ 2617 w 2870"/>
                  <a:gd name="T3" fmla="*/ 1710 h 5083"/>
                  <a:gd name="T4" fmla="*/ 2385 w 2870"/>
                  <a:gd name="T5" fmla="*/ 1812 h 5083"/>
                  <a:gd name="T6" fmla="*/ 2176 w 2870"/>
                  <a:gd name="T7" fmla="*/ 1951 h 5083"/>
                  <a:gd name="T8" fmla="*/ 1995 w 2870"/>
                  <a:gd name="T9" fmla="*/ 2122 h 5083"/>
                  <a:gd name="T10" fmla="*/ 1847 w 2870"/>
                  <a:gd name="T11" fmla="*/ 2324 h 5083"/>
                  <a:gd name="T12" fmla="*/ 1735 w 2870"/>
                  <a:gd name="T13" fmla="*/ 2551 h 5083"/>
                  <a:gd name="T14" fmla="*/ 1663 w 2870"/>
                  <a:gd name="T15" fmla="*/ 2798 h 5083"/>
                  <a:gd name="T16" fmla="*/ 1640 w 2870"/>
                  <a:gd name="T17" fmla="*/ 3061 h 5083"/>
                  <a:gd name="T18" fmla="*/ 1659 w 2870"/>
                  <a:gd name="T19" fmla="*/ 3299 h 5083"/>
                  <a:gd name="T20" fmla="*/ 1717 w 2870"/>
                  <a:gd name="T21" fmla="*/ 3520 h 5083"/>
                  <a:gd name="T22" fmla="*/ 1809 w 2870"/>
                  <a:gd name="T23" fmla="*/ 3727 h 5083"/>
                  <a:gd name="T24" fmla="*/ 1931 w 2870"/>
                  <a:gd name="T25" fmla="*/ 3916 h 5083"/>
                  <a:gd name="T26" fmla="*/ 648 w 2870"/>
                  <a:gd name="T27" fmla="*/ 4945 h 5083"/>
                  <a:gd name="T28" fmla="*/ 443 w 2870"/>
                  <a:gd name="T29" fmla="*/ 4648 h 5083"/>
                  <a:gd name="T30" fmla="*/ 275 w 2870"/>
                  <a:gd name="T31" fmla="*/ 4329 h 5083"/>
                  <a:gd name="T32" fmla="*/ 144 w 2870"/>
                  <a:gd name="T33" fmla="*/ 3988 h 5083"/>
                  <a:gd name="T34" fmla="*/ 52 w 2870"/>
                  <a:gd name="T35" fmla="*/ 3629 h 5083"/>
                  <a:gd name="T36" fmla="*/ 6 w 2870"/>
                  <a:gd name="T37" fmla="*/ 3255 h 5083"/>
                  <a:gd name="T38" fmla="*/ 6 w 2870"/>
                  <a:gd name="T39" fmla="*/ 2868 h 5083"/>
                  <a:gd name="T40" fmla="*/ 54 w 2870"/>
                  <a:gd name="T41" fmla="*/ 2491 h 5083"/>
                  <a:gd name="T42" fmla="*/ 146 w 2870"/>
                  <a:gd name="T43" fmla="*/ 2128 h 5083"/>
                  <a:gd name="T44" fmla="*/ 277 w 2870"/>
                  <a:gd name="T45" fmla="*/ 1786 h 5083"/>
                  <a:gd name="T46" fmla="*/ 449 w 2870"/>
                  <a:gd name="T47" fmla="*/ 1463 h 5083"/>
                  <a:gd name="T48" fmla="*/ 656 w 2870"/>
                  <a:gd name="T49" fmla="*/ 1166 h 5083"/>
                  <a:gd name="T50" fmla="*/ 898 w 2870"/>
                  <a:gd name="T51" fmla="*/ 895 h 5083"/>
                  <a:gd name="T52" fmla="*/ 1167 w 2870"/>
                  <a:gd name="T53" fmla="*/ 655 h 5083"/>
                  <a:gd name="T54" fmla="*/ 1466 w 2870"/>
                  <a:gd name="T55" fmla="*/ 446 h 5083"/>
                  <a:gd name="T56" fmla="*/ 1787 w 2870"/>
                  <a:gd name="T57" fmla="*/ 275 h 5083"/>
                  <a:gd name="T58" fmla="*/ 2130 w 2870"/>
                  <a:gd name="T59" fmla="*/ 141 h 5083"/>
                  <a:gd name="T60" fmla="*/ 2493 w 2870"/>
                  <a:gd name="T61" fmla="*/ 47 h 5083"/>
                  <a:gd name="T62" fmla="*/ 2870 w 2870"/>
                  <a:gd name="T63" fmla="*/ 0 h 50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70" h="5083">
                    <a:moveTo>
                      <a:pt x="2870" y="0"/>
                    </a:moveTo>
                    <a:lnTo>
                      <a:pt x="2870" y="1648"/>
                    </a:lnTo>
                    <a:lnTo>
                      <a:pt x="2742" y="1674"/>
                    </a:lnTo>
                    <a:lnTo>
                      <a:pt x="2617" y="1710"/>
                    </a:lnTo>
                    <a:lnTo>
                      <a:pt x="2499" y="1756"/>
                    </a:lnTo>
                    <a:lnTo>
                      <a:pt x="2385" y="1812"/>
                    </a:lnTo>
                    <a:lnTo>
                      <a:pt x="2278" y="1875"/>
                    </a:lnTo>
                    <a:lnTo>
                      <a:pt x="2176" y="1951"/>
                    </a:lnTo>
                    <a:lnTo>
                      <a:pt x="2082" y="2033"/>
                    </a:lnTo>
                    <a:lnTo>
                      <a:pt x="1995" y="2122"/>
                    </a:lnTo>
                    <a:lnTo>
                      <a:pt x="1917" y="2220"/>
                    </a:lnTo>
                    <a:lnTo>
                      <a:pt x="1847" y="2324"/>
                    </a:lnTo>
                    <a:lnTo>
                      <a:pt x="1785" y="2435"/>
                    </a:lnTo>
                    <a:lnTo>
                      <a:pt x="1735" y="2551"/>
                    </a:lnTo>
                    <a:lnTo>
                      <a:pt x="1693" y="2673"/>
                    </a:lnTo>
                    <a:lnTo>
                      <a:pt x="1663" y="2798"/>
                    </a:lnTo>
                    <a:lnTo>
                      <a:pt x="1645" y="2928"/>
                    </a:lnTo>
                    <a:lnTo>
                      <a:pt x="1640" y="3061"/>
                    </a:lnTo>
                    <a:lnTo>
                      <a:pt x="1645" y="3181"/>
                    </a:lnTo>
                    <a:lnTo>
                      <a:pt x="1659" y="3299"/>
                    </a:lnTo>
                    <a:lnTo>
                      <a:pt x="1683" y="3410"/>
                    </a:lnTo>
                    <a:lnTo>
                      <a:pt x="1717" y="3520"/>
                    </a:lnTo>
                    <a:lnTo>
                      <a:pt x="1759" y="3625"/>
                    </a:lnTo>
                    <a:lnTo>
                      <a:pt x="1809" y="3727"/>
                    </a:lnTo>
                    <a:lnTo>
                      <a:pt x="1865" y="3825"/>
                    </a:lnTo>
                    <a:lnTo>
                      <a:pt x="1931" y="3916"/>
                    </a:lnTo>
                    <a:lnTo>
                      <a:pt x="762" y="5083"/>
                    </a:lnTo>
                    <a:lnTo>
                      <a:pt x="648" y="4945"/>
                    </a:lnTo>
                    <a:lnTo>
                      <a:pt x="543" y="4800"/>
                    </a:lnTo>
                    <a:lnTo>
                      <a:pt x="443" y="4648"/>
                    </a:lnTo>
                    <a:lnTo>
                      <a:pt x="355" y="4491"/>
                    </a:lnTo>
                    <a:lnTo>
                      <a:pt x="275" y="4329"/>
                    </a:lnTo>
                    <a:lnTo>
                      <a:pt x="203" y="4160"/>
                    </a:lnTo>
                    <a:lnTo>
                      <a:pt x="144" y="3988"/>
                    </a:lnTo>
                    <a:lnTo>
                      <a:pt x="92" y="3811"/>
                    </a:lnTo>
                    <a:lnTo>
                      <a:pt x="52" y="3629"/>
                    </a:lnTo>
                    <a:lnTo>
                      <a:pt x="24" y="3444"/>
                    </a:lnTo>
                    <a:lnTo>
                      <a:pt x="6" y="3255"/>
                    </a:lnTo>
                    <a:lnTo>
                      <a:pt x="0" y="3061"/>
                    </a:lnTo>
                    <a:lnTo>
                      <a:pt x="6" y="2868"/>
                    </a:lnTo>
                    <a:lnTo>
                      <a:pt x="24" y="2679"/>
                    </a:lnTo>
                    <a:lnTo>
                      <a:pt x="54" y="2491"/>
                    </a:lnTo>
                    <a:lnTo>
                      <a:pt x="94" y="2308"/>
                    </a:lnTo>
                    <a:lnTo>
                      <a:pt x="146" y="2128"/>
                    </a:lnTo>
                    <a:lnTo>
                      <a:pt x="205" y="1955"/>
                    </a:lnTo>
                    <a:lnTo>
                      <a:pt x="277" y="1786"/>
                    </a:lnTo>
                    <a:lnTo>
                      <a:pt x="359" y="1622"/>
                    </a:lnTo>
                    <a:lnTo>
                      <a:pt x="449" y="1463"/>
                    </a:lnTo>
                    <a:lnTo>
                      <a:pt x="549" y="1311"/>
                    </a:lnTo>
                    <a:lnTo>
                      <a:pt x="656" y="1166"/>
                    </a:lnTo>
                    <a:lnTo>
                      <a:pt x="774" y="1026"/>
                    </a:lnTo>
                    <a:lnTo>
                      <a:pt x="898" y="895"/>
                    </a:lnTo>
                    <a:lnTo>
                      <a:pt x="1029" y="771"/>
                    </a:lnTo>
                    <a:lnTo>
                      <a:pt x="1167" y="655"/>
                    </a:lnTo>
                    <a:lnTo>
                      <a:pt x="1312" y="546"/>
                    </a:lnTo>
                    <a:lnTo>
                      <a:pt x="1466" y="446"/>
                    </a:lnTo>
                    <a:lnTo>
                      <a:pt x="1624" y="356"/>
                    </a:lnTo>
                    <a:lnTo>
                      <a:pt x="1787" y="275"/>
                    </a:lnTo>
                    <a:lnTo>
                      <a:pt x="1957" y="203"/>
                    </a:lnTo>
                    <a:lnTo>
                      <a:pt x="2130" y="141"/>
                    </a:lnTo>
                    <a:lnTo>
                      <a:pt x="2310" y="89"/>
                    </a:lnTo>
                    <a:lnTo>
                      <a:pt x="2493" y="47"/>
                    </a:lnTo>
                    <a:lnTo>
                      <a:pt x="2679" y="18"/>
                    </a:lnTo>
                    <a:lnTo>
                      <a:pt x="287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31" name="Freeform 108"/>
              <p:cNvSpPr/>
              <p:nvPr/>
            </p:nvSpPr>
            <p:spPr bwMode="auto">
              <a:xfrm>
                <a:off x="9772650" y="2306638"/>
                <a:ext cx="4037013" cy="2276475"/>
              </a:xfrm>
              <a:custGeom>
                <a:avLst/>
                <a:gdLst>
                  <a:gd name="T0" fmla="*/ 5086 w 5086"/>
                  <a:gd name="T1" fmla="*/ 0 h 2868"/>
                  <a:gd name="T2" fmla="*/ 5038 w 5086"/>
                  <a:gd name="T3" fmla="*/ 376 h 2868"/>
                  <a:gd name="T4" fmla="*/ 4945 w 5086"/>
                  <a:gd name="T5" fmla="*/ 739 h 2868"/>
                  <a:gd name="T6" fmla="*/ 4811 w 5086"/>
                  <a:gd name="T7" fmla="*/ 1082 h 2868"/>
                  <a:gd name="T8" fmla="*/ 4639 w 5086"/>
                  <a:gd name="T9" fmla="*/ 1403 h 2868"/>
                  <a:gd name="T10" fmla="*/ 4430 w 5086"/>
                  <a:gd name="T11" fmla="*/ 1702 h 2868"/>
                  <a:gd name="T12" fmla="*/ 4191 w 5086"/>
                  <a:gd name="T13" fmla="*/ 1971 h 2868"/>
                  <a:gd name="T14" fmla="*/ 3919 w 5086"/>
                  <a:gd name="T15" fmla="*/ 2212 h 2868"/>
                  <a:gd name="T16" fmla="*/ 3622 w 5086"/>
                  <a:gd name="T17" fmla="*/ 2420 h 2868"/>
                  <a:gd name="T18" fmla="*/ 3299 w 5086"/>
                  <a:gd name="T19" fmla="*/ 2591 h 2868"/>
                  <a:gd name="T20" fmla="*/ 2956 w 5086"/>
                  <a:gd name="T21" fmla="*/ 2723 h 2868"/>
                  <a:gd name="T22" fmla="*/ 2593 w 5086"/>
                  <a:gd name="T23" fmla="*/ 2814 h 2868"/>
                  <a:gd name="T24" fmla="*/ 2216 w 5086"/>
                  <a:gd name="T25" fmla="*/ 2862 h 2868"/>
                  <a:gd name="T26" fmla="*/ 1829 w 5086"/>
                  <a:gd name="T27" fmla="*/ 2862 h 2868"/>
                  <a:gd name="T28" fmla="*/ 1454 w 5086"/>
                  <a:gd name="T29" fmla="*/ 2816 h 2868"/>
                  <a:gd name="T30" fmla="*/ 1095 w 5086"/>
                  <a:gd name="T31" fmla="*/ 2725 h 2868"/>
                  <a:gd name="T32" fmla="*/ 754 w 5086"/>
                  <a:gd name="T33" fmla="*/ 2593 h 2868"/>
                  <a:gd name="T34" fmla="*/ 435 w 5086"/>
                  <a:gd name="T35" fmla="*/ 2426 h 2868"/>
                  <a:gd name="T36" fmla="*/ 138 w 5086"/>
                  <a:gd name="T37" fmla="*/ 2220 h 2868"/>
                  <a:gd name="T38" fmla="*/ 1167 w 5086"/>
                  <a:gd name="T39" fmla="*/ 939 h 2868"/>
                  <a:gd name="T40" fmla="*/ 1356 w 5086"/>
                  <a:gd name="T41" fmla="*/ 1060 h 2868"/>
                  <a:gd name="T42" fmla="*/ 1564 w 5086"/>
                  <a:gd name="T43" fmla="*/ 1152 h 2868"/>
                  <a:gd name="T44" fmla="*/ 1785 w 5086"/>
                  <a:gd name="T45" fmla="*/ 1210 h 2868"/>
                  <a:gd name="T46" fmla="*/ 2023 w 5086"/>
                  <a:gd name="T47" fmla="*/ 1230 h 2868"/>
                  <a:gd name="T48" fmla="*/ 2286 w 5086"/>
                  <a:gd name="T49" fmla="*/ 1206 h 2868"/>
                  <a:gd name="T50" fmla="*/ 2533 w 5086"/>
                  <a:gd name="T51" fmla="*/ 1134 h 2868"/>
                  <a:gd name="T52" fmla="*/ 2761 w 5086"/>
                  <a:gd name="T53" fmla="*/ 1022 h 2868"/>
                  <a:gd name="T54" fmla="*/ 2962 w 5086"/>
                  <a:gd name="T55" fmla="*/ 875 h 2868"/>
                  <a:gd name="T56" fmla="*/ 3134 w 5086"/>
                  <a:gd name="T57" fmla="*/ 693 h 2868"/>
                  <a:gd name="T58" fmla="*/ 3273 w 5086"/>
                  <a:gd name="T59" fmla="*/ 484 h 2868"/>
                  <a:gd name="T60" fmla="*/ 3377 w 5086"/>
                  <a:gd name="T61" fmla="*/ 251 h 2868"/>
                  <a:gd name="T62" fmla="*/ 3437 w 5086"/>
                  <a:gd name="T63" fmla="*/ 0 h 2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086" h="2868">
                    <a:moveTo>
                      <a:pt x="3437" y="0"/>
                    </a:moveTo>
                    <a:lnTo>
                      <a:pt x="5086" y="0"/>
                    </a:lnTo>
                    <a:lnTo>
                      <a:pt x="5068" y="191"/>
                    </a:lnTo>
                    <a:lnTo>
                      <a:pt x="5038" y="376"/>
                    </a:lnTo>
                    <a:lnTo>
                      <a:pt x="4996" y="560"/>
                    </a:lnTo>
                    <a:lnTo>
                      <a:pt x="4945" y="739"/>
                    </a:lnTo>
                    <a:lnTo>
                      <a:pt x="4883" y="913"/>
                    </a:lnTo>
                    <a:lnTo>
                      <a:pt x="4811" y="1082"/>
                    </a:lnTo>
                    <a:lnTo>
                      <a:pt x="4729" y="1245"/>
                    </a:lnTo>
                    <a:lnTo>
                      <a:pt x="4639" y="1403"/>
                    </a:lnTo>
                    <a:lnTo>
                      <a:pt x="4540" y="1556"/>
                    </a:lnTo>
                    <a:lnTo>
                      <a:pt x="4430" y="1702"/>
                    </a:lnTo>
                    <a:lnTo>
                      <a:pt x="4314" y="1839"/>
                    </a:lnTo>
                    <a:lnTo>
                      <a:pt x="4191" y="1971"/>
                    </a:lnTo>
                    <a:lnTo>
                      <a:pt x="4059" y="2095"/>
                    </a:lnTo>
                    <a:lnTo>
                      <a:pt x="3919" y="2212"/>
                    </a:lnTo>
                    <a:lnTo>
                      <a:pt x="3774" y="2320"/>
                    </a:lnTo>
                    <a:lnTo>
                      <a:pt x="3622" y="2420"/>
                    </a:lnTo>
                    <a:lnTo>
                      <a:pt x="3463" y="2509"/>
                    </a:lnTo>
                    <a:lnTo>
                      <a:pt x="3299" y="2591"/>
                    </a:lnTo>
                    <a:lnTo>
                      <a:pt x="3130" y="2663"/>
                    </a:lnTo>
                    <a:lnTo>
                      <a:pt x="2956" y="2723"/>
                    </a:lnTo>
                    <a:lnTo>
                      <a:pt x="2777" y="2774"/>
                    </a:lnTo>
                    <a:lnTo>
                      <a:pt x="2593" y="2814"/>
                    </a:lnTo>
                    <a:lnTo>
                      <a:pt x="2406" y="2844"/>
                    </a:lnTo>
                    <a:lnTo>
                      <a:pt x="2216" y="2862"/>
                    </a:lnTo>
                    <a:lnTo>
                      <a:pt x="2023" y="2868"/>
                    </a:lnTo>
                    <a:lnTo>
                      <a:pt x="1829" y="2862"/>
                    </a:lnTo>
                    <a:lnTo>
                      <a:pt x="1640" y="2844"/>
                    </a:lnTo>
                    <a:lnTo>
                      <a:pt x="1454" y="2816"/>
                    </a:lnTo>
                    <a:lnTo>
                      <a:pt x="1273" y="2776"/>
                    </a:lnTo>
                    <a:lnTo>
                      <a:pt x="1095" y="2725"/>
                    </a:lnTo>
                    <a:lnTo>
                      <a:pt x="924" y="2665"/>
                    </a:lnTo>
                    <a:lnTo>
                      <a:pt x="754" y="2593"/>
                    </a:lnTo>
                    <a:lnTo>
                      <a:pt x="592" y="2513"/>
                    </a:lnTo>
                    <a:lnTo>
                      <a:pt x="435" y="2426"/>
                    </a:lnTo>
                    <a:lnTo>
                      <a:pt x="283" y="2326"/>
                    </a:lnTo>
                    <a:lnTo>
                      <a:pt x="138" y="2220"/>
                    </a:lnTo>
                    <a:lnTo>
                      <a:pt x="0" y="2107"/>
                    </a:lnTo>
                    <a:lnTo>
                      <a:pt x="1167" y="939"/>
                    </a:lnTo>
                    <a:lnTo>
                      <a:pt x="1259" y="1004"/>
                    </a:lnTo>
                    <a:lnTo>
                      <a:pt x="1356" y="1060"/>
                    </a:lnTo>
                    <a:lnTo>
                      <a:pt x="1458" y="1110"/>
                    </a:lnTo>
                    <a:lnTo>
                      <a:pt x="1564" y="1152"/>
                    </a:lnTo>
                    <a:lnTo>
                      <a:pt x="1674" y="1186"/>
                    </a:lnTo>
                    <a:lnTo>
                      <a:pt x="1785" y="1210"/>
                    </a:lnTo>
                    <a:lnTo>
                      <a:pt x="1903" y="1224"/>
                    </a:lnTo>
                    <a:lnTo>
                      <a:pt x="2023" y="1230"/>
                    </a:lnTo>
                    <a:lnTo>
                      <a:pt x="2156" y="1224"/>
                    </a:lnTo>
                    <a:lnTo>
                      <a:pt x="2286" y="1206"/>
                    </a:lnTo>
                    <a:lnTo>
                      <a:pt x="2412" y="1176"/>
                    </a:lnTo>
                    <a:lnTo>
                      <a:pt x="2533" y="1134"/>
                    </a:lnTo>
                    <a:lnTo>
                      <a:pt x="2649" y="1084"/>
                    </a:lnTo>
                    <a:lnTo>
                      <a:pt x="2761" y="1022"/>
                    </a:lnTo>
                    <a:lnTo>
                      <a:pt x="2864" y="952"/>
                    </a:lnTo>
                    <a:lnTo>
                      <a:pt x="2962" y="875"/>
                    </a:lnTo>
                    <a:lnTo>
                      <a:pt x="3052" y="787"/>
                    </a:lnTo>
                    <a:lnTo>
                      <a:pt x="3134" y="693"/>
                    </a:lnTo>
                    <a:lnTo>
                      <a:pt x="3209" y="592"/>
                    </a:lnTo>
                    <a:lnTo>
                      <a:pt x="3273" y="484"/>
                    </a:lnTo>
                    <a:lnTo>
                      <a:pt x="3331" y="370"/>
                    </a:lnTo>
                    <a:lnTo>
                      <a:pt x="3377" y="251"/>
                    </a:lnTo>
                    <a:lnTo>
                      <a:pt x="3411" y="127"/>
                    </a:lnTo>
                    <a:lnTo>
                      <a:pt x="343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</p:grpSp>
        <p:grpSp>
          <p:nvGrpSpPr>
            <p:cNvPr id="62" name="Group 309"/>
            <p:cNvGrpSpPr/>
            <p:nvPr/>
          </p:nvGrpSpPr>
          <p:grpSpPr>
            <a:xfrm>
              <a:off x="5461123" y="2667617"/>
              <a:ext cx="273302" cy="273135"/>
              <a:chOff x="8936038" y="-620713"/>
              <a:chExt cx="5207000" cy="5203826"/>
            </a:xfrm>
            <a:grpFill/>
          </p:grpSpPr>
          <p:sp>
            <p:nvSpPr>
              <p:cNvPr id="126" name="Freeform 106"/>
              <p:cNvSpPr/>
              <p:nvPr/>
            </p:nvSpPr>
            <p:spPr bwMode="auto">
              <a:xfrm>
                <a:off x="11539538" y="-620713"/>
                <a:ext cx="2603500" cy="2603500"/>
              </a:xfrm>
              <a:custGeom>
                <a:avLst/>
                <a:gdLst>
                  <a:gd name="T0" fmla="*/ 0 w 3281"/>
                  <a:gd name="T1" fmla="*/ 0 h 3279"/>
                  <a:gd name="T2" fmla="*/ 0 w 3281"/>
                  <a:gd name="T3" fmla="*/ 0 h 3279"/>
                  <a:gd name="T4" fmla="*/ 199 w 3281"/>
                  <a:gd name="T5" fmla="*/ 6 h 3279"/>
                  <a:gd name="T6" fmla="*/ 397 w 3281"/>
                  <a:gd name="T7" fmla="*/ 24 h 3279"/>
                  <a:gd name="T8" fmla="*/ 590 w 3281"/>
                  <a:gd name="T9" fmla="*/ 54 h 3279"/>
                  <a:gd name="T10" fmla="*/ 778 w 3281"/>
                  <a:gd name="T11" fmla="*/ 94 h 3279"/>
                  <a:gd name="T12" fmla="*/ 963 w 3281"/>
                  <a:gd name="T13" fmla="*/ 144 h 3279"/>
                  <a:gd name="T14" fmla="*/ 1145 w 3281"/>
                  <a:gd name="T15" fmla="*/ 205 h 3279"/>
                  <a:gd name="T16" fmla="*/ 1320 w 3281"/>
                  <a:gd name="T17" fmla="*/ 277 h 3279"/>
                  <a:gd name="T18" fmla="*/ 1490 w 3281"/>
                  <a:gd name="T19" fmla="*/ 359 h 3279"/>
                  <a:gd name="T20" fmla="*/ 1655 w 3281"/>
                  <a:gd name="T21" fmla="*/ 448 h 3279"/>
                  <a:gd name="T22" fmla="*/ 1813 w 3281"/>
                  <a:gd name="T23" fmla="*/ 548 h 3279"/>
                  <a:gd name="T24" fmla="*/ 1967 w 3281"/>
                  <a:gd name="T25" fmla="*/ 656 h 3279"/>
                  <a:gd name="T26" fmla="*/ 2112 w 3281"/>
                  <a:gd name="T27" fmla="*/ 771 h 3279"/>
                  <a:gd name="T28" fmla="*/ 2252 w 3281"/>
                  <a:gd name="T29" fmla="*/ 897 h 3279"/>
                  <a:gd name="T30" fmla="*/ 2383 w 3281"/>
                  <a:gd name="T31" fmla="*/ 1029 h 3279"/>
                  <a:gd name="T32" fmla="*/ 2509 w 3281"/>
                  <a:gd name="T33" fmla="*/ 1168 h 3279"/>
                  <a:gd name="T34" fmla="*/ 2625 w 3281"/>
                  <a:gd name="T35" fmla="*/ 1314 h 3279"/>
                  <a:gd name="T36" fmla="*/ 2733 w 3281"/>
                  <a:gd name="T37" fmla="*/ 1467 h 3279"/>
                  <a:gd name="T38" fmla="*/ 2832 w 3281"/>
                  <a:gd name="T39" fmla="*/ 1625 h 3279"/>
                  <a:gd name="T40" fmla="*/ 2922 w 3281"/>
                  <a:gd name="T41" fmla="*/ 1790 h 3279"/>
                  <a:gd name="T42" fmla="*/ 3004 w 3281"/>
                  <a:gd name="T43" fmla="*/ 1959 h 3279"/>
                  <a:gd name="T44" fmla="*/ 3076 w 3281"/>
                  <a:gd name="T45" fmla="*/ 2135 h 3279"/>
                  <a:gd name="T46" fmla="*/ 3137 w 3281"/>
                  <a:gd name="T47" fmla="*/ 2316 h 3279"/>
                  <a:gd name="T48" fmla="*/ 3187 w 3281"/>
                  <a:gd name="T49" fmla="*/ 2502 h 3279"/>
                  <a:gd name="T50" fmla="*/ 3227 w 3281"/>
                  <a:gd name="T51" fmla="*/ 2689 h 3279"/>
                  <a:gd name="T52" fmla="*/ 3257 w 3281"/>
                  <a:gd name="T53" fmla="*/ 2882 h 3279"/>
                  <a:gd name="T54" fmla="*/ 3275 w 3281"/>
                  <a:gd name="T55" fmla="*/ 3080 h 3279"/>
                  <a:gd name="T56" fmla="*/ 3281 w 3281"/>
                  <a:gd name="T57" fmla="*/ 3279 h 3279"/>
                  <a:gd name="T58" fmla="*/ 820 w 3281"/>
                  <a:gd name="T59" fmla="*/ 3279 h 3279"/>
                  <a:gd name="T60" fmla="*/ 814 w 3281"/>
                  <a:gd name="T61" fmla="*/ 3175 h 3279"/>
                  <a:gd name="T62" fmla="*/ 796 w 3281"/>
                  <a:gd name="T63" fmla="*/ 3078 h 3279"/>
                  <a:gd name="T64" fmla="*/ 766 w 3281"/>
                  <a:gd name="T65" fmla="*/ 2984 h 3279"/>
                  <a:gd name="T66" fmla="*/ 726 w 3281"/>
                  <a:gd name="T67" fmla="*/ 2894 h 3279"/>
                  <a:gd name="T68" fmla="*/ 674 w 3281"/>
                  <a:gd name="T69" fmla="*/ 2813 h 3279"/>
                  <a:gd name="T70" fmla="*/ 616 w 3281"/>
                  <a:gd name="T71" fmla="*/ 2737 h 3279"/>
                  <a:gd name="T72" fmla="*/ 549 w 3281"/>
                  <a:gd name="T73" fmla="*/ 2669 h 3279"/>
                  <a:gd name="T74" fmla="*/ 473 w 3281"/>
                  <a:gd name="T75" fmla="*/ 2609 h 3279"/>
                  <a:gd name="T76" fmla="*/ 391 w 3281"/>
                  <a:gd name="T77" fmla="*/ 2557 h 3279"/>
                  <a:gd name="T78" fmla="*/ 301 w 3281"/>
                  <a:gd name="T79" fmla="*/ 2516 h 3279"/>
                  <a:gd name="T80" fmla="*/ 207 w 3281"/>
                  <a:gd name="T81" fmla="*/ 2486 h 3279"/>
                  <a:gd name="T82" fmla="*/ 110 w 3281"/>
                  <a:gd name="T83" fmla="*/ 2466 h 3279"/>
                  <a:gd name="T84" fmla="*/ 8 w 3281"/>
                  <a:gd name="T85" fmla="*/ 2460 h 3279"/>
                  <a:gd name="T86" fmla="*/ 0 w 3281"/>
                  <a:gd name="T87" fmla="*/ 0 h 3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281" h="3279">
                    <a:moveTo>
                      <a:pt x="0" y="0"/>
                    </a:moveTo>
                    <a:lnTo>
                      <a:pt x="0" y="0"/>
                    </a:lnTo>
                    <a:lnTo>
                      <a:pt x="199" y="6"/>
                    </a:lnTo>
                    <a:lnTo>
                      <a:pt x="397" y="24"/>
                    </a:lnTo>
                    <a:lnTo>
                      <a:pt x="590" y="54"/>
                    </a:lnTo>
                    <a:lnTo>
                      <a:pt x="778" y="94"/>
                    </a:lnTo>
                    <a:lnTo>
                      <a:pt x="963" y="144"/>
                    </a:lnTo>
                    <a:lnTo>
                      <a:pt x="1145" y="205"/>
                    </a:lnTo>
                    <a:lnTo>
                      <a:pt x="1320" y="277"/>
                    </a:lnTo>
                    <a:lnTo>
                      <a:pt x="1490" y="359"/>
                    </a:lnTo>
                    <a:lnTo>
                      <a:pt x="1655" y="448"/>
                    </a:lnTo>
                    <a:lnTo>
                      <a:pt x="1813" y="548"/>
                    </a:lnTo>
                    <a:lnTo>
                      <a:pt x="1967" y="656"/>
                    </a:lnTo>
                    <a:lnTo>
                      <a:pt x="2112" y="771"/>
                    </a:lnTo>
                    <a:lnTo>
                      <a:pt x="2252" y="897"/>
                    </a:lnTo>
                    <a:lnTo>
                      <a:pt x="2383" y="1029"/>
                    </a:lnTo>
                    <a:lnTo>
                      <a:pt x="2509" y="1168"/>
                    </a:lnTo>
                    <a:lnTo>
                      <a:pt x="2625" y="1314"/>
                    </a:lnTo>
                    <a:lnTo>
                      <a:pt x="2733" y="1467"/>
                    </a:lnTo>
                    <a:lnTo>
                      <a:pt x="2832" y="1625"/>
                    </a:lnTo>
                    <a:lnTo>
                      <a:pt x="2922" y="1790"/>
                    </a:lnTo>
                    <a:lnTo>
                      <a:pt x="3004" y="1959"/>
                    </a:lnTo>
                    <a:lnTo>
                      <a:pt x="3076" y="2135"/>
                    </a:lnTo>
                    <a:lnTo>
                      <a:pt x="3137" y="2316"/>
                    </a:lnTo>
                    <a:lnTo>
                      <a:pt x="3187" y="2502"/>
                    </a:lnTo>
                    <a:lnTo>
                      <a:pt x="3227" y="2689"/>
                    </a:lnTo>
                    <a:lnTo>
                      <a:pt x="3257" y="2882"/>
                    </a:lnTo>
                    <a:lnTo>
                      <a:pt x="3275" y="3080"/>
                    </a:lnTo>
                    <a:lnTo>
                      <a:pt x="3281" y="3279"/>
                    </a:lnTo>
                    <a:lnTo>
                      <a:pt x="820" y="3279"/>
                    </a:lnTo>
                    <a:lnTo>
                      <a:pt x="814" y="3175"/>
                    </a:lnTo>
                    <a:lnTo>
                      <a:pt x="796" y="3078"/>
                    </a:lnTo>
                    <a:lnTo>
                      <a:pt x="766" y="2984"/>
                    </a:lnTo>
                    <a:lnTo>
                      <a:pt x="726" y="2894"/>
                    </a:lnTo>
                    <a:lnTo>
                      <a:pt x="674" y="2813"/>
                    </a:lnTo>
                    <a:lnTo>
                      <a:pt x="616" y="2737"/>
                    </a:lnTo>
                    <a:lnTo>
                      <a:pt x="549" y="2669"/>
                    </a:lnTo>
                    <a:lnTo>
                      <a:pt x="473" y="2609"/>
                    </a:lnTo>
                    <a:lnTo>
                      <a:pt x="391" y="2557"/>
                    </a:lnTo>
                    <a:lnTo>
                      <a:pt x="301" y="2516"/>
                    </a:lnTo>
                    <a:lnTo>
                      <a:pt x="207" y="2486"/>
                    </a:lnTo>
                    <a:lnTo>
                      <a:pt x="110" y="2466"/>
                    </a:lnTo>
                    <a:lnTo>
                      <a:pt x="8" y="246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27" name="Freeform 107"/>
              <p:cNvSpPr/>
              <p:nvPr/>
            </p:nvSpPr>
            <p:spPr bwMode="auto">
              <a:xfrm>
                <a:off x="8936038" y="-287338"/>
                <a:ext cx="2278063" cy="4035426"/>
              </a:xfrm>
              <a:custGeom>
                <a:avLst/>
                <a:gdLst>
                  <a:gd name="T0" fmla="*/ 2870 w 2870"/>
                  <a:gd name="T1" fmla="*/ 1648 h 5083"/>
                  <a:gd name="T2" fmla="*/ 2617 w 2870"/>
                  <a:gd name="T3" fmla="*/ 1710 h 5083"/>
                  <a:gd name="T4" fmla="*/ 2385 w 2870"/>
                  <a:gd name="T5" fmla="*/ 1812 h 5083"/>
                  <a:gd name="T6" fmla="*/ 2176 w 2870"/>
                  <a:gd name="T7" fmla="*/ 1951 h 5083"/>
                  <a:gd name="T8" fmla="*/ 1995 w 2870"/>
                  <a:gd name="T9" fmla="*/ 2122 h 5083"/>
                  <a:gd name="T10" fmla="*/ 1847 w 2870"/>
                  <a:gd name="T11" fmla="*/ 2324 h 5083"/>
                  <a:gd name="T12" fmla="*/ 1735 w 2870"/>
                  <a:gd name="T13" fmla="*/ 2551 h 5083"/>
                  <a:gd name="T14" fmla="*/ 1663 w 2870"/>
                  <a:gd name="T15" fmla="*/ 2798 h 5083"/>
                  <a:gd name="T16" fmla="*/ 1640 w 2870"/>
                  <a:gd name="T17" fmla="*/ 3061 h 5083"/>
                  <a:gd name="T18" fmla="*/ 1659 w 2870"/>
                  <a:gd name="T19" fmla="*/ 3299 h 5083"/>
                  <a:gd name="T20" fmla="*/ 1717 w 2870"/>
                  <a:gd name="T21" fmla="*/ 3520 h 5083"/>
                  <a:gd name="T22" fmla="*/ 1809 w 2870"/>
                  <a:gd name="T23" fmla="*/ 3727 h 5083"/>
                  <a:gd name="T24" fmla="*/ 1931 w 2870"/>
                  <a:gd name="T25" fmla="*/ 3916 h 5083"/>
                  <a:gd name="T26" fmla="*/ 648 w 2870"/>
                  <a:gd name="T27" fmla="*/ 4945 h 5083"/>
                  <a:gd name="T28" fmla="*/ 443 w 2870"/>
                  <a:gd name="T29" fmla="*/ 4648 h 5083"/>
                  <a:gd name="T30" fmla="*/ 275 w 2870"/>
                  <a:gd name="T31" fmla="*/ 4329 h 5083"/>
                  <a:gd name="T32" fmla="*/ 144 w 2870"/>
                  <a:gd name="T33" fmla="*/ 3988 h 5083"/>
                  <a:gd name="T34" fmla="*/ 52 w 2870"/>
                  <a:gd name="T35" fmla="*/ 3629 h 5083"/>
                  <a:gd name="T36" fmla="*/ 6 w 2870"/>
                  <a:gd name="T37" fmla="*/ 3255 h 5083"/>
                  <a:gd name="T38" fmla="*/ 6 w 2870"/>
                  <a:gd name="T39" fmla="*/ 2868 h 5083"/>
                  <a:gd name="T40" fmla="*/ 54 w 2870"/>
                  <a:gd name="T41" fmla="*/ 2491 h 5083"/>
                  <a:gd name="T42" fmla="*/ 146 w 2870"/>
                  <a:gd name="T43" fmla="*/ 2128 h 5083"/>
                  <a:gd name="T44" fmla="*/ 277 w 2870"/>
                  <a:gd name="T45" fmla="*/ 1786 h 5083"/>
                  <a:gd name="T46" fmla="*/ 449 w 2870"/>
                  <a:gd name="T47" fmla="*/ 1463 h 5083"/>
                  <a:gd name="T48" fmla="*/ 656 w 2870"/>
                  <a:gd name="T49" fmla="*/ 1166 h 5083"/>
                  <a:gd name="T50" fmla="*/ 898 w 2870"/>
                  <a:gd name="T51" fmla="*/ 895 h 5083"/>
                  <a:gd name="T52" fmla="*/ 1167 w 2870"/>
                  <a:gd name="T53" fmla="*/ 655 h 5083"/>
                  <a:gd name="T54" fmla="*/ 1466 w 2870"/>
                  <a:gd name="T55" fmla="*/ 446 h 5083"/>
                  <a:gd name="T56" fmla="*/ 1787 w 2870"/>
                  <a:gd name="T57" fmla="*/ 275 h 5083"/>
                  <a:gd name="T58" fmla="*/ 2130 w 2870"/>
                  <a:gd name="T59" fmla="*/ 141 h 5083"/>
                  <a:gd name="T60" fmla="*/ 2493 w 2870"/>
                  <a:gd name="T61" fmla="*/ 47 h 5083"/>
                  <a:gd name="T62" fmla="*/ 2870 w 2870"/>
                  <a:gd name="T63" fmla="*/ 0 h 50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70" h="5083">
                    <a:moveTo>
                      <a:pt x="2870" y="0"/>
                    </a:moveTo>
                    <a:lnTo>
                      <a:pt x="2870" y="1648"/>
                    </a:lnTo>
                    <a:lnTo>
                      <a:pt x="2742" y="1674"/>
                    </a:lnTo>
                    <a:lnTo>
                      <a:pt x="2617" y="1710"/>
                    </a:lnTo>
                    <a:lnTo>
                      <a:pt x="2499" y="1756"/>
                    </a:lnTo>
                    <a:lnTo>
                      <a:pt x="2385" y="1812"/>
                    </a:lnTo>
                    <a:lnTo>
                      <a:pt x="2278" y="1875"/>
                    </a:lnTo>
                    <a:lnTo>
                      <a:pt x="2176" y="1951"/>
                    </a:lnTo>
                    <a:lnTo>
                      <a:pt x="2082" y="2033"/>
                    </a:lnTo>
                    <a:lnTo>
                      <a:pt x="1995" y="2122"/>
                    </a:lnTo>
                    <a:lnTo>
                      <a:pt x="1917" y="2220"/>
                    </a:lnTo>
                    <a:lnTo>
                      <a:pt x="1847" y="2324"/>
                    </a:lnTo>
                    <a:lnTo>
                      <a:pt x="1785" y="2435"/>
                    </a:lnTo>
                    <a:lnTo>
                      <a:pt x="1735" y="2551"/>
                    </a:lnTo>
                    <a:lnTo>
                      <a:pt x="1693" y="2673"/>
                    </a:lnTo>
                    <a:lnTo>
                      <a:pt x="1663" y="2798"/>
                    </a:lnTo>
                    <a:lnTo>
                      <a:pt x="1645" y="2928"/>
                    </a:lnTo>
                    <a:lnTo>
                      <a:pt x="1640" y="3061"/>
                    </a:lnTo>
                    <a:lnTo>
                      <a:pt x="1645" y="3181"/>
                    </a:lnTo>
                    <a:lnTo>
                      <a:pt x="1659" y="3299"/>
                    </a:lnTo>
                    <a:lnTo>
                      <a:pt x="1683" y="3410"/>
                    </a:lnTo>
                    <a:lnTo>
                      <a:pt x="1717" y="3520"/>
                    </a:lnTo>
                    <a:lnTo>
                      <a:pt x="1759" y="3625"/>
                    </a:lnTo>
                    <a:lnTo>
                      <a:pt x="1809" y="3727"/>
                    </a:lnTo>
                    <a:lnTo>
                      <a:pt x="1865" y="3825"/>
                    </a:lnTo>
                    <a:lnTo>
                      <a:pt x="1931" y="3916"/>
                    </a:lnTo>
                    <a:lnTo>
                      <a:pt x="762" y="5083"/>
                    </a:lnTo>
                    <a:lnTo>
                      <a:pt x="648" y="4945"/>
                    </a:lnTo>
                    <a:lnTo>
                      <a:pt x="543" y="4800"/>
                    </a:lnTo>
                    <a:lnTo>
                      <a:pt x="443" y="4648"/>
                    </a:lnTo>
                    <a:lnTo>
                      <a:pt x="355" y="4491"/>
                    </a:lnTo>
                    <a:lnTo>
                      <a:pt x="275" y="4329"/>
                    </a:lnTo>
                    <a:lnTo>
                      <a:pt x="203" y="4160"/>
                    </a:lnTo>
                    <a:lnTo>
                      <a:pt x="144" y="3988"/>
                    </a:lnTo>
                    <a:lnTo>
                      <a:pt x="92" y="3811"/>
                    </a:lnTo>
                    <a:lnTo>
                      <a:pt x="52" y="3629"/>
                    </a:lnTo>
                    <a:lnTo>
                      <a:pt x="24" y="3444"/>
                    </a:lnTo>
                    <a:lnTo>
                      <a:pt x="6" y="3255"/>
                    </a:lnTo>
                    <a:lnTo>
                      <a:pt x="0" y="3061"/>
                    </a:lnTo>
                    <a:lnTo>
                      <a:pt x="6" y="2868"/>
                    </a:lnTo>
                    <a:lnTo>
                      <a:pt x="24" y="2679"/>
                    </a:lnTo>
                    <a:lnTo>
                      <a:pt x="54" y="2491"/>
                    </a:lnTo>
                    <a:lnTo>
                      <a:pt x="94" y="2308"/>
                    </a:lnTo>
                    <a:lnTo>
                      <a:pt x="146" y="2128"/>
                    </a:lnTo>
                    <a:lnTo>
                      <a:pt x="205" y="1955"/>
                    </a:lnTo>
                    <a:lnTo>
                      <a:pt x="277" y="1786"/>
                    </a:lnTo>
                    <a:lnTo>
                      <a:pt x="359" y="1622"/>
                    </a:lnTo>
                    <a:lnTo>
                      <a:pt x="449" y="1463"/>
                    </a:lnTo>
                    <a:lnTo>
                      <a:pt x="549" y="1311"/>
                    </a:lnTo>
                    <a:lnTo>
                      <a:pt x="656" y="1166"/>
                    </a:lnTo>
                    <a:lnTo>
                      <a:pt x="774" y="1026"/>
                    </a:lnTo>
                    <a:lnTo>
                      <a:pt x="898" y="895"/>
                    </a:lnTo>
                    <a:lnTo>
                      <a:pt x="1029" y="771"/>
                    </a:lnTo>
                    <a:lnTo>
                      <a:pt x="1167" y="655"/>
                    </a:lnTo>
                    <a:lnTo>
                      <a:pt x="1312" y="546"/>
                    </a:lnTo>
                    <a:lnTo>
                      <a:pt x="1466" y="446"/>
                    </a:lnTo>
                    <a:lnTo>
                      <a:pt x="1624" y="356"/>
                    </a:lnTo>
                    <a:lnTo>
                      <a:pt x="1787" y="275"/>
                    </a:lnTo>
                    <a:lnTo>
                      <a:pt x="1957" y="203"/>
                    </a:lnTo>
                    <a:lnTo>
                      <a:pt x="2130" y="141"/>
                    </a:lnTo>
                    <a:lnTo>
                      <a:pt x="2310" y="89"/>
                    </a:lnTo>
                    <a:lnTo>
                      <a:pt x="2493" y="47"/>
                    </a:lnTo>
                    <a:lnTo>
                      <a:pt x="2679" y="18"/>
                    </a:lnTo>
                    <a:lnTo>
                      <a:pt x="287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28" name="Freeform 108"/>
              <p:cNvSpPr/>
              <p:nvPr/>
            </p:nvSpPr>
            <p:spPr bwMode="auto">
              <a:xfrm>
                <a:off x="9772650" y="2306638"/>
                <a:ext cx="4037013" cy="2276475"/>
              </a:xfrm>
              <a:custGeom>
                <a:avLst/>
                <a:gdLst>
                  <a:gd name="T0" fmla="*/ 5086 w 5086"/>
                  <a:gd name="T1" fmla="*/ 0 h 2868"/>
                  <a:gd name="T2" fmla="*/ 5038 w 5086"/>
                  <a:gd name="T3" fmla="*/ 376 h 2868"/>
                  <a:gd name="T4" fmla="*/ 4945 w 5086"/>
                  <a:gd name="T5" fmla="*/ 739 h 2868"/>
                  <a:gd name="T6" fmla="*/ 4811 w 5086"/>
                  <a:gd name="T7" fmla="*/ 1082 h 2868"/>
                  <a:gd name="T8" fmla="*/ 4639 w 5086"/>
                  <a:gd name="T9" fmla="*/ 1403 h 2868"/>
                  <a:gd name="T10" fmla="*/ 4430 w 5086"/>
                  <a:gd name="T11" fmla="*/ 1702 h 2868"/>
                  <a:gd name="T12" fmla="*/ 4191 w 5086"/>
                  <a:gd name="T13" fmla="*/ 1971 h 2868"/>
                  <a:gd name="T14" fmla="*/ 3919 w 5086"/>
                  <a:gd name="T15" fmla="*/ 2212 h 2868"/>
                  <a:gd name="T16" fmla="*/ 3622 w 5086"/>
                  <a:gd name="T17" fmla="*/ 2420 h 2868"/>
                  <a:gd name="T18" fmla="*/ 3299 w 5086"/>
                  <a:gd name="T19" fmla="*/ 2591 h 2868"/>
                  <a:gd name="T20" fmla="*/ 2956 w 5086"/>
                  <a:gd name="T21" fmla="*/ 2723 h 2868"/>
                  <a:gd name="T22" fmla="*/ 2593 w 5086"/>
                  <a:gd name="T23" fmla="*/ 2814 h 2868"/>
                  <a:gd name="T24" fmla="*/ 2216 w 5086"/>
                  <a:gd name="T25" fmla="*/ 2862 h 2868"/>
                  <a:gd name="T26" fmla="*/ 1829 w 5086"/>
                  <a:gd name="T27" fmla="*/ 2862 h 2868"/>
                  <a:gd name="T28" fmla="*/ 1454 w 5086"/>
                  <a:gd name="T29" fmla="*/ 2816 h 2868"/>
                  <a:gd name="T30" fmla="*/ 1095 w 5086"/>
                  <a:gd name="T31" fmla="*/ 2725 h 2868"/>
                  <a:gd name="T32" fmla="*/ 754 w 5086"/>
                  <a:gd name="T33" fmla="*/ 2593 h 2868"/>
                  <a:gd name="T34" fmla="*/ 435 w 5086"/>
                  <a:gd name="T35" fmla="*/ 2426 h 2868"/>
                  <a:gd name="T36" fmla="*/ 138 w 5086"/>
                  <a:gd name="T37" fmla="*/ 2220 h 2868"/>
                  <a:gd name="T38" fmla="*/ 1167 w 5086"/>
                  <a:gd name="T39" fmla="*/ 939 h 2868"/>
                  <a:gd name="T40" fmla="*/ 1356 w 5086"/>
                  <a:gd name="T41" fmla="*/ 1060 h 2868"/>
                  <a:gd name="T42" fmla="*/ 1564 w 5086"/>
                  <a:gd name="T43" fmla="*/ 1152 h 2868"/>
                  <a:gd name="T44" fmla="*/ 1785 w 5086"/>
                  <a:gd name="T45" fmla="*/ 1210 h 2868"/>
                  <a:gd name="T46" fmla="*/ 2023 w 5086"/>
                  <a:gd name="T47" fmla="*/ 1230 h 2868"/>
                  <a:gd name="T48" fmla="*/ 2286 w 5086"/>
                  <a:gd name="T49" fmla="*/ 1206 h 2868"/>
                  <a:gd name="T50" fmla="*/ 2533 w 5086"/>
                  <a:gd name="T51" fmla="*/ 1134 h 2868"/>
                  <a:gd name="T52" fmla="*/ 2761 w 5086"/>
                  <a:gd name="T53" fmla="*/ 1022 h 2868"/>
                  <a:gd name="T54" fmla="*/ 2962 w 5086"/>
                  <a:gd name="T55" fmla="*/ 875 h 2868"/>
                  <a:gd name="T56" fmla="*/ 3134 w 5086"/>
                  <a:gd name="T57" fmla="*/ 693 h 2868"/>
                  <a:gd name="T58" fmla="*/ 3273 w 5086"/>
                  <a:gd name="T59" fmla="*/ 484 h 2868"/>
                  <a:gd name="T60" fmla="*/ 3377 w 5086"/>
                  <a:gd name="T61" fmla="*/ 251 h 2868"/>
                  <a:gd name="T62" fmla="*/ 3437 w 5086"/>
                  <a:gd name="T63" fmla="*/ 0 h 2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086" h="2868">
                    <a:moveTo>
                      <a:pt x="3437" y="0"/>
                    </a:moveTo>
                    <a:lnTo>
                      <a:pt x="5086" y="0"/>
                    </a:lnTo>
                    <a:lnTo>
                      <a:pt x="5068" y="191"/>
                    </a:lnTo>
                    <a:lnTo>
                      <a:pt x="5038" y="376"/>
                    </a:lnTo>
                    <a:lnTo>
                      <a:pt x="4996" y="560"/>
                    </a:lnTo>
                    <a:lnTo>
                      <a:pt x="4945" y="739"/>
                    </a:lnTo>
                    <a:lnTo>
                      <a:pt x="4883" y="913"/>
                    </a:lnTo>
                    <a:lnTo>
                      <a:pt x="4811" y="1082"/>
                    </a:lnTo>
                    <a:lnTo>
                      <a:pt x="4729" y="1245"/>
                    </a:lnTo>
                    <a:lnTo>
                      <a:pt x="4639" y="1403"/>
                    </a:lnTo>
                    <a:lnTo>
                      <a:pt x="4540" y="1556"/>
                    </a:lnTo>
                    <a:lnTo>
                      <a:pt x="4430" y="1702"/>
                    </a:lnTo>
                    <a:lnTo>
                      <a:pt x="4314" y="1839"/>
                    </a:lnTo>
                    <a:lnTo>
                      <a:pt x="4191" y="1971"/>
                    </a:lnTo>
                    <a:lnTo>
                      <a:pt x="4059" y="2095"/>
                    </a:lnTo>
                    <a:lnTo>
                      <a:pt x="3919" y="2212"/>
                    </a:lnTo>
                    <a:lnTo>
                      <a:pt x="3774" y="2320"/>
                    </a:lnTo>
                    <a:lnTo>
                      <a:pt x="3622" y="2420"/>
                    </a:lnTo>
                    <a:lnTo>
                      <a:pt x="3463" y="2509"/>
                    </a:lnTo>
                    <a:lnTo>
                      <a:pt x="3299" y="2591"/>
                    </a:lnTo>
                    <a:lnTo>
                      <a:pt x="3130" y="2663"/>
                    </a:lnTo>
                    <a:lnTo>
                      <a:pt x="2956" y="2723"/>
                    </a:lnTo>
                    <a:lnTo>
                      <a:pt x="2777" y="2774"/>
                    </a:lnTo>
                    <a:lnTo>
                      <a:pt x="2593" y="2814"/>
                    </a:lnTo>
                    <a:lnTo>
                      <a:pt x="2406" y="2844"/>
                    </a:lnTo>
                    <a:lnTo>
                      <a:pt x="2216" y="2862"/>
                    </a:lnTo>
                    <a:lnTo>
                      <a:pt x="2023" y="2868"/>
                    </a:lnTo>
                    <a:lnTo>
                      <a:pt x="1829" y="2862"/>
                    </a:lnTo>
                    <a:lnTo>
                      <a:pt x="1640" y="2844"/>
                    </a:lnTo>
                    <a:lnTo>
                      <a:pt x="1454" y="2816"/>
                    </a:lnTo>
                    <a:lnTo>
                      <a:pt x="1273" y="2776"/>
                    </a:lnTo>
                    <a:lnTo>
                      <a:pt x="1095" y="2725"/>
                    </a:lnTo>
                    <a:lnTo>
                      <a:pt x="924" y="2665"/>
                    </a:lnTo>
                    <a:lnTo>
                      <a:pt x="754" y="2593"/>
                    </a:lnTo>
                    <a:lnTo>
                      <a:pt x="592" y="2513"/>
                    </a:lnTo>
                    <a:lnTo>
                      <a:pt x="435" y="2426"/>
                    </a:lnTo>
                    <a:lnTo>
                      <a:pt x="283" y="2326"/>
                    </a:lnTo>
                    <a:lnTo>
                      <a:pt x="138" y="2220"/>
                    </a:lnTo>
                    <a:lnTo>
                      <a:pt x="0" y="2107"/>
                    </a:lnTo>
                    <a:lnTo>
                      <a:pt x="1167" y="939"/>
                    </a:lnTo>
                    <a:lnTo>
                      <a:pt x="1259" y="1004"/>
                    </a:lnTo>
                    <a:lnTo>
                      <a:pt x="1356" y="1060"/>
                    </a:lnTo>
                    <a:lnTo>
                      <a:pt x="1458" y="1110"/>
                    </a:lnTo>
                    <a:lnTo>
                      <a:pt x="1564" y="1152"/>
                    </a:lnTo>
                    <a:lnTo>
                      <a:pt x="1674" y="1186"/>
                    </a:lnTo>
                    <a:lnTo>
                      <a:pt x="1785" y="1210"/>
                    </a:lnTo>
                    <a:lnTo>
                      <a:pt x="1903" y="1224"/>
                    </a:lnTo>
                    <a:lnTo>
                      <a:pt x="2023" y="1230"/>
                    </a:lnTo>
                    <a:lnTo>
                      <a:pt x="2156" y="1224"/>
                    </a:lnTo>
                    <a:lnTo>
                      <a:pt x="2286" y="1206"/>
                    </a:lnTo>
                    <a:lnTo>
                      <a:pt x="2412" y="1176"/>
                    </a:lnTo>
                    <a:lnTo>
                      <a:pt x="2533" y="1134"/>
                    </a:lnTo>
                    <a:lnTo>
                      <a:pt x="2649" y="1084"/>
                    </a:lnTo>
                    <a:lnTo>
                      <a:pt x="2761" y="1022"/>
                    </a:lnTo>
                    <a:lnTo>
                      <a:pt x="2864" y="952"/>
                    </a:lnTo>
                    <a:lnTo>
                      <a:pt x="2962" y="875"/>
                    </a:lnTo>
                    <a:lnTo>
                      <a:pt x="3052" y="787"/>
                    </a:lnTo>
                    <a:lnTo>
                      <a:pt x="3134" y="693"/>
                    </a:lnTo>
                    <a:lnTo>
                      <a:pt x="3209" y="592"/>
                    </a:lnTo>
                    <a:lnTo>
                      <a:pt x="3273" y="484"/>
                    </a:lnTo>
                    <a:lnTo>
                      <a:pt x="3331" y="370"/>
                    </a:lnTo>
                    <a:lnTo>
                      <a:pt x="3377" y="251"/>
                    </a:lnTo>
                    <a:lnTo>
                      <a:pt x="3411" y="127"/>
                    </a:lnTo>
                    <a:lnTo>
                      <a:pt x="343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</p:grpSp>
        <p:sp>
          <p:nvSpPr>
            <p:cNvPr id="63" name="Freeform 11"/>
            <p:cNvSpPr/>
            <p:nvPr/>
          </p:nvSpPr>
          <p:spPr bwMode="auto">
            <a:xfrm>
              <a:off x="4599810" y="3343305"/>
              <a:ext cx="377008" cy="325588"/>
            </a:xfrm>
            <a:custGeom>
              <a:avLst/>
              <a:gdLst>
                <a:gd name="T0" fmla="*/ 1701 w 3402"/>
                <a:gd name="T1" fmla="*/ 0 h 2938"/>
                <a:gd name="T2" fmla="*/ 3402 w 3402"/>
                <a:gd name="T3" fmla="*/ 1554 h 2938"/>
                <a:gd name="T4" fmla="*/ 2892 w 3402"/>
                <a:gd name="T5" fmla="*/ 1554 h 2938"/>
                <a:gd name="T6" fmla="*/ 2892 w 3402"/>
                <a:gd name="T7" fmla="*/ 2938 h 2938"/>
                <a:gd name="T8" fmla="*/ 2041 w 3402"/>
                <a:gd name="T9" fmla="*/ 2938 h 2938"/>
                <a:gd name="T10" fmla="*/ 2041 w 3402"/>
                <a:gd name="T11" fmla="*/ 1901 h 2938"/>
                <a:gd name="T12" fmla="*/ 1361 w 3402"/>
                <a:gd name="T13" fmla="*/ 1901 h 2938"/>
                <a:gd name="T14" fmla="*/ 1361 w 3402"/>
                <a:gd name="T15" fmla="*/ 2938 h 2938"/>
                <a:gd name="T16" fmla="*/ 510 w 3402"/>
                <a:gd name="T17" fmla="*/ 2938 h 2938"/>
                <a:gd name="T18" fmla="*/ 510 w 3402"/>
                <a:gd name="T19" fmla="*/ 1554 h 2938"/>
                <a:gd name="T20" fmla="*/ 0 w 3402"/>
                <a:gd name="T21" fmla="*/ 1554 h 2938"/>
                <a:gd name="T22" fmla="*/ 1701 w 3402"/>
                <a:gd name="T23" fmla="*/ 0 h 2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02" h="2938">
                  <a:moveTo>
                    <a:pt x="1701" y="0"/>
                  </a:moveTo>
                  <a:lnTo>
                    <a:pt x="3402" y="1554"/>
                  </a:lnTo>
                  <a:lnTo>
                    <a:pt x="2892" y="1554"/>
                  </a:lnTo>
                  <a:lnTo>
                    <a:pt x="2892" y="2938"/>
                  </a:lnTo>
                  <a:lnTo>
                    <a:pt x="2041" y="2938"/>
                  </a:lnTo>
                  <a:lnTo>
                    <a:pt x="2041" y="1901"/>
                  </a:lnTo>
                  <a:lnTo>
                    <a:pt x="1361" y="1901"/>
                  </a:lnTo>
                  <a:lnTo>
                    <a:pt x="1361" y="2938"/>
                  </a:lnTo>
                  <a:lnTo>
                    <a:pt x="510" y="2938"/>
                  </a:lnTo>
                  <a:lnTo>
                    <a:pt x="510" y="1554"/>
                  </a:lnTo>
                  <a:lnTo>
                    <a:pt x="0" y="1554"/>
                  </a:lnTo>
                  <a:lnTo>
                    <a:pt x="17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grpSp>
          <p:nvGrpSpPr>
            <p:cNvPr id="64" name="Group 314"/>
            <p:cNvGrpSpPr/>
            <p:nvPr/>
          </p:nvGrpSpPr>
          <p:grpSpPr>
            <a:xfrm>
              <a:off x="5854050" y="3542803"/>
              <a:ext cx="416121" cy="315008"/>
              <a:chOff x="-4911725" y="188913"/>
              <a:chExt cx="5207000" cy="3941763"/>
            </a:xfrm>
            <a:grpFill/>
          </p:grpSpPr>
          <p:sp>
            <p:nvSpPr>
              <p:cNvPr id="124" name="Freeform 33"/>
              <p:cNvSpPr>
                <a:spLocks noEditPoints="1"/>
              </p:cNvSpPr>
              <p:nvPr/>
            </p:nvSpPr>
            <p:spPr bwMode="auto">
              <a:xfrm>
                <a:off x="-4911725" y="1422401"/>
                <a:ext cx="5207000" cy="2708275"/>
              </a:xfrm>
              <a:custGeom>
                <a:avLst/>
                <a:gdLst>
                  <a:gd name="T0" fmla="*/ 1295 w 6560"/>
                  <a:gd name="T1" fmla="*/ 2892 h 3411"/>
                  <a:gd name="T2" fmla="*/ 5917 w 6560"/>
                  <a:gd name="T3" fmla="*/ 383 h 3411"/>
                  <a:gd name="T4" fmla="*/ 5774 w 6560"/>
                  <a:gd name="T5" fmla="*/ 427 h 3411"/>
                  <a:gd name="T6" fmla="*/ 4503 w 6560"/>
                  <a:gd name="T7" fmla="*/ 1405 h 3411"/>
                  <a:gd name="T8" fmla="*/ 4363 w 6560"/>
                  <a:gd name="T9" fmla="*/ 1580 h 3411"/>
                  <a:gd name="T10" fmla="*/ 4164 w 6560"/>
                  <a:gd name="T11" fmla="*/ 1685 h 3411"/>
                  <a:gd name="T12" fmla="*/ 2851 w 6560"/>
                  <a:gd name="T13" fmla="*/ 1709 h 3411"/>
                  <a:gd name="T14" fmla="*/ 4053 w 6560"/>
                  <a:gd name="T15" fmla="*/ 1318 h 3411"/>
                  <a:gd name="T16" fmla="*/ 4156 w 6560"/>
                  <a:gd name="T17" fmla="*/ 1238 h 3411"/>
                  <a:gd name="T18" fmla="*/ 4172 w 6560"/>
                  <a:gd name="T19" fmla="*/ 1107 h 3411"/>
                  <a:gd name="T20" fmla="*/ 4095 w 6560"/>
                  <a:gd name="T21" fmla="*/ 1006 h 3411"/>
                  <a:gd name="T22" fmla="*/ 3122 w 6560"/>
                  <a:gd name="T23" fmla="*/ 982 h 3411"/>
                  <a:gd name="T24" fmla="*/ 3056 w 6560"/>
                  <a:gd name="T25" fmla="*/ 876 h 3411"/>
                  <a:gd name="T26" fmla="*/ 2994 w 6560"/>
                  <a:gd name="T27" fmla="*/ 825 h 3411"/>
                  <a:gd name="T28" fmla="*/ 2879 w 6560"/>
                  <a:gd name="T29" fmla="*/ 763 h 3411"/>
                  <a:gd name="T30" fmla="*/ 2702 w 6560"/>
                  <a:gd name="T31" fmla="*/ 713 h 3411"/>
                  <a:gd name="T32" fmla="*/ 2455 w 6560"/>
                  <a:gd name="T33" fmla="*/ 691 h 3411"/>
                  <a:gd name="T34" fmla="*/ 2197 w 6560"/>
                  <a:gd name="T35" fmla="*/ 711 h 3411"/>
                  <a:gd name="T36" fmla="*/ 2010 w 6560"/>
                  <a:gd name="T37" fmla="*/ 761 h 3411"/>
                  <a:gd name="T38" fmla="*/ 1886 w 6560"/>
                  <a:gd name="T39" fmla="*/ 819 h 3411"/>
                  <a:gd name="T40" fmla="*/ 1817 w 6560"/>
                  <a:gd name="T41" fmla="*/ 868 h 3411"/>
                  <a:gd name="T42" fmla="*/ 1791 w 6560"/>
                  <a:gd name="T43" fmla="*/ 894 h 3411"/>
                  <a:gd name="T44" fmla="*/ 1982 w 6560"/>
                  <a:gd name="T45" fmla="*/ 2182 h 3411"/>
                  <a:gd name="T46" fmla="*/ 6104 w 6560"/>
                  <a:gd name="T47" fmla="*/ 813 h 3411"/>
                  <a:gd name="T48" fmla="*/ 6170 w 6560"/>
                  <a:gd name="T49" fmla="*/ 683 h 3411"/>
                  <a:gd name="T50" fmla="*/ 6154 w 6560"/>
                  <a:gd name="T51" fmla="*/ 542 h 3411"/>
                  <a:gd name="T52" fmla="*/ 6061 w 6560"/>
                  <a:gd name="T53" fmla="*/ 425 h 3411"/>
                  <a:gd name="T54" fmla="*/ 5917 w 6560"/>
                  <a:gd name="T55" fmla="*/ 383 h 3411"/>
                  <a:gd name="T56" fmla="*/ 6112 w 6560"/>
                  <a:gd name="T57" fmla="*/ 27 h 3411"/>
                  <a:gd name="T58" fmla="*/ 6303 w 6560"/>
                  <a:gd name="T59" fmla="*/ 127 h 3411"/>
                  <a:gd name="T60" fmla="*/ 6453 w 6560"/>
                  <a:gd name="T61" fmla="*/ 286 h 3411"/>
                  <a:gd name="T62" fmla="*/ 6544 w 6560"/>
                  <a:gd name="T63" fmla="*/ 497 h 3411"/>
                  <a:gd name="T64" fmla="*/ 6554 w 6560"/>
                  <a:gd name="T65" fmla="*/ 717 h 3411"/>
                  <a:gd name="T66" fmla="*/ 6488 w 6560"/>
                  <a:gd name="T67" fmla="*/ 930 h 3411"/>
                  <a:gd name="T68" fmla="*/ 6351 w 6560"/>
                  <a:gd name="T69" fmla="*/ 1109 h 3411"/>
                  <a:gd name="T70" fmla="*/ 2183 w 6560"/>
                  <a:gd name="T71" fmla="*/ 2566 h 3411"/>
                  <a:gd name="T72" fmla="*/ 0 w 6560"/>
                  <a:gd name="T73" fmla="*/ 1244 h 3411"/>
                  <a:gd name="T74" fmla="*/ 1506 w 6560"/>
                  <a:gd name="T75" fmla="*/ 634 h 3411"/>
                  <a:gd name="T76" fmla="*/ 1560 w 6560"/>
                  <a:gd name="T77" fmla="*/ 580 h 3411"/>
                  <a:gd name="T78" fmla="*/ 1665 w 6560"/>
                  <a:gd name="T79" fmla="*/ 503 h 3411"/>
                  <a:gd name="T80" fmla="*/ 1827 w 6560"/>
                  <a:gd name="T81" fmla="*/ 419 h 3411"/>
                  <a:gd name="T82" fmla="*/ 2051 w 6560"/>
                  <a:gd name="T83" fmla="*/ 349 h 3411"/>
                  <a:gd name="T84" fmla="*/ 2342 w 6560"/>
                  <a:gd name="T85" fmla="*/ 310 h 3411"/>
                  <a:gd name="T86" fmla="*/ 2666 w 6560"/>
                  <a:gd name="T87" fmla="*/ 318 h 3411"/>
                  <a:gd name="T88" fmla="*/ 2925 w 6560"/>
                  <a:gd name="T89" fmla="*/ 371 h 3411"/>
                  <a:gd name="T90" fmla="*/ 3120 w 6560"/>
                  <a:gd name="T91" fmla="*/ 451 h 3411"/>
                  <a:gd name="T92" fmla="*/ 3257 w 6560"/>
                  <a:gd name="T93" fmla="*/ 540 h 3411"/>
                  <a:gd name="T94" fmla="*/ 4009 w 6560"/>
                  <a:gd name="T95" fmla="*/ 598 h 3411"/>
                  <a:gd name="T96" fmla="*/ 4242 w 6560"/>
                  <a:gd name="T97" fmla="*/ 648 h 3411"/>
                  <a:gd name="T98" fmla="*/ 4427 w 6560"/>
                  <a:gd name="T99" fmla="*/ 789 h 3411"/>
                  <a:gd name="T100" fmla="*/ 5631 w 6560"/>
                  <a:gd name="T101" fmla="*/ 65 h 3411"/>
                  <a:gd name="T102" fmla="*/ 5872 w 6560"/>
                  <a:gd name="T103" fmla="*/ 0 h 3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560" h="3411">
                    <a:moveTo>
                      <a:pt x="1009" y="1151"/>
                    </a:moveTo>
                    <a:lnTo>
                      <a:pt x="519" y="1407"/>
                    </a:lnTo>
                    <a:lnTo>
                      <a:pt x="1295" y="2892"/>
                    </a:lnTo>
                    <a:lnTo>
                      <a:pt x="1785" y="2636"/>
                    </a:lnTo>
                    <a:lnTo>
                      <a:pt x="1009" y="1151"/>
                    </a:lnTo>
                    <a:close/>
                    <a:moveTo>
                      <a:pt x="5917" y="383"/>
                    </a:moveTo>
                    <a:lnTo>
                      <a:pt x="5868" y="387"/>
                    </a:lnTo>
                    <a:lnTo>
                      <a:pt x="5820" y="403"/>
                    </a:lnTo>
                    <a:lnTo>
                      <a:pt x="5774" y="427"/>
                    </a:lnTo>
                    <a:lnTo>
                      <a:pt x="4554" y="1262"/>
                    </a:lnTo>
                    <a:lnTo>
                      <a:pt x="4533" y="1336"/>
                    </a:lnTo>
                    <a:lnTo>
                      <a:pt x="4503" y="1405"/>
                    </a:lnTo>
                    <a:lnTo>
                      <a:pt x="4465" y="1471"/>
                    </a:lnTo>
                    <a:lnTo>
                      <a:pt x="4417" y="1528"/>
                    </a:lnTo>
                    <a:lnTo>
                      <a:pt x="4363" y="1580"/>
                    </a:lnTo>
                    <a:lnTo>
                      <a:pt x="4302" y="1624"/>
                    </a:lnTo>
                    <a:lnTo>
                      <a:pt x="4236" y="1660"/>
                    </a:lnTo>
                    <a:lnTo>
                      <a:pt x="4164" y="1685"/>
                    </a:lnTo>
                    <a:lnTo>
                      <a:pt x="4087" y="1703"/>
                    </a:lnTo>
                    <a:lnTo>
                      <a:pt x="4009" y="1709"/>
                    </a:lnTo>
                    <a:lnTo>
                      <a:pt x="2851" y="1709"/>
                    </a:lnTo>
                    <a:lnTo>
                      <a:pt x="2851" y="1324"/>
                    </a:lnTo>
                    <a:lnTo>
                      <a:pt x="4009" y="1324"/>
                    </a:lnTo>
                    <a:lnTo>
                      <a:pt x="4053" y="1318"/>
                    </a:lnTo>
                    <a:lnTo>
                      <a:pt x="4095" y="1300"/>
                    </a:lnTo>
                    <a:lnTo>
                      <a:pt x="4129" y="1274"/>
                    </a:lnTo>
                    <a:lnTo>
                      <a:pt x="4156" y="1238"/>
                    </a:lnTo>
                    <a:lnTo>
                      <a:pt x="4172" y="1198"/>
                    </a:lnTo>
                    <a:lnTo>
                      <a:pt x="4178" y="1153"/>
                    </a:lnTo>
                    <a:lnTo>
                      <a:pt x="4172" y="1107"/>
                    </a:lnTo>
                    <a:lnTo>
                      <a:pt x="4156" y="1067"/>
                    </a:lnTo>
                    <a:lnTo>
                      <a:pt x="4129" y="1031"/>
                    </a:lnTo>
                    <a:lnTo>
                      <a:pt x="4095" y="1006"/>
                    </a:lnTo>
                    <a:lnTo>
                      <a:pt x="4053" y="988"/>
                    </a:lnTo>
                    <a:lnTo>
                      <a:pt x="4009" y="982"/>
                    </a:lnTo>
                    <a:lnTo>
                      <a:pt x="3122" y="982"/>
                    </a:lnTo>
                    <a:lnTo>
                      <a:pt x="3074" y="894"/>
                    </a:lnTo>
                    <a:lnTo>
                      <a:pt x="3068" y="888"/>
                    </a:lnTo>
                    <a:lnTo>
                      <a:pt x="3056" y="876"/>
                    </a:lnTo>
                    <a:lnTo>
                      <a:pt x="3042" y="860"/>
                    </a:lnTo>
                    <a:lnTo>
                      <a:pt x="3020" y="844"/>
                    </a:lnTo>
                    <a:lnTo>
                      <a:pt x="2994" y="825"/>
                    </a:lnTo>
                    <a:lnTo>
                      <a:pt x="2963" y="805"/>
                    </a:lnTo>
                    <a:lnTo>
                      <a:pt x="2925" y="785"/>
                    </a:lnTo>
                    <a:lnTo>
                      <a:pt x="2879" y="763"/>
                    </a:lnTo>
                    <a:lnTo>
                      <a:pt x="2827" y="745"/>
                    </a:lnTo>
                    <a:lnTo>
                      <a:pt x="2770" y="727"/>
                    </a:lnTo>
                    <a:lnTo>
                      <a:pt x="2702" y="713"/>
                    </a:lnTo>
                    <a:lnTo>
                      <a:pt x="2628" y="701"/>
                    </a:lnTo>
                    <a:lnTo>
                      <a:pt x="2547" y="693"/>
                    </a:lnTo>
                    <a:lnTo>
                      <a:pt x="2455" y="691"/>
                    </a:lnTo>
                    <a:lnTo>
                      <a:pt x="2362" y="693"/>
                    </a:lnTo>
                    <a:lnTo>
                      <a:pt x="2274" y="701"/>
                    </a:lnTo>
                    <a:lnTo>
                      <a:pt x="2197" y="711"/>
                    </a:lnTo>
                    <a:lnTo>
                      <a:pt x="2127" y="725"/>
                    </a:lnTo>
                    <a:lnTo>
                      <a:pt x="2065" y="743"/>
                    </a:lnTo>
                    <a:lnTo>
                      <a:pt x="2010" y="761"/>
                    </a:lnTo>
                    <a:lnTo>
                      <a:pt x="1962" y="781"/>
                    </a:lnTo>
                    <a:lnTo>
                      <a:pt x="1920" y="799"/>
                    </a:lnTo>
                    <a:lnTo>
                      <a:pt x="1886" y="819"/>
                    </a:lnTo>
                    <a:lnTo>
                      <a:pt x="1856" y="837"/>
                    </a:lnTo>
                    <a:lnTo>
                      <a:pt x="1834" y="854"/>
                    </a:lnTo>
                    <a:lnTo>
                      <a:pt x="1817" y="868"/>
                    </a:lnTo>
                    <a:lnTo>
                      <a:pt x="1805" y="878"/>
                    </a:lnTo>
                    <a:lnTo>
                      <a:pt x="1799" y="884"/>
                    </a:lnTo>
                    <a:lnTo>
                      <a:pt x="1791" y="894"/>
                    </a:lnTo>
                    <a:lnTo>
                      <a:pt x="1787" y="898"/>
                    </a:lnTo>
                    <a:lnTo>
                      <a:pt x="1476" y="1214"/>
                    </a:lnTo>
                    <a:lnTo>
                      <a:pt x="1982" y="2182"/>
                    </a:lnTo>
                    <a:lnTo>
                      <a:pt x="4190" y="2182"/>
                    </a:lnTo>
                    <a:lnTo>
                      <a:pt x="6067" y="844"/>
                    </a:lnTo>
                    <a:lnTo>
                      <a:pt x="6104" y="813"/>
                    </a:lnTo>
                    <a:lnTo>
                      <a:pt x="6134" y="773"/>
                    </a:lnTo>
                    <a:lnTo>
                      <a:pt x="6156" y="731"/>
                    </a:lnTo>
                    <a:lnTo>
                      <a:pt x="6170" y="683"/>
                    </a:lnTo>
                    <a:lnTo>
                      <a:pt x="6174" y="636"/>
                    </a:lnTo>
                    <a:lnTo>
                      <a:pt x="6170" y="588"/>
                    </a:lnTo>
                    <a:lnTo>
                      <a:pt x="6154" y="542"/>
                    </a:lnTo>
                    <a:lnTo>
                      <a:pt x="6132" y="497"/>
                    </a:lnTo>
                    <a:lnTo>
                      <a:pt x="6098" y="457"/>
                    </a:lnTo>
                    <a:lnTo>
                      <a:pt x="6061" y="425"/>
                    </a:lnTo>
                    <a:lnTo>
                      <a:pt x="6017" y="403"/>
                    </a:lnTo>
                    <a:lnTo>
                      <a:pt x="5967" y="387"/>
                    </a:lnTo>
                    <a:lnTo>
                      <a:pt x="5917" y="383"/>
                    </a:lnTo>
                    <a:close/>
                    <a:moveTo>
                      <a:pt x="5957" y="0"/>
                    </a:moveTo>
                    <a:lnTo>
                      <a:pt x="6041" y="10"/>
                    </a:lnTo>
                    <a:lnTo>
                      <a:pt x="6112" y="27"/>
                    </a:lnTo>
                    <a:lnTo>
                      <a:pt x="6180" y="53"/>
                    </a:lnTo>
                    <a:lnTo>
                      <a:pt x="6244" y="87"/>
                    </a:lnTo>
                    <a:lnTo>
                      <a:pt x="6303" y="127"/>
                    </a:lnTo>
                    <a:lnTo>
                      <a:pt x="6359" y="173"/>
                    </a:lnTo>
                    <a:lnTo>
                      <a:pt x="6409" y="226"/>
                    </a:lnTo>
                    <a:lnTo>
                      <a:pt x="6453" y="286"/>
                    </a:lnTo>
                    <a:lnTo>
                      <a:pt x="6492" y="353"/>
                    </a:lnTo>
                    <a:lnTo>
                      <a:pt x="6522" y="423"/>
                    </a:lnTo>
                    <a:lnTo>
                      <a:pt x="6544" y="497"/>
                    </a:lnTo>
                    <a:lnTo>
                      <a:pt x="6556" y="570"/>
                    </a:lnTo>
                    <a:lnTo>
                      <a:pt x="6560" y="644"/>
                    </a:lnTo>
                    <a:lnTo>
                      <a:pt x="6554" y="717"/>
                    </a:lnTo>
                    <a:lnTo>
                      <a:pt x="6540" y="791"/>
                    </a:lnTo>
                    <a:lnTo>
                      <a:pt x="6520" y="860"/>
                    </a:lnTo>
                    <a:lnTo>
                      <a:pt x="6488" y="930"/>
                    </a:lnTo>
                    <a:lnTo>
                      <a:pt x="6451" y="994"/>
                    </a:lnTo>
                    <a:lnTo>
                      <a:pt x="6405" y="1053"/>
                    </a:lnTo>
                    <a:lnTo>
                      <a:pt x="6351" y="1109"/>
                    </a:lnTo>
                    <a:lnTo>
                      <a:pt x="6289" y="1159"/>
                    </a:lnTo>
                    <a:lnTo>
                      <a:pt x="4314" y="2566"/>
                    </a:lnTo>
                    <a:lnTo>
                      <a:pt x="2183" y="2566"/>
                    </a:lnTo>
                    <a:lnTo>
                      <a:pt x="2304" y="2799"/>
                    </a:lnTo>
                    <a:lnTo>
                      <a:pt x="1132" y="3411"/>
                    </a:lnTo>
                    <a:lnTo>
                      <a:pt x="0" y="1244"/>
                    </a:lnTo>
                    <a:lnTo>
                      <a:pt x="1172" y="632"/>
                    </a:lnTo>
                    <a:lnTo>
                      <a:pt x="1289" y="854"/>
                    </a:lnTo>
                    <a:lnTo>
                      <a:pt x="1506" y="634"/>
                    </a:lnTo>
                    <a:lnTo>
                      <a:pt x="1520" y="620"/>
                    </a:lnTo>
                    <a:lnTo>
                      <a:pt x="1538" y="602"/>
                    </a:lnTo>
                    <a:lnTo>
                      <a:pt x="1560" y="580"/>
                    </a:lnTo>
                    <a:lnTo>
                      <a:pt x="1590" y="556"/>
                    </a:lnTo>
                    <a:lnTo>
                      <a:pt x="1626" y="530"/>
                    </a:lnTo>
                    <a:lnTo>
                      <a:pt x="1665" y="503"/>
                    </a:lnTo>
                    <a:lnTo>
                      <a:pt x="1713" y="475"/>
                    </a:lnTo>
                    <a:lnTo>
                      <a:pt x="1767" y="447"/>
                    </a:lnTo>
                    <a:lnTo>
                      <a:pt x="1827" y="419"/>
                    </a:lnTo>
                    <a:lnTo>
                      <a:pt x="1894" y="393"/>
                    </a:lnTo>
                    <a:lnTo>
                      <a:pt x="1970" y="369"/>
                    </a:lnTo>
                    <a:lnTo>
                      <a:pt x="2051" y="349"/>
                    </a:lnTo>
                    <a:lnTo>
                      <a:pt x="2141" y="332"/>
                    </a:lnTo>
                    <a:lnTo>
                      <a:pt x="2236" y="318"/>
                    </a:lnTo>
                    <a:lnTo>
                      <a:pt x="2342" y="310"/>
                    </a:lnTo>
                    <a:lnTo>
                      <a:pt x="2455" y="306"/>
                    </a:lnTo>
                    <a:lnTo>
                      <a:pt x="2565" y="310"/>
                    </a:lnTo>
                    <a:lnTo>
                      <a:pt x="2666" y="318"/>
                    </a:lnTo>
                    <a:lnTo>
                      <a:pt x="2760" y="332"/>
                    </a:lnTo>
                    <a:lnTo>
                      <a:pt x="2845" y="349"/>
                    </a:lnTo>
                    <a:lnTo>
                      <a:pt x="2925" y="371"/>
                    </a:lnTo>
                    <a:lnTo>
                      <a:pt x="2996" y="395"/>
                    </a:lnTo>
                    <a:lnTo>
                      <a:pt x="3060" y="423"/>
                    </a:lnTo>
                    <a:lnTo>
                      <a:pt x="3120" y="451"/>
                    </a:lnTo>
                    <a:lnTo>
                      <a:pt x="3172" y="481"/>
                    </a:lnTo>
                    <a:lnTo>
                      <a:pt x="3217" y="510"/>
                    </a:lnTo>
                    <a:lnTo>
                      <a:pt x="3257" y="540"/>
                    </a:lnTo>
                    <a:lnTo>
                      <a:pt x="3293" y="570"/>
                    </a:lnTo>
                    <a:lnTo>
                      <a:pt x="3323" y="598"/>
                    </a:lnTo>
                    <a:lnTo>
                      <a:pt x="4009" y="598"/>
                    </a:lnTo>
                    <a:lnTo>
                      <a:pt x="4091" y="604"/>
                    </a:lnTo>
                    <a:lnTo>
                      <a:pt x="4168" y="620"/>
                    </a:lnTo>
                    <a:lnTo>
                      <a:pt x="4242" y="648"/>
                    </a:lnTo>
                    <a:lnTo>
                      <a:pt x="4310" y="687"/>
                    </a:lnTo>
                    <a:lnTo>
                      <a:pt x="4373" y="733"/>
                    </a:lnTo>
                    <a:lnTo>
                      <a:pt x="4427" y="789"/>
                    </a:lnTo>
                    <a:lnTo>
                      <a:pt x="4475" y="850"/>
                    </a:lnTo>
                    <a:lnTo>
                      <a:pt x="5557" y="109"/>
                    </a:lnTo>
                    <a:lnTo>
                      <a:pt x="5631" y="65"/>
                    </a:lnTo>
                    <a:lnTo>
                      <a:pt x="5708" y="33"/>
                    </a:lnTo>
                    <a:lnTo>
                      <a:pt x="5790" y="11"/>
                    </a:lnTo>
                    <a:lnTo>
                      <a:pt x="5872" y="0"/>
                    </a:lnTo>
                    <a:lnTo>
                      <a:pt x="595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25" name="Freeform 34"/>
              <p:cNvSpPr>
                <a:spLocks noEditPoints="1"/>
              </p:cNvSpPr>
              <p:nvPr/>
            </p:nvSpPr>
            <p:spPr bwMode="auto">
              <a:xfrm>
                <a:off x="-3675063" y="188913"/>
                <a:ext cx="2921000" cy="1373188"/>
              </a:xfrm>
              <a:custGeom>
                <a:avLst/>
                <a:gdLst>
                  <a:gd name="T0" fmla="*/ 2744 w 3681"/>
                  <a:gd name="T1" fmla="*/ 390 h 1730"/>
                  <a:gd name="T2" fmla="*/ 2612 w 3681"/>
                  <a:gd name="T3" fmla="*/ 429 h 1730"/>
                  <a:gd name="T4" fmla="*/ 2499 w 3681"/>
                  <a:gd name="T5" fmla="*/ 501 h 1730"/>
                  <a:gd name="T6" fmla="*/ 2411 w 3681"/>
                  <a:gd name="T7" fmla="*/ 602 h 1730"/>
                  <a:gd name="T8" fmla="*/ 2354 w 3681"/>
                  <a:gd name="T9" fmla="*/ 726 h 1730"/>
                  <a:gd name="T10" fmla="*/ 2334 w 3681"/>
                  <a:gd name="T11" fmla="*/ 865 h 1730"/>
                  <a:gd name="T12" fmla="*/ 2358 w 3681"/>
                  <a:gd name="T13" fmla="*/ 1016 h 1730"/>
                  <a:gd name="T14" fmla="*/ 2427 w 3681"/>
                  <a:gd name="T15" fmla="*/ 1149 h 1730"/>
                  <a:gd name="T16" fmla="*/ 2531 w 3681"/>
                  <a:gd name="T17" fmla="*/ 1252 h 1730"/>
                  <a:gd name="T18" fmla="*/ 2662 w 3681"/>
                  <a:gd name="T19" fmla="*/ 1320 h 1730"/>
                  <a:gd name="T20" fmla="*/ 2815 w 3681"/>
                  <a:gd name="T21" fmla="*/ 1346 h 1730"/>
                  <a:gd name="T22" fmla="*/ 2953 w 3681"/>
                  <a:gd name="T23" fmla="*/ 1324 h 1730"/>
                  <a:gd name="T24" fmla="*/ 3076 w 3681"/>
                  <a:gd name="T25" fmla="*/ 1268 h 1730"/>
                  <a:gd name="T26" fmla="*/ 3177 w 3681"/>
                  <a:gd name="T27" fmla="*/ 1179 h 1730"/>
                  <a:gd name="T28" fmla="*/ 3251 w 3681"/>
                  <a:gd name="T29" fmla="*/ 1067 h 1730"/>
                  <a:gd name="T30" fmla="*/ 3291 w 3681"/>
                  <a:gd name="T31" fmla="*/ 936 h 1730"/>
                  <a:gd name="T32" fmla="*/ 3289 w 3681"/>
                  <a:gd name="T33" fmla="*/ 787 h 1730"/>
                  <a:gd name="T34" fmla="*/ 3241 w 3681"/>
                  <a:gd name="T35" fmla="*/ 644 h 1730"/>
                  <a:gd name="T36" fmla="*/ 3154 w 3681"/>
                  <a:gd name="T37" fmla="*/ 525 h 1730"/>
                  <a:gd name="T38" fmla="*/ 3036 w 3681"/>
                  <a:gd name="T39" fmla="*/ 437 h 1730"/>
                  <a:gd name="T40" fmla="*/ 2893 w 3681"/>
                  <a:gd name="T41" fmla="*/ 390 h 1730"/>
                  <a:gd name="T42" fmla="*/ 2815 w 3681"/>
                  <a:gd name="T43" fmla="*/ 0 h 1730"/>
                  <a:gd name="T44" fmla="*/ 3012 w 3681"/>
                  <a:gd name="T45" fmla="*/ 22 h 1730"/>
                  <a:gd name="T46" fmla="*/ 3195 w 3681"/>
                  <a:gd name="T47" fmla="*/ 87 h 1730"/>
                  <a:gd name="T48" fmla="*/ 3357 w 3681"/>
                  <a:gd name="T49" fmla="*/ 189 h 1730"/>
                  <a:gd name="T50" fmla="*/ 3490 w 3681"/>
                  <a:gd name="T51" fmla="*/ 324 h 1730"/>
                  <a:gd name="T52" fmla="*/ 3593 w 3681"/>
                  <a:gd name="T53" fmla="*/ 485 h 1730"/>
                  <a:gd name="T54" fmla="*/ 3657 w 3681"/>
                  <a:gd name="T55" fmla="*/ 666 h 1730"/>
                  <a:gd name="T56" fmla="*/ 3681 w 3681"/>
                  <a:gd name="T57" fmla="*/ 865 h 1730"/>
                  <a:gd name="T58" fmla="*/ 3657 w 3681"/>
                  <a:gd name="T59" fmla="*/ 1064 h 1730"/>
                  <a:gd name="T60" fmla="*/ 3593 w 3681"/>
                  <a:gd name="T61" fmla="*/ 1244 h 1730"/>
                  <a:gd name="T62" fmla="*/ 3490 w 3681"/>
                  <a:gd name="T63" fmla="*/ 1405 h 1730"/>
                  <a:gd name="T64" fmla="*/ 3357 w 3681"/>
                  <a:gd name="T65" fmla="*/ 1539 h 1730"/>
                  <a:gd name="T66" fmla="*/ 3195 w 3681"/>
                  <a:gd name="T67" fmla="*/ 1642 h 1730"/>
                  <a:gd name="T68" fmla="*/ 3012 w 3681"/>
                  <a:gd name="T69" fmla="*/ 1708 h 1730"/>
                  <a:gd name="T70" fmla="*/ 2815 w 3681"/>
                  <a:gd name="T71" fmla="*/ 1730 h 1730"/>
                  <a:gd name="T72" fmla="*/ 2614 w 3681"/>
                  <a:gd name="T73" fmla="*/ 1708 h 1730"/>
                  <a:gd name="T74" fmla="*/ 2431 w 3681"/>
                  <a:gd name="T75" fmla="*/ 1640 h 1730"/>
                  <a:gd name="T76" fmla="*/ 2270 w 3681"/>
                  <a:gd name="T77" fmla="*/ 1537 h 1730"/>
                  <a:gd name="T78" fmla="*/ 2137 w 3681"/>
                  <a:gd name="T79" fmla="*/ 1401 h 1730"/>
                  <a:gd name="T80" fmla="*/ 2035 w 3681"/>
                  <a:gd name="T81" fmla="*/ 1240 h 1730"/>
                  <a:gd name="T82" fmla="*/ 1970 w 3681"/>
                  <a:gd name="T83" fmla="*/ 1058 h 1730"/>
                  <a:gd name="T84" fmla="*/ 1110 w 3681"/>
                  <a:gd name="T85" fmla="*/ 1380 h 1730"/>
                  <a:gd name="T86" fmla="*/ 726 w 3681"/>
                  <a:gd name="T87" fmla="*/ 1058 h 1730"/>
                  <a:gd name="T88" fmla="*/ 386 w 3681"/>
                  <a:gd name="T89" fmla="*/ 1302 h 1730"/>
                  <a:gd name="T90" fmla="*/ 0 w 3681"/>
                  <a:gd name="T91" fmla="*/ 672 h 1730"/>
                  <a:gd name="T92" fmla="*/ 1998 w 3681"/>
                  <a:gd name="T93" fmla="*/ 578 h 1730"/>
                  <a:gd name="T94" fmla="*/ 2081 w 3681"/>
                  <a:gd name="T95" fmla="*/ 403 h 1730"/>
                  <a:gd name="T96" fmla="*/ 2201 w 3681"/>
                  <a:gd name="T97" fmla="*/ 254 h 1730"/>
                  <a:gd name="T98" fmla="*/ 2348 w 3681"/>
                  <a:gd name="T99" fmla="*/ 135 h 1730"/>
                  <a:gd name="T100" fmla="*/ 2521 w 3681"/>
                  <a:gd name="T101" fmla="*/ 50 h 1730"/>
                  <a:gd name="T102" fmla="*/ 2714 w 3681"/>
                  <a:gd name="T103" fmla="*/ 4 h 17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681" h="1730">
                    <a:moveTo>
                      <a:pt x="2815" y="384"/>
                    </a:moveTo>
                    <a:lnTo>
                      <a:pt x="2744" y="390"/>
                    </a:lnTo>
                    <a:lnTo>
                      <a:pt x="2676" y="403"/>
                    </a:lnTo>
                    <a:lnTo>
                      <a:pt x="2612" y="429"/>
                    </a:lnTo>
                    <a:lnTo>
                      <a:pt x="2553" y="461"/>
                    </a:lnTo>
                    <a:lnTo>
                      <a:pt x="2499" y="501"/>
                    </a:lnTo>
                    <a:lnTo>
                      <a:pt x="2451" y="549"/>
                    </a:lnTo>
                    <a:lnTo>
                      <a:pt x="2411" y="602"/>
                    </a:lnTo>
                    <a:lnTo>
                      <a:pt x="2378" y="662"/>
                    </a:lnTo>
                    <a:lnTo>
                      <a:pt x="2354" y="726"/>
                    </a:lnTo>
                    <a:lnTo>
                      <a:pt x="2338" y="793"/>
                    </a:lnTo>
                    <a:lnTo>
                      <a:pt x="2334" y="865"/>
                    </a:lnTo>
                    <a:lnTo>
                      <a:pt x="2340" y="942"/>
                    </a:lnTo>
                    <a:lnTo>
                      <a:pt x="2358" y="1016"/>
                    </a:lnTo>
                    <a:lnTo>
                      <a:pt x="2388" y="1085"/>
                    </a:lnTo>
                    <a:lnTo>
                      <a:pt x="2427" y="1149"/>
                    </a:lnTo>
                    <a:lnTo>
                      <a:pt x="2475" y="1205"/>
                    </a:lnTo>
                    <a:lnTo>
                      <a:pt x="2531" y="1252"/>
                    </a:lnTo>
                    <a:lnTo>
                      <a:pt x="2594" y="1292"/>
                    </a:lnTo>
                    <a:lnTo>
                      <a:pt x="2662" y="1320"/>
                    </a:lnTo>
                    <a:lnTo>
                      <a:pt x="2736" y="1338"/>
                    </a:lnTo>
                    <a:lnTo>
                      <a:pt x="2815" y="1346"/>
                    </a:lnTo>
                    <a:lnTo>
                      <a:pt x="2885" y="1340"/>
                    </a:lnTo>
                    <a:lnTo>
                      <a:pt x="2953" y="1324"/>
                    </a:lnTo>
                    <a:lnTo>
                      <a:pt x="3016" y="1300"/>
                    </a:lnTo>
                    <a:lnTo>
                      <a:pt x="3076" y="1268"/>
                    </a:lnTo>
                    <a:lnTo>
                      <a:pt x="3130" y="1227"/>
                    </a:lnTo>
                    <a:lnTo>
                      <a:pt x="3177" y="1179"/>
                    </a:lnTo>
                    <a:lnTo>
                      <a:pt x="3217" y="1125"/>
                    </a:lnTo>
                    <a:lnTo>
                      <a:pt x="3251" y="1067"/>
                    </a:lnTo>
                    <a:lnTo>
                      <a:pt x="3275" y="1004"/>
                    </a:lnTo>
                    <a:lnTo>
                      <a:pt x="3291" y="936"/>
                    </a:lnTo>
                    <a:lnTo>
                      <a:pt x="3295" y="865"/>
                    </a:lnTo>
                    <a:lnTo>
                      <a:pt x="3289" y="787"/>
                    </a:lnTo>
                    <a:lnTo>
                      <a:pt x="3271" y="714"/>
                    </a:lnTo>
                    <a:lnTo>
                      <a:pt x="3241" y="644"/>
                    </a:lnTo>
                    <a:lnTo>
                      <a:pt x="3203" y="580"/>
                    </a:lnTo>
                    <a:lnTo>
                      <a:pt x="3154" y="525"/>
                    </a:lnTo>
                    <a:lnTo>
                      <a:pt x="3098" y="477"/>
                    </a:lnTo>
                    <a:lnTo>
                      <a:pt x="3036" y="437"/>
                    </a:lnTo>
                    <a:lnTo>
                      <a:pt x="2967" y="407"/>
                    </a:lnTo>
                    <a:lnTo>
                      <a:pt x="2893" y="390"/>
                    </a:lnTo>
                    <a:lnTo>
                      <a:pt x="2815" y="384"/>
                    </a:lnTo>
                    <a:close/>
                    <a:moveTo>
                      <a:pt x="2815" y="0"/>
                    </a:moveTo>
                    <a:lnTo>
                      <a:pt x="2915" y="4"/>
                    </a:lnTo>
                    <a:lnTo>
                      <a:pt x="3012" y="22"/>
                    </a:lnTo>
                    <a:lnTo>
                      <a:pt x="3106" y="50"/>
                    </a:lnTo>
                    <a:lnTo>
                      <a:pt x="3195" y="87"/>
                    </a:lnTo>
                    <a:lnTo>
                      <a:pt x="3279" y="133"/>
                    </a:lnTo>
                    <a:lnTo>
                      <a:pt x="3357" y="189"/>
                    </a:lnTo>
                    <a:lnTo>
                      <a:pt x="3426" y="252"/>
                    </a:lnTo>
                    <a:lnTo>
                      <a:pt x="3490" y="324"/>
                    </a:lnTo>
                    <a:lnTo>
                      <a:pt x="3546" y="401"/>
                    </a:lnTo>
                    <a:lnTo>
                      <a:pt x="3593" y="485"/>
                    </a:lnTo>
                    <a:lnTo>
                      <a:pt x="3631" y="572"/>
                    </a:lnTo>
                    <a:lnTo>
                      <a:pt x="3657" y="666"/>
                    </a:lnTo>
                    <a:lnTo>
                      <a:pt x="3675" y="763"/>
                    </a:lnTo>
                    <a:lnTo>
                      <a:pt x="3681" y="865"/>
                    </a:lnTo>
                    <a:lnTo>
                      <a:pt x="3675" y="966"/>
                    </a:lnTo>
                    <a:lnTo>
                      <a:pt x="3657" y="1064"/>
                    </a:lnTo>
                    <a:lnTo>
                      <a:pt x="3631" y="1157"/>
                    </a:lnTo>
                    <a:lnTo>
                      <a:pt x="3593" y="1244"/>
                    </a:lnTo>
                    <a:lnTo>
                      <a:pt x="3546" y="1328"/>
                    </a:lnTo>
                    <a:lnTo>
                      <a:pt x="3490" y="1405"/>
                    </a:lnTo>
                    <a:lnTo>
                      <a:pt x="3426" y="1477"/>
                    </a:lnTo>
                    <a:lnTo>
                      <a:pt x="3357" y="1539"/>
                    </a:lnTo>
                    <a:lnTo>
                      <a:pt x="3279" y="1594"/>
                    </a:lnTo>
                    <a:lnTo>
                      <a:pt x="3195" y="1642"/>
                    </a:lnTo>
                    <a:lnTo>
                      <a:pt x="3106" y="1680"/>
                    </a:lnTo>
                    <a:lnTo>
                      <a:pt x="3012" y="1708"/>
                    </a:lnTo>
                    <a:lnTo>
                      <a:pt x="2915" y="1724"/>
                    </a:lnTo>
                    <a:lnTo>
                      <a:pt x="2815" y="1730"/>
                    </a:lnTo>
                    <a:lnTo>
                      <a:pt x="2714" y="1724"/>
                    </a:lnTo>
                    <a:lnTo>
                      <a:pt x="2614" y="1708"/>
                    </a:lnTo>
                    <a:lnTo>
                      <a:pt x="2521" y="1678"/>
                    </a:lnTo>
                    <a:lnTo>
                      <a:pt x="2431" y="1640"/>
                    </a:lnTo>
                    <a:lnTo>
                      <a:pt x="2348" y="1594"/>
                    </a:lnTo>
                    <a:lnTo>
                      <a:pt x="2270" y="1537"/>
                    </a:lnTo>
                    <a:lnTo>
                      <a:pt x="2201" y="1473"/>
                    </a:lnTo>
                    <a:lnTo>
                      <a:pt x="2137" y="1401"/>
                    </a:lnTo>
                    <a:lnTo>
                      <a:pt x="2081" y="1324"/>
                    </a:lnTo>
                    <a:lnTo>
                      <a:pt x="2035" y="1240"/>
                    </a:lnTo>
                    <a:lnTo>
                      <a:pt x="1998" y="1151"/>
                    </a:lnTo>
                    <a:lnTo>
                      <a:pt x="1970" y="1058"/>
                    </a:lnTo>
                    <a:lnTo>
                      <a:pt x="1110" y="1058"/>
                    </a:lnTo>
                    <a:lnTo>
                      <a:pt x="1110" y="1380"/>
                    </a:lnTo>
                    <a:lnTo>
                      <a:pt x="726" y="1380"/>
                    </a:lnTo>
                    <a:lnTo>
                      <a:pt x="726" y="1058"/>
                    </a:lnTo>
                    <a:lnTo>
                      <a:pt x="386" y="1058"/>
                    </a:lnTo>
                    <a:lnTo>
                      <a:pt x="386" y="1302"/>
                    </a:lnTo>
                    <a:lnTo>
                      <a:pt x="0" y="1302"/>
                    </a:lnTo>
                    <a:lnTo>
                      <a:pt x="0" y="672"/>
                    </a:lnTo>
                    <a:lnTo>
                      <a:pt x="1970" y="672"/>
                    </a:lnTo>
                    <a:lnTo>
                      <a:pt x="1998" y="578"/>
                    </a:lnTo>
                    <a:lnTo>
                      <a:pt x="2035" y="489"/>
                    </a:lnTo>
                    <a:lnTo>
                      <a:pt x="2081" y="403"/>
                    </a:lnTo>
                    <a:lnTo>
                      <a:pt x="2137" y="326"/>
                    </a:lnTo>
                    <a:lnTo>
                      <a:pt x="2201" y="254"/>
                    </a:lnTo>
                    <a:lnTo>
                      <a:pt x="2270" y="191"/>
                    </a:lnTo>
                    <a:lnTo>
                      <a:pt x="2348" y="135"/>
                    </a:lnTo>
                    <a:lnTo>
                      <a:pt x="2433" y="87"/>
                    </a:lnTo>
                    <a:lnTo>
                      <a:pt x="2521" y="50"/>
                    </a:lnTo>
                    <a:lnTo>
                      <a:pt x="2614" y="22"/>
                    </a:lnTo>
                    <a:lnTo>
                      <a:pt x="2714" y="4"/>
                    </a:lnTo>
                    <a:lnTo>
                      <a:pt x="281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</p:grpSp>
        <p:grpSp>
          <p:nvGrpSpPr>
            <p:cNvPr id="65" name="Group 317"/>
            <p:cNvGrpSpPr/>
            <p:nvPr/>
          </p:nvGrpSpPr>
          <p:grpSpPr>
            <a:xfrm>
              <a:off x="6306457" y="4457102"/>
              <a:ext cx="268514" cy="228173"/>
              <a:chOff x="8924926" y="-188913"/>
              <a:chExt cx="4945063" cy="4202113"/>
            </a:xfrm>
            <a:grpFill/>
          </p:grpSpPr>
          <p:sp>
            <p:nvSpPr>
              <p:cNvPr id="119" name="Freeform 88"/>
              <p:cNvSpPr/>
              <p:nvPr/>
            </p:nvSpPr>
            <p:spPr bwMode="auto">
              <a:xfrm>
                <a:off x="9258301" y="2511425"/>
                <a:ext cx="798513" cy="1501775"/>
              </a:xfrm>
              <a:custGeom>
                <a:avLst/>
                <a:gdLst>
                  <a:gd name="T0" fmla="*/ 1006 w 1006"/>
                  <a:gd name="T1" fmla="*/ 0 h 1891"/>
                  <a:gd name="T2" fmla="*/ 1006 w 1006"/>
                  <a:gd name="T3" fmla="*/ 1778 h 1891"/>
                  <a:gd name="T4" fmla="*/ 1002 w 1006"/>
                  <a:gd name="T5" fmla="*/ 1808 h 1891"/>
                  <a:gd name="T6" fmla="*/ 991 w 1006"/>
                  <a:gd name="T7" fmla="*/ 1834 h 1891"/>
                  <a:gd name="T8" fmla="*/ 974 w 1006"/>
                  <a:gd name="T9" fmla="*/ 1857 h 1891"/>
                  <a:gd name="T10" fmla="*/ 951 w 1006"/>
                  <a:gd name="T11" fmla="*/ 1874 h 1891"/>
                  <a:gd name="T12" fmla="*/ 925 w 1006"/>
                  <a:gd name="T13" fmla="*/ 1886 h 1891"/>
                  <a:gd name="T14" fmla="*/ 894 w 1006"/>
                  <a:gd name="T15" fmla="*/ 1891 h 1891"/>
                  <a:gd name="T16" fmla="*/ 113 w 1006"/>
                  <a:gd name="T17" fmla="*/ 1891 h 1891"/>
                  <a:gd name="T18" fmla="*/ 83 w 1006"/>
                  <a:gd name="T19" fmla="*/ 1886 h 1891"/>
                  <a:gd name="T20" fmla="*/ 57 w 1006"/>
                  <a:gd name="T21" fmla="*/ 1874 h 1891"/>
                  <a:gd name="T22" fmla="*/ 34 w 1006"/>
                  <a:gd name="T23" fmla="*/ 1857 h 1891"/>
                  <a:gd name="T24" fmla="*/ 15 w 1006"/>
                  <a:gd name="T25" fmla="*/ 1834 h 1891"/>
                  <a:gd name="T26" fmla="*/ 4 w 1006"/>
                  <a:gd name="T27" fmla="*/ 1808 h 1891"/>
                  <a:gd name="T28" fmla="*/ 0 w 1006"/>
                  <a:gd name="T29" fmla="*/ 1778 h 1891"/>
                  <a:gd name="T30" fmla="*/ 0 w 1006"/>
                  <a:gd name="T31" fmla="*/ 768 h 1891"/>
                  <a:gd name="T32" fmla="*/ 81 w 1006"/>
                  <a:gd name="T33" fmla="*/ 756 h 1891"/>
                  <a:gd name="T34" fmla="*/ 161 w 1006"/>
                  <a:gd name="T35" fmla="*/ 737 h 1891"/>
                  <a:gd name="T36" fmla="*/ 236 w 1006"/>
                  <a:gd name="T37" fmla="*/ 707 h 1891"/>
                  <a:gd name="T38" fmla="*/ 308 w 1006"/>
                  <a:gd name="T39" fmla="*/ 669 h 1891"/>
                  <a:gd name="T40" fmla="*/ 376 w 1006"/>
                  <a:gd name="T41" fmla="*/ 624 h 1891"/>
                  <a:gd name="T42" fmla="*/ 441 w 1006"/>
                  <a:gd name="T43" fmla="*/ 567 h 1891"/>
                  <a:gd name="T44" fmla="*/ 1006 w 1006"/>
                  <a:gd name="T45" fmla="*/ 0 h 18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06" h="1891">
                    <a:moveTo>
                      <a:pt x="1006" y="0"/>
                    </a:moveTo>
                    <a:lnTo>
                      <a:pt x="1006" y="1778"/>
                    </a:lnTo>
                    <a:lnTo>
                      <a:pt x="1002" y="1808"/>
                    </a:lnTo>
                    <a:lnTo>
                      <a:pt x="991" y="1834"/>
                    </a:lnTo>
                    <a:lnTo>
                      <a:pt x="974" y="1857"/>
                    </a:lnTo>
                    <a:lnTo>
                      <a:pt x="951" y="1874"/>
                    </a:lnTo>
                    <a:lnTo>
                      <a:pt x="925" y="1886"/>
                    </a:lnTo>
                    <a:lnTo>
                      <a:pt x="894" y="1891"/>
                    </a:lnTo>
                    <a:lnTo>
                      <a:pt x="113" y="1891"/>
                    </a:lnTo>
                    <a:lnTo>
                      <a:pt x="83" y="1886"/>
                    </a:lnTo>
                    <a:lnTo>
                      <a:pt x="57" y="1874"/>
                    </a:lnTo>
                    <a:lnTo>
                      <a:pt x="34" y="1857"/>
                    </a:lnTo>
                    <a:lnTo>
                      <a:pt x="15" y="1834"/>
                    </a:lnTo>
                    <a:lnTo>
                      <a:pt x="4" y="1808"/>
                    </a:lnTo>
                    <a:lnTo>
                      <a:pt x="0" y="1778"/>
                    </a:lnTo>
                    <a:lnTo>
                      <a:pt x="0" y="768"/>
                    </a:lnTo>
                    <a:lnTo>
                      <a:pt x="81" y="756"/>
                    </a:lnTo>
                    <a:lnTo>
                      <a:pt x="161" y="737"/>
                    </a:lnTo>
                    <a:lnTo>
                      <a:pt x="236" y="707"/>
                    </a:lnTo>
                    <a:lnTo>
                      <a:pt x="308" y="669"/>
                    </a:lnTo>
                    <a:lnTo>
                      <a:pt x="376" y="624"/>
                    </a:lnTo>
                    <a:lnTo>
                      <a:pt x="441" y="567"/>
                    </a:lnTo>
                    <a:lnTo>
                      <a:pt x="100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20" name="Freeform 89"/>
              <p:cNvSpPr/>
              <p:nvPr/>
            </p:nvSpPr>
            <p:spPr bwMode="auto">
              <a:xfrm>
                <a:off x="10366376" y="2501900"/>
                <a:ext cx="798513" cy="1511300"/>
              </a:xfrm>
              <a:custGeom>
                <a:avLst/>
                <a:gdLst>
                  <a:gd name="T0" fmla="*/ 0 w 1006"/>
                  <a:gd name="T1" fmla="*/ 0 h 1903"/>
                  <a:gd name="T2" fmla="*/ 537 w 1006"/>
                  <a:gd name="T3" fmla="*/ 536 h 1903"/>
                  <a:gd name="T4" fmla="*/ 594 w 1006"/>
                  <a:gd name="T5" fmla="*/ 587 h 1903"/>
                  <a:gd name="T6" fmla="*/ 654 w 1006"/>
                  <a:gd name="T7" fmla="*/ 630 h 1903"/>
                  <a:gd name="T8" fmla="*/ 718 w 1006"/>
                  <a:gd name="T9" fmla="*/ 666 h 1903"/>
                  <a:gd name="T10" fmla="*/ 787 w 1006"/>
                  <a:gd name="T11" fmla="*/ 695 h 1903"/>
                  <a:gd name="T12" fmla="*/ 857 w 1006"/>
                  <a:gd name="T13" fmla="*/ 717 h 1903"/>
                  <a:gd name="T14" fmla="*/ 930 w 1006"/>
                  <a:gd name="T15" fmla="*/ 731 h 1903"/>
                  <a:gd name="T16" fmla="*/ 1006 w 1006"/>
                  <a:gd name="T17" fmla="*/ 736 h 1903"/>
                  <a:gd name="T18" fmla="*/ 1006 w 1006"/>
                  <a:gd name="T19" fmla="*/ 1790 h 1903"/>
                  <a:gd name="T20" fmla="*/ 1002 w 1006"/>
                  <a:gd name="T21" fmla="*/ 1820 h 1903"/>
                  <a:gd name="T22" fmla="*/ 991 w 1006"/>
                  <a:gd name="T23" fmla="*/ 1846 h 1903"/>
                  <a:gd name="T24" fmla="*/ 974 w 1006"/>
                  <a:gd name="T25" fmla="*/ 1869 h 1903"/>
                  <a:gd name="T26" fmla="*/ 951 w 1006"/>
                  <a:gd name="T27" fmla="*/ 1886 h 1903"/>
                  <a:gd name="T28" fmla="*/ 923 w 1006"/>
                  <a:gd name="T29" fmla="*/ 1898 h 1903"/>
                  <a:gd name="T30" fmla="*/ 894 w 1006"/>
                  <a:gd name="T31" fmla="*/ 1903 h 1903"/>
                  <a:gd name="T32" fmla="*/ 113 w 1006"/>
                  <a:gd name="T33" fmla="*/ 1903 h 1903"/>
                  <a:gd name="T34" fmla="*/ 83 w 1006"/>
                  <a:gd name="T35" fmla="*/ 1898 h 1903"/>
                  <a:gd name="T36" fmla="*/ 56 w 1006"/>
                  <a:gd name="T37" fmla="*/ 1886 h 1903"/>
                  <a:gd name="T38" fmla="*/ 34 w 1006"/>
                  <a:gd name="T39" fmla="*/ 1869 h 1903"/>
                  <a:gd name="T40" fmla="*/ 15 w 1006"/>
                  <a:gd name="T41" fmla="*/ 1846 h 1903"/>
                  <a:gd name="T42" fmla="*/ 3 w 1006"/>
                  <a:gd name="T43" fmla="*/ 1820 h 1903"/>
                  <a:gd name="T44" fmla="*/ 0 w 1006"/>
                  <a:gd name="T45" fmla="*/ 1790 h 1903"/>
                  <a:gd name="T46" fmla="*/ 0 w 1006"/>
                  <a:gd name="T47" fmla="*/ 0 h 19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06" h="1903">
                    <a:moveTo>
                      <a:pt x="0" y="0"/>
                    </a:moveTo>
                    <a:lnTo>
                      <a:pt x="537" y="536"/>
                    </a:lnTo>
                    <a:lnTo>
                      <a:pt x="594" y="587"/>
                    </a:lnTo>
                    <a:lnTo>
                      <a:pt x="654" y="630"/>
                    </a:lnTo>
                    <a:lnTo>
                      <a:pt x="718" y="666"/>
                    </a:lnTo>
                    <a:lnTo>
                      <a:pt x="787" y="695"/>
                    </a:lnTo>
                    <a:lnTo>
                      <a:pt x="857" y="717"/>
                    </a:lnTo>
                    <a:lnTo>
                      <a:pt x="930" y="731"/>
                    </a:lnTo>
                    <a:lnTo>
                      <a:pt x="1006" y="736"/>
                    </a:lnTo>
                    <a:lnTo>
                      <a:pt x="1006" y="1790"/>
                    </a:lnTo>
                    <a:lnTo>
                      <a:pt x="1002" y="1820"/>
                    </a:lnTo>
                    <a:lnTo>
                      <a:pt x="991" y="1846"/>
                    </a:lnTo>
                    <a:lnTo>
                      <a:pt x="974" y="1869"/>
                    </a:lnTo>
                    <a:lnTo>
                      <a:pt x="951" y="1886"/>
                    </a:lnTo>
                    <a:lnTo>
                      <a:pt x="923" y="1898"/>
                    </a:lnTo>
                    <a:lnTo>
                      <a:pt x="894" y="1903"/>
                    </a:lnTo>
                    <a:lnTo>
                      <a:pt x="113" y="1903"/>
                    </a:lnTo>
                    <a:lnTo>
                      <a:pt x="83" y="1898"/>
                    </a:lnTo>
                    <a:lnTo>
                      <a:pt x="56" y="1886"/>
                    </a:lnTo>
                    <a:lnTo>
                      <a:pt x="34" y="1869"/>
                    </a:lnTo>
                    <a:lnTo>
                      <a:pt x="15" y="1846"/>
                    </a:lnTo>
                    <a:lnTo>
                      <a:pt x="3" y="1820"/>
                    </a:lnTo>
                    <a:lnTo>
                      <a:pt x="0" y="179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21" name="Freeform 90"/>
              <p:cNvSpPr/>
              <p:nvPr/>
            </p:nvSpPr>
            <p:spPr bwMode="auto">
              <a:xfrm>
                <a:off x="11474451" y="2216150"/>
                <a:ext cx="798513" cy="1797050"/>
              </a:xfrm>
              <a:custGeom>
                <a:avLst/>
                <a:gdLst>
                  <a:gd name="T0" fmla="*/ 1006 w 1006"/>
                  <a:gd name="T1" fmla="*/ 0 h 2264"/>
                  <a:gd name="T2" fmla="*/ 1006 w 1006"/>
                  <a:gd name="T3" fmla="*/ 2151 h 2264"/>
                  <a:gd name="T4" fmla="*/ 1002 w 1006"/>
                  <a:gd name="T5" fmla="*/ 2181 h 2264"/>
                  <a:gd name="T6" fmla="*/ 991 w 1006"/>
                  <a:gd name="T7" fmla="*/ 2207 h 2264"/>
                  <a:gd name="T8" fmla="*/ 974 w 1006"/>
                  <a:gd name="T9" fmla="*/ 2230 h 2264"/>
                  <a:gd name="T10" fmla="*/ 949 w 1006"/>
                  <a:gd name="T11" fmla="*/ 2247 h 2264"/>
                  <a:gd name="T12" fmla="*/ 923 w 1006"/>
                  <a:gd name="T13" fmla="*/ 2259 h 2264"/>
                  <a:gd name="T14" fmla="*/ 894 w 1006"/>
                  <a:gd name="T15" fmla="*/ 2264 h 2264"/>
                  <a:gd name="T16" fmla="*/ 113 w 1006"/>
                  <a:gd name="T17" fmla="*/ 2264 h 2264"/>
                  <a:gd name="T18" fmla="*/ 83 w 1006"/>
                  <a:gd name="T19" fmla="*/ 2259 h 2264"/>
                  <a:gd name="T20" fmla="*/ 54 w 1006"/>
                  <a:gd name="T21" fmla="*/ 2247 h 2264"/>
                  <a:gd name="T22" fmla="*/ 32 w 1006"/>
                  <a:gd name="T23" fmla="*/ 2230 h 2264"/>
                  <a:gd name="T24" fmla="*/ 15 w 1006"/>
                  <a:gd name="T25" fmla="*/ 2207 h 2264"/>
                  <a:gd name="T26" fmla="*/ 3 w 1006"/>
                  <a:gd name="T27" fmla="*/ 2181 h 2264"/>
                  <a:gd name="T28" fmla="*/ 0 w 1006"/>
                  <a:gd name="T29" fmla="*/ 2151 h 2264"/>
                  <a:gd name="T30" fmla="*/ 0 w 1006"/>
                  <a:gd name="T31" fmla="*/ 986 h 2264"/>
                  <a:gd name="T32" fmla="*/ 58 w 1006"/>
                  <a:gd name="T33" fmla="*/ 944 h 2264"/>
                  <a:gd name="T34" fmla="*/ 111 w 1006"/>
                  <a:gd name="T35" fmla="*/ 897 h 2264"/>
                  <a:gd name="T36" fmla="*/ 1006 w 1006"/>
                  <a:gd name="T37" fmla="*/ 0 h 2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06" h="2264">
                    <a:moveTo>
                      <a:pt x="1006" y="0"/>
                    </a:moveTo>
                    <a:lnTo>
                      <a:pt x="1006" y="2151"/>
                    </a:lnTo>
                    <a:lnTo>
                      <a:pt x="1002" y="2181"/>
                    </a:lnTo>
                    <a:lnTo>
                      <a:pt x="991" y="2207"/>
                    </a:lnTo>
                    <a:lnTo>
                      <a:pt x="974" y="2230"/>
                    </a:lnTo>
                    <a:lnTo>
                      <a:pt x="949" y="2247"/>
                    </a:lnTo>
                    <a:lnTo>
                      <a:pt x="923" y="2259"/>
                    </a:lnTo>
                    <a:lnTo>
                      <a:pt x="894" y="2264"/>
                    </a:lnTo>
                    <a:lnTo>
                      <a:pt x="113" y="2264"/>
                    </a:lnTo>
                    <a:lnTo>
                      <a:pt x="83" y="2259"/>
                    </a:lnTo>
                    <a:lnTo>
                      <a:pt x="54" y="2247"/>
                    </a:lnTo>
                    <a:lnTo>
                      <a:pt x="32" y="2230"/>
                    </a:lnTo>
                    <a:lnTo>
                      <a:pt x="15" y="2207"/>
                    </a:lnTo>
                    <a:lnTo>
                      <a:pt x="3" y="2181"/>
                    </a:lnTo>
                    <a:lnTo>
                      <a:pt x="0" y="2151"/>
                    </a:lnTo>
                    <a:lnTo>
                      <a:pt x="0" y="986"/>
                    </a:lnTo>
                    <a:lnTo>
                      <a:pt x="58" y="944"/>
                    </a:lnTo>
                    <a:lnTo>
                      <a:pt x="111" y="897"/>
                    </a:lnTo>
                    <a:lnTo>
                      <a:pt x="100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22" name="Freeform 91"/>
              <p:cNvSpPr/>
              <p:nvPr/>
            </p:nvSpPr>
            <p:spPr bwMode="auto">
              <a:xfrm>
                <a:off x="12582526" y="1168400"/>
                <a:ext cx="798513" cy="2844800"/>
              </a:xfrm>
              <a:custGeom>
                <a:avLst/>
                <a:gdLst>
                  <a:gd name="T0" fmla="*/ 930 w 1006"/>
                  <a:gd name="T1" fmla="*/ 0 h 3584"/>
                  <a:gd name="T2" fmla="*/ 947 w 1006"/>
                  <a:gd name="T3" fmla="*/ 17 h 3584"/>
                  <a:gd name="T4" fmla="*/ 962 w 1006"/>
                  <a:gd name="T5" fmla="*/ 30 h 3584"/>
                  <a:gd name="T6" fmla="*/ 983 w 1006"/>
                  <a:gd name="T7" fmla="*/ 49 h 3584"/>
                  <a:gd name="T8" fmla="*/ 1006 w 1006"/>
                  <a:gd name="T9" fmla="*/ 70 h 3584"/>
                  <a:gd name="T10" fmla="*/ 1006 w 1006"/>
                  <a:gd name="T11" fmla="*/ 3471 h 3584"/>
                  <a:gd name="T12" fmla="*/ 1002 w 1006"/>
                  <a:gd name="T13" fmla="*/ 3501 h 3584"/>
                  <a:gd name="T14" fmla="*/ 991 w 1006"/>
                  <a:gd name="T15" fmla="*/ 3527 h 3584"/>
                  <a:gd name="T16" fmla="*/ 972 w 1006"/>
                  <a:gd name="T17" fmla="*/ 3550 h 3584"/>
                  <a:gd name="T18" fmla="*/ 949 w 1006"/>
                  <a:gd name="T19" fmla="*/ 3567 h 3584"/>
                  <a:gd name="T20" fmla="*/ 923 w 1006"/>
                  <a:gd name="T21" fmla="*/ 3579 h 3584"/>
                  <a:gd name="T22" fmla="*/ 892 w 1006"/>
                  <a:gd name="T23" fmla="*/ 3584 h 3584"/>
                  <a:gd name="T24" fmla="*/ 111 w 1006"/>
                  <a:gd name="T25" fmla="*/ 3584 h 3584"/>
                  <a:gd name="T26" fmla="*/ 83 w 1006"/>
                  <a:gd name="T27" fmla="*/ 3579 h 3584"/>
                  <a:gd name="T28" fmla="*/ 54 w 1006"/>
                  <a:gd name="T29" fmla="*/ 3567 h 3584"/>
                  <a:gd name="T30" fmla="*/ 32 w 1006"/>
                  <a:gd name="T31" fmla="*/ 3550 h 3584"/>
                  <a:gd name="T32" fmla="*/ 15 w 1006"/>
                  <a:gd name="T33" fmla="*/ 3527 h 3584"/>
                  <a:gd name="T34" fmla="*/ 3 w 1006"/>
                  <a:gd name="T35" fmla="*/ 3501 h 3584"/>
                  <a:gd name="T36" fmla="*/ 0 w 1006"/>
                  <a:gd name="T37" fmla="*/ 3471 h 3584"/>
                  <a:gd name="T38" fmla="*/ 0 w 1006"/>
                  <a:gd name="T39" fmla="*/ 931 h 3584"/>
                  <a:gd name="T40" fmla="*/ 930 w 1006"/>
                  <a:gd name="T41" fmla="*/ 0 h 3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06" h="3584">
                    <a:moveTo>
                      <a:pt x="930" y="0"/>
                    </a:moveTo>
                    <a:lnTo>
                      <a:pt x="947" y="17"/>
                    </a:lnTo>
                    <a:lnTo>
                      <a:pt x="962" y="30"/>
                    </a:lnTo>
                    <a:lnTo>
                      <a:pt x="983" y="49"/>
                    </a:lnTo>
                    <a:lnTo>
                      <a:pt x="1006" y="70"/>
                    </a:lnTo>
                    <a:lnTo>
                      <a:pt x="1006" y="3471"/>
                    </a:lnTo>
                    <a:lnTo>
                      <a:pt x="1002" y="3501"/>
                    </a:lnTo>
                    <a:lnTo>
                      <a:pt x="991" y="3527"/>
                    </a:lnTo>
                    <a:lnTo>
                      <a:pt x="972" y="3550"/>
                    </a:lnTo>
                    <a:lnTo>
                      <a:pt x="949" y="3567"/>
                    </a:lnTo>
                    <a:lnTo>
                      <a:pt x="923" y="3579"/>
                    </a:lnTo>
                    <a:lnTo>
                      <a:pt x="892" y="3584"/>
                    </a:lnTo>
                    <a:lnTo>
                      <a:pt x="111" y="3584"/>
                    </a:lnTo>
                    <a:lnTo>
                      <a:pt x="83" y="3579"/>
                    </a:lnTo>
                    <a:lnTo>
                      <a:pt x="54" y="3567"/>
                    </a:lnTo>
                    <a:lnTo>
                      <a:pt x="32" y="3550"/>
                    </a:lnTo>
                    <a:lnTo>
                      <a:pt x="15" y="3527"/>
                    </a:lnTo>
                    <a:lnTo>
                      <a:pt x="3" y="3501"/>
                    </a:lnTo>
                    <a:lnTo>
                      <a:pt x="0" y="3471"/>
                    </a:lnTo>
                    <a:lnTo>
                      <a:pt x="0" y="931"/>
                    </a:lnTo>
                    <a:lnTo>
                      <a:pt x="93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23" name="Freeform 92"/>
              <p:cNvSpPr/>
              <p:nvPr/>
            </p:nvSpPr>
            <p:spPr bwMode="auto">
              <a:xfrm>
                <a:off x="8924926" y="-188913"/>
                <a:ext cx="4945063" cy="3016250"/>
              </a:xfrm>
              <a:custGeom>
                <a:avLst/>
                <a:gdLst>
                  <a:gd name="T0" fmla="*/ 6013 w 6230"/>
                  <a:gd name="T1" fmla="*/ 0 h 3800"/>
                  <a:gd name="T2" fmla="*/ 6107 w 6230"/>
                  <a:gd name="T3" fmla="*/ 15 h 3800"/>
                  <a:gd name="T4" fmla="*/ 6177 w 6230"/>
                  <a:gd name="T5" fmla="*/ 61 h 3800"/>
                  <a:gd name="T6" fmla="*/ 6219 w 6230"/>
                  <a:gd name="T7" fmla="*/ 135 h 3800"/>
                  <a:gd name="T8" fmla="*/ 6230 w 6230"/>
                  <a:gd name="T9" fmla="*/ 233 h 3800"/>
                  <a:gd name="T10" fmla="*/ 6179 w 6230"/>
                  <a:gd name="T11" fmla="*/ 1296 h 3800"/>
                  <a:gd name="T12" fmla="*/ 6170 w 6230"/>
                  <a:gd name="T13" fmla="*/ 1368 h 3800"/>
                  <a:gd name="T14" fmla="*/ 6140 w 6230"/>
                  <a:gd name="T15" fmla="*/ 1441 h 3800"/>
                  <a:gd name="T16" fmla="*/ 6087 w 6230"/>
                  <a:gd name="T17" fmla="*/ 1498 h 3800"/>
                  <a:gd name="T18" fmla="*/ 6028 w 6230"/>
                  <a:gd name="T19" fmla="*/ 1530 h 3800"/>
                  <a:gd name="T20" fmla="*/ 5968 w 6230"/>
                  <a:gd name="T21" fmla="*/ 1540 h 3800"/>
                  <a:gd name="T22" fmla="*/ 5905 w 6230"/>
                  <a:gd name="T23" fmla="*/ 1528 h 3800"/>
                  <a:gd name="T24" fmla="*/ 5856 w 6230"/>
                  <a:gd name="T25" fmla="*/ 1496 h 3800"/>
                  <a:gd name="T26" fmla="*/ 5818 w 6230"/>
                  <a:gd name="T27" fmla="*/ 1462 h 3800"/>
                  <a:gd name="T28" fmla="*/ 3060 w 6230"/>
                  <a:gd name="T29" fmla="*/ 3660 h 3800"/>
                  <a:gd name="T30" fmla="*/ 2979 w 6230"/>
                  <a:gd name="T31" fmla="*/ 3719 h 3800"/>
                  <a:gd name="T32" fmla="*/ 2886 w 6230"/>
                  <a:gd name="T33" fmla="*/ 3749 h 3800"/>
                  <a:gd name="T34" fmla="*/ 2786 w 6230"/>
                  <a:gd name="T35" fmla="*/ 3749 h 3800"/>
                  <a:gd name="T36" fmla="*/ 2693 w 6230"/>
                  <a:gd name="T37" fmla="*/ 3719 h 3800"/>
                  <a:gd name="T38" fmla="*/ 2614 w 6230"/>
                  <a:gd name="T39" fmla="*/ 3660 h 3800"/>
                  <a:gd name="T40" fmla="*/ 594 w 6230"/>
                  <a:gd name="T41" fmla="*/ 3707 h 3800"/>
                  <a:gd name="T42" fmla="*/ 514 w 6230"/>
                  <a:gd name="T43" fmla="*/ 3764 h 3800"/>
                  <a:gd name="T44" fmla="*/ 422 w 6230"/>
                  <a:gd name="T45" fmla="*/ 3794 h 3800"/>
                  <a:gd name="T46" fmla="*/ 321 w 6230"/>
                  <a:gd name="T47" fmla="*/ 3794 h 3800"/>
                  <a:gd name="T48" fmla="*/ 229 w 6230"/>
                  <a:gd name="T49" fmla="*/ 3764 h 3800"/>
                  <a:gd name="T50" fmla="*/ 149 w 6230"/>
                  <a:gd name="T51" fmla="*/ 3707 h 3800"/>
                  <a:gd name="T52" fmla="*/ 53 w 6230"/>
                  <a:gd name="T53" fmla="*/ 3605 h 3800"/>
                  <a:gd name="T54" fmla="*/ 7 w 6230"/>
                  <a:gd name="T55" fmla="*/ 3505 h 3800"/>
                  <a:gd name="T56" fmla="*/ 0 w 6230"/>
                  <a:gd name="T57" fmla="*/ 3399 h 3800"/>
                  <a:gd name="T58" fmla="*/ 26 w 6230"/>
                  <a:gd name="T59" fmla="*/ 3295 h 3800"/>
                  <a:gd name="T60" fmla="*/ 91 w 6230"/>
                  <a:gd name="T61" fmla="*/ 3204 h 3800"/>
                  <a:gd name="T62" fmla="*/ 1443 w 6230"/>
                  <a:gd name="T63" fmla="*/ 1858 h 3800"/>
                  <a:gd name="T64" fmla="*/ 1530 w 6230"/>
                  <a:gd name="T65" fmla="*/ 1814 h 3800"/>
                  <a:gd name="T66" fmla="*/ 1627 w 6230"/>
                  <a:gd name="T67" fmla="*/ 1799 h 3800"/>
                  <a:gd name="T68" fmla="*/ 1725 w 6230"/>
                  <a:gd name="T69" fmla="*/ 1814 h 3800"/>
                  <a:gd name="T70" fmla="*/ 1812 w 6230"/>
                  <a:gd name="T71" fmla="*/ 1858 h 3800"/>
                  <a:gd name="T72" fmla="*/ 2837 w 6230"/>
                  <a:gd name="T73" fmla="*/ 2877 h 3800"/>
                  <a:gd name="T74" fmla="*/ 4842 w 6230"/>
                  <a:gd name="T75" fmla="*/ 488 h 3800"/>
                  <a:gd name="T76" fmla="*/ 4738 w 6230"/>
                  <a:gd name="T77" fmla="*/ 382 h 3800"/>
                  <a:gd name="T78" fmla="*/ 4710 w 6230"/>
                  <a:gd name="T79" fmla="*/ 346 h 3800"/>
                  <a:gd name="T80" fmla="*/ 4685 w 6230"/>
                  <a:gd name="T81" fmla="*/ 299 h 3800"/>
                  <a:gd name="T82" fmla="*/ 4676 w 6230"/>
                  <a:gd name="T83" fmla="*/ 240 h 3800"/>
                  <a:gd name="T84" fmla="*/ 4695 w 6230"/>
                  <a:gd name="T85" fmla="*/ 169 h 3800"/>
                  <a:gd name="T86" fmla="*/ 4734 w 6230"/>
                  <a:gd name="T87" fmla="*/ 110 h 3800"/>
                  <a:gd name="T88" fmla="*/ 4791 w 6230"/>
                  <a:gd name="T89" fmla="*/ 72 h 3800"/>
                  <a:gd name="T90" fmla="*/ 4848 w 6230"/>
                  <a:gd name="T91" fmla="*/ 57 h 3800"/>
                  <a:gd name="T92" fmla="*/ 4903 w 6230"/>
                  <a:gd name="T93" fmla="*/ 51 h 3800"/>
                  <a:gd name="T94" fmla="*/ 5992 w 6230"/>
                  <a:gd name="T95" fmla="*/ 0 h 3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230" h="3800">
                    <a:moveTo>
                      <a:pt x="5992" y="0"/>
                    </a:moveTo>
                    <a:lnTo>
                      <a:pt x="6013" y="0"/>
                    </a:lnTo>
                    <a:lnTo>
                      <a:pt x="6062" y="4"/>
                    </a:lnTo>
                    <a:lnTo>
                      <a:pt x="6107" y="15"/>
                    </a:lnTo>
                    <a:lnTo>
                      <a:pt x="6145" y="34"/>
                    </a:lnTo>
                    <a:lnTo>
                      <a:pt x="6177" y="61"/>
                    </a:lnTo>
                    <a:lnTo>
                      <a:pt x="6202" y="95"/>
                    </a:lnTo>
                    <a:lnTo>
                      <a:pt x="6219" y="135"/>
                    </a:lnTo>
                    <a:lnTo>
                      <a:pt x="6229" y="182"/>
                    </a:lnTo>
                    <a:lnTo>
                      <a:pt x="6230" y="233"/>
                    </a:lnTo>
                    <a:lnTo>
                      <a:pt x="6213" y="588"/>
                    </a:lnTo>
                    <a:lnTo>
                      <a:pt x="6179" y="1296"/>
                    </a:lnTo>
                    <a:lnTo>
                      <a:pt x="6177" y="1330"/>
                    </a:lnTo>
                    <a:lnTo>
                      <a:pt x="6170" y="1368"/>
                    </a:lnTo>
                    <a:lnTo>
                      <a:pt x="6159" y="1406"/>
                    </a:lnTo>
                    <a:lnTo>
                      <a:pt x="6140" y="1441"/>
                    </a:lnTo>
                    <a:lnTo>
                      <a:pt x="6111" y="1477"/>
                    </a:lnTo>
                    <a:lnTo>
                      <a:pt x="6087" y="1498"/>
                    </a:lnTo>
                    <a:lnTo>
                      <a:pt x="6058" y="1517"/>
                    </a:lnTo>
                    <a:lnTo>
                      <a:pt x="6028" y="1530"/>
                    </a:lnTo>
                    <a:lnTo>
                      <a:pt x="5998" y="1538"/>
                    </a:lnTo>
                    <a:lnTo>
                      <a:pt x="5968" y="1540"/>
                    </a:lnTo>
                    <a:lnTo>
                      <a:pt x="5935" y="1538"/>
                    </a:lnTo>
                    <a:lnTo>
                      <a:pt x="5905" y="1528"/>
                    </a:lnTo>
                    <a:lnTo>
                      <a:pt x="5881" y="1513"/>
                    </a:lnTo>
                    <a:lnTo>
                      <a:pt x="5856" y="1496"/>
                    </a:lnTo>
                    <a:lnTo>
                      <a:pt x="5837" y="1479"/>
                    </a:lnTo>
                    <a:lnTo>
                      <a:pt x="5818" y="1462"/>
                    </a:lnTo>
                    <a:lnTo>
                      <a:pt x="5538" y="1182"/>
                    </a:lnTo>
                    <a:lnTo>
                      <a:pt x="3060" y="3660"/>
                    </a:lnTo>
                    <a:lnTo>
                      <a:pt x="3021" y="3692"/>
                    </a:lnTo>
                    <a:lnTo>
                      <a:pt x="2979" y="3719"/>
                    </a:lnTo>
                    <a:lnTo>
                      <a:pt x="2934" y="3738"/>
                    </a:lnTo>
                    <a:lnTo>
                      <a:pt x="2886" y="3749"/>
                    </a:lnTo>
                    <a:lnTo>
                      <a:pt x="2837" y="3753"/>
                    </a:lnTo>
                    <a:lnTo>
                      <a:pt x="2786" y="3749"/>
                    </a:lnTo>
                    <a:lnTo>
                      <a:pt x="2739" y="3738"/>
                    </a:lnTo>
                    <a:lnTo>
                      <a:pt x="2693" y="3719"/>
                    </a:lnTo>
                    <a:lnTo>
                      <a:pt x="2652" y="3692"/>
                    </a:lnTo>
                    <a:lnTo>
                      <a:pt x="2614" y="3660"/>
                    </a:lnTo>
                    <a:lnTo>
                      <a:pt x="1627" y="2675"/>
                    </a:lnTo>
                    <a:lnTo>
                      <a:pt x="594" y="3707"/>
                    </a:lnTo>
                    <a:lnTo>
                      <a:pt x="556" y="3739"/>
                    </a:lnTo>
                    <a:lnTo>
                      <a:pt x="514" y="3764"/>
                    </a:lnTo>
                    <a:lnTo>
                      <a:pt x="469" y="3783"/>
                    </a:lnTo>
                    <a:lnTo>
                      <a:pt x="422" y="3794"/>
                    </a:lnTo>
                    <a:lnTo>
                      <a:pt x="373" y="3800"/>
                    </a:lnTo>
                    <a:lnTo>
                      <a:pt x="321" y="3794"/>
                    </a:lnTo>
                    <a:lnTo>
                      <a:pt x="274" y="3783"/>
                    </a:lnTo>
                    <a:lnTo>
                      <a:pt x="229" y="3764"/>
                    </a:lnTo>
                    <a:lnTo>
                      <a:pt x="187" y="3739"/>
                    </a:lnTo>
                    <a:lnTo>
                      <a:pt x="149" y="3707"/>
                    </a:lnTo>
                    <a:lnTo>
                      <a:pt x="91" y="3649"/>
                    </a:lnTo>
                    <a:lnTo>
                      <a:pt x="53" y="3605"/>
                    </a:lnTo>
                    <a:lnTo>
                      <a:pt x="26" y="3556"/>
                    </a:lnTo>
                    <a:lnTo>
                      <a:pt x="7" y="3505"/>
                    </a:lnTo>
                    <a:lnTo>
                      <a:pt x="0" y="3452"/>
                    </a:lnTo>
                    <a:lnTo>
                      <a:pt x="0" y="3399"/>
                    </a:lnTo>
                    <a:lnTo>
                      <a:pt x="7" y="3346"/>
                    </a:lnTo>
                    <a:lnTo>
                      <a:pt x="26" y="3295"/>
                    </a:lnTo>
                    <a:lnTo>
                      <a:pt x="53" y="3248"/>
                    </a:lnTo>
                    <a:lnTo>
                      <a:pt x="91" y="3204"/>
                    </a:lnTo>
                    <a:lnTo>
                      <a:pt x="1405" y="1890"/>
                    </a:lnTo>
                    <a:lnTo>
                      <a:pt x="1443" y="1858"/>
                    </a:lnTo>
                    <a:lnTo>
                      <a:pt x="1485" y="1833"/>
                    </a:lnTo>
                    <a:lnTo>
                      <a:pt x="1530" y="1814"/>
                    </a:lnTo>
                    <a:lnTo>
                      <a:pt x="1577" y="1803"/>
                    </a:lnTo>
                    <a:lnTo>
                      <a:pt x="1627" y="1799"/>
                    </a:lnTo>
                    <a:lnTo>
                      <a:pt x="1676" y="1803"/>
                    </a:lnTo>
                    <a:lnTo>
                      <a:pt x="1725" y="1814"/>
                    </a:lnTo>
                    <a:lnTo>
                      <a:pt x="1770" y="1833"/>
                    </a:lnTo>
                    <a:lnTo>
                      <a:pt x="1812" y="1858"/>
                    </a:lnTo>
                    <a:lnTo>
                      <a:pt x="1850" y="1890"/>
                    </a:lnTo>
                    <a:lnTo>
                      <a:pt x="2837" y="2877"/>
                    </a:lnTo>
                    <a:lnTo>
                      <a:pt x="5033" y="679"/>
                    </a:lnTo>
                    <a:lnTo>
                      <a:pt x="4842" y="488"/>
                    </a:lnTo>
                    <a:lnTo>
                      <a:pt x="4751" y="396"/>
                    </a:lnTo>
                    <a:lnTo>
                      <a:pt x="4738" y="382"/>
                    </a:lnTo>
                    <a:lnTo>
                      <a:pt x="4725" y="367"/>
                    </a:lnTo>
                    <a:lnTo>
                      <a:pt x="4710" y="346"/>
                    </a:lnTo>
                    <a:lnTo>
                      <a:pt x="4696" y="326"/>
                    </a:lnTo>
                    <a:lnTo>
                      <a:pt x="4685" y="299"/>
                    </a:lnTo>
                    <a:lnTo>
                      <a:pt x="4678" y="271"/>
                    </a:lnTo>
                    <a:lnTo>
                      <a:pt x="4676" y="240"/>
                    </a:lnTo>
                    <a:lnTo>
                      <a:pt x="4681" y="206"/>
                    </a:lnTo>
                    <a:lnTo>
                      <a:pt x="4695" y="169"/>
                    </a:lnTo>
                    <a:lnTo>
                      <a:pt x="4712" y="136"/>
                    </a:lnTo>
                    <a:lnTo>
                      <a:pt x="4734" y="110"/>
                    </a:lnTo>
                    <a:lnTo>
                      <a:pt x="4761" y="87"/>
                    </a:lnTo>
                    <a:lnTo>
                      <a:pt x="4791" y="72"/>
                    </a:lnTo>
                    <a:lnTo>
                      <a:pt x="4819" y="63"/>
                    </a:lnTo>
                    <a:lnTo>
                      <a:pt x="4848" y="57"/>
                    </a:lnTo>
                    <a:lnTo>
                      <a:pt x="4876" y="53"/>
                    </a:lnTo>
                    <a:lnTo>
                      <a:pt x="4903" y="51"/>
                    </a:lnTo>
                    <a:lnTo>
                      <a:pt x="5447" y="27"/>
                    </a:lnTo>
                    <a:lnTo>
                      <a:pt x="599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</p:grpSp>
        <p:grpSp>
          <p:nvGrpSpPr>
            <p:cNvPr id="66" name="Group 323"/>
            <p:cNvGrpSpPr/>
            <p:nvPr/>
          </p:nvGrpSpPr>
          <p:grpSpPr>
            <a:xfrm>
              <a:off x="6492727" y="5066031"/>
              <a:ext cx="271694" cy="354277"/>
              <a:chOff x="10712450" y="96838"/>
              <a:chExt cx="2339975" cy="3021013"/>
            </a:xfrm>
            <a:grpFill/>
          </p:grpSpPr>
          <p:sp>
            <p:nvSpPr>
              <p:cNvPr id="112" name="Freeform 120"/>
              <p:cNvSpPr>
                <a:spLocks noEditPoints="1"/>
              </p:cNvSpPr>
              <p:nvPr/>
            </p:nvSpPr>
            <p:spPr bwMode="auto">
              <a:xfrm>
                <a:off x="10712450" y="96838"/>
                <a:ext cx="2339975" cy="3021013"/>
              </a:xfrm>
              <a:custGeom>
                <a:avLst/>
                <a:gdLst>
                  <a:gd name="T0" fmla="*/ 275 w 2948"/>
                  <a:gd name="T1" fmla="*/ 208 h 3806"/>
                  <a:gd name="T2" fmla="*/ 233 w 2948"/>
                  <a:gd name="T3" fmla="*/ 231 h 3806"/>
                  <a:gd name="T4" fmla="*/ 209 w 2948"/>
                  <a:gd name="T5" fmla="*/ 270 h 3806"/>
                  <a:gd name="T6" fmla="*/ 205 w 2948"/>
                  <a:gd name="T7" fmla="*/ 3511 h 3806"/>
                  <a:gd name="T8" fmla="*/ 218 w 2948"/>
                  <a:gd name="T9" fmla="*/ 3556 h 3806"/>
                  <a:gd name="T10" fmla="*/ 253 w 2948"/>
                  <a:gd name="T11" fmla="*/ 3589 h 3806"/>
                  <a:gd name="T12" fmla="*/ 299 w 2948"/>
                  <a:gd name="T13" fmla="*/ 3600 h 3806"/>
                  <a:gd name="T14" fmla="*/ 2218 w 2948"/>
                  <a:gd name="T15" fmla="*/ 3076 h 3806"/>
                  <a:gd name="T16" fmla="*/ 2743 w 2948"/>
                  <a:gd name="T17" fmla="*/ 295 h 3806"/>
                  <a:gd name="T18" fmla="*/ 2732 w 2948"/>
                  <a:gd name="T19" fmla="*/ 249 h 3806"/>
                  <a:gd name="T20" fmla="*/ 2701 w 2948"/>
                  <a:gd name="T21" fmla="*/ 217 h 3806"/>
                  <a:gd name="T22" fmla="*/ 2657 w 2948"/>
                  <a:gd name="T23" fmla="*/ 204 h 3806"/>
                  <a:gd name="T24" fmla="*/ 299 w 2948"/>
                  <a:gd name="T25" fmla="*/ 0 h 3806"/>
                  <a:gd name="T26" fmla="*/ 2700 w 2948"/>
                  <a:gd name="T27" fmla="*/ 2 h 3806"/>
                  <a:gd name="T28" fmla="*/ 2780 w 2948"/>
                  <a:gd name="T29" fmla="*/ 26 h 3806"/>
                  <a:gd name="T30" fmla="*/ 2849 w 2948"/>
                  <a:gd name="T31" fmla="*/ 72 h 3806"/>
                  <a:gd name="T32" fmla="*/ 2902 w 2948"/>
                  <a:gd name="T33" fmla="*/ 133 h 3806"/>
                  <a:gd name="T34" fmla="*/ 2936 w 2948"/>
                  <a:gd name="T35" fmla="*/ 209 h 3806"/>
                  <a:gd name="T36" fmla="*/ 2948 w 2948"/>
                  <a:gd name="T37" fmla="*/ 295 h 3806"/>
                  <a:gd name="T38" fmla="*/ 2371 w 2948"/>
                  <a:gd name="T39" fmla="*/ 3806 h 3806"/>
                  <a:gd name="T40" fmla="*/ 255 w 2948"/>
                  <a:gd name="T41" fmla="*/ 3802 h 3806"/>
                  <a:gd name="T42" fmla="*/ 174 w 2948"/>
                  <a:gd name="T43" fmla="*/ 3779 h 3806"/>
                  <a:gd name="T44" fmla="*/ 103 w 2948"/>
                  <a:gd name="T45" fmla="*/ 3734 h 3806"/>
                  <a:gd name="T46" fmla="*/ 49 w 2948"/>
                  <a:gd name="T47" fmla="*/ 3671 h 3806"/>
                  <a:gd name="T48" fmla="*/ 13 w 2948"/>
                  <a:gd name="T49" fmla="*/ 3596 h 3806"/>
                  <a:gd name="T50" fmla="*/ 0 w 2948"/>
                  <a:gd name="T51" fmla="*/ 3511 h 3806"/>
                  <a:gd name="T52" fmla="*/ 3 w 2948"/>
                  <a:gd name="T53" fmla="*/ 250 h 3806"/>
                  <a:gd name="T54" fmla="*/ 28 w 2948"/>
                  <a:gd name="T55" fmla="*/ 170 h 3806"/>
                  <a:gd name="T56" fmla="*/ 74 w 2948"/>
                  <a:gd name="T57" fmla="*/ 101 h 3806"/>
                  <a:gd name="T58" fmla="*/ 137 w 2948"/>
                  <a:gd name="T59" fmla="*/ 47 h 3806"/>
                  <a:gd name="T60" fmla="*/ 213 w 2948"/>
                  <a:gd name="T61" fmla="*/ 11 h 3806"/>
                  <a:gd name="T62" fmla="*/ 299 w 2948"/>
                  <a:gd name="T63" fmla="*/ 0 h 3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948" h="3806">
                    <a:moveTo>
                      <a:pt x="299" y="204"/>
                    </a:moveTo>
                    <a:lnTo>
                      <a:pt x="275" y="208"/>
                    </a:lnTo>
                    <a:lnTo>
                      <a:pt x="253" y="217"/>
                    </a:lnTo>
                    <a:lnTo>
                      <a:pt x="233" y="231"/>
                    </a:lnTo>
                    <a:lnTo>
                      <a:pt x="218" y="249"/>
                    </a:lnTo>
                    <a:lnTo>
                      <a:pt x="209" y="270"/>
                    </a:lnTo>
                    <a:lnTo>
                      <a:pt x="205" y="295"/>
                    </a:lnTo>
                    <a:lnTo>
                      <a:pt x="205" y="3511"/>
                    </a:lnTo>
                    <a:lnTo>
                      <a:pt x="209" y="3535"/>
                    </a:lnTo>
                    <a:lnTo>
                      <a:pt x="218" y="3556"/>
                    </a:lnTo>
                    <a:lnTo>
                      <a:pt x="233" y="3575"/>
                    </a:lnTo>
                    <a:lnTo>
                      <a:pt x="253" y="3589"/>
                    </a:lnTo>
                    <a:lnTo>
                      <a:pt x="275" y="3598"/>
                    </a:lnTo>
                    <a:lnTo>
                      <a:pt x="299" y="3600"/>
                    </a:lnTo>
                    <a:lnTo>
                      <a:pt x="2218" y="3600"/>
                    </a:lnTo>
                    <a:lnTo>
                      <a:pt x="2218" y="3076"/>
                    </a:lnTo>
                    <a:lnTo>
                      <a:pt x="2743" y="3076"/>
                    </a:lnTo>
                    <a:lnTo>
                      <a:pt x="2743" y="295"/>
                    </a:lnTo>
                    <a:lnTo>
                      <a:pt x="2740" y="270"/>
                    </a:lnTo>
                    <a:lnTo>
                      <a:pt x="2732" y="249"/>
                    </a:lnTo>
                    <a:lnTo>
                      <a:pt x="2719" y="231"/>
                    </a:lnTo>
                    <a:lnTo>
                      <a:pt x="2701" y="217"/>
                    </a:lnTo>
                    <a:lnTo>
                      <a:pt x="2681" y="208"/>
                    </a:lnTo>
                    <a:lnTo>
                      <a:pt x="2657" y="204"/>
                    </a:lnTo>
                    <a:lnTo>
                      <a:pt x="299" y="204"/>
                    </a:lnTo>
                    <a:close/>
                    <a:moveTo>
                      <a:pt x="299" y="0"/>
                    </a:moveTo>
                    <a:lnTo>
                      <a:pt x="2657" y="0"/>
                    </a:lnTo>
                    <a:lnTo>
                      <a:pt x="2700" y="2"/>
                    </a:lnTo>
                    <a:lnTo>
                      <a:pt x="2742" y="11"/>
                    </a:lnTo>
                    <a:lnTo>
                      <a:pt x="2780" y="26"/>
                    </a:lnTo>
                    <a:lnTo>
                      <a:pt x="2816" y="47"/>
                    </a:lnTo>
                    <a:lnTo>
                      <a:pt x="2849" y="72"/>
                    </a:lnTo>
                    <a:lnTo>
                      <a:pt x="2878" y="101"/>
                    </a:lnTo>
                    <a:lnTo>
                      <a:pt x="2902" y="133"/>
                    </a:lnTo>
                    <a:lnTo>
                      <a:pt x="2921" y="170"/>
                    </a:lnTo>
                    <a:lnTo>
                      <a:pt x="2936" y="209"/>
                    </a:lnTo>
                    <a:lnTo>
                      <a:pt x="2945" y="250"/>
                    </a:lnTo>
                    <a:lnTo>
                      <a:pt x="2948" y="295"/>
                    </a:lnTo>
                    <a:lnTo>
                      <a:pt x="2948" y="3224"/>
                    </a:lnTo>
                    <a:lnTo>
                      <a:pt x="2371" y="3806"/>
                    </a:lnTo>
                    <a:lnTo>
                      <a:pt x="299" y="3806"/>
                    </a:lnTo>
                    <a:lnTo>
                      <a:pt x="255" y="3802"/>
                    </a:lnTo>
                    <a:lnTo>
                      <a:pt x="213" y="3793"/>
                    </a:lnTo>
                    <a:lnTo>
                      <a:pt x="174" y="3779"/>
                    </a:lnTo>
                    <a:lnTo>
                      <a:pt x="137" y="3758"/>
                    </a:lnTo>
                    <a:lnTo>
                      <a:pt x="103" y="3734"/>
                    </a:lnTo>
                    <a:lnTo>
                      <a:pt x="74" y="3705"/>
                    </a:lnTo>
                    <a:lnTo>
                      <a:pt x="49" y="3671"/>
                    </a:lnTo>
                    <a:lnTo>
                      <a:pt x="28" y="3635"/>
                    </a:lnTo>
                    <a:lnTo>
                      <a:pt x="13" y="3596"/>
                    </a:lnTo>
                    <a:lnTo>
                      <a:pt x="3" y="3555"/>
                    </a:lnTo>
                    <a:lnTo>
                      <a:pt x="0" y="3511"/>
                    </a:lnTo>
                    <a:lnTo>
                      <a:pt x="0" y="295"/>
                    </a:lnTo>
                    <a:lnTo>
                      <a:pt x="3" y="250"/>
                    </a:lnTo>
                    <a:lnTo>
                      <a:pt x="13" y="209"/>
                    </a:lnTo>
                    <a:lnTo>
                      <a:pt x="28" y="170"/>
                    </a:lnTo>
                    <a:lnTo>
                      <a:pt x="49" y="133"/>
                    </a:lnTo>
                    <a:lnTo>
                      <a:pt x="74" y="101"/>
                    </a:lnTo>
                    <a:lnTo>
                      <a:pt x="103" y="72"/>
                    </a:lnTo>
                    <a:lnTo>
                      <a:pt x="137" y="47"/>
                    </a:lnTo>
                    <a:lnTo>
                      <a:pt x="174" y="26"/>
                    </a:lnTo>
                    <a:lnTo>
                      <a:pt x="213" y="11"/>
                    </a:lnTo>
                    <a:lnTo>
                      <a:pt x="255" y="2"/>
                    </a:lnTo>
                    <a:lnTo>
                      <a:pt x="29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13" name="Rectangle 121"/>
              <p:cNvSpPr>
                <a:spLocks noChangeArrowheads="1"/>
              </p:cNvSpPr>
              <p:nvPr/>
            </p:nvSpPr>
            <p:spPr bwMode="auto">
              <a:xfrm>
                <a:off x="11049000" y="595313"/>
                <a:ext cx="833438" cy="16192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14" name="Rectangle 122"/>
              <p:cNvSpPr>
                <a:spLocks noChangeArrowheads="1"/>
              </p:cNvSpPr>
              <p:nvPr/>
            </p:nvSpPr>
            <p:spPr bwMode="auto">
              <a:xfrm>
                <a:off x="11049000" y="930275"/>
                <a:ext cx="1677988" cy="163513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15" name="Rectangle 123"/>
              <p:cNvSpPr>
                <a:spLocks noChangeArrowheads="1"/>
              </p:cNvSpPr>
              <p:nvPr/>
            </p:nvSpPr>
            <p:spPr bwMode="auto">
              <a:xfrm>
                <a:off x="11049000" y="1266825"/>
                <a:ext cx="1677988" cy="16192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16" name="Rectangle 124"/>
              <p:cNvSpPr>
                <a:spLocks noChangeArrowheads="1"/>
              </p:cNvSpPr>
              <p:nvPr/>
            </p:nvSpPr>
            <p:spPr bwMode="auto">
              <a:xfrm>
                <a:off x="11049000" y="1601788"/>
                <a:ext cx="1677988" cy="163513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17" name="Freeform 125"/>
              <p:cNvSpPr/>
              <p:nvPr/>
            </p:nvSpPr>
            <p:spPr bwMode="auto">
              <a:xfrm>
                <a:off x="11053763" y="1935163"/>
                <a:ext cx="922338" cy="847725"/>
              </a:xfrm>
              <a:custGeom>
                <a:avLst/>
                <a:gdLst>
                  <a:gd name="T0" fmla="*/ 584 w 1162"/>
                  <a:gd name="T1" fmla="*/ 0 h 1067"/>
                  <a:gd name="T2" fmla="*/ 1162 w 1162"/>
                  <a:gd name="T3" fmla="*/ 631 h 1067"/>
                  <a:gd name="T4" fmla="*/ 955 w 1162"/>
                  <a:gd name="T5" fmla="*/ 631 h 1067"/>
                  <a:gd name="T6" fmla="*/ 955 w 1162"/>
                  <a:gd name="T7" fmla="*/ 1067 h 1067"/>
                  <a:gd name="T8" fmla="*/ 673 w 1162"/>
                  <a:gd name="T9" fmla="*/ 1067 h 1067"/>
                  <a:gd name="T10" fmla="*/ 673 w 1162"/>
                  <a:gd name="T11" fmla="*/ 739 h 1067"/>
                  <a:gd name="T12" fmla="*/ 670 w 1162"/>
                  <a:gd name="T13" fmla="*/ 715 h 1067"/>
                  <a:gd name="T14" fmla="*/ 663 w 1162"/>
                  <a:gd name="T15" fmla="*/ 694 h 1067"/>
                  <a:gd name="T16" fmla="*/ 650 w 1162"/>
                  <a:gd name="T17" fmla="*/ 674 h 1067"/>
                  <a:gd name="T18" fmla="*/ 635 w 1162"/>
                  <a:gd name="T19" fmla="*/ 659 h 1067"/>
                  <a:gd name="T20" fmla="*/ 615 w 1162"/>
                  <a:gd name="T21" fmla="*/ 646 h 1067"/>
                  <a:gd name="T22" fmla="*/ 594 w 1162"/>
                  <a:gd name="T23" fmla="*/ 638 h 1067"/>
                  <a:gd name="T24" fmla="*/ 570 w 1162"/>
                  <a:gd name="T25" fmla="*/ 636 h 1067"/>
                  <a:gd name="T26" fmla="*/ 547 w 1162"/>
                  <a:gd name="T27" fmla="*/ 638 h 1067"/>
                  <a:gd name="T28" fmla="*/ 526 w 1162"/>
                  <a:gd name="T29" fmla="*/ 646 h 1067"/>
                  <a:gd name="T30" fmla="*/ 506 w 1162"/>
                  <a:gd name="T31" fmla="*/ 659 h 1067"/>
                  <a:gd name="T32" fmla="*/ 490 w 1162"/>
                  <a:gd name="T33" fmla="*/ 674 h 1067"/>
                  <a:gd name="T34" fmla="*/ 478 w 1162"/>
                  <a:gd name="T35" fmla="*/ 694 h 1067"/>
                  <a:gd name="T36" fmla="*/ 470 w 1162"/>
                  <a:gd name="T37" fmla="*/ 715 h 1067"/>
                  <a:gd name="T38" fmla="*/ 468 w 1162"/>
                  <a:gd name="T39" fmla="*/ 739 h 1067"/>
                  <a:gd name="T40" fmla="*/ 468 w 1162"/>
                  <a:gd name="T41" fmla="*/ 1067 h 1067"/>
                  <a:gd name="T42" fmla="*/ 199 w 1162"/>
                  <a:gd name="T43" fmla="*/ 1067 h 1067"/>
                  <a:gd name="T44" fmla="*/ 199 w 1162"/>
                  <a:gd name="T45" fmla="*/ 631 h 1067"/>
                  <a:gd name="T46" fmla="*/ 0 w 1162"/>
                  <a:gd name="T47" fmla="*/ 631 h 1067"/>
                  <a:gd name="T48" fmla="*/ 584 w 1162"/>
                  <a:gd name="T49" fmla="*/ 0 h 10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62" h="1067">
                    <a:moveTo>
                      <a:pt x="584" y="0"/>
                    </a:moveTo>
                    <a:lnTo>
                      <a:pt x="1162" y="631"/>
                    </a:lnTo>
                    <a:lnTo>
                      <a:pt x="955" y="631"/>
                    </a:lnTo>
                    <a:lnTo>
                      <a:pt x="955" y="1067"/>
                    </a:lnTo>
                    <a:lnTo>
                      <a:pt x="673" y="1067"/>
                    </a:lnTo>
                    <a:lnTo>
                      <a:pt x="673" y="739"/>
                    </a:lnTo>
                    <a:lnTo>
                      <a:pt x="670" y="715"/>
                    </a:lnTo>
                    <a:lnTo>
                      <a:pt x="663" y="694"/>
                    </a:lnTo>
                    <a:lnTo>
                      <a:pt x="650" y="674"/>
                    </a:lnTo>
                    <a:lnTo>
                      <a:pt x="635" y="659"/>
                    </a:lnTo>
                    <a:lnTo>
                      <a:pt x="615" y="646"/>
                    </a:lnTo>
                    <a:lnTo>
                      <a:pt x="594" y="638"/>
                    </a:lnTo>
                    <a:lnTo>
                      <a:pt x="570" y="636"/>
                    </a:lnTo>
                    <a:lnTo>
                      <a:pt x="547" y="638"/>
                    </a:lnTo>
                    <a:lnTo>
                      <a:pt x="526" y="646"/>
                    </a:lnTo>
                    <a:lnTo>
                      <a:pt x="506" y="659"/>
                    </a:lnTo>
                    <a:lnTo>
                      <a:pt x="490" y="674"/>
                    </a:lnTo>
                    <a:lnTo>
                      <a:pt x="478" y="694"/>
                    </a:lnTo>
                    <a:lnTo>
                      <a:pt x="470" y="715"/>
                    </a:lnTo>
                    <a:lnTo>
                      <a:pt x="468" y="739"/>
                    </a:lnTo>
                    <a:lnTo>
                      <a:pt x="468" y="1067"/>
                    </a:lnTo>
                    <a:lnTo>
                      <a:pt x="199" y="1067"/>
                    </a:lnTo>
                    <a:lnTo>
                      <a:pt x="199" y="631"/>
                    </a:lnTo>
                    <a:lnTo>
                      <a:pt x="0" y="631"/>
                    </a:lnTo>
                    <a:lnTo>
                      <a:pt x="58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18" name="Freeform 126"/>
              <p:cNvSpPr/>
              <p:nvPr/>
            </p:nvSpPr>
            <p:spPr bwMode="auto">
              <a:xfrm>
                <a:off x="11952288" y="1895475"/>
                <a:ext cx="777875" cy="663575"/>
              </a:xfrm>
              <a:custGeom>
                <a:avLst/>
                <a:gdLst>
                  <a:gd name="T0" fmla="*/ 820 w 978"/>
                  <a:gd name="T1" fmla="*/ 0 h 835"/>
                  <a:gd name="T2" fmla="*/ 978 w 978"/>
                  <a:gd name="T3" fmla="*/ 131 h 835"/>
                  <a:gd name="T4" fmla="*/ 392 w 978"/>
                  <a:gd name="T5" fmla="*/ 835 h 835"/>
                  <a:gd name="T6" fmla="*/ 0 w 978"/>
                  <a:gd name="T7" fmla="*/ 418 h 835"/>
                  <a:gd name="T8" fmla="*/ 148 w 978"/>
                  <a:gd name="T9" fmla="*/ 277 h 835"/>
                  <a:gd name="T10" fmla="*/ 383 w 978"/>
                  <a:gd name="T11" fmla="*/ 527 h 835"/>
                  <a:gd name="T12" fmla="*/ 820 w 978"/>
                  <a:gd name="T13" fmla="*/ 0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8" h="835">
                    <a:moveTo>
                      <a:pt x="820" y="0"/>
                    </a:moveTo>
                    <a:lnTo>
                      <a:pt x="978" y="131"/>
                    </a:lnTo>
                    <a:lnTo>
                      <a:pt x="392" y="835"/>
                    </a:lnTo>
                    <a:lnTo>
                      <a:pt x="0" y="418"/>
                    </a:lnTo>
                    <a:lnTo>
                      <a:pt x="148" y="277"/>
                    </a:lnTo>
                    <a:lnTo>
                      <a:pt x="383" y="527"/>
                    </a:lnTo>
                    <a:lnTo>
                      <a:pt x="82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</p:grpSp>
        <p:grpSp>
          <p:nvGrpSpPr>
            <p:cNvPr id="67" name="Group 331"/>
            <p:cNvGrpSpPr/>
            <p:nvPr/>
          </p:nvGrpSpPr>
          <p:grpSpPr>
            <a:xfrm>
              <a:off x="7750628" y="4810166"/>
              <a:ext cx="329317" cy="384363"/>
              <a:chOff x="8335963" y="260350"/>
              <a:chExt cx="4368800" cy="5099050"/>
            </a:xfrm>
            <a:grpFill/>
          </p:grpSpPr>
          <p:sp>
            <p:nvSpPr>
              <p:cNvPr id="110" name="Freeform 43"/>
              <p:cNvSpPr>
                <a:spLocks noEditPoints="1"/>
              </p:cNvSpPr>
              <p:nvPr/>
            </p:nvSpPr>
            <p:spPr bwMode="auto">
              <a:xfrm>
                <a:off x="9391651" y="1550988"/>
                <a:ext cx="3170238" cy="2711450"/>
              </a:xfrm>
              <a:custGeom>
                <a:avLst/>
                <a:gdLst>
                  <a:gd name="T0" fmla="*/ 2023 w 3994"/>
                  <a:gd name="T1" fmla="*/ 346 h 3416"/>
                  <a:gd name="T2" fmla="*/ 565 w 3994"/>
                  <a:gd name="T3" fmla="*/ 1600 h 3416"/>
                  <a:gd name="T4" fmla="*/ 936 w 3994"/>
                  <a:gd name="T5" fmla="*/ 1600 h 3416"/>
                  <a:gd name="T6" fmla="*/ 936 w 3994"/>
                  <a:gd name="T7" fmla="*/ 3110 h 3416"/>
                  <a:gd name="T8" fmla="*/ 1730 w 3994"/>
                  <a:gd name="T9" fmla="*/ 3110 h 3416"/>
                  <a:gd name="T10" fmla="*/ 1730 w 3994"/>
                  <a:gd name="T11" fmla="*/ 2047 h 3416"/>
                  <a:gd name="T12" fmla="*/ 2267 w 3994"/>
                  <a:gd name="T13" fmla="*/ 2047 h 3416"/>
                  <a:gd name="T14" fmla="*/ 2267 w 3994"/>
                  <a:gd name="T15" fmla="*/ 3110 h 3416"/>
                  <a:gd name="T16" fmla="*/ 3111 w 3994"/>
                  <a:gd name="T17" fmla="*/ 3110 h 3416"/>
                  <a:gd name="T18" fmla="*/ 3111 w 3994"/>
                  <a:gd name="T19" fmla="*/ 1600 h 3416"/>
                  <a:gd name="T20" fmla="*/ 3471 w 3994"/>
                  <a:gd name="T21" fmla="*/ 1600 h 3416"/>
                  <a:gd name="T22" fmla="*/ 2023 w 3994"/>
                  <a:gd name="T23" fmla="*/ 346 h 3416"/>
                  <a:gd name="T24" fmla="*/ 0 w 3994"/>
                  <a:gd name="T25" fmla="*/ 0 h 3416"/>
                  <a:gd name="T26" fmla="*/ 3994 w 3994"/>
                  <a:gd name="T27" fmla="*/ 0 h 3416"/>
                  <a:gd name="T28" fmla="*/ 3994 w 3994"/>
                  <a:gd name="T29" fmla="*/ 3416 h 3416"/>
                  <a:gd name="T30" fmla="*/ 0 w 3994"/>
                  <a:gd name="T31" fmla="*/ 3416 h 3416"/>
                  <a:gd name="T32" fmla="*/ 0 w 3994"/>
                  <a:gd name="T33" fmla="*/ 0 h 3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94" h="3416">
                    <a:moveTo>
                      <a:pt x="2023" y="346"/>
                    </a:moveTo>
                    <a:lnTo>
                      <a:pt x="565" y="1600"/>
                    </a:lnTo>
                    <a:lnTo>
                      <a:pt x="936" y="1600"/>
                    </a:lnTo>
                    <a:lnTo>
                      <a:pt x="936" y="3110"/>
                    </a:lnTo>
                    <a:lnTo>
                      <a:pt x="1730" y="3110"/>
                    </a:lnTo>
                    <a:lnTo>
                      <a:pt x="1730" y="2047"/>
                    </a:lnTo>
                    <a:lnTo>
                      <a:pt x="2267" y="2047"/>
                    </a:lnTo>
                    <a:lnTo>
                      <a:pt x="2267" y="3110"/>
                    </a:lnTo>
                    <a:lnTo>
                      <a:pt x="3111" y="3110"/>
                    </a:lnTo>
                    <a:lnTo>
                      <a:pt x="3111" y="1600"/>
                    </a:lnTo>
                    <a:lnTo>
                      <a:pt x="3471" y="1600"/>
                    </a:lnTo>
                    <a:lnTo>
                      <a:pt x="2023" y="346"/>
                    </a:lnTo>
                    <a:close/>
                    <a:moveTo>
                      <a:pt x="0" y="0"/>
                    </a:moveTo>
                    <a:lnTo>
                      <a:pt x="3994" y="0"/>
                    </a:lnTo>
                    <a:lnTo>
                      <a:pt x="3994" y="3416"/>
                    </a:lnTo>
                    <a:lnTo>
                      <a:pt x="0" y="341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11" name="Freeform 44"/>
              <p:cNvSpPr/>
              <p:nvPr/>
            </p:nvSpPr>
            <p:spPr bwMode="auto">
              <a:xfrm>
                <a:off x="8335963" y="260350"/>
                <a:ext cx="4368800" cy="5099050"/>
              </a:xfrm>
              <a:custGeom>
                <a:avLst/>
                <a:gdLst>
                  <a:gd name="T0" fmla="*/ 0 w 5504"/>
                  <a:gd name="T1" fmla="*/ 0 h 6424"/>
                  <a:gd name="T2" fmla="*/ 883 w 5504"/>
                  <a:gd name="T3" fmla="*/ 0 h 6424"/>
                  <a:gd name="T4" fmla="*/ 883 w 5504"/>
                  <a:gd name="T5" fmla="*/ 793 h 6424"/>
                  <a:gd name="T6" fmla="*/ 5504 w 5504"/>
                  <a:gd name="T7" fmla="*/ 793 h 6424"/>
                  <a:gd name="T8" fmla="*/ 5504 w 5504"/>
                  <a:gd name="T9" fmla="*/ 1189 h 6424"/>
                  <a:gd name="T10" fmla="*/ 883 w 5504"/>
                  <a:gd name="T11" fmla="*/ 1189 h 6424"/>
                  <a:gd name="T12" fmla="*/ 883 w 5504"/>
                  <a:gd name="T13" fmla="*/ 6424 h 6424"/>
                  <a:gd name="T14" fmla="*/ 0 w 5504"/>
                  <a:gd name="T15" fmla="*/ 6424 h 6424"/>
                  <a:gd name="T16" fmla="*/ 0 w 5504"/>
                  <a:gd name="T17" fmla="*/ 0 h 6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04" h="6424">
                    <a:moveTo>
                      <a:pt x="0" y="0"/>
                    </a:moveTo>
                    <a:lnTo>
                      <a:pt x="883" y="0"/>
                    </a:lnTo>
                    <a:lnTo>
                      <a:pt x="883" y="793"/>
                    </a:lnTo>
                    <a:lnTo>
                      <a:pt x="5504" y="793"/>
                    </a:lnTo>
                    <a:lnTo>
                      <a:pt x="5504" y="1189"/>
                    </a:lnTo>
                    <a:lnTo>
                      <a:pt x="883" y="1189"/>
                    </a:lnTo>
                    <a:lnTo>
                      <a:pt x="883" y="6424"/>
                    </a:lnTo>
                    <a:lnTo>
                      <a:pt x="0" y="642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</p:grpSp>
        <p:sp>
          <p:nvSpPr>
            <p:cNvPr id="68" name="Freeform 54"/>
            <p:cNvSpPr>
              <a:spLocks noEditPoints="1"/>
            </p:cNvSpPr>
            <p:nvPr/>
          </p:nvSpPr>
          <p:spPr bwMode="auto">
            <a:xfrm>
              <a:off x="7218671" y="2244703"/>
              <a:ext cx="275600" cy="293703"/>
            </a:xfrm>
            <a:custGeom>
              <a:avLst/>
              <a:gdLst>
                <a:gd name="T0" fmla="*/ 3773 w 4354"/>
                <a:gd name="T1" fmla="*/ 3191 h 4641"/>
                <a:gd name="T2" fmla="*/ 3483 w 4354"/>
                <a:gd name="T3" fmla="*/ 3481 h 4641"/>
                <a:gd name="T4" fmla="*/ 1887 w 4354"/>
                <a:gd name="T5" fmla="*/ 3191 h 4641"/>
                <a:gd name="T6" fmla="*/ 2468 w 4354"/>
                <a:gd name="T7" fmla="*/ 3481 h 4641"/>
                <a:gd name="T8" fmla="*/ 1887 w 4354"/>
                <a:gd name="T9" fmla="*/ 3191 h 4641"/>
                <a:gd name="T10" fmla="*/ 871 w 4354"/>
                <a:gd name="T11" fmla="*/ 3191 h 4641"/>
                <a:gd name="T12" fmla="*/ 581 w 4354"/>
                <a:gd name="T13" fmla="*/ 3481 h 4641"/>
                <a:gd name="T14" fmla="*/ 3483 w 4354"/>
                <a:gd name="T15" fmla="*/ 2611 h 4641"/>
                <a:gd name="T16" fmla="*/ 3773 w 4354"/>
                <a:gd name="T17" fmla="*/ 2901 h 4641"/>
                <a:gd name="T18" fmla="*/ 3483 w 4354"/>
                <a:gd name="T19" fmla="*/ 2611 h 4641"/>
                <a:gd name="T20" fmla="*/ 2468 w 4354"/>
                <a:gd name="T21" fmla="*/ 2611 h 4641"/>
                <a:gd name="T22" fmla="*/ 1887 w 4354"/>
                <a:gd name="T23" fmla="*/ 2901 h 4641"/>
                <a:gd name="T24" fmla="*/ 581 w 4354"/>
                <a:gd name="T25" fmla="*/ 2611 h 4641"/>
                <a:gd name="T26" fmla="*/ 871 w 4354"/>
                <a:gd name="T27" fmla="*/ 2901 h 4641"/>
                <a:gd name="T28" fmla="*/ 581 w 4354"/>
                <a:gd name="T29" fmla="*/ 2611 h 4641"/>
                <a:gd name="T30" fmla="*/ 3193 w 4354"/>
                <a:gd name="T31" fmla="*/ 4351 h 4641"/>
                <a:gd name="T32" fmla="*/ 3483 w 4354"/>
                <a:gd name="T33" fmla="*/ 3771 h 4641"/>
                <a:gd name="T34" fmla="*/ 3773 w 4354"/>
                <a:gd name="T35" fmla="*/ 4351 h 4641"/>
                <a:gd name="T36" fmla="*/ 4064 w 4354"/>
                <a:gd name="T37" fmla="*/ 2321 h 4641"/>
                <a:gd name="T38" fmla="*/ 1887 w 4354"/>
                <a:gd name="T39" fmla="*/ 2031 h 4641"/>
                <a:gd name="T40" fmla="*/ 2468 w 4354"/>
                <a:gd name="T41" fmla="*/ 2321 h 4641"/>
                <a:gd name="T42" fmla="*/ 1887 w 4354"/>
                <a:gd name="T43" fmla="*/ 2031 h 4641"/>
                <a:gd name="T44" fmla="*/ 871 w 4354"/>
                <a:gd name="T45" fmla="*/ 2031 h 4641"/>
                <a:gd name="T46" fmla="*/ 581 w 4354"/>
                <a:gd name="T47" fmla="*/ 2321 h 4641"/>
                <a:gd name="T48" fmla="*/ 290 w 4354"/>
                <a:gd name="T49" fmla="*/ 1741 h 4641"/>
                <a:gd name="T50" fmla="*/ 581 w 4354"/>
                <a:gd name="T51" fmla="*/ 4351 h 4641"/>
                <a:gd name="T52" fmla="*/ 871 w 4354"/>
                <a:gd name="T53" fmla="*/ 3771 h 4641"/>
                <a:gd name="T54" fmla="*/ 1161 w 4354"/>
                <a:gd name="T55" fmla="*/ 4351 h 4641"/>
                <a:gd name="T56" fmla="*/ 290 w 4354"/>
                <a:gd name="T57" fmla="*/ 1741 h 4641"/>
                <a:gd name="T58" fmla="*/ 2468 w 4354"/>
                <a:gd name="T59" fmla="*/ 1451 h 4641"/>
                <a:gd name="T60" fmla="*/ 1887 w 4354"/>
                <a:gd name="T61" fmla="*/ 1741 h 4641"/>
                <a:gd name="T62" fmla="*/ 1451 w 4354"/>
                <a:gd name="T63" fmla="*/ 1161 h 4641"/>
                <a:gd name="T64" fmla="*/ 1887 w 4354"/>
                <a:gd name="T65" fmla="*/ 4351 h 4641"/>
                <a:gd name="T66" fmla="*/ 2468 w 4354"/>
                <a:gd name="T67" fmla="*/ 3771 h 4641"/>
                <a:gd name="T68" fmla="*/ 2903 w 4354"/>
                <a:gd name="T69" fmla="*/ 4351 h 4641"/>
                <a:gd name="T70" fmla="*/ 1451 w 4354"/>
                <a:gd name="T71" fmla="*/ 1161 h 4641"/>
                <a:gd name="T72" fmla="*/ 2322 w 4354"/>
                <a:gd name="T73" fmla="*/ 0 h 4641"/>
                <a:gd name="T74" fmla="*/ 3193 w 4354"/>
                <a:gd name="T75" fmla="*/ 871 h 4641"/>
                <a:gd name="T76" fmla="*/ 4354 w 4354"/>
                <a:gd name="T77" fmla="*/ 2031 h 4641"/>
                <a:gd name="T78" fmla="*/ 0 w 4354"/>
                <a:gd name="T79" fmla="*/ 4641 h 4641"/>
                <a:gd name="T80" fmla="*/ 1161 w 4354"/>
                <a:gd name="T81" fmla="*/ 1451 h 4641"/>
                <a:gd name="T82" fmla="*/ 2032 w 4354"/>
                <a:gd name="T83" fmla="*/ 871 h 4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354" h="4641">
                  <a:moveTo>
                    <a:pt x="3483" y="3191"/>
                  </a:moveTo>
                  <a:lnTo>
                    <a:pt x="3773" y="3191"/>
                  </a:lnTo>
                  <a:lnTo>
                    <a:pt x="3773" y="3481"/>
                  </a:lnTo>
                  <a:lnTo>
                    <a:pt x="3483" y="3481"/>
                  </a:lnTo>
                  <a:lnTo>
                    <a:pt x="3483" y="3191"/>
                  </a:lnTo>
                  <a:close/>
                  <a:moveTo>
                    <a:pt x="1887" y="3191"/>
                  </a:moveTo>
                  <a:lnTo>
                    <a:pt x="2468" y="3191"/>
                  </a:lnTo>
                  <a:lnTo>
                    <a:pt x="2468" y="3481"/>
                  </a:lnTo>
                  <a:lnTo>
                    <a:pt x="1887" y="3481"/>
                  </a:lnTo>
                  <a:lnTo>
                    <a:pt x="1887" y="3191"/>
                  </a:lnTo>
                  <a:close/>
                  <a:moveTo>
                    <a:pt x="581" y="3191"/>
                  </a:moveTo>
                  <a:lnTo>
                    <a:pt x="871" y="3191"/>
                  </a:lnTo>
                  <a:lnTo>
                    <a:pt x="871" y="3481"/>
                  </a:lnTo>
                  <a:lnTo>
                    <a:pt x="581" y="3481"/>
                  </a:lnTo>
                  <a:lnTo>
                    <a:pt x="581" y="3191"/>
                  </a:lnTo>
                  <a:close/>
                  <a:moveTo>
                    <a:pt x="3483" y="2611"/>
                  </a:moveTo>
                  <a:lnTo>
                    <a:pt x="3773" y="2611"/>
                  </a:lnTo>
                  <a:lnTo>
                    <a:pt x="3773" y="2901"/>
                  </a:lnTo>
                  <a:lnTo>
                    <a:pt x="3483" y="2901"/>
                  </a:lnTo>
                  <a:lnTo>
                    <a:pt x="3483" y="2611"/>
                  </a:lnTo>
                  <a:close/>
                  <a:moveTo>
                    <a:pt x="1887" y="2611"/>
                  </a:moveTo>
                  <a:lnTo>
                    <a:pt x="2468" y="2611"/>
                  </a:lnTo>
                  <a:lnTo>
                    <a:pt x="2468" y="2901"/>
                  </a:lnTo>
                  <a:lnTo>
                    <a:pt x="1887" y="2901"/>
                  </a:lnTo>
                  <a:lnTo>
                    <a:pt x="1887" y="2611"/>
                  </a:lnTo>
                  <a:close/>
                  <a:moveTo>
                    <a:pt x="581" y="2611"/>
                  </a:moveTo>
                  <a:lnTo>
                    <a:pt x="871" y="2611"/>
                  </a:lnTo>
                  <a:lnTo>
                    <a:pt x="871" y="2901"/>
                  </a:lnTo>
                  <a:lnTo>
                    <a:pt x="581" y="2901"/>
                  </a:lnTo>
                  <a:lnTo>
                    <a:pt x="581" y="2611"/>
                  </a:lnTo>
                  <a:close/>
                  <a:moveTo>
                    <a:pt x="3193" y="2321"/>
                  </a:moveTo>
                  <a:lnTo>
                    <a:pt x="3193" y="4351"/>
                  </a:lnTo>
                  <a:lnTo>
                    <a:pt x="3483" y="4351"/>
                  </a:lnTo>
                  <a:lnTo>
                    <a:pt x="3483" y="3771"/>
                  </a:lnTo>
                  <a:lnTo>
                    <a:pt x="3773" y="3771"/>
                  </a:lnTo>
                  <a:lnTo>
                    <a:pt x="3773" y="4351"/>
                  </a:lnTo>
                  <a:lnTo>
                    <a:pt x="4064" y="4351"/>
                  </a:lnTo>
                  <a:lnTo>
                    <a:pt x="4064" y="2321"/>
                  </a:lnTo>
                  <a:lnTo>
                    <a:pt x="3193" y="2321"/>
                  </a:lnTo>
                  <a:close/>
                  <a:moveTo>
                    <a:pt x="1887" y="2031"/>
                  </a:moveTo>
                  <a:lnTo>
                    <a:pt x="2468" y="2031"/>
                  </a:lnTo>
                  <a:lnTo>
                    <a:pt x="2468" y="2321"/>
                  </a:lnTo>
                  <a:lnTo>
                    <a:pt x="1887" y="2321"/>
                  </a:lnTo>
                  <a:lnTo>
                    <a:pt x="1887" y="2031"/>
                  </a:lnTo>
                  <a:close/>
                  <a:moveTo>
                    <a:pt x="581" y="2031"/>
                  </a:moveTo>
                  <a:lnTo>
                    <a:pt x="871" y="2031"/>
                  </a:lnTo>
                  <a:lnTo>
                    <a:pt x="871" y="2321"/>
                  </a:lnTo>
                  <a:lnTo>
                    <a:pt x="581" y="2321"/>
                  </a:lnTo>
                  <a:lnTo>
                    <a:pt x="581" y="2031"/>
                  </a:lnTo>
                  <a:close/>
                  <a:moveTo>
                    <a:pt x="290" y="1741"/>
                  </a:moveTo>
                  <a:lnTo>
                    <a:pt x="290" y="4351"/>
                  </a:lnTo>
                  <a:lnTo>
                    <a:pt x="581" y="4351"/>
                  </a:lnTo>
                  <a:lnTo>
                    <a:pt x="581" y="3771"/>
                  </a:lnTo>
                  <a:lnTo>
                    <a:pt x="871" y="3771"/>
                  </a:lnTo>
                  <a:lnTo>
                    <a:pt x="871" y="4351"/>
                  </a:lnTo>
                  <a:lnTo>
                    <a:pt x="1161" y="4351"/>
                  </a:lnTo>
                  <a:lnTo>
                    <a:pt x="1161" y="1741"/>
                  </a:lnTo>
                  <a:lnTo>
                    <a:pt x="290" y="1741"/>
                  </a:lnTo>
                  <a:close/>
                  <a:moveTo>
                    <a:pt x="1887" y="1451"/>
                  </a:moveTo>
                  <a:lnTo>
                    <a:pt x="2468" y="1451"/>
                  </a:lnTo>
                  <a:lnTo>
                    <a:pt x="2468" y="1741"/>
                  </a:lnTo>
                  <a:lnTo>
                    <a:pt x="1887" y="1741"/>
                  </a:lnTo>
                  <a:lnTo>
                    <a:pt x="1887" y="1451"/>
                  </a:lnTo>
                  <a:close/>
                  <a:moveTo>
                    <a:pt x="1451" y="1161"/>
                  </a:moveTo>
                  <a:lnTo>
                    <a:pt x="1451" y="4351"/>
                  </a:lnTo>
                  <a:lnTo>
                    <a:pt x="1887" y="4351"/>
                  </a:lnTo>
                  <a:lnTo>
                    <a:pt x="1887" y="3771"/>
                  </a:lnTo>
                  <a:lnTo>
                    <a:pt x="2468" y="3771"/>
                  </a:lnTo>
                  <a:lnTo>
                    <a:pt x="2468" y="4351"/>
                  </a:lnTo>
                  <a:lnTo>
                    <a:pt x="2903" y="4351"/>
                  </a:lnTo>
                  <a:lnTo>
                    <a:pt x="2903" y="1161"/>
                  </a:lnTo>
                  <a:lnTo>
                    <a:pt x="1451" y="1161"/>
                  </a:lnTo>
                  <a:close/>
                  <a:moveTo>
                    <a:pt x="2032" y="0"/>
                  </a:moveTo>
                  <a:lnTo>
                    <a:pt x="2322" y="0"/>
                  </a:lnTo>
                  <a:lnTo>
                    <a:pt x="2322" y="871"/>
                  </a:lnTo>
                  <a:lnTo>
                    <a:pt x="3193" y="871"/>
                  </a:lnTo>
                  <a:lnTo>
                    <a:pt x="3193" y="2031"/>
                  </a:lnTo>
                  <a:lnTo>
                    <a:pt x="4354" y="2031"/>
                  </a:lnTo>
                  <a:lnTo>
                    <a:pt x="4354" y="4641"/>
                  </a:lnTo>
                  <a:lnTo>
                    <a:pt x="0" y="4641"/>
                  </a:lnTo>
                  <a:lnTo>
                    <a:pt x="0" y="1451"/>
                  </a:lnTo>
                  <a:lnTo>
                    <a:pt x="1161" y="1451"/>
                  </a:lnTo>
                  <a:lnTo>
                    <a:pt x="1161" y="871"/>
                  </a:lnTo>
                  <a:lnTo>
                    <a:pt x="2032" y="871"/>
                  </a:lnTo>
                  <a:lnTo>
                    <a:pt x="20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69" name="Freeform 16"/>
            <p:cNvSpPr>
              <a:spLocks noEditPoints="1"/>
            </p:cNvSpPr>
            <p:nvPr/>
          </p:nvSpPr>
          <p:spPr bwMode="auto">
            <a:xfrm>
              <a:off x="4590229" y="3762551"/>
              <a:ext cx="481743" cy="326906"/>
            </a:xfrm>
            <a:custGeom>
              <a:avLst/>
              <a:gdLst>
                <a:gd name="T0" fmla="*/ 2262 w 3914"/>
                <a:gd name="T1" fmla="*/ 1101 h 2656"/>
                <a:gd name="T2" fmla="*/ 2371 w 3914"/>
                <a:gd name="T3" fmla="*/ 1389 h 2656"/>
                <a:gd name="T4" fmla="*/ 2659 w 3914"/>
                <a:gd name="T5" fmla="*/ 1280 h 2656"/>
                <a:gd name="T6" fmla="*/ 2550 w 3914"/>
                <a:gd name="T7" fmla="*/ 992 h 2656"/>
                <a:gd name="T8" fmla="*/ 2680 w 3914"/>
                <a:gd name="T9" fmla="*/ 969 h 2656"/>
                <a:gd name="T10" fmla="*/ 2762 w 3914"/>
                <a:gd name="T11" fmla="*/ 1268 h 2656"/>
                <a:gd name="T12" fmla="*/ 3061 w 3914"/>
                <a:gd name="T13" fmla="*/ 1186 h 2656"/>
                <a:gd name="T14" fmla="*/ 2979 w 3914"/>
                <a:gd name="T15" fmla="*/ 886 h 2656"/>
                <a:gd name="T16" fmla="*/ 2170 w 3914"/>
                <a:gd name="T17" fmla="*/ 662 h 2656"/>
                <a:gd name="T18" fmla="*/ 2225 w 3914"/>
                <a:gd name="T19" fmla="*/ 965 h 2656"/>
                <a:gd name="T20" fmla="*/ 2528 w 3914"/>
                <a:gd name="T21" fmla="*/ 911 h 2656"/>
                <a:gd name="T22" fmla="*/ 2474 w 3914"/>
                <a:gd name="T23" fmla="*/ 608 h 2656"/>
                <a:gd name="T24" fmla="*/ 2597 w 3914"/>
                <a:gd name="T25" fmla="*/ 537 h 2656"/>
                <a:gd name="T26" fmla="*/ 2621 w 3914"/>
                <a:gd name="T27" fmla="*/ 836 h 2656"/>
                <a:gd name="T28" fmla="*/ 2922 w 3914"/>
                <a:gd name="T29" fmla="*/ 811 h 2656"/>
                <a:gd name="T30" fmla="*/ 2897 w 3914"/>
                <a:gd name="T31" fmla="*/ 511 h 2656"/>
                <a:gd name="T32" fmla="*/ 2427 w 3914"/>
                <a:gd name="T33" fmla="*/ 7 h 2656"/>
                <a:gd name="T34" fmla="*/ 3457 w 3914"/>
                <a:gd name="T35" fmla="*/ 486 h 2656"/>
                <a:gd name="T36" fmla="*/ 3371 w 3914"/>
                <a:gd name="T37" fmla="*/ 603 h 2656"/>
                <a:gd name="T38" fmla="*/ 3409 w 3914"/>
                <a:gd name="T39" fmla="*/ 1274 h 2656"/>
                <a:gd name="T40" fmla="*/ 3863 w 3914"/>
                <a:gd name="T41" fmla="*/ 1211 h 2656"/>
                <a:gd name="T42" fmla="*/ 3891 w 3914"/>
                <a:gd name="T43" fmla="*/ 1383 h 2656"/>
                <a:gd name="T44" fmla="*/ 2492 w 3914"/>
                <a:gd name="T45" fmla="*/ 2523 h 2656"/>
                <a:gd name="T46" fmla="*/ 2420 w 3914"/>
                <a:gd name="T47" fmla="*/ 2654 h 2656"/>
                <a:gd name="T48" fmla="*/ 1118 w 3914"/>
                <a:gd name="T49" fmla="*/ 2593 h 2656"/>
                <a:gd name="T50" fmla="*/ 214 w 3914"/>
                <a:gd name="T51" fmla="*/ 2425 h 2656"/>
                <a:gd name="T52" fmla="*/ 62 w 3914"/>
                <a:gd name="T53" fmla="*/ 2338 h 2656"/>
                <a:gd name="T54" fmla="*/ 147 w 3914"/>
                <a:gd name="T55" fmla="*/ 2186 h 2656"/>
                <a:gd name="T56" fmla="*/ 522 w 3914"/>
                <a:gd name="T57" fmla="*/ 1890 h 2656"/>
                <a:gd name="T58" fmla="*/ 171 w 3914"/>
                <a:gd name="T59" fmla="*/ 1827 h 2656"/>
                <a:gd name="T60" fmla="*/ 154 w 3914"/>
                <a:gd name="T61" fmla="*/ 1671 h 2656"/>
                <a:gd name="T62" fmla="*/ 294 w 3914"/>
                <a:gd name="T63" fmla="*/ 1630 h 2656"/>
                <a:gd name="T64" fmla="*/ 639 w 3914"/>
                <a:gd name="T65" fmla="*/ 1640 h 2656"/>
                <a:gd name="T66" fmla="*/ 735 w 3914"/>
                <a:gd name="T67" fmla="*/ 1503 h 2656"/>
                <a:gd name="T68" fmla="*/ 660 w 3914"/>
                <a:gd name="T69" fmla="*/ 1433 h 2656"/>
                <a:gd name="T70" fmla="*/ 375 w 3914"/>
                <a:gd name="T71" fmla="*/ 1421 h 2656"/>
                <a:gd name="T72" fmla="*/ 116 w 3914"/>
                <a:gd name="T73" fmla="*/ 1351 h 2656"/>
                <a:gd name="T74" fmla="*/ 2 w 3914"/>
                <a:gd name="T75" fmla="*/ 1131 h 2656"/>
                <a:gd name="T76" fmla="*/ 127 w 3914"/>
                <a:gd name="T77" fmla="*/ 834 h 2656"/>
                <a:gd name="T78" fmla="*/ 209 w 3914"/>
                <a:gd name="T79" fmla="*/ 602 h 2656"/>
                <a:gd name="T80" fmla="*/ 362 w 3914"/>
                <a:gd name="T81" fmla="*/ 578 h 2656"/>
                <a:gd name="T82" fmla="*/ 622 w 3914"/>
                <a:gd name="T83" fmla="*/ 728 h 2656"/>
                <a:gd name="T84" fmla="*/ 765 w 3914"/>
                <a:gd name="T85" fmla="*/ 825 h 2656"/>
                <a:gd name="T86" fmla="*/ 683 w 3914"/>
                <a:gd name="T87" fmla="*/ 968 h 2656"/>
                <a:gd name="T88" fmla="*/ 410 w 3914"/>
                <a:gd name="T89" fmla="*/ 949 h 2656"/>
                <a:gd name="T90" fmla="*/ 247 w 3914"/>
                <a:gd name="T91" fmla="*/ 1052 h 2656"/>
                <a:gd name="T92" fmla="*/ 290 w 3914"/>
                <a:gd name="T93" fmla="*/ 1153 h 2656"/>
                <a:gd name="T94" fmla="*/ 527 w 3914"/>
                <a:gd name="T95" fmla="*/ 1176 h 2656"/>
                <a:gd name="T96" fmla="*/ 835 w 3914"/>
                <a:gd name="T97" fmla="*/ 1228 h 2656"/>
                <a:gd name="T98" fmla="*/ 969 w 3914"/>
                <a:gd name="T99" fmla="*/ 1413 h 2656"/>
                <a:gd name="T100" fmla="*/ 919 w 3914"/>
                <a:gd name="T101" fmla="*/ 1706 h 2656"/>
                <a:gd name="T102" fmla="*/ 760 w 3914"/>
                <a:gd name="T103" fmla="*/ 1944 h 2656"/>
                <a:gd name="T104" fmla="*/ 2098 w 3914"/>
                <a:gd name="T105" fmla="*/ 1635 h 2656"/>
                <a:gd name="T106" fmla="*/ 1788 w 3914"/>
                <a:gd name="T107" fmla="*/ 1040 h 2656"/>
                <a:gd name="T108" fmla="*/ 1648 w 3914"/>
                <a:gd name="T109" fmla="*/ 970 h 2656"/>
                <a:gd name="T110" fmla="*/ 1695 w 3914"/>
                <a:gd name="T111" fmla="*/ 409 h 2656"/>
                <a:gd name="T112" fmla="*/ 1777 w 3914"/>
                <a:gd name="T113" fmla="*/ 264 h 2656"/>
                <a:gd name="T114" fmla="*/ 2016 w 3914"/>
                <a:gd name="T115" fmla="*/ 292 h 2656"/>
                <a:gd name="T116" fmla="*/ 2378 w 3914"/>
                <a:gd name="T117" fmla="*/ 0 h 2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914" h="2656">
                  <a:moveTo>
                    <a:pt x="2530" y="989"/>
                  </a:moveTo>
                  <a:lnTo>
                    <a:pt x="2509" y="992"/>
                  </a:lnTo>
                  <a:lnTo>
                    <a:pt x="2318" y="1045"/>
                  </a:lnTo>
                  <a:lnTo>
                    <a:pt x="2297" y="1053"/>
                  </a:lnTo>
                  <a:lnTo>
                    <a:pt x="2282" y="1065"/>
                  </a:lnTo>
                  <a:lnTo>
                    <a:pt x="2270" y="1082"/>
                  </a:lnTo>
                  <a:lnTo>
                    <a:pt x="2262" y="1101"/>
                  </a:lnTo>
                  <a:lnTo>
                    <a:pt x="2259" y="1121"/>
                  </a:lnTo>
                  <a:lnTo>
                    <a:pt x="2262" y="1141"/>
                  </a:lnTo>
                  <a:lnTo>
                    <a:pt x="2315" y="1334"/>
                  </a:lnTo>
                  <a:lnTo>
                    <a:pt x="2323" y="1353"/>
                  </a:lnTo>
                  <a:lnTo>
                    <a:pt x="2335" y="1369"/>
                  </a:lnTo>
                  <a:lnTo>
                    <a:pt x="2352" y="1381"/>
                  </a:lnTo>
                  <a:lnTo>
                    <a:pt x="2371" y="1389"/>
                  </a:lnTo>
                  <a:lnTo>
                    <a:pt x="2391" y="1392"/>
                  </a:lnTo>
                  <a:lnTo>
                    <a:pt x="2413" y="1388"/>
                  </a:lnTo>
                  <a:lnTo>
                    <a:pt x="2604" y="1336"/>
                  </a:lnTo>
                  <a:lnTo>
                    <a:pt x="2624" y="1328"/>
                  </a:lnTo>
                  <a:lnTo>
                    <a:pt x="2639" y="1315"/>
                  </a:lnTo>
                  <a:lnTo>
                    <a:pt x="2651" y="1299"/>
                  </a:lnTo>
                  <a:lnTo>
                    <a:pt x="2659" y="1280"/>
                  </a:lnTo>
                  <a:lnTo>
                    <a:pt x="2662" y="1260"/>
                  </a:lnTo>
                  <a:lnTo>
                    <a:pt x="2659" y="1239"/>
                  </a:lnTo>
                  <a:lnTo>
                    <a:pt x="2606" y="1047"/>
                  </a:lnTo>
                  <a:lnTo>
                    <a:pt x="2598" y="1027"/>
                  </a:lnTo>
                  <a:lnTo>
                    <a:pt x="2585" y="1012"/>
                  </a:lnTo>
                  <a:lnTo>
                    <a:pt x="2569" y="999"/>
                  </a:lnTo>
                  <a:lnTo>
                    <a:pt x="2550" y="992"/>
                  </a:lnTo>
                  <a:lnTo>
                    <a:pt x="2530" y="989"/>
                  </a:lnTo>
                  <a:close/>
                  <a:moveTo>
                    <a:pt x="2940" y="876"/>
                  </a:moveTo>
                  <a:lnTo>
                    <a:pt x="2920" y="879"/>
                  </a:lnTo>
                  <a:lnTo>
                    <a:pt x="2727" y="931"/>
                  </a:lnTo>
                  <a:lnTo>
                    <a:pt x="2708" y="939"/>
                  </a:lnTo>
                  <a:lnTo>
                    <a:pt x="2692" y="952"/>
                  </a:lnTo>
                  <a:lnTo>
                    <a:pt x="2680" y="969"/>
                  </a:lnTo>
                  <a:lnTo>
                    <a:pt x="2671" y="987"/>
                  </a:lnTo>
                  <a:lnTo>
                    <a:pt x="2669" y="1008"/>
                  </a:lnTo>
                  <a:lnTo>
                    <a:pt x="2673" y="1028"/>
                  </a:lnTo>
                  <a:lnTo>
                    <a:pt x="2725" y="1221"/>
                  </a:lnTo>
                  <a:lnTo>
                    <a:pt x="2733" y="1240"/>
                  </a:lnTo>
                  <a:lnTo>
                    <a:pt x="2746" y="1256"/>
                  </a:lnTo>
                  <a:lnTo>
                    <a:pt x="2762" y="1268"/>
                  </a:lnTo>
                  <a:lnTo>
                    <a:pt x="2781" y="1275"/>
                  </a:lnTo>
                  <a:lnTo>
                    <a:pt x="2801" y="1279"/>
                  </a:lnTo>
                  <a:lnTo>
                    <a:pt x="2822" y="1275"/>
                  </a:lnTo>
                  <a:lnTo>
                    <a:pt x="3013" y="1223"/>
                  </a:lnTo>
                  <a:lnTo>
                    <a:pt x="3033" y="1215"/>
                  </a:lnTo>
                  <a:lnTo>
                    <a:pt x="3049" y="1202"/>
                  </a:lnTo>
                  <a:lnTo>
                    <a:pt x="3061" y="1186"/>
                  </a:lnTo>
                  <a:lnTo>
                    <a:pt x="3069" y="1167"/>
                  </a:lnTo>
                  <a:lnTo>
                    <a:pt x="3071" y="1147"/>
                  </a:lnTo>
                  <a:lnTo>
                    <a:pt x="3069" y="1126"/>
                  </a:lnTo>
                  <a:lnTo>
                    <a:pt x="3016" y="935"/>
                  </a:lnTo>
                  <a:lnTo>
                    <a:pt x="3007" y="914"/>
                  </a:lnTo>
                  <a:lnTo>
                    <a:pt x="2995" y="899"/>
                  </a:lnTo>
                  <a:lnTo>
                    <a:pt x="2979" y="886"/>
                  </a:lnTo>
                  <a:lnTo>
                    <a:pt x="2960" y="879"/>
                  </a:lnTo>
                  <a:lnTo>
                    <a:pt x="2940" y="876"/>
                  </a:lnTo>
                  <a:close/>
                  <a:moveTo>
                    <a:pt x="2418" y="586"/>
                  </a:moveTo>
                  <a:lnTo>
                    <a:pt x="2398" y="588"/>
                  </a:lnTo>
                  <a:lnTo>
                    <a:pt x="2206" y="641"/>
                  </a:lnTo>
                  <a:lnTo>
                    <a:pt x="2187" y="650"/>
                  </a:lnTo>
                  <a:lnTo>
                    <a:pt x="2170" y="662"/>
                  </a:lnTo>
                  <a:lnTo>
                    <a:pt x="2158" y="678"/>
                  </a:lnTo>
                  <a:lnTo>
                    <a:pt x="2150" y="697"/>
                  </a:lnTo>
                  <a:lnTo>
                    <a:pt x="2148" y="717"/>
                  </a:lnTo>
                  <a:lnTo>
                    <a:pt x="2151" y="738"/>
                  </a:lnTo>
                  <a:lnTo>
                    <a:pt x="2204" y="930"/>
                  </a:lnTo>
                  <a:lnTo>
                    <a:pt x="2212" y="949"/>
                  </a:lnTo>
                  <a:lnTo>
                    <a:pt x="2225" y="965"/>
                  </a:lnTo>
                  <a:lnTo>
                    <a:pt x="2240" y="977"/>
                  </a:lnTo>
                  <a:lnTo>
                    <a:pt x="2259" y="986"/>
                  </a:lnTo>
                  <a:lnTo>
                    <a:pt x="2280" y="988"/>
                  </a:lnTo>
                  <a:lnTo>
                    <a:pt x="2301" y="984"/>
                  </a:lnTo>
                  <a:lnTo>
                    <a:pt x="2493" y="932"/>
                  </a:lnTo>
                  <a:lnTo>
                    <a:pt x="2512" y="924"/>
                  </a:lnTo>
                  <a:lnTo>
                    <a:pt x="2528" y="911"/>
                  </a:lnTo>
                  <a:lnTo>
                    <a:pt x="2541" y="895"/>
                  </a:lnTo>
                  <a:lnTo>
                    <a:pt x="2548" y="876"/>
                  </a:lnTo>
                  <a:lnTo>
                    <a:pt x="2550" y="856"/>
                  </a:lnTo>
                  <a:lnTo>
                    <a:pt x="2548" y="835"/>
                  </a:lnTo>
                  <a:lnTo>
                    <a:pt x="2494" y="644"/>
                  </a:lnTo>
                  <a:lnTo>
                    <a:pt x="2486" y="624"/>
                  </a:lnTo>
                  <a:lnTo>
                    <a:pt x="2474" y="608"/>
                  </a:lnTo>
                  <a:lnTo>
                    <a:pt x="2458" y="595"/>
                  </a:lnTo>
                  <a:lnTo>
                    <a:pt x="2439" y="588"/>
                  </a:lnTo>
                  <a:lnTo>
                    <a:pt x="2418" y="586"/>
                  </a:lnTo>
                  <a:close/>
                  <a:moveTo>
                    <a:pt x="2829" y="473"/>
                  </a:moveTo>
                  <a:lnTo>
                    <a:pt x="2808" y="475"/>
                  </a:lnTo>
                  <a:lnTo>
                    <a:pt x="2616" y="529"/>
                  </a:lnTo>
                  <a:lnTo>
                    <a:pt x="2597" y="537"/>
                  </a:lnTo>
                  <a:lnTo>
                    <a:pt x="2580" y="549"/>
                  </a:lnTo>
                  <a:lnTo>
                    <a:pt x="2568" y="565"/>
                  </a:lnTo>
                  <a:lnTo>
                    <a:pt x="2561" y="584"/>
                  </a:lnTo>
                  <a:lnTo>
                    <a:pt x="2559" y="605"/>
                  </a:lnTo>
                  <a:lnTo>
                    <a:pt x="2561" y="625"/>
                  </a:lnTo>
                  <a:lnTo>
                    <a:pt x="2613" y="817"/>
                  </a:lnTo>
                  <a:lnTo>
                    <a:pt x="2621" y="836"/>
                  </a:lnTo>
                  <a:lnTo>
                    <a:pt x="2635" y="853"/>
                  </a:lnTo>
                  <a:lnTo>
                    <a:pt x="2651" y="865"/>
                  </a:lnTo>
                  <a:lnTo>
                    <a:pt x="2669" y="873"/>
                  </a:lnTo>
                  <a:lnTo>
                    <a:pt x="2689" y="875"/>
                  </a:lnTo>
                  <a:lnTo>
                    <a:pt x="2711" y="872"/>
                  </a:lnTo>
                  <a:lnTo>
                    <a:pt x="2903" y="819"/>
                  </a:lnTo>
                  <a:lnTo>
                    <a:pt x="2922" y="811"/>
                  </a:lnTo>
                  <a:lnTo>
                    <a:pt x="2939" y="798"/>
                  </a:lnTo>
                  <a:lnTo>
                    <a:pt x="2950" y="783"/>
                  </a:lnTo>
                  <a:lnTo>
                    <a:pt x="2957" y="764"/>
                  </a:lnTo>
                  <a:lnTo>
                    <a:pt x="2960" y="743"/>
                  </a:lnTo>
                  <a:lnTo>
                    <a:pt x="2957" y="722"/>
                  </a:lnTo>
                  <a:lnTo>
                    <a:pt x="2905" y="531"/>
                  </a:lnTo>
                  <a:lnTo>
                    <a:pt x="2897" y="511"/>
                  </a:lnTo>
                  <a:lnTo>
                    <a:pt x="2884" y="495"/>
                  </a:lnTo>
                  <a:lnTo>
                    <a:pt x="2867" y="482"/>
                  </a:lnTo>
                  <a:lnTo>
                    <a:pt x="2849" y="475"/>
                  </a:lnTo>
                  <a:lnTo>
                    <a:pt x="2829" y="473"/>
                  </a:lnTo>
                  <a:close/>
                  <a:moveTo>
                    <a:pt x="2378" y="0"/>
                  </a:moveTo>
                  <a:lnTo>
                    <a:pt x="2403" y="1"/>
                  </a:lnTo>
                  <a:lnTo>
                    <a:pt x="2427" y="7"/>
                  </a:lnTo>
                  <a:lnTo>
                    <a:pt x="3373" y="378"/>
                  </a:lnTo>
                  <a:lnTo>
                    <a:pt x="3394" y="386"/>
                  </a:lnTo>
                  <a:lnTo>
                    <a:pt x="3415" y="399"/>
                  </a:lnTo>
                  <a:lnTo>
                    <a:pt x="3431" y="416"/>
                  </a:lnTo>
                  <a:lnTo>
                    <a:pt x="3444" y="436"/>
                  </a:lnTo>
                  <a:lnTo>
                    <a:pt x="3454" y="460"/>
                  </a:lnTo>
                  <a:lnTo>
                    <a:pt x="3457" y="486"/>
                  </a:lnTo>
                  <a:lnTo>
                    <a:pt x="3456" y="512"/>
                  </a:lnTo>
                  <a:lnTo>
                    <a:pt x="3448" y="537"/>
                  </a:lnTo>
                  <a:lnTo>
                    <a:pt x="3435" y="559"/>
                  </a:lnTo>
                  <a:lnTo>
                    <a:pt x="3418" y="578"/>
                  </a:lnTo>
                  <a:lnTo>
                    <a:pt x="3397" y="593"/>
                  </a:lnTo>
                  <a:lnTo>
                    <a:pt x="3372" y="603"/>
                  </a:lnTo>
                  <a:lnTo>
                    <a:pt x="3371" y="603"/>
                  </a:lnTo>
                  <a:lnTo>
                    <a:pt x="3295" y="625"/>
                  </a:lnTo>
                  <a:lnTo>
                    <a:pt x="3442" y="1158"/>
                  </a:lnTo>
                  <a:lnTo>
                    <a:pt x="3447" y="1184"/>
                  </a:lnTo>
                  <a:lnTo>
                    <a:pt x="3444" y="1210"/>
                  </a:lnTo>
                  <a:lnTo>
                    <a:pt x="3437" y="1234"/>
                  </a:lnTo>
                  <a:lnTo>
                    <a:pt x="3425" y="1255"/>
                  </a:lnTo>
                  <a:lnTo>
                    <a:pt x="3409" y="1274"/>
                  </a:lnTo>
                  <a:lnTo>
                    <a:pt x="3388" y="1290"/>
                  </a:lnTo>
                  <a:lnTo>
                    <a:pt x="3364" y="1300"/>
                  </a:lnTo>
                  <a:lnTo>
                    <a:pt x="3758" y="1192"/>
                  </a:lnTo>
                  <a:lnTo>
                    <a:pt x="3786" y="1188"/>
                  </a:lnTo>
                  <a:lnTo>
                    <a:pt x="3814" y="1190"/>
                  </a:lnTo>
                  <a:lnTo>
                    <a:pt x="3840" y="1197"/>
                  </a:lnTo>
                  <a:lnTo>
                    <a:pt x="3863" y="1211"/>
                  </a:lnTo>
                  <a:lnTo>
                    <a:pt x="3884" y="1229"/>
                  </a:lnTo>
                  <a:lnTo>
                    <a:pt x="3900" y="1252"/>
                  </a:lnTo>
                  <a:lnTo>
                    <a:pt x="3911" y="1278"/>
                  </a:lnTo>
                  <a:lnTo>
                    <a:pt x="3914" y="1306"/>
                  </a:lnTo>
                  <a:lnTo>
                    <a:pt x="3913" y="1334"/>
                  </a:lnTo>
                  <a:lnTo>
                    <a:pt x="3905" y="1360"/>
                  </a:lnTo>
                  <a:lnTo>
                    <a:pt x="3891" y="1383"/>
                  </a:lnTo>
                  <a:lnTo>
                    <a:pt x="3873" y="1404"/>
                  </a:lnTo>
                  <a:lnTo>
                    <a:pt x="3850" y="1420"/>
                  </a:lnTo>
                  <a:lnTo>
                    <a:pt x="3824" y="1431"/>
                  </a:lnTo>
                  <a:lnTo>
                    <a:pt x="1936" y="1950"/>
                  </a:lnTo>
                  <a:lnTo>
                    <a:pt x="2467" y="2482"/>
                  </a:lnTo>
                  <a:lnTo>
                    <a:pt x="2483" y="2501"/>
                  </a:lnTo>
                  <a:lnTo>
                    <a:pt x="2492" y="2523"/>
                  </a:lnTo>
                  <a:lnTo>
                    <a:pt x="2497" y="2546"/>
                  </a:lnTo>
                  <a:lnTo>
                    <a:pt x="2497" y="2569"/>
                  </a:lnTo>
                  <a:lnTo>
                    <a:pt x="2490" y="2593"/>
                  </a:lnTo>
                  <a:lnTo>
                    <a:pt x="2478" y="2615"/>
                  </a:lnTo>
                  <a:lnTo>
                    <a:pt x="2461" y="2632"/>
                  </a:lnTo>
                  <a:lnTo>
                    <a:pt x="2442" y="2645"/>
                  </a:lnTo>
                  <a:lnTo>
                    <a:pt x="2420" y="2654"/>
                  </a:lnTo>
                  <a:lnTo>
                    <a:pt x="2395" y="2656"/>
                  </a:lnTo>
                  <a:lnTo>
                    <a:pt x="1213" y="2656"/>
                  </a:lnTo>
                  <a:lnTo>
                    <a:pt x="1188" y="2654"/>
                  </a:lnTo>
                  <a:lnTo>
                    <a:pt x="1166" y="2645"/>
                  </a:lnTo>
                  <a:lnTo>
                    <a:pt x="1147" y="2632"/>
                  </a:lnTo>
                  <a:lnTo>
                    <a:pt x="1130" y="2615"/>
                  </a:lnTo>
                  <a:lnTo>
                    <a:pt x="1118" y="2593"/>
                  </a:lnTo>
                  <a:lnTo>
                    <a:pt x="1111" y="2569"/>
                  </a:lnTo>
                  <a:lnTo>
                    <a:pt x="1111" y="2546"/>
                  </a:lnTo>
                  <a:lnTo>
                    <a:pt x="1116" y="2523"/>
                  </a:lnTo>
                  <a:lnTo>
                    <a:pt x="1126" y="2501"/>
                  </a:lnTo>
                  <a:lnTo>
                    <a:pt x="1141" y="2482"/>
                  </a:lnTo>
                  <a:lnTo>
                    <a:pt x="1572" y="2051"/>
                  </a:lnTo>
                  <a:lnTo>
                    <a:pt x="214" y="2425"/>
                  </a:lnTo>
                  <a:lnTo>
                    <a:pt x="185" y="2429"/>
                  </a:lnTo>
                  <a:lnTo>
                    <a:pt x="158" y="2427"/>
                  </a:lnTo>
                  <a:lnTo>
                    <a:pt x="132" y="2419"/>
                  </a:lnTo>
                  <a:lnTo>
                    <a:pt x="108" y="2406"/>
                  </a:lnTo>
                  <a:lnTo>
                    <a:pt x="88" y="2388"/>
                  </a:lnTo>
                  <a:lnTo>
                    <a:pt x="72" y="2365"/>
                  </a:lnTo>
                  <a:lnTo>
                    <a:pt x="62" y="2338"/>
                  </a:lnTo>
                  <a:lnTo>
                    <a:pt x="57" y="2311"/>
                  </a:lnTo>
                  <a:lnTo>
                    <a:pt x="59" y="2282"/>
                  </a:lnTo>
                  <a:lnTo>
                    <a:pt x="68" y="2256"/>
                  </a:lnTo>
                  <a:lnTo>
                    <a:pt x="81" y="2233"/>
                  </a:lnTo>
                  <a:lnTo>
                    <a:pt x="99" y="2213"/>
                  </a:lnTo>
                  <a:lnTo>
                    <a:pt x="121" y="2197"/>
                  </a:lnTo>
                  <a:lnTo>
                    <a:pt x="147" y="2186"/>
                  </a:lnTo>
                  <a:lnTo>
                    <a:pt x="629" y="2053"/>
                  </a:lnTo>
                  <a:lnTo>
                    <a:pt x="607" y="2046"/>
                  </a:lnTo>
                  <a:lnTo>
                    <a:pt x="587" y="2035"/>
                  </a:lnTo>
                  <a:lnTo>
                    <a:pt x="569" y="2020"/>
                  </a:lnTo>
                  <a:lnTo>
                    <a:pt x="554" y="2000"/>
                  </a:lnTo>
                  <a:lnTo>
                    <a:pt x="546" y="1977"/>
                  </a:lnTo>
                  <a:lnTo>
                    <a:pt x="522" y="1890"/>
                  </a:lnTo>
                  <a:lnTo>
                    <a:pt x="458" y="1893"/>
                  </a:lnTo>
                  <a:lnTo>
                    <a:pt x="395" y="1890"/>
                  </a:lnTo>
                  <a:lnTo>
                    <a:pt x="332" y="1882"/>
                  </a:lnTo>
                  <a:lnTo>
                    <a:pt x="270" y="1869"/>
                  </a:lnTo>
                  <a:lnTo>
                    <a:pt x="207" y="1849"/>
                  </a:lnTo>
                  <a:lnTo>
                    <a:pt x="189" y="1840"/>
                  </a:lnTo>
                  <a:lnTo>
                    <a:pt x="171" y="1827"/>
                  </a:lnTo>
                  <a:lnTo>
                    <a:pt x="157" y="1811"/>
                  </a:lnTo>
                  <a:lnTo>
                    <a:pt x="145" y="1792"/>
                  </a:lnTo>
                  <a:lnTo>
                    <a:pt x="137" y="1770"/>
                  </a:lnTo>
                  <a:lnTo>
                    <a:pt x="132" y="1743"/>
                  </a:lnTo>
                  <a:lnTo>
                    <a:pt x="134" y="1717"/>
                  </a:lnTo>
                  <a:lnTo>
                    <a:pt x="141" y="1693"/>
                  </a:lnTo>
                  <a:lnTo>
                    <a:pt x="154" y="1671"/>
                  </a:lnTo>
                  <a:lnTo>
                    <a:pt x="172" y="1652"/>
                  </a:lnTo>
                  <a:lnTo>
                    <a:pt x="194" y="1637"/>
                  </a:lnTo>
                  <a:lnTo>
                    <a:pt x="218" y="1627"/>
                  </a:lnTo>
                  <a:lnTo>
                    <a:pt x="241" y="1623"/>
                  </a:lnTo>
                  <a:lnTo>
                    <a:pt x="261" y="1623"/>
                  </a:lnTo>
                  <a:lnTo>
                    <a:pt x="279" y="1626"/>
                  </a:lnTo>
                  <a:lnTo>
                    <a:pt x="294" y="1630"/>
                  </a:lnTo>
                  <a:lnTo>
                    <a:pt x="344" y="1647"/>
                  </a:lnTo>
                  <a:lnTo>
                    <a:pt x="395" y="1659"/>
                  </a:lnTo>
                  <a:lnTo>
                    <a:pt x="446" y="1666"/>
                  </a:lnTo>
                  <a:lnTo>
                    <a:pt x="499" y="1667"/>
                  </a:lnTo>
                  <a:lnTo>
                    <a:pt x="551" y="1662"/>
                  </a:lnTo>
                  <a:lnTo>
                    <a:pt x="604" y="1652"/>
                  </a:lnTo>
                  <a:lnTo>
                    <a:pt x="639" y="1640"/>
                  </a:lnTo>
                  <a:lnTo>
                    <a:pt x="668" y="1626"/>
                  </a:lnTo>
                  <a:lnTo>
                    <a:pt x="693" y="1610"/>
                  </a:lnTo>
                  <a:lnTo>
                    <a:pt x="714" y="1591"/>
                  </a:lnTo>
                  <a:lnTo>
                    <a:pt x="728" y="1571"/>
                  </a:lnTo>
                  <a:lnTo>
                    <a:pt x="736" y="1550"/>
                  </a:lnTo>
                  <a:lnTo>
                    <a:pt x="738" y="1527"/>
                  </a:lnTo>
                  <a:lnTo>
                    <a:pt x="735" y="1503"/>
                  </a:lnTo>
                  <a:lnTo>
                    <a:pt x="734" y="1501"/>
                  </a:lnTo>
                  <a:lnTo>
                    <a:pt x="728" y="1484"/>
                  </a:lnTo>
                  <a:lnTo>
                    <a:pt x="721" y="1471"/>
                  </a:lnTo>
                  <a:lnTo>
                    <a:pt x="711" y="1459"/>
                  </a:lnTo>
                  <a:lnTo>
                    <a:pt x="698" y="1449"/>
                  </a:lnTo>
                  <a:lnTo>
                    <a:pt x="680" y="1440"/>
                  </a:lnTo>
                  <a:lnTo>
                    <a:pt x="660" y="1433"/>
                  </a:lnTo>
                  <a:lnTo>
                    <a:pt x="634" y="1429"/>
                  </a:lnTo>
                  <a:lnTo>
                    <a:pt x="603" y="1424"/>
                  </a:lnTo>
                  <a:lnTo>
                    <a:pt x="566" y="1423"/>
                  </a:lnTo>
                  <a:lnTo>
                    <a:pt x="522" y="1421"/>
                  </a:lnTo>
                  <a:lnTo>
                    <a:pt x="473" y="1421"/>
                  </a:lnTo>
                  <a:lnTo>
                    <a:pt x="423" y="1421"/>
                  </a:lnTo>
                  <a:lnTo>
                    <a:pt x="375" y="1421"/>
                  </a:lnTo>
                  <a:lnTo>
                    <a:pt x="330" y="1419"/>
                  </a:lnTo>
                  <a:lnTo>
                    <a:pt x="289" y="1414"/>
                  </a:lnTo>
                  <a:lnTo>
                    <a:pt x="248" y="1408"/>
                  </a:lnTo>
                  <a:lnTo>
                    <a:pt x="211" y="1399"/>
                  </a:lnTo>
                  <a:lnTo>
                    <a:pt x="177" y="1387"/>
                  </a:lnTo>
                  <a:lnTo>
                    <a:pt x="145" y="1372"/>
                  </a:lnTo>
                  <a:lnTo>
                    <a:pt x="116" y="1351"/>
                  </a:lnTo>
                  <a:lnTo>
                    <a:pt x="89" y="1329"/>
                  </a:lnTo>
                  <a:lnTo>
                    <a:pt x="66" y="1300"/>
                  </a:lnTo>
                  <a:lnTo>
                    <a:pt x="46" y="1267"/>
                  </a:lnTo>
                  <a:lnTo>
                    <a:pt x="28" y="1229"/>
                  </a:lnTo>
                  <a:lnTo>
                    <a:pt x="14" y="1185"/>
                  </a:lnTo>
                  <a:lnTo>
                    <a:pt x="13" y="1182"/>
                  </a:lnTo>
                  <a:lnTo>
                    <a:pt x="2" y="1131"/>
                  </a:lnTo>
                  <a:lnTo>
                    <a:pt x="0" y="1082"/>
                  </a:lnTo>
                  <a:lnTo>
                    <a:pt x="5" y="1034"/>
                  </a:lnTo>
                  <a:lnTo>
                    <a:pt x="17" y="989"/>
                  </a:lnTo>
                  <a:lnTo>
                    <a:pt x="34" y="945"/>
                  </a:lnTo>
                  <a:lnTo>
                    <a:pt x="59" y="905"/>
                  </a:lnTo>
                  <a:lnTo>
                    <a:pt x="90" y="868"/>
                  </a:lnTo>
                  <a:lnTo>
                    <a:pt x="127" y="834"/>
                  </a:lnTo>
                  <a:lnTo>
                    <a:pt x="169" y="804"/>
                  </a:lnTo>
                  <a:lnTo>
                    <a:pt x="216" y="778"/>
                  </a:lnTo>
                  <a:lnTo>
                    <a:pt x="194" y="696"/>
                  </a:lnTo>
                  <a:lnTo>
                    <a:pt x="189" y="671"/>
                  </a:lnTo>
                  <a:lnTo>
                    <a:pt x="191" y="646"/>
                  </a:lnTo>
                  <a:lnTo>
                    <a:pt x="198" y="624"/>
                  </a:lnTo>
                  <a:lnTo>
                    <a:pt x="209" y="602"/>
                  </a:lnTo>
                  <a:lnTo>
                    <a:pt x="226" y="584"/>
                  </a:lnTo>
                  <a:lnTo>
                    <a:pt x="246" y="571"/>
                  </a:lnTo>
                  <a:lnTo>
                    <a:pt x="268" y="562"/>
                  </a:lnTo>
                  <a:lnTo>
                    <a:pt x="293" y="558"/>
                  </a:lnTo>
                  <a:lnTo>
                    <a:pt x="318" y="559"/>
                  </a:lnTo>
                  <a:lnTo>
                    <a:pt x="341" y="567"/>
                  </a:lnTo>
                  <a:lnTo>
                    <a:pt x="362" y="578"/>
                  </a:lnTo>
                  <a:lnTo>
                    <a:pt x="380" y="594"/>
                  </a:lnTo>
                  <a:lnTo>
                    <a:pt x="393" y="614"/>
                  </a:lnTo>
                  <a:lnTo>
                    <a:pt x="402" y="638"/>
                  </a:lnTo>
                  <a:lnTo>
                    <a:pt x="426" y="721"/>
                  </a:lnTo>
                  <a:lnTo>
                    <a:pt x="493" y="716"/>
                  </a:lnTo>
                  <a:lnTo>
                    <a:pt x="559" y="720"/>
                  </a:lnTo>
                  <a:lnTo>
                    <a:pt x="622" y="728"/>
                  </a:lnTo>
                  <a:lnTo>
                    <a:pt x="685" y="743"/>
                  </a:lnTo>
                  <a:lnTo>
                    <a:pt x="700" y="749"/>
                  </a:lnTo>
                  <a:lnTo>
                    <a:pt x="716" y="758"/>
                  </a:lnTo>
                  <a:lnTo>
                    <a:pt x="731" y="770"/>
                  </a:lnTo>
                  <a:lnTo>
                    <a:pt x="746" y="785"/>
                  </a:lnTo>
                  <a:lnTo>
                    <a:pt x="756" y="803"/>
                  </a:lnTo>
                  <a:lnTo>
                    <a:pt x="765" y="825"/>
                  </a:lnTo>
                  <a:lnTo>
                    <a:pt x="769" y="852"/>
                  </a:lnTo>
                  <a:lnTo>
                    <a:pt x="767" y="878"/>
                  </a:lnTo>
                  <a:lnTo>
                    <a:pt x="760" y="903"/>
                  </a:lnTo>
                  <a:lnTo>
                    <a:pt x="747" y="925"/>
                  </a:lnTo>
                  <a:lnTo>
                    <a:pt x="729" y="943"/>
                  </a:lnTo>
                  <a:lnTo>
                    <a:pt x="708" y="958"/>
                  </a:lnTo>
                  <a:lnTo>
                    <a:pt x="683" y="968"/>
                  </a:lnTo>
                  <a:lnTo>
                    <a:pt x="659" y="973"/>
                  </a:lnTo>
                  <a:lnTo>
                    <a:pt x="638" y="973"/>
                  </a:lnTo>
                  <a:lnTo>
                    <a:pt x="616" y="968"/>
                  </a:lnTo>
                  <a:lnTo>
                    <a:pt x="562" y="955"/>
                  </a:lnTo>
                  <a:lnTo>
                    <a:pt x="508" y="948"/>
                  </a:lnTo>
                  <a:lnTo>
                    <a:pt x="458" y="945"/>
                  </a:lnTo>
                  <a:lnTo>
                    <a:pt x="410" y="949"/>
                  </a:lnTo>
                  <a:lnTo>
                    <a:pt x="363" y="957"/>
                  </a:lnTo>
                  <a:lnTo>
                    <a:pt x="331" y="969"/>
                  </a:lnTo>
                  <a:lnTo>
                    <a:pt x="304" y="982"/>
                  </a:lnTo>
                  <a:lnTo>
                    <a:pt x="283" y="998"/>
                  </a:lnTo>
                  <a:lnTo>
                    <a:pt x="266" y="1015"/>
                  </a:lnTo>
                  <a:lnTo>
                    <a:pt x="254" y="1033"/>
                  </a:lnTo>
                  <a:lnTo>
                    <a:pt x="247" y="1052"/>
                  </a:lnTo>
                  <a:lnTo>
                    <a:pt x="245" y="1072"/>
                  </a:lnTo>
                  <a:lnTo>
                    <a:pt x="248" y="1093"/>
                  </a:lnTo>
                  <a:lnTo>
                    <a:pt x="249" y="1096"/>
                  </a:lnTo>
                  <a:lnTo>
                    <a:pt x="255" y="1114"/>
                  </a:lnTo>
                  <a:lnTo>
                    <a:pt x="264" y="1129"/>
                  </a:lnTo>
                  <a:lnTo>
                    <a:pt x="275" y="1142"/>
                  </a:lnTo>
                  <a:lnTo>
                    <a:pt x="290" y="1153"/>
                  </a:lnTo>
                  <a:lnTo>
                    <a:pt x="309" y="1161"/>
                  </a:lnTo>
                  <a:lnTo>
                    <a:pt x="331" y="1167"/>
                  </a:lnTo>
                  <a:lnTo>
                    <a:pt x="359" y="1172"/>
                  </a:lnTo>
                  <a:lnTo>
                    <a:pt x="391" y="1174"/>
                  </a:lnTo>
                  <a:lnTo>
                    <a:pt x="430" y="1176"/>
                  </a:lnTo>
                  <a:lnTo>
                    <a:pt x="475" y="1176"/>
                  </a:lnTo>
                  <a:lnTo>
                    <a:pt x="527" y="1176"/>
                  </a:lnTo>
                  <a:lnTo>
                    <a:pt x="581" y="1176"/>
                  </a:lnTo>
                  <a:lnTo>
                    <a:pt x="632" y="1178"/>
                  </a:lnTo>
                  <a:lnTo>
                    <a:pt x="678" y="1183"/>
                  </a:lnTo>
                  <a:lnTo>
                    <a:pt x="722" y="1190"/>
                  </a:lnTo>
                  <a:lnTo>
                    <a:pt x="763" y="1199"/>
                  </a:lnTo>
                  <a:lnTo>
                    <a:pt x="800" y="1212"/>
                  </a:lnTo>
                  <a:lnTo>
                    <a:pt x="835" y="1228"/>
                  </a:lnTo>
                  <a:lnTo>
                    <a:pt x="866" y="1248"/>
                  </a:lnTo>
                  <a:lnTo>
                    <a:pt x="893" y="1272"/>
                  </a:lnTo>
                  <a:lnTo>
                    <a:pt x="917" y="1299"/>
                  </a:lnTo>
                  <a:lnTo>
                    <a:pt x="937" y="1331"/>
                  </a:lnTo>
                  <a:lnTo>
                    <a:pt x="955" y="1368"/>
                  </a:lnTo>
                  <a:lnTo>
                    <a:pt x="969" y="1411"/>
                  </a:lnTo>
                  <a:lnTo>
                    <a:pt x="969" y="1413"/>
                  </a:lnTo>
                  <a:lnTo>
                    <a:pt x="980" y="1462"/>
                  </a:lnTo>
                  <a:lnTo>
                    <a:pt x="983" y="1507"/>
                  </a:lnTo>
                  <a:lnTo>
                    <a:pt x="982" y="1551"/>
                  </a:lnTo>
                  <a:lnTo>
                    <a:pt x="975" y="1594"/>
                  </a:lnTo>
                  <a:lnTo>
                    <a:pt x="962" y="1633"/>
                  </a:lnTo>
                  <a:lnTo>
                    <a:pt x="943" y="1671"/>
                  </a:lnTo>
                  <a:lnTo>
                    <a:pt x="919" y="1706"/>
                  </a:lnTo>
                  <a:lnTo>
                    <a:pt x="892" y="1738"/>
                  </a:lnTo>
                  <a:lnTo>
                    <a:pt x="858" y="1768"/>
                  </a:lnTo>
                  <a:lnTo>
                    <a:pt x="822" y="1795"/>
                  </a:lnTo>
                  <a:lnTo>
                    <a:pt x="780" y="1820"/>
                  </a:lnTo>
                  <a:lnTo>
                    <a:pt x="734" y="1840"/>
                  </a:lnTo>
                  <a:lnTo>
                    <a:pt x="756" y="1919"/>
                  </a:lnTo>
                  <a:lnTo>
                    <a:pt x="760" y="1944"/>
                  </a:lnTo>
                  <a:lnTo>
                    <a:pt x="757" y="1967"/>
                  </a:lnTo>
                  <a:lnTo>
                    <a:pt x="750" y="1990"/>
                  </a:lnTo>
                  <a:lnTo>
                    <a:pt x="738" y="2010"/>
                  </a:lnTo>
                  <a:lnTo>
                    <a:pt x="723" y="2028"/>
                  </a:lnTo>
                  <a:lnTo>
                    <a:pt x="2149" y="1635"/>
                  </a:lnTo>
                  <a:lnTo>
                    <a:pt x="2123" y="1637"/>
                  </a:lnTo>
                  <a:lnTo>
                    <a:pt x="2098" y="1635"/>
                  </a:lnTo>
                  <a:lnTo>
                    <a:pt x="2074" y="1627"/>
                  </a:lnTo>
                  <a:lnTo>
                    <a:pt x="2054" y="1615"/>
                  </a:lnTo>
                  <a:lnTo>
                    <a:pt x="2035" y="1597"/>
                  </a:lnTo>
                  <a:lnTo>
                    <a:pt x="2021" y="1577"/>
                  </a:lnTo>
                  <a:lnTo>
                    <a:pt x="2011" y="1553"/>
                  </a:lnTo>
                  <a:lnTo>
                    <a:pt x="1864" y="1019"/>
                  </a:lnTo>
                  <a:lnTo>
                    <a:pt x="1788" y="1040"/>
                  </a:lnTo>
                  <a:lnTo>
                    <a:pt x="1763" y="1044"/>
                  </a:lnTo>
                  <a:lnTo>
                    <a:pt x="1739" y="1043"/>
                  </a:lnTo>
                  <a:lnTo>
                    <a:pt x="1716" y="1037"/>
                  </a:lnTo>
                  <a:lnTo>
                    <a:pt x="1694" y="1026"/>
                  </a:lnTo>
                  <a:lnTo>
                    <a:pt x="1675" y="1012"/>
                  </a:lnTo>
                  <a:lnTo>
                    <a:pt x="1660" y="993"/>
                  </a:lnTo>
                  <a:lnTo>
                    <a:pt x="1648" y="970"/>
                  </a:lnTo>
                  <a:lnTo>
                    <a:pt x="1641" y="948"/>
                  </a:lnTo>
                  <a:lnTo>
                    <a:pt x="1640" y="923"/>
                  </a:lnTo>
                  <a:lnTo>
                    <a:pt x="1643" y="899"/>
                  </a:lnTo>
                  <a:lnTo>
                    <a:pt x="1651" y="876"/>
                  </a:lnTo>
                  <a:lnTo>
                    <a:pt x="1665" y="855"/>
                  </a:lnTo>
                  <a:lnTo>
                    <a:pt x="1779" y="708"/>
                  </a:lnTo>
                  <a:lnTo>
                    <a:pt x="1695" y="409"/>
                  </a:lnTo>
                  <a:lnTo>
                    <a:pt x="1692" y="381"/>
                  </a:lnTo>
                  <a:lnTo>
                    <a:pt x="1693" y="355"/>
                  </a:lnTo>
                  <a:lnTo>
                    <a:pt x="1700" y="332"/>
                  </a:lnTo>
                  <a:lnTo>
                    <a:pt x="1713" y="309"/>
                  </a:lnTo>
                  <a:lnTo>
                    <a:pt x="1731" y="290"/>
                  </a:lnTo>
                  <a:lnTo>
                    <a:pt x="1752" y="275"/>
                  </a:lnTo>
                  <a:lnTo>
                    <a:pt x="1777" y="264"/>
                  </a:lnTo>
                  <a:lnTo>
                    <a:pt x="1882" y="235"/>
                  </a:lnTo>
                  <a:lnTo>
                    <a:pt x="1908" y="232"/>
                  </a:lnTo>
                  <a:lnTo>
                    <a:pt x="1934" y="233"/>
                  </a:lnTo>
                  <a:lnTo>
                    <a:pt x="1959" y="241"/>
                  </a:lnTo>
                  <a:lnTo>
                    <a:pt x="1982" y="253"/>
                  </a:lnTo>
                  <a:lnTo>
                    <a:pt x="2001" y="271"/>
                  </a:lnTo>
                  <a:lnTo>
                    <a:pt x="2016" y="292"/>
                  </a:lnTo>
                  <a:lnTo>
                    <a:pt x="2025" y="317"/>
                  </a:lnTo>
                  <a:lnTo>
                    <a:pt x="2040" y="370"/>
                  </a:lnTo>
                  <a:lnTo>
                    <a:pt x="2291" y="45"/>
                  </a:lnTo>
                  <a:lnTo>
                    <a:pt x="2309" y="26"/>
                  </a:lnTo>
                  <a:lnTo>
                    <a:pt x="2331" y="13"/>
                  </a:lnTo>
                  <a:lnTo>
                    <a:pt x="2353" y="4"/>
                  </a:lnTo>
                  <a:lnTo>
                    <a:pt x="23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grpSp>
          <p:nvGrpSpPr>
            <p:cNvPr id="70" name="Group 336"/>
            <p:cNvGrpSpPr/>
            <p:nvPr/>
          </p:nvGrpSpPr>
          <p:grpSpPr>
            <a:xfrm>
              <a:off x="4710408" y="4238457"/>
              <a:ext cx="423295" cy="417701"/>
              <a:chOff x="-3482975" y="-757238"/>
              <a:chExt cx="4684712" cy="4622801"/>
            </a:xfrm>
            <a:grpFill/>
          </p:grpSpPr>
          <p:sp>
            <p:nvSpPr>
              <p:cNvPr id="105" name="Freeform 39"/>
              <p:cNvSpPr/>
              <p:nvPr/>
            </p:nvSpPr>
            <p:spPr bwMode="auto">
              <a:xfrm>
                <a:off x="-1033463" y="1539875"/>
                <a:ext cx="2146300" cy="449263"/>
              </a:xfrm>
              <a:custGeom>
                <a:avLst/>
                <a:gdLst>
                  <a:gd name="T0" fmla="*/ 333 w 2703"/>
                  <a:gd name="T1" fmla="*/ 0 h 565"/>
                  <a:gd name="T2" fmla="*/ 2373 w 2703"/>
                  <a:gd name="T3" fmla="*/ 0 h 565"/>
                  <a:gd name="T4" fmla="*/ 2703 w 2703"/>
                  <a:gd name="T5" fmla="*/ 565 h 565"/>
                  <a:gd name="T6" fmla="*/ 0 w 2703"/>
                  <a:gd name="T7" fmla="*/ 565 h 565"/>
                  <a:gd name="T8" fmla="*/ 333 w 2703"/>
                  <a:gd name="T9" fmla="*/ 0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3" h="565">
                    <a:moveTo>
                      <a:pt x="333" y="0"/>
                    </a:moveTo>
                    <a:lnTo>
                      <a:pt x="2373" y="0"/>
                    </a:lnTo>
                    <a:lnTo>
                      <a:pt x="2703" y="565"/>
                    </a:lnTo>
                    <a:lnTo>
                      <a:pt x="0" y="565"/>
                    </a:lnTo>
                    <a:lnTo>
                      <a:pt x="33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06" name="Freeform 40"/>
              <p:cNvSpPr/>
              <p:nvPr/>
            </p:nvSpPr>
            <p:spPr bwMode="auto">
              <a:xfrm>
                <a:off x="-1122363" y="2293938"/>
                <a:ext cx="2324100" cy="1571625"/>
              </a:xfrm>
              <a:custGeom>
                <a:avLst/>
                <a:gdLst>
                  <a:gd name="T0" fmla="*/ 0 w 2929"/>
                  <a:gd name="T1" fmla="*/ 0 h 1981"/>
                  <a:gd name="T2" fmla="*/ 2929 w 2929"/>
                  <a:gd name="T3" fmla="*/ 0 h 1981"/>
                  <a:gd name="T4" fmla="*/ 2929 w 2929"/>
                  <a:gd name="T5" fmla="*/ 1981 h 1981"/>
                  <a:gd name="T6" fmla="*/ 2042 w 2929"/>
                  <a:gd name="T7" fmla="*/ 1981 h 1981"/>
                  <a:gd name="T8" fmla="*/ 2042 w 2929"/>
                  <a:gd name="T9" fmla="*/ 512 h 1981"/>
                  <a:gd name="T10" fmla="*/ 890 w 2929"/>
                  <a:gd name="T11" fmla="*/ 512 h 1981"/>
                  <a:gd name="T12" fmla="*/ 890 w 2929"/>
                  <a:gd name="T13" fmla="*/ 1981 h 1981"/>
                  <a:gd name="T14" fmla="*/ 0 w 2929"/>
                  <a:gd name="T15" fmla="*/ 1981 h 1981"/>
                  <a:gd name="T16" fmla="*/ 0 w 2929"/>
                  <a:gd name="T17" fmla="*/ 0 h 1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29" h="1981">
                    <a:moveTo>
                      <a:pt x="0" y="0"/>
                    </a:moveTo>
                    <a:lnTo>
                      <a:pt x="2929" y="0"/>
                    </a:lnTo>
                    <a:lnTo>
                      <a:pt x="2929" y="1981"/>
                    </a:lnTo>
                    <a:lnTo>
                      <a:pt x="2042" y="1981"/>
                    </a:lnTo>
                    <a:lnTo>
                      <a:pt x="2042" y="512"/>
                    </a:lnTo>
                    <a:lnTo>
                      <a:pt x="890" y="512"/>
                    </a:lnTo>
                    <a:lnTo>
                      <a:pt x="890" y="1981"/>
                    </a:lnTo>
                    <a:lnTo>
                      <a:pt x="0" y="198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07" name="Rectangle 41"/>
              <p:cNvSpPr>
                <a:spLocks noChangeArrowheads="1"/>
              </p:cNvSpPr>
              <p:nvPr/>
            </p:nvSpPr>
            <p:spPr bwMode="auto">
              <a:xfrm>
                <a:off x="-112713" y="3005138"/>
                <a:ext cx="304800" cy="86042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08" name="Freeform 42"/>
              <p:cNvSpPr/>
              <p:nvPr/>
            </p:nvSpPr>
            <p:spPr bwMode="auto">
              <a:xfrm>
                <a:off x="-2247900" y="455612"/>
                <a:ext cx="914400" cy="914400"/>
              </a:xfrm>
              <a:custGeom>
                <a:avLst/>
                <a:gdLst>
                  <a:gd name="T0" fmla="*/ 576 w 1152"/>
                  <a:gd name="T1" fmla="*/ 0 h 1152"/>
                  <a:gd name="T2" fmla="*/ 654 w 1152"/>
                  <a:gd name="T3" fmla="*/ 5 h 1152"/>
                  <a:gd name="T4" fmla="*/ 729 w 1152"/>
                  <a:gd name="T5" fmla="*/ 22 h 1152"/>
                  <a:gd name="T6" fmla="*/ 799 w 1152"/>
                  <a:gd name="T7" fmla="*/ 47 h 1152"/>
                  <a:gd name="T8" fmla="*/ 865 w 1152"/>
                  <a:gd name="T9" fmla="*/ 79 h 1152"/>
                  <a:gd name="T10" fmla="*/ 928 w 1152"/>
                  <a:gd name="T11" fmla="*/ 122 h 1152"/>
                  <a:gd name="T12" fmla="*/ 984 w 1152"/>
                  <a:gd name="T13" fmla="*/ 170 h 1152"/>
                  <a:gd name="T14" fmla="*/ 1032 w 1152"/>
                  <a:gd name="T15" fmla="*/ 226 h 1152"/>
                  <a:gd name="T16" fmla="*/ 1073 w 1152"/>
                  <a:gd name="T17" fmla="*/ 286 h 1152"/>
                  <a:gd name="T18" fmla="*/ 1107 w 1152"/>
                  <a:gd name="T19" fmla="*/ 353 h 1152"/>
                  <a:gd name="T20" fmla="*/ 1132 w 1152"/>
                  <a:gd name="T21" fmla="*/ 424 h 1152"/>
                  <a:gd name="T22" fmla="*/ 1146 w 1152"/>
                  <a:gd name="T23" fmla="*/ 499 h 1152"/>
                  <a:gd name="T24" fmla="*/ 1152 w 1152"/>
                  <a:gd name="T25" fmla="*/ 576 h 1152"/>
                  <a:gd name="T26" fmla="*/ 1146 w 1152"/>
                  <a:gd name="T27" fmla="*/ 655 h 1152"/>
                  <a:gd name="T28" fmla="*/ 1132 w 1152"/>
                  <a:gd name="T29" fmla="*/ 730 h 1152"/>
                  <a:gd name="T30" fmla="*/ 1107 w 1152"/>
                  <a:gd name="T31" fmla="*/ 802 h 1152"/>
                  <a:gd name="T32" fmla="*/ 1073 w 1152"/>
                  <a:gd name="T33" fmla="*/ 868 h 1152"/>
                  <a:gd name="T34" fmla="*/ 1032 w 1152"/>
                  <a:gd name="T35" fmla="*/ 929 h 1152"/>
                  <a:gd name="T36" fmla="*/ 984 w 1152"/>
                  <a:gd name="T37" fmla="*/ 984 h 1152"/>
                  <a:gd name="T38" fmla="*/ 928 w 1152"/>
                  <a:gd name="T39" fmla="*/ 1032 h 1152"/>
                  <a:gd name="T40" fmla="*/ 865 w 1152"/>
                  <a:gd name="T41" fmla="*/ 1074 h 1152"/>
                  <a:gd name="T42" fmla="*/ 799 w 1152"/>
                  <a:gd name="T43" fmla="*/ 1108 h 1152"/>
                  <a:gd name="T44" fmla="*/ 729 w 1152"/>
                  <a:gd name="T45" fmla="*/ 1133 h 1152"/>
                  <a:gd name="T46" fmla="*/ 654 w 1152"/>
                  <a:gd name="T47" fmla="*/ 1147 h 1152"/>
                  <a:gd name="T48" fmla="*/ 576 w 1152"/>
                  <a:gd name="T49" fmla="*/ 1152 h 1152"/>
                  <a:gd name="T50" fmla="*/ 497 w 1152"/>
                  <a:gd name="T51" fmla="*/ 1147 h 1152"/>
                  <a:gd name="T52" fmla="*/ 424 w 1152"/>
                  <a:gd name="T53" fmla="*/ 1133 h 1152"/>
                  <a:gd name="T54" fmla="*/ 352 w 1152"/>
                  <a:gd name="T55" fmla="*/ 1108 h 1152"/>
                  <a:gd name="T56" fmla="*/ 286 w 1152"/>
                  <a:gd name="T57" fmla="*/ 1074 h 1152"/>
                  <a:gd name="T58" fmla="*/ 223 w 1152"/>
                  <a:gd name="T59" fmla="*/ 1032 h 1152"/>
                  <a:gd name="T60" fmla="*/ 169 w 1152"/>
                  <a:gd name="T61" fmla="*/ 984 h 1152"/>
                  <a:gd name="T62" fmla="*/ 119 w 1152"/>
                  <a:gd name="T63" fmla="*/ 929 h 1152"/>
                  <a:gd name="T64" fmla="*/ 78 w 1152"/>
                  <a:gd name="T65" fmla="*/ 868 h 1152"/>
                  <a:gd name="T66" fmla="*/ 44 w 1152"/>
                  <a:gd name="T67" fmla="*/ 802 h 1152"/>
                  <a:gd name="T68" fmla="*/ 21 w 1152"/>
                  <a:gd name="T69" fmla="*/ 730 h 1152"/>
                  <a:gd name="T70" fmla="*/ 5 w 1152"/>
                  <a:gd name="T71" fmla="*/ 655 h 1152"/>
                  <a:gd name="T72" fmla="*/ 0 w 1152"/>
                  <a:gd name="T73" fmla="*/ 576 h 1152"/>
                  <a:gd name="T74" fmla="*/ 5 w 1152"/>
                  <a:gd name="T75" fmla="*/ 499 h 1152"/>
                  <a:gd name="T76" fmla="*/ 21 w 1152"/>
                  <a:gd name="T77" fmla="*/ 424 h 1152"/>
                  <a:gd name="T78" fmla="*/ 44 w 1152"/>
                  <a:gd name="T79" fmla="*/ 353 h 1152"/>
                  <a:gd name="T80" fmla="*/ 78 w 1152"/>
                  <a:gd name="T81" fmla="*/ 286 h 1152"/>
                  <a:gd name="T82" fmla="*/ 119 w 1152"/>
                  <a:gd name="T83" fmla="*/ 226 h 1152"/>
                  <a:gd name="T84" fmla="*/ 169 w 1152"/>
                  <a:gd name="T85" fmla="*/ 170 h 1152"/>
                  <a:gd name="T86" fmla="*/ 223 w 1152"/>
                  <a:gd name="T87" fmla="*/ 122 h 1152"/>
                  <a:gd name="T88" fmla="*/ 286 w 1152"/>
                  <a:gd name="T89" fmla="*/ 79 h 1152"/>
                  <a:gd name="T90" fmla="*/ 352 w 1152"/>
                  <a:gd name="T91" fmla="*/ 47 h 1152"/>
                  <a:gd name="T92" fmla="*/ 424 w 1152"/>
                  <a:gd name="T93" fmla="*/ 22 h 1152"/>
                  <a:gd name="T94" fmla="*/ 497 w 1152"/>
                  <a:gd name="T95" fmla="*/ 5 h 1152"/>
                  <a:gd name="T96" fmla="*/ 576 w 1152"/>
                  <a:gd name="T97" fmla="*/ 0 h 1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52" h="1152">
                    <a:moveTo>
                      <a:pt x="576" y="0"/>
                    </a:moveTo>
                    <a:lnTo>
                      <a:pt x="654" y="5"/>
                    </a:lnTo>
                    <a:lnTo>
                      <a:pt x="729" y="22"/>
                    </a:lnTo>
                    <a:lnTo>
                      <a:pt x="799" y="47"/>
                    </a:lnTo>
                    <a:lnTo>
                      <a:pt x="865" y="79"/>
                    </a:lnTo>
                    <a:lnTo>
                      <a:pt x="928" y="122"/>
                    </a:lnTo>
                    <a:lnTo>
                      <a:pt x="984" y="170"/>
                    </a:lnTo>
                    <a:lnTo>
                      <a:pt x="1032" y="226"/>
                    </a:lnTo>
                    <a:lnTo>
                      <a:pt x="1073" y="286"/>
                    </a:lnTo>
                    <a:lnTo>
                      <a:pt x="1107" y="353"/>
                    </a:lnTo>
                    <a:lnTo>
                      <a:pt x="1132" y="424"/>
                    </a:lnTo>
                    <a:lnTo>
                      <a:pt x="1146" y="499"/>
                    </a:lnTo>
                    <a:lnTo>
                      <a:pt x="1152" y="576"/>
                    </a:lnTo>
                    <a:lnTo>
                      <a:pt x="1146" y="655"/>
                    </a:lnTo>
                    <a:lnTo>
                      <a:pt x="1132" y="730"/>
                    </a:lnTo>
                    <a:lnTo>
                      <a:pt x="1107" y="802"/>
                    </a:lnTo>
                    <a:lnTo>
                      <a:pt x="1073" y="868"/>
                    </a:lnTo>
                    <a:lnTo>
                      <a:pt x="1032" y="929"/>
                    </a:lnTo>
                    <a:lnTo>
                      <a:pt x="984" y="984"/>
                    </a:lnTo>
                    <a:lnTo>
                      <a:pt x="928" y="1032"/>
                    </a:lnTo>
                    <a:lnTo>
                      <a:pt x="865" y="1074"/>
                    </a:lnTo>
                    <a:lnTo>
                      <a:pt x="799" y="1108"/>
                    </a:lnTo>
                    <a:lnTo>
                      <a:pt x="729" y="1133"/>
                    </a:lnTo>
                    <a:lnTo>
                      <a:pt x="654" y="1147"/>
                    </a:lnTo>
                    <a:lnTo>
                      <a:pt x="576" y="1152"/>
                    </a:lnTo>
                    <a:lnTo>
                      <a:pt x="497" y="1147"/>
                    </a:lnTo>
                    <a:lnTo>
                      <a:pt x="424" y="1133"/>
                    </a:lnTo>
                    <a:lnTo>
                      <a:pt x="352" y="1108"/>
                    </a:lnTo>
                    <a:lnTo>
                      <a:pt x="286" y="1074"/>
                    </a:lnTo>
                    <a:lnTo>
                      <a:pt x="223" y="1032"/>
                    </a:lnTo>
                    <a:lnTo>
                      <a:pt x="169" y="984"/>
                    </a:lnTo>
                    <a:lnTo>
                      <a:pt x="119" y="929"/>
                    </a:lnTo>
                    <a:lnTo>
                      <a:pt x="78" y="868"/>
                    </a:lnTo>
                    <a:lnTo>
                      <a:pt x="44" y="802"/>
                    </a:lnTo>
                    <a:lnTo>
                      <a:pt x="21" y="730"/>
                    </a:lnTo>
                    <a:lnTo>
                      <a:pt x="5" y="655"/>
                    </a:lnTo>
                    <a:lnTo>
                      <a:pt x="0" y="576"/>
                    </a:lnTo>
                    <a:lnTo>
                      <a:pt x="5" y="499"/>
                    </a:lnTo>
                    <a:lnTo>
                      <a:pt x="21" y="424"/>
                    </a:lnTo>
                    <a:lnTo>
                      <a:pt x="44" y="353"/>
                    </a:lnTo>
                    <a:lnTo>
                      <a:pt x="78" y="286"/>
                    </a:lnTo>
                    <a:lnTo>
                      <a:pt x="119" y="226"/>
                    </a:lnTo>
                    <a:lnTo>
                      <a:pt x="169" y="170"/>
                    </a:lnTo>
                    <a:lnTo>
                      <a:pt x="223" y="122"/>
                    </a:lnTo>
                    <a:lnTo>
                      <a:pt x="286" y="79"/>
                    </a:lnTo>
                    <a:lnTo>
                      <a:pt x="352" y="47"/>
                    </a:lnTo>
                    <a:lnTo>
                      <a:pt x="424" y="22"/>
                    </a:lnTo>
                    <a:lnTo>
                      <a:pt x="497" y="5"/>
                    </a:lnTo>
                    <a:lnTo>
                      <a:pt x="57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09" name="Freeform 43"/>
              <p:cNvSpPr>
                <a:spLocks noEditPoints="1"/>
              </p:cNvSpPr>
              <p:nvPr/>
            </p:nvSpPr>
            <p:spPr bwMode="auto">
              <a:xfrm>
                <a:off x="-3482975" y="-757238"/>
                <a:ext cx="3386138" cy="4411663"/>
              </a:xfrm>
              <a:custGeom>
                <a:avLst/>
                <a:gdLst>
                  <a:gd name="T0" fmla="*/ 1927 w 4265"/>
                  <a:gd name="T1" fmla="*/ 1167 h 5559"/>
                  <a:gd name="T2" fmla="*/ 1648 w 4265"/>
                  <a:gd name="T3" fmla="*/ 1276 h 5559"/>
                  <a:gd name="T4" fmla="*/ 1421 w 4265"/>
                  <a:gd name="T5" fmla="*/ 1462 h 5559"/>
                  <a:gd name="T6" fmla="*/ 1258 w 4265"/>
                  <a:gd name="T7" fmla="*/ 1709 h 5559"/>
                  <a:gd name="T8" fmla="*/ 1179 w 4265"/>
                  <a:gd name="T9" fmla="*/ 2000 h 5559"/>
                  <a:gd name="T10" fmla="*/ 1195 w 4265"/>
                  <a:gd name="T11" fmla="*/ 2310 h 5559"/>
                  <a:gd name="T12" fmla="*/ 1304 w 4265"/>
                  <a:gd name="T13" fmla="*/ 2589 h 5559"/>
                  <a:gd name="T14" fmla="*/ 1490 w 4265"/>
                  <a:gd name="T15" fmla="*/ 2818 h 5559"/>
                  <a:gd name="T16" fmla="*/ 1737 w 4265"/>
                  <a:gd name="T17" fmla="*/ 2979 h 5559"/>
                  <a:gd name="T18" fmla="*/ 2029 w 4265"/>
                  <a:gd name="T19" fmla="*/ 3060 h 5559"/>
                  <a:gd name="T20" fmla="*/ 2338 w 4265"/>
                  <a:gd name="T21" fmla="*/ 3044 h 5559"/>
                  <a:gd name="T22" fmla="*/ 2617 w 4265"/>
                  <a:gd name="T23" fmla="*/ 2934 h 5559"/>
                  <a:gd name="T24" fmla="*/ 2845 w 4265"/>
                  <a:gd name="T25" fmla="*/ 2748 h 5559"/>
                  <a:gd name="T26" fmla="*/ 3007 w 4265"/>
                  <a:gd name="T27" fmla="*/ 2501 h 5559"/>
                  <a:gd name="T28" fmla="*/ 3088 w 4265"/>
                  <a:gd name="T29" fmla="*/ 2210 h 5559"/>
                  <a:gd name="T30" fmla="*/ 3070 w 4265"/>
                  <a:gd name="T31" fmla="*/ 1898 h 5559"/>
                  <a:gd name="T32" fmla="*/ 2961 w 4265"/>
                  <a:gd name="T33" fmla="*/ 1621 h 5559"/>
                  <a:gd name="T34" fmla="*/ 2775 w 4265"/>
                  <a:gd name="T35" fmla="*/ 1392 h 5559"/>
                  <a:gd name="T36" fmla="*/ 2528 w 4265"/>
                  <a:gd name="T37" fmla="*/ 1231 h 5559"/>
                  <a:gd name="T38" fmla="*/ 2236 w 4265"/>
                  <a:gd name="T39" fmla="*/ 1151 h 5559"/>
                  <a:gd name="T40" fmla="*/ 2285 w 4265"/>
                  <a:gd name="T41" fmla="*/ 6 h 5559"/>
                  <a:gd name="T42" fmla="*/ 2723 w 4265"/>
                  <a:gd name="T43" fmla="*/ 84 h 5559"/>
                  <a:gd name="T44" fmla="*/ 3126 w 4265"/>
                  <a:gd name="T45" fmla="*/ 245 h 5559"/>
                  <a:gd name="T46" fmla="*/ 3482 w 4265"/>
                  <a:gd name="T47" fmla="*/ 483 h 5559"/>
                  <a:gd name="T48" fmla="*/ 3784 w 4265"/>
                  <a:gd name="T49" fmla="*/ 784 h 5559"/>
                  <a:gd name="T50" fmla="*/ 4020 w 4265"/>
                  <a:gd name="T51" fmla="*/ 1142 h 5559"/>
                  <a:gd name="T52" fmla="*/ 4183 w 4265"/>
                  <a:gd name="T53" fmla="*/ 1544 h 5559"/>
                  <a:gd name="T54" fmla="*/ 4260 w 4265"/>
                  <a:gd name="T55" fmla="*/ 1981 h 5559"/>
                  <a:gd name="T56" fmla="*/ 4251 w 4265"/>
                  <a:gd name="T57" fmla="*/ 2387 h 5559"/>
                  <a:gd name="T58" fmla="*/ 3088 w 4265"/>
                  <a:gd name="T59" fmla="*/ 2700 h 5559"/>
                  <a:gd name="T60" fmla="*/ 2589 w 4265"/>
                  <a:gd name="T61" fmla="*/ 4985 h 5559"/>
                  <a:gd name="T62" fmla="*/ 376 w 4265"/>
                  <a:gd name="T63" fmla="*/ 3342 h 5559"/>
                  <a:gd name="T64" fmla="*/ 174 w 4265"/>
                  <a:gd name="T65" fmla="*/ 2976 h 5559"/>
                  <a:gd name="T66" fmla="*/ 45 w 4265"/>
                  <a:gd name="T67" fmla="*/ 2569 h 5559"/>
                  <a:gd name="T68" fmla="*/ 0 w 4265"/>
                  <a:gd name="T69" fmla="*/ 2133 h 5559"/>
                  <a:gd name="T70" fmla="*/ 47 w 4265"/>
                  <a:gd name="T71" fmla="*/ 1686 h 5559"/>
                  <a:gd name="T72" fmla="*/ 182 w 4265"/>
                  <a:gd name="T73" fmla="*/ 1270 h 5559"/>
                  <a:gd name="T74" fmla="*/ 395 w 4265"/>
                  <a:gd name="T75" fmla="*/ 898 h 5559"/>
                  <a:gd name="T76" fmla="*/ 676 w 4265"/>
                  <a:gd name="T77" fmla="*/ 576 h 5559"/>
                  <a:gd name="T78" fmla="*/ 1016 w 4265"/>
                  <a:gd name="T79" fmla="*/ 317 h 5559"/>
                  <a:gd name="T80" fmla="*/ 1404 w 4265"/>
                  <a:gd name="T81" fmla="*/ 129 h 5559"/>
                  <a:gd name="T82" fmla="*/ 1832 w 4265"/>
                  <a:gd name="T83" fmla="*/ 22 h 5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265" h="5559">
                    <a:moveTo>
                      <a:pt x="2133" y="1145"/>
                    </a:moveTo>
                    <a:lnTo>
                      <a:pt x="2029" y="1151"/>
                    </a:lnTo>
                    <a:lnTo>
                      <a:pt x="1927" y="1167"/>
                    </a:lnTo>
                    <a:lnTo>
                      <a:pt x="1830" y="1194"/>
                    </a:lnTo>
                    <a:lnTo>
                      <a:pt x="1737" y="1231"/>
                    </a:lnTo>
                    <a:lnTo>
                      <a:pt x="1648" y="1276"/>
                    </a:lnTo>
                    <a:lnTo>
                      <a:pt x="1565" y="1330"/>
                    </a:lnTo>
                    <a:lnTo>
                      <a:pt x="1490" y="1392"/>
                    </a:lnTo>
                    <a:lnTo>
                      <a:pt x="1421" y="1462"/>
                    </a:lnTo>
                    <a:lnTo>
                      <a:pt x="1358" y="1539"/>
                    </a:lnTo>
                    <a:lnTo>
                      <a:pt x="1304" y="1621"/>
                    </a:lnTo>
                    <a:lnTo>
                      <a:pt x="1258" y="1709"/>
                    </a:lnTo>
                    <a:lnTo>
                      <a:pt x="1222" y="1802"/>
                    </a:lnTo>
                    <a:lnTo>
                      <a:pt x="1195" y="1898"/>
                    </a:lnTo>
                    <a:lnTo>
                      <a:pt x="1179" y="2000"/>
                    </a:lnTo>
                    <a:lnTo>
                      <a:pt x="1174" y="2104"/>
                    </a:lnTo>
                    <a:lnTo>
                      <a:pt x="1179" y="2210"/>
                    </a:lnTo>
                    <a:lnTo>
                      <a:pt x="1195" y="2310"/>
                    </a:lnTo>
                    <a:lnTo>
                      <a:pt x="1222" y="2408"/>
                    </a:lnTo>
                    <a:lnTo>
                      <a:pt x="1258" y="2501"/>
                    </a:lnTo>
                    <a:lnTo>
                      <a:pt x="1304" y="2589"/>
                    </a:lnTo>
                    <a:lnTo>
                      <a:pt x="1358" y="2671"/>
                    </a:lnTo>
                    <a:lnTo>
                      <a:pt x="1421" y="2748"/>
                    </a:lnTo>
                    <a:lnTo>
                      <a:pt x="1490" y="2818"/>
                    </a:lnTo>
                    <a:lnTo>
                      <a:pt x="1565" y="2879"/>
                    </a:lnTo>
                    <a:lnTo>
                      <a:pt x="1648" y="2934"/>
                    </a:lnTo>
                    <a:lnTo>
                      <a:pt x="1737" y="2979"/>
                    </a:lnTo>
                    <a:lnTo>
                      <a:pt x="1830" y="3017"/>
                    </a:lnTo>
                    <a:lnTo>
                      <a:pt x="1927" y="3044"/>
                    </a:lnTo>
                    <a:lnTo>
                      <a:pt x="2029" y="3060"/>
                    </a:lnTo>
                    <a:lnTo>
                      <a:pt x="2133" y="3065"/>
                    </a:lnTo>
                    <a:lnTo>
                      <a:pt x="2236" y="3060"/>
                    </a:lnTo>
                    <a:lnTo>
                      <a:pt x="2338" y="3044"/>
                    </a:lnTo>
                    <a:lnTo>
                      <a:pt x="2437" y="3017"/>
                    </a:lnTo>
                    <a:lnTo>
                      <a:pt x="2528" y="2979"/>
                    </a:lnTo>
                    <a:lnTo>
                      <a:pt x="2617" y="2934"/>
                    </a:lnTo>
                    <a:lnTo>
                      <a:pt x="2700" y="2879"/>
                    </a:lnTo>
                    <a:lnTo>
                      <a:pt x="2775" y="2818"/>
                    </a:lnTo>
                    <a:lnTo>
                      <a:pt x="2845" y="2748"/>
                    </a:lnTo>
                    <a:lnTo>
                      <a:pt x="2907" y="2671"/>
                    </a:lnTo>
                    <a:lnTo>
                      <a:pt x="2961" y="2589"/>
                    </a:lnTo>
                    <a:lnTo>
                      <a:pt x="3007" y="2501"/>
                    </a:lnTo>
                    <a:lnTo>
                      <a:pt x="3043" y="2408"/>
                    </a:lnTo>
                    <a:lnTo>
                      <a:pt x="3070" y="2310"/>
                    </a:lnTo>
                    <a:lnTo>
                      <a:pt x="3088" y="2210"/>
                    </a:lnTo>
                    <a:lnTo>
                      <a:pt x="3093" y="2104"/>
                    </a:lnTo>
                    <a:lnTo>
                      <a:pt x="3088" y="2000"/>
                    </a:lnTo>
                    <a:lnTo>
                      <a:pt x="3070" y="1898"/>
                    </a:lnTo>
                    <a:lnTo>
                      <a:pt x="3043" y="1802"/>
                    </a:lnTo>
                    <a:lnTo>
                      <a:pt x="3007" y="1709"/>
                    </a:lnTo>
                    <a:lnTo>
                      <a:pt x="2961" y="1621"/>
                    </a:lnTo>
                    <a:lnTo>
                      <a:pt x="2907" y="1539"/>
                    </a:lnTo>
                    <a:lnTo>
                      <a:pt x="2845" y="1462"/>
                    </a:lnTo>
                    <a:lnTo>
                      <a:pt x="2775" y="1392"/>
                    </a:lnTo>
                    <a:lnTo>
                      <a:pt x="2700" y="1330"/>
                    </a:lnTo>
                    <a:lnTo>
                      <a:pt x="2617" y="1276"/>
                    </a:lnTo>
                    <a:lnTo>
                      <a:pt x="2528" y="1231"/>
                    </a:lnTo>
                    <a:lnTo>
                      <a:pt x="2437" y="1194"/>
                    </a:lnTo>
                    <a:lnTo>
                      <a:pt x="2338" y="1167"/>
                    </a:lnTo>
                    <a:lnTo>
                      <a:pt x="2236" y="1151"/>
                    </a:lnTo>
                    <a:lnTo>
                      <a:pt x="2133" y="1145"/>
                    </a:lnTo>
                    <a:close/>
                    <a:moveTo>
                      <a:pt x="2133" y="0"/>
                    </a:moveTo>
                    <a:lnTo>
                      <a:pt x="2285" y="6"/>
                    </a:lnTo>
                    <a:lnTo>
                      <a:pt x="2435" y="22"/>
                    </a:lnTo>
                    <a:lnTo>
                      <a:pt x="2580" y="48"/>
                    </a:lnTo>
                    <a:lnTo>
                      <a:pt x="2723" y="84"/>
                    </a:lnTo>
                    <a:lnTo>
                      <a:pt x="2861" y="129"/>
                    </a:lnTo>
                    <a:lnTo>
                      <a:pt x="2995" y="183"/>
                    </a:lnTo>
                    <a:lnTo>
                      <a:pt x="3126" y="245"/>
                    </a:lnTo>
                    <a:lnTo>
                      <a:pt x="3249" y="317"/>
                    </a:lnTo>
                    <a:lnTo>
                      <a:pt x="3369" y="396"/>
                    </a:lnTo>
                    <a:lnTo>
                      <a:pt x="3482" y="483"/>
                    </a:lnTo>
                    <a:lnTo>
                      <a:pt x="3589" y="576"/>
                    </a:lnTo>
                    <a:lnTo>
                      <a:pt x="3689" y="676"/>
                    </a:lnTo>
                    <a:lnTo>
                      <a:pt x="3784" y="784"/>
                    </a:lnTo>
                    <a:lnTo>
                      <a:pt x="3870" y="898"/>
                    </a:lnTo>
                    <a:lnTo>
                      <a:pt x="3949" y="1016"/>
                    </a:lnTo>
                    <a:lnTo>
                      <a:pt x="4020" y="1142"/>
                    </a:lnTo>
                    <a:lnTo>
                      <a:pt x="4083" y="1270"/>
                    </a:lnTo>
                    <a:lnTo>
                      <a:pt x="4138" y="1405"/>
                    </a:lnTo>
                    <a:lnTo>
                      <a:pt x="4183" y="1544"/>
                    </a:lnTo>
                    <a:lnTo>
                      <a:pt x="4219" y="1686"/>
                    </a:lnTo>
                    <a:lnTo>
                      <a:pt x="4244" y="1832"/>
                    </a:lnTo>
                    <a:lnTo>
                      <a:pt x="4260" y="1981"/>
                    </a:lnTo>
                    <a:lnTo>
                      <a:pt x="4265" y="2133"/>
                    </a:lnTo>
                    <a:lnTo>
                      <a:pt x="4262" y="2262"/>
                    </a:lnTo>
                    <a:lnTo>
                      <a:pt x="4251" y="2387"/>
                    </a:lnTo>
                    <a:lnTo>
                      <a:pt x="4231" y="2512"/>
                    </a:lnTo>
                    <a:lnTo>
                      <a:pt x="3199" y="2512"/>
                    </a:lnTo>
                    <a:lnTo>
                      <a:pt x="3088" y="2700"/>
                    </a:lnTo>
                    <a:lnTo>
                      <a:pt x="2642" y="3459"/>
                    </a:lnTo>
                    <a:lnTo>
                      <a:pt x="2589" y="3548"/>
                    </a:lnTo>
                    <a:lnTo>
                      <a:pt x="2589" y="4985"/>
                    </a:lnTo>
                    <a:lnTo>
                      <a:pt x="2133" y="5559"/>
                    </a:lnTo>
                    <a:lnTo>
                      <a:pt x="460" y="3453"/>
                    </a:lnTo>
                    <a:lnTo>
                      <a:pt x="376" y="3342"/>
                    </a:lnTo>
                    <a:lnTo>
                      <a:pt x="301" y="3224"/>
                    </a:lnTo>
                    <a:lnTo>
                      <a:pt x="233" y="3103"/>
                    </a:lnTo>
                    <a:lnTo>
                      <a:pt x="174" y="2976"/>
                    </a:lnTo>
                    <a:lnTo>
                      <a:pt x="122" y="2845"/>
                    </a:lnTo>
                    <a:lnTo>
                      <a:pt x="79" y="2709"/>
                    </a:lnTo>
                    <a:lnTo>
                      <a:pt x="45" y="2569"/>
                    </a:lnTo>
                    <a:lnTo>
                      <a:pt x="20" y="2428"/>
                    </a:lnTo>
                    <a:lnTo>
                      <a:pt x="5" y="2281"/>
                    </a:lnTo>
                    <a:lnTo>
                      <a:pt x="0" y="2133"/>
                    </a:lnTo>
                    <a:lnTo>
                      <a:pt x="5" y="1981"/>
                    </a:lnTo>
                    <a:lnTo>
                      <a:pt x="21" y="1832"/>
                    </a:lnTo>
                    <a:lnTo>
                      <a:pt x="47" y="1686"/>
                    </a:lnTo>
                    <a:lnTo>
                      <a:pt x="82" y="1544"/>
                    </a:lnTo>
                    <a:lnTo>
                      <a:pt x="129" y="1405"/>
                    </a:lnTo>
                    <a:lnTo>
                      <a:pt x="182" y="1270"/>
                    </a:lnTo>
                    <a:lnTo>
                      <a:pt x="245" y="1142"/>
                    </a:lnTo>
                    <a:lnTo>
                      <a:pt x="317" y="1016"/>
                    </a:lnTo>
                    <a:lnTo>
                      <a:pt x="395" y="898"/>
                    </a:lnTo>
                    <a:lnTo>
                      <a:pt x="481" y="784"/>
                    </a:lnTo>
                    <a:lnTo>
                      <a:pt x="576" y="676"/>
                    </a:lnTo>
                    <a:lnTo>
                      <a:pt x="676" y="576"/>
                    </a:lnTo>
                    <a:lnTo>
                      <a:pt x="784" y="483"/>
                    </a:lnTo>
                    <a:lnTo>
                      <a:pt x="896" y="396"/>
                    </a:lnTo>
                    <a:lnTo>
                      <a:pt x="1016" y="317"/>
                    </a:lnTo>
                    <a:lnTo>
                      <a:pt x="1141" y="245"/>
                    </a:lnTo>
                    <a:lnTo>
                      <a:pt x="1270" y="183"/>
                    </a:lnTo>
                    <a:lnTo>
                      <a:pt x="1404" y="129"/>
                    </a:lnTo>
                    <a:lnTo>
                      <a:pt x="1542" y="84"/>
                    </a:lnTo>
                    <a:lnTo>
                      <a:pt x="1685" y="48"/>
                    </a:lnTo>
                    <a:lnTo>
                      <a:pt x="1832" y="22"/>
                    </a:lnTo>
                    <a:lnTo>
                      <a:pt x="1981" y="6"/>
                    </a:lnTo>
                    <a:lnTo>
                      <a:pt x="213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</p:grpSp>
        <p:sp>
          <p:nvSpPr>
            <p:cNvPr id="71" name="Freeform 11"/>
            <p:cNvSpPr/>
            <p:nvPr/>
          </p:nvSpPr>
          <p:spPr bwMode="auto">
            <a:xfrm>
              <a:off x="6864277" y="1945313"/>
              <a:ext cx="377008" cy="325588"/>
            </a:xfrm>
            <a:custGeom>
              <a:avLst/>
              <a:gdLst>
                <a:gd name="T0" fmla="*/ 1701 w 3402"/>
                <a:gd name="T1" fmla="*/ 0 h 2938"/>
                <a:gd name="T2" fmla="*/ 3402 w 3402"/>
                <a:gd name="T3" fmla="*/ 1554 h 2938"/>
                <a:gd name="T4" fmla="*/ 2892 w 3402"/>
                <a:gd name="T5" fmla="*/ 1554 h 2938"/>
                <a:gd name="T6" fmla="*/ 2892 w 3402"/>
                <a:gd name="T7" fmla="*/ 2938 h 2938"/>
                <a:gd name="T8" fmla="*/ 2041 w 3402"/>
                <a:gd name="T9" fmla="*/ 2938 h 2938"/>
                <a:gd name="T10" fmla="*/ 2041 w 3402"/>
                <a:gd name="T11" fmla="*/ 1901 h 2938"/>
                <a:gd name="T12" fmla="*/ 1361 w 3402"/>
                <a:gd name="T13" fmla="*/ 1901 h 2938"/>
                <a:gd name="T14" fmla="*/ 1361 w 3402"/>
                <a:gd name="T15" fmla="*/ 2938 h 2938"/>
                <a:gd name="T16" fmla="*/ 510 w 3402"/>
                <a:gd name="T17" fmla="*/ 2938 h 2938"/>
                <a:gd name="T18" fmla="*/ 510 w 3402"/>
                <a:gd name="T19" fmla="*/ 1554 h 2938"/>
                <a:gd name="T20" fmla="*/ 0 w 3402"/>
                <a:gd name="T21" fmla="*/ 1554 h 2938"/>
                <a:gd name="T22" fmla="*/ 1701 w 3402"/>
                <a:gd name="T23" fmla="*/ 0 h 2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02" h="2938">
                  <a:moveTo>
                    <a:pt x="1701" y="0"/>
                  </a:moveTo>
                  <a:lnTo>
                    <a:pt x="3402" y="1554"/>
                  </a:lnTo>
                  <a:lnTo>
                    <a:pt x="2892" y="1554"/>
                  </a:lnTo>
                  <a:lnTo>
                    <a:pt x="2892" y="2938"/>
                  </a:lnTo>
                  <a:lnTo>
                    <a:pt x="2041" y="2938"/>
                  </a:lnTo>
                  <a:lnTo>
                    <a:pt x="2041" y="1901"/>
                  </a:lnTo>
                  <a:lnTo>
                    <a:pt x="1361" y="1901"/>
                  </a:lnTo>
                  <a:lnTo>
                    <a:pt x="1361" y="2938"/>
                  </a:lnTo>
                  <a:lnTo>
                    <a:pt x="510" y="2938"/>
                  </a:lnTo>
                  <a:lnTo>
                    <a:pt x="510" y="1554"/>
                  </a:lnTo>
                  <a:lnTo>
                    <a:pt x="0" y="1554"/>
                  </a:lnTo>
                  <a:lnTo>
                    <a:pt x="17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grpSp>
          <p:nvGrpSpPr>
            <p:cNvPr id="72" name="Group 343"/>
            <p:cNvGrpSpPr/>
            <p:nvPr/>
          </p:nvGrpSpPr>
          <p:grpSpPr>
            <a:xfrm>
              <a:off x="4974606" y="3119116"/>
              <a:ext cx="573440" cy="364293"/>
              <a:chOff x="9190038" y="984250"/>
              <a:chExt cx="4905375" cy="3116263"/>
            </a:xfrm>
            <a:grpFill/>
          </p:grpSpPr>
          <p:sp>
            <p:nvSpPr>
              <p:cNvPr id="101" name="Freeform 68"/>
              <p:cNvSpPr/>
              <p:nvPr/>
            </p:nvSpPr>
            <p:spPr bwMode="auto">
              <a:xfrm>
                <a:off x="9632951" y="984250"/>
                <a:ext cx="4021138" cy="962025"/>
              </a:xfrm>
              <a:custGeom>
                <a:avLst/>
                <a:gdLst>
                  <a:gd name="T0" fmla="*/ 4425 w 5066"/>
                  <a:gd name="T1" fmla="*/ 0 h 1211"/>
                  <a:gd name="T2" fmla="*/ 4595 w 5066"/>
                  <a:gd name="T3" fmla="*/ 22 h 1211"/>
                  <a:gd name="T4" fmla="*/ 4749 w 5066"/>
                  <a:gd name="T5" fmla="*/ 88 h 1211"/>
                  <a:gd name="T6" fmla="*/ 4879 w 5066"/>
                  <a:gd name="T7" fmla="*/ 187 h 1211"/>
                  <a:gd name="T8" fmla="*/ 4980 w 5066"/>
                  <a:gd name="T9" fmla="*/ 319 h 1211"/>
                  <a:gd name="T10" fmla="*/ 5044 w 5066"/>
                  <a:gd name="T11" fmla="*/ 470 h 1211"/>
                  <a:gd name="T12" fmla="*/ 5066 w 5066"/>
                  <a:gd name="T13" fmla="*/ 641 h 1211"/>
                  <a:gd name="T14" fmla="*/ 4920 w 5066"/>
                  <a:gd name="T15" fmla="*/ 1211 h 1211"/>
                  <a:gd name="T16" fmla="*/ 4914 w 5066"/>
                  <a:gd name="T17" fmla="*/ 1106 h 1211"/>
                  <a:gd name="T18" fmla="*/ 4875 w 5066"/>
                  <a:gd name="T19" fmla="*/ 958 h 1211"/>
                  <a:gd name="T20" fmla="*/ 4798 w 5066"/>
                  <a:gd name="T21" fmla="*/ 827 h 1211"/>
                  <a:gd name="T22" fmla="*/ 4693 w 5066"/>
                  <a:gd name="T23" fmla="*/ 722 h 1211"/>
                  <a:gd name="T24" fmla="*/ 4564 w 5066"/>
                  <a:gd name="T25" fmla="*/ 647 h 1211"/>
                  <a:gd name="T26" fmla="*/ 4415 w 5066"/>
                  <a:gd name="T27" fmla="*/ 605 h 1211"/>
                  <a:gd name="T28" fmla="*/ 3023 w 5066"/>
                  <a:gd name="T29" fmla="*/ 600 h 1211"/>
                  <a:gd name="T30" fmla="*/ 2875 w 5066"/>
                  <a:gd name="T31" fmla="*/ 619 h 1211"/>
                  <a:gd name="T32" fmla="*/ 2742 w 5066"/>
                  <a:gd name="T33" fmla="*/ 673 h 1211"/>
                  <a:gd name="T34" fmla="*/ 2625 w 5066"/>
                  <a:gd name="T35" fmla="*/ 755 h 1211"/>
                  <a:gd name="T36" fmla="*/ 2533 w 5066"/>
                  <a:gd name="T37" fmla="*/ 862 h 1211"/>
                  <a:gd name="T38" fmla="*/ 2441 w 5066"/>
                  <a:gd name="T39" fmla="*/ 755 h 1211"/>
                  <a:gd name="T40" fmla="*/ 2327 w 5066"/>
                  <a:gd name="T41" fmla="*/ 673 h 1211"/>
                  <a:gd name="T42" fmla="*/ 2194 w 5066"/>
                  <a:gd name="T43" fmla="*/ 619 h 1211"/>
                  <a:gd name="T44" fmla="*/ 2046 w 5066"/>
                  <a:gd name="T45" fmla="*/ 600 h 1211"/>
                  <a:gd name="T46" fmla="*/ 653 w 5066"/>
                  <a:gd name="T47" fmla="*/ 605 h 1211"/>
                  <a:gd name="T48" fmla="*/ 505 w 5066"/>
                  <a:gd name="T49" fmla="*/ 647 h 1211"/>
                  <a:gd name="T50" fmla="*/ 374 w 5066"/>
                  <a:gd name="T51" fmla="*/ 722 h 1211"/>
                  <a:gd name="T52" fmla="*/ 269 w 5066"/>
                  <a:gd name="T53" fmla="*/ 827 h 1211"/>
                  <a:gd name="T54" fmla="*/ 194 w 5066"/>
                  <a:gd name="T55" fmla="*/ 958 h 1211"/>
                  <a:gd name="T56" fmla="*/ 152 w 5066"/>
                  <a:gd name="T57" fmla="*/ 1106 h 1211"/>
                  <a:gd name="T58" fmla="*/ 147 w 5066"/>
                  <a:gd name="T59" fmla="*/ 1185 h 1211"/>
                  <a:gd name="T60" fmla="*/ 0 w 5066"/>
                  <a:gd name="T61" fmla="*/ 1211 h 1211"/>
                  <a:gd name="T62" fmla="*/ 6 w 5066"/>
                  <a:gd name="T63" fmla="*/ 555 h 1211"/>
                  <a:gd name="T64" fmla="*/ 51 w 5066"/>
                  <a:gd name="T65" fmla="*/ 392 h 1211"/>
                  <a:gd name="T66" fmla="*/ 134 w 5066"/>
                  <a:gd name="T67" fmla="*/ 249 h 1211"/>
                  <a:gd name="T68" fmla="*/ 250 w 5066"/>
                  <a:gd name="T69" fmla="*/ 133 h 1211"/>
                  <a:gd name="T70" fmla="*/ 392 w 5066"/>
                  <a:gd name="T71" fmla="*/ 50 h 1211"/>
                  <a:gd name="T72" fmla="*/ 556 w 5066"/>
                  <a:gd name="T73" fmla="*/ 5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066" h="1211">
                    <a:moveTo>
                      <a:pt x="642" y="0"/>
                    </a:moveTo>
                    <a:lnTo>
                      <a:pt x="4425" y="0"/>
                    </a:lnTo>
                    <a:lnTo>
                      <a:pt x="4513" y="5"/>
                    </a:lnTo>
                    <a:lnTo>
                      <a:pt x="4595" y="22"/>
                    </a:lnTo>
                    <a:lnTo>
                      <a:pt x="4674" y="50"/>
                    </a:lnTo>
                    <a:lnTo>
                      <a:pt x="4749" y="88"/>
                    </a:lnTo>
                    <a:lnTo>
                      <a:pt x="4817" y="133"/>
                    </a:lnTo>
                    <a:lnTo>
                      <a:pt x="4879" y="187"/>
                    </a:lnTo>
                    <a:lnTo>
                      <a:pt x="4933" y="249"/>
                    </a:lnTo>
                    <a:lnTo>
                      <a:pt x="4980" y="319"/>
                    </a:lnTo>
                    <a:lnTo>
                      <a:pt x="5016" y="392"/>
                    </a:lnTo>
                    <a:lnTo>
                      <a:pt x="5044" y="470"/>
                    </a:lnTo>
                    <a:lnTo>
                      <a:pt x="5061" y="555"/>
                    </a:lnTo>
                    <a:lnTo>
                      <a:pt x="5066" y="641"/>
                    </a:lnTo>
                    <a:lnTo>
                      <a:pt x="5066" y="1211"/>
                    </a:lnTo>
                    <a:lnTo>
                      <a:pt x="4920" y="1211"/>
                    </a:lnTo>
                    <a:lnTo>
                      <a:pt x="4920" y="1185"/>
                    </a:lnTo>
                    <a:lnTo>
                      <a:pt x="4914" y="1106"/>
                    </a:lnTo>
                    <a:lnTo>
                      <a:pt x="4899" y="1029"/>
                    </a:lnTo>
                    <a:lnTo>
                      <a:pt x="4875" y="958"/>
                    </a:lnTo>
                    <a:lnTo>
                      <a:pt x="4841" y="890"/>
                    </a:lnTo>
                    <a:lnTo>
                      <a:pt x="4798" y="827"/>
                    </a:lnTo>
                    <a:lnTo>
                      <a:pt x="4749" y="770"/>
                    </a:lnTo>
                    <a:lnTo>
                      <a:pt x="4693" y="722"/>
                    </a:lnTo>
                    <a:lnTo>
                      <a:pt x="4631" y="680"/>
                    </a:lnTo>
                    <a:lnTo>
                      <a:pt x="4564" y="647"/>
                    </a:lnTo>
                    <a:lnTo>
                      <a:pt x="4490" y="620"/>
                    </a:lnTo>
                    <a:lnTo>
                      <a:pt x="4415" y="605"/>
                    </a:lnTo>
                    <a:lnTo>
                      <a:pt x="4337" y="600"/>
                    </a:lnTo>
                    <a:lnTo>
                      <a:pt x="3023" y="600"/>
                    </a:lnTo>
                    <a:lnTo>
                      <a:pt x="2946" y="605"/>
                    </a:lnTo>
                    <a:lnTo>
                      <a:pt x="2875" y="619"/>
                    </a:lnTo>
                    <a:lnTo>
                      <a:pt x="2805" y="641"/>
                    </a:lnTo>
                    <a:lnTo>
                      <a:pt x="2742" y="673"/>
                    </a:lnTo>
                    <a:lnTo>
                      <a:pt x="2680" y="710"/>
                    </a:lnTo>
                    <a:lnTo>
                      <a:pt x="2625" y="755"/>
                    </a:lnTo>
                    <a:lnTo>
                      <a:pt x="2577" y="806"/>
                    </a:lnTo>
                    <a:lnTo>
                      <a:pt x="2533" y="862"/>
                    </a:lnTo>
                    <a:lnTo>
                      <a:pt x="2490" y="806"/>
                    </a:lnTo>
                    <a:lnTo>
                      <a:pt x="2441" y="755"/>
                    </a:lnTo>
                    <a:lnTo>
                      <a:pt x="2387" y="710"/>
                    </a:lnTo>
                    <a:lnTo>
                      <a:pt x="2327" y="673"/>
                    </a:lnTo>
                    <a:lnTo>
                      <a:pt x="2261" y="641"/>
                    </a:lnTo>
                    <a:lnTo>
                      <a:pt x="2194" y="619"/>
                    </a:lnTo>
                    <a:lnTo>
                      <a:pt x="2121" y="605"/>
                    </a:lnTo>
                    <a:lnTo>
                      <a:pt x="2046" y="600"/>
                    </a:lnTo>
                    <a:lnTo>
                      <a:pt x="732" y="600"/>
                    </a:lnTo>
                    <a:lnTo>
                      <a:pt x="653" y="605"/>
                    </a:lnTo>
                    <a:lnTo>
                      <a:pt x="576" y="620"/>
                    </a:lnTo>
                    <a:lnTo>
                      <a:pt x="505" y="647"/>
                    </a:lnTo>
                    <a:lnTo>
                      <a:pt x="437" y="680"/>
                    </a:lnTo>
                    <a:lnTo>
                      <a:pt x="374" y="722"/>
                    </a:lnTo>
                    <a:lnTo>
                      <a:pt x="317" y="770"/>
                    </a:lnTo>
                    <a:lnTo>
                      <a:pt x="269" y="827"/>
                    </a:lnTo>
                    <a:lnTo>
                      <a:pt x="227" y="890"/>
                    </a:lnTo>
                    <a:lnTo>
                      <a:pt x="194" y="958"/>
                    </a:lnTo>
                    <a:lnTo>
                      <a:pt x="167" y="1029"/>
                    </a:lnTo>
                    <a:lnTo>
                      <a:pt x="152" y="1106"/>
                    </a:lnTo>
                    <a:lnTo>
                      <a:pt x="147" y="1185"/>
                    </a:lnTo>
                    <a:lnTo>
                      <a:pt x="147" y="1185"/>
                    </a:lnTo>
                    <a:lnTo>
                      <a:pt x="147" y="1211"/>
                    </a:lnTo>
                    <a:lnTo>
                      <a:pt x="0" y="1211"/>
                    </a:lnTo>
                    <a:lnTo>
                      <a:pt x="0" y="641"/>
                    </a:lnTo>
                    <a:lnTo>
                      <a:pt x="6" y="555"/>
                    </a:lnTo>
                    <a:lnTo>
                      <a:pt x="23" y="470"/>
                    </a:lnTo>
                    <a:lnTo>
                      <a:pt x="51" y="392"/>
                    </a:lnTo>
                    <a:lnTo>
                      <a:pt x="88" y="319"/>
                    </a:lnTo>
                    <a:lnTo>
                      <a:pt x="134" y="249"/>
                    </a:lnTo>
                    <a:lnTo>
                      <a:pt x="188" y="187"/>
                    </a:lnTo>
                    <a:lnTo>
                      <a:pt x="250" y="133"/>
                    </a:lnTo>
                    <a:lnTo>
                      <a:pt x="319" y="88"/>
                    </a:lnTo>
                    <a:lnTo>
                      <a:pt x="392" y="50"/>
                    </a:lnTo>
                    <a:lnTo>
                      <a:pt x="471" y="22"/>
                    </a:lnTo>
                    <a:lnTo>
                      <a:pt x="556" y="5"/>
                    </a:lnTo>
                    <a:lnTo>
                      <a:pt x="64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02" name="Freeform 69"/>
              <p:cNvSpPr/>
              <p:nvPr/>
            </p:nvSpPr>
            <p:spPr bwMode="auto">
              <a:xfrm>
                <a:off x="9190038" y="2163763"/>
                <a:ext cx="4905375" cy="1936750"/>
              </a:xfrm>
              <a:custGeom>
                <a:avLst/>
                <a:gdLst>
                  <a:gd name="T0" fmla="*/ 5935 w 6181"/>
                  <a:gd name="T1" fmla="*/ 0 h 2440"/>
                  <a:gd name="T2" fmla="*/ 6031 w 6181"/>
                  <a:gd name="T3" fmla="*/ 18 h 2440"/>
                  <a:gd name="T4" fmla="*/ 6109 w 6181"/>
                  <a:gd name="T5" fmla="*/ 71 h 2440"/>
                  <a:gd name="T6" fmla="*/ 6162 w 6181"/>
                  <a:gd name="T7" fmla="*/ 150 h 2440"/>
                  <a:gd name="T8" fmla="*/ 6181 w 6181"/>
                  <a:gd name="T9" fmla="*/ 245 h 2440"/>
                  <a:gd name="T10" fmla="*/ 6177 w 6181"/>
                  <a:gd name="T11" fmla="*/ 1721 h 2440"/>
                  <a:gd name="T12" fmla="*/ 6139 w 6181"/>
                  <a:gd name="T13" fmla="*/ 1809 h 2440"/>
                  <a:gd name="T14" fmla="*/ 6074 w 6181"/>
                  <a:gd name="T15" fmla="*/ 1874 h 2440"/>
                  <a:gd name="T16" fmla="*/ 5986 w 6181"/>
                  <a:gd name="T17" fmla="*/ 1912 h 2440"/>
                  <a:gd name="T18" fmla="*/ 5834 w 6181"/>
                  <a:gd name="T19" fmla="*/ 1917 h 2440"/>
                  <a:gd name="T20" fmla="*/ 5961 w 6181"/>
                  <a:gd name="T21" fmla="*/ 2294 h 2440"/>
                  <a:gd name="T22" fmla="*/ 5948 w 6181"/>
                  <a:gd name="T23" fmla="*/ 2362 h 2440"/>
                  <a:gd name="T24" fmla="*/ 5903 w 6181"/>
                  <a:gd name="T25" fmla="*/ 2416 h 2440"/>
                  <a:gd name="T26" fmla="*/ 5849 w 6181"/>
                  <a:gd name="T27" fmla="*/ 2439 h 2440"/>
                  <a:gd name="T28" fmla="*/ 5792 w 6181"/>
                  <a:gd name="T29" fmla="*/ 2437 h 2440"/>
                  <a:gd name="T30" fmla="*/ 5734 w 6181"/>
                  <a:gd name="T31" fmla="*/ 2405 h 2440"/>
                  <a:gd name="T32" fmla="*/ 5697 w 6181"/>
                  <a:gd name="T33" fmla="*/ 2349 h 2440"/>
                  <a:gd name="T34" fmla="*/ 638 w 6181"/>
                  <a:gd name="T35" fmla="*/ 1917 h 2440"/>
                  <a:gd name="T36" fmla="*/ 469 w 6181"/>
                  <a:gd name="T37" fmla="*/ 2380 h 2440"/>
                  <a:gd name="T38" fmla="*/ 420 w 6181"/>
                  <a:gd name="T39" fmla="*/ 2424 h 2440"/>
                  <a:gd name="T40" fmla="*/ 357 w 6181"/>
                  <a:gd name="T41" fmla="*/ 2440 h 2440"/>
                  <a:gd name="T42" fmla="*/ 310 w 6181"/>
                  <a:gd name="T43" fmla="*/ 2433 h 2440"/>
                  <a:gd name="T44" fmla="*/ 251 w 6181"/>
                  <a:gd name="T45" fmla="*/ 2392 h 2440"/>
                  <a:gd name="T46" fmla="*/ 221 w 6181"/>
                  <a:gd name="T47" fmla="*/ 2330 h 2440"/>
                  <a:gd name="T48" fmla="*/ 227 w 6181"/>
                  <a:gd name="T49" fmla="*/ 2259 h 2440"/>
                  <a:gd name="T50" fmla="*/ 246 w 6181"/>
                  <a:gd name="T51" fmla="*/ 1917 h 2440"/>
                  <a:gd name="T52" fmla="*/ 150 w 6181"/>
                  <a:gd name="T53" fmla="*/ 1897 h 2440"/>
                  <a:gd name="T54" fmla="*/ 71 w 6181"/>
                  <a:gd name="T55" fmla="*/ 1844 h 2440"/>
                  <a:gd name="T56" fmla="*/ 19 w 6181"/>
                  <a:gd name="T57" fmla="*/ 1767 h 2440"/>
                  <a:gd name="T58" fmla="*/ 0 w 6181"/>
                  <a:gd name="T59" fmla="*/ 1672 h 2440"/>
                  <a:gd name="T60" fmla="*/ 6 w 6181"/>
                  <a:gd name="T61" fmla="*/ 195 h 2440"/>
                  <a:gd name="T62" fmla="*/ 41 w 6181"/>
                  <a:gd name="T63" fmla="*/ 108 h 2440"/>
                  <a:gd name="T64" fmla="*/ 109 w 6181"/>
                  <a:gd name="T65" fmla="*/ 41 h 2440"/>
                  <a:gd name="T66" fmla="*/ 197 w 6181"/>
                  <a:gd name="T67" fmla="*/ 3 h 2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181" h="2440">
                    <a:moveTo>
                      <a:pt x="246" y="0"/>
                    </a:moveTo>
                    <a:lnTo>
                      <a:pt x="5935" y="0"/>
                    </a:lnTo>
                    <a:lnTo>
                      <a:pt x="5986" y="3"/>
                    </a:lnTo>
                    <a:lnTo>
                      <a:pt x="6031" y="18"/>
                    </a:lnTo>
                    <a:lnTo>
                      <a:pt x="6074" y="41"/>
                    </a:lnTo>
                    <a:lnTo>
                      <a:pt x="6109" y="71"/>
                    </a:lnTo>
                    <a:lnTo>
                      <a:pt x="6139" y="108"/>
                    </a:lnTo>
                    <a:lnTo>
                      <a:pt x="6162" y="150"/>
                    </a:lnTo>
                    <a:lnTo>
                      <a:pt x="6177" y="195"/>
                    </a:lnTo>
                    <a:lnTo>
                      <a:pt x="6181" y="245"/>
                    </a:lnTo>
                    <a:lnTo>
                      <a:pt x="6181" y="1672"/>
                    </a:lnTo>
                    <a:lnTo>
                      <a:pt x="6177" y="1721"/>
                    </a:lnTo>
                    <a:lnTo>
                      <a:pt x="6162" y="1767"/>
                    </a:lnTo>
                    <a:lnTo>
                      <a:pt x="6139" y="1809"/>
                    </a:lnTo>
                    <a:lnTo>
                      <a:pt x="6109" y="1844"/>
                    </a:lnTo>
                    <a:lnTo>
                      <a:pt x="6074" y="1874"/>
                    </a:lnTo>
                    <a:lnTo>
                      <a:pt x="6031" y="1897"/>
                    </a:lnTo>
                    <a:lnTo>
                      <a:pt x="5986" y="1912"/>
                    </a:lnTo>
                    <a:lnTo>
                      <a:pt x="5935" y="1917"/>
                    </a:lnTo>
                    <a:lnTo>
                      <a:pt x="5834" y="1917"/>
                    </a:lnTo>
                    <a:lnTo>
                      <a:pt x="5954" y="2259"/>
                    </a:lnTo>
                    <a:lnTo>
                      <a:pt x="5961" y="2294"/>
                    </a:lnTo>
                    <a:lnTo>
                      <a:pt x="5959" y="2330"/>
                    </a:lnTo>
                    <a:lnTo>
                      <a:pt x="5948" y="2362"/>
                    </a:lnTo>
                    <a:lnTo>
                      <a:pt x="5929" y="2392"/>
                    </a:lnTo>
                    <a:lnTo>
                      <a:pt x="5903" y="2416"/>
                    </a:lnTo>
                    <a:lnTo>
                      <a:pt x="5871" y="2433"/>
                    </a:lnTo>
                    <a:lnTo>
                      <a:pt x="5849" y="2439"/>
                    </a:lnTo>
                    <a:lnTo>
                      <a:pt x="5826" y="2440"/>
                    </a:lnTo>
                    <a:lnTo>
                      <a:pt x="5792" y="2437"/>
                    </a:lnTo>
                    <a:lnTo>
                      <a:pt x="5762" y="2424"/>
                    </a:lnTo>
                    <a:lnTo>
                      <a:pt x="5734" y="2405"/>
                    </a:lnTo>
                    <a:lnTo>
                      <a:pt x="5712" y="2380"/>
                    </a:lnTo>
                    <a:lnTo>
                      <a:pt x="5697" y="2349"/>
                    </a:lnTo>
                    <a:lnTo>
                      <a:pt x="5543" y="1917"/>
                    </a:lnTo>
                    <a:lnTo>
                      <a:pt x="638" y="1917"/>
                    </a:lnTo>
                    <a:lnTo>
                      <a:pt x="484" y="2349"/>
                    </a:lnTo>
                    <a:lnTo>
                      <a:pt x="469" y="2380"/>
                    </a:lnTo>
                    <a:lnTo>
                      <a:pt x="447" y="2405"/>
                    </a:lnTo>
                    <a:lnTo>
                      <a:pt x="420" y="2424"/>
                    </a:lnTo>
                    <a:lnTo>
                      <a:pt x="388" y="2437"/>
                    </a:lnTo>
                    <a:lnTo>
                      <a:pt x="357" y="2440"/>
                    </a:lnTo>
                    <a:lnTo>
                      <a:pt x="334" y="2439"/>
                    </a:lnTo>
                    <a:lnTo>
                      <a:pt x="310" y="2433"/>
                    </a:lnTo>
                    <a:lnTo>
                      <a:pt x="278" y="2416"/>
                    </a:lnTo>
                    <a:lnTo>
                      <a:pt x="251" y="2392"/>
                    </a:lnTo>
                    <a:lnTo>
                      <a:pt x="233" y="2362"/>
                    </a:lnTo>
                    <a:lnTo>
                      <a:pt x="221" y="2330"/>
                    </a:lnTo>
                    <a:lnTo>
                      <a:pt x="220" y="2294"/>
                    </a:lnTo>
                    <a:lnTo>
                      <a:pt x="227" y="2259"/>
                    </a:lnTo>
                    <a:lnTo>
                      <a:pt x="349" y="1917"/>
                    </a:lnTo>
                    <a:lnTo>
                      <a:pt x="246" y="1917"/>
                    </a:lnTo>
                    <a:lnTo>
                      <a:pt x="197" y="1912"/>
                    </a:lnTo>
                    <a:lnTo>
                      <a:pt x="150" y="1897"/>
                    </a:lnTo>
                    <a:lnTo>
                      <a:pt x="109" y="1874"/>
                    </a:lnTo>
                    <a:lnTo>
                      <a:pt x="71" y="1844"/>
                    </a:lnTo>
                    <a:lnTo>
                      <a:pt x="41" y="1809"/>
                    </a:lnTo>
                    <a:lnTo>
                      <a:pt x="19" y="1767"/>
                    </a:lnTo>
                    <a:lnTo>
                      <a:pt x="6" y="1721"/>
                    </a:lnTo>
                    <a:lnTo>
                      <a:pt x="0" y="1672"/>
                    </a:lnTo>
                    <a:lnTo>
                      <a:pt x="0" y="245"/>
                    </a:lnTo>
                    <a:lnTo>
                      <a:pt x="6" y="195"/>
                    </a:lnTo>
                    <a:lnTo>
                      <a:pt x="19" y="150"/>
                    </a:lnTo>
                    <a:lnTo>
                      <a:pt x="41" y="108"/>
                    </a:lnTo>
                    <a:lnTo>
                      <a:pt x="71" y="71"/>
                    </a:lnTo>
                    <a:lnTo>
                      <a:pt x="109" y="41"/>
                    </a:lnTo>
                    <a:lnTo>
                      <a:pt x="150" y="18"/>
                    </a:lnTo>
                    <a:lnTo>
                      <a:pt x="197" y="3"/>
                    </a:lnTo>
                    <a:lnTo>
                      <a:pt x="24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03" name="Freeform 70"/>
              <p:cNvSpPr/>
              <p:nvPr/>
            </p:nvSpPr>
            <p:spPr bwMode="auto">
              <a:xfrm>
                <a:off x="11782426" y="1677988"/>
                <a:ext cx="1539875" cy="268288"/>
              </a:xfrm>
              <a:custGeom>
                <a:avLst/>
                <a:gdLst>
                  <a:gd name="T0" fmla="*/ 313 w 1938"/>
                  <a:gd name="T1" fmla="*/ 0 h 338"/>
                  <a:gd name="T2" fmla="*/ 1627 w 1938"/>
                  <a:gd name="T3" fmla="*/ 0 h 338"/>
                  <a:gd name="T4" fmla="*/ 1681 w 1938"/>
                  <a:gd name="T5" fmla="*/ 4 h 338"/>
                  <a:gd name="T6" fmla="*/ 1734 w 1938"/>
                  <a:gd name="T7" fmla="*/ 19 h 338"/>
                  <a:gd name="T8" fmla="*/ 1782 w 1938"/>
                  <a:gd name="T9" fmla="*/ 42 h 338"/>
                  <a:gd name="T10" fmla="*/ 1827 w 1938"/>
                  <a:gd name="T11" fmla="*/ 74 h 338"/>
                  <a:gd name="T12" fmla="*/ 1865 w 1938"/>
                  <a:gd name="T13" fmla="*/ 111 h 338"/>
                  <a:gd name="T14" fmla="*/ 1895 w 1938"/>
                  <a:gd name="T15" fmla="*/ 154 h 338"/>
                  <a:gd name="T16" fmla="*/ 1917 w 1938"/>
                  <a:gd name="T17" fmla="*/ 203 h 338"/>
                  <a:gd name="T18" fmla="*/ 1932 w 1938"/>
                  <a:gd name="T19" fmla="*/ 255 h 338"/>
                  <a:gd name="T20" fmla="*/ 1938 w 1938"/>
                  <a:gd name="T21" fmla="*/ 312 h 338"/>
                  <a:gd name="T22" fmla="*/ 1938 w 1938"/>
                  <a:gd name="T23" fmla="*/ 338 h 338"/>
                  <a:gd name="T24" fmla="*/ 0 w 1938"/>
                  <a:gd name="T25" fmla="*/ 338 h 338"/>
                  <a:gd name="T26" fmla="*/ 0 w 1938"/>
                  <a:gd name="T27" fmla="*/ 312 h 338"/>
                  <a:gd name="T28" fmla="*/ 5 w 1938"/>
                  <a:gd name="T29" fmla="*/ 255 h 338"/>
                  <a:gd name="T30" fmla="*/ 20 w 1938"/>
                  <a:gd name="T31" fmla="*/ 203 h 338"/>
                  <a:gd name="T32" fmla="*/ 43 w 1938"/>
                  <a:gd name="T33" fmla="*/ 154 h 338"/>
                  <a:gd name="T34" fmla="*/ 73 w 1938"/>
                  <a:gd name="T35" fmla="*/ 111 h 338"/>
                  <a:gd name="T36" fmla="*/ 112 w 1938"/>
                  <a:gd name="T37" fmla="*/ 74 h 338"/>
                  <a:gd name="T38" fmla="*/ 155 w 1938"/>
                  <a:gd name="T39" fmla="*/ 42 h 338"/>
                  <a:gd name="T40" fmla="*/ 204 w 1938"/>
                  <a:gd name="T41" fmla="*/ 19 h 338"/>
                  <a:gd name="T42" fmla="*/ 257 w 1938"/>
                  <a:gd name="T43" fmla="*/ 4 h 338"/>
                  <a:gd name="T44" fmla="*/ 313 w 1938"/>
                  <a:gd name="T45" fmla="*/ 0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938" h="338">
                    <a:moveTo>
                      <a:pt x="313" y="0"/>
                    </a:moveTo>
                    <a:lnTo>
                      <a:pt x="1627" y="0"/>
                    </a:lnTo>
                    <a:lnTo>
                      <a:pt x="1681" y="4"/>
                    </a:lnTo>
                    <a:lnTo>
                      <a:pt x="1734" y="19"/>
                    </a:lnTo>
                    <a:lnTo>
                      <a:pt x="1782" y="42"/>
                    </a:lnTo>
                    <a:lnTo>
                      <a:pt x="1827" y="74"/>
                    </a:lnTo>
                    <a:lnTo>
                      <a:pt x="1865" y="111"/>
                    </a:lnTo>
                    <a:lnTo>
                      <a:pt x="1895" y="154"/>
                    </a:lnTo>
                    <a:lnTo>
                      <a:pt x="1917" y="203"/>
                    </a:lnTo>
                    <a:lnTo>
                      <a:pt x="1932" y="255"/>
                    </a:lnTo>
                    <a:lnTo>
                      <a:pt x="1938" y="312"/>
                    </a:lnTo>
                    <a:lnTo>
                      <a:pt x="1938" y="338"/>
                    </a:lnTo>
                    <a:lnTo>
                      <a:pt x="0" y="338"/>
                    </a:lnTo>
                    <a:lnTo>
                      <a:pt x="0" y="312"/>
                    </a:lnTo>
                    <a:lnTo>
                      <a:pt x="5" y="255"/>
                    </a:lnTo>
                    <a:lnTo>
                      <a:pt x="20" y="203"/>
                    </a:lnTo>
                    <a:lnTo>
                      <a:pt x="43" y="154"/>
                    </a:lnTo>
                    <a:lnTo>
                      <a:pt x="73" y="111"/>
                    </a:lnTo>
                    <a:lnTo>
                      <a:pt x="112" y="74"/>
                    </a:lnTo>
                    <a:lnTo>
                      <a:pt x="155" y="42"/>
                    </a:lnTo>
                    <a:lnTo>
                      <a:pt x="204" y="19"/>
                    </a:lnTo>
                    <a:lnTo>
                      <a:pt x="257" y="4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04" name="Freeform 71"/>
              <p:cNvSpPr/>
              <p:nvPr/>
            </p:nvSpPr>
            <p:spPr bwMode="auto">
              <a:xfrm>
                <a:off x="9966326" y="1677988"/>
                <a:ext cx="1536700" cy="268288"/>
              </a:xfrm>
              <a:custGeom>
                <a:avLst/>
                <a:gdLst>
                  <a:gd name="T0" fmla="*/ 311 w 1936"/>
                  <a:gd name="T1" fmla="*/ 0 h 338"/>
                  <a:gd name="T2" fmla="*/ 1625 w 1936"/>
                  <a:gd name="T3" fmla="*/ 0 h 338"/>
                  <a:gd name="T4" fmla="*/ 1681 w 1936"/>
                  <a:gd name="T5" fmla="*/ 4 h 338"/>
                  <a:gd name="T6" fmla="*/ 1733 w 1936"/>
                  <a:gd name="T7" fmla="*/ 19 h 338"/>
                  <a:gd name="T8" fmla="*/ 1782 w 1936"/>
                  <a:gd name="T9" fmla="*/ 42 h 338"/>
                  <a:gd name="T10" fmla="*/ 1825 w 1936"/>
                  <a:gd name="T11" fmla="*/ 74 h 338"/>
                  <a:gd name="T12" fmla="*/ 1863 w 1936"/>
                  <a:gd name="T13" fmla="*/ 111 h 338"/>
                  <a:gd name="T14" fmla="*/ 1893 w 1936"/>
                  <a:gd name="T15" fmla="*/ 154 h 338"/>
                  <a:gd name="T16" fmla="*/ 1917 w 1936"/>
                  <a:gd name="T17" fmla="*/ 203 h 338"/>
                  <a:gd name="T18" fmla="*/ 1930 w 1936"/>
                  <a:gd name="T19" fmla="*/ 255 h 338"/>
                  <a:gd name="T20" fmla="*/ 1936 w 1936"/>
                  <a:gd name="T21" fmla="*/ 312 h 338"/>
                  <a:gd name="T22" fmla="*/ 1936 w 1936"/>
                  <a:gd name="T23" fmla="*/ 338 h 338"/>
                  <a:gd name="T24" fmla="*/ 0 w 1936"/>
                  <a:gd name="T25" fmla="*/ 338 h 338"/>
                  <a:gd name="T26" fmla="*/ 0 w 1936"/>
                  <a:gd name="T27" fmla="*/ 312 h 338"/>
                  <a:gd name="T28" fmla="*/ 3 w 1936"/>
                  <a:gd name="T29" fmla="*/ 255 h 338"/>
                  <a:gd name="T30" fmla="*/ 18 w 1936"/>
                  <a:gd name="T31" fmla="*/ 203 h 338"/>
                  <a:gd name="T32" fmla="*/ 41 w 1936"/>
                  <a:gd name="T33" fmla="*/ 154 h 338"/>
                  <a:gd name="T34" fmla="*/ 73 w 1936"/>
                  <a:gd name="T35" fmla="*/ 111 h 338"/>
                  <a:gd name="T36" fmla="*/ 110 w 1936"/>
                  <a:gd name="T37" fmla="*/ 74 h 338"/>
                  <a:gd name="T38" fmla="*/ 153 w 1936"/>
                  <a:gd name="T39" fmla="*/ 42 h 338"/>
                  <a:gd name="T40" fmla="*/ 202 w 1936"/>
                  <a:gd name="T41" fmla="*/ 19 h 338"/>
                  <a:gd name="T42" fmla="*/ 255 w 1936"/>
                  <a:gd name="T43" fmla="*/ 4 h 338"/>
                  <a:gd name="T44" fmla="*/ 311 w 1936"/>
                  <a:gd name="T45" fmla="*/ 0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936" h="338">
                    <a:moveTo>
                      <a:pt x="311" y="0"/>
                    </a:moveTo>
                    <a:lnTo>
                      <a:pt x="1625" y="0"/>
                    </a:lnTo>
                    <a:lnTo>
                      <a:pt x="1681" y="4"/>
                    </a:lnTo>
                    <a:lnTo>
                      <a:pt x="1733" y="19"/>
                    </a:lnTo>
                    <a:lnTo>
                      <a:pt x="1782" y="42"/>
                    </a:lnTo>
                    <a:lnTo>
                      <a:pt x="1825" y="74"/>
                    </a:lnTo>
                    <a:lnTo>
                      <a:pt x="1863" y="111"/>
                    </a:lnTo>
                    <a:lnTo>
                      <a:pt x="1893" y="154"/>
                    </a:lnTo>
                    <a:lnTo>
                      <a:pt x="1917" y="203"/>
                    </a:lnTo>
                    <a:lnTo>
                      <a:pt x="1930" y="255"/>
                    </a:lnTo>
                    <a:lnTo>
                      <a:pt x="1936" y="312"/>
                    </a:lnTo>
                    <a:lnTo>
                      <a:pt x="1936" y="338"/>
                    </a:lnTo>
                    <a:lnTo>
                      <a:pt x="0" y="338"/>
                    </a:lnTo>
                    <a:lnTo>
                      <a:pt x="0" y="312"/>
                    </a:lnTo>
                    <a:lnTo>
                      <a:pt x="3" y="255"/>
                    </a:lnTo>
                    <a:lnTo>
                      <a:pt x="18" y="203"/>
                    </a:lnTo>
                    <a:lnTo>
                      <a:pt x="41" y="154"/>
                    </a:lnTo>
                    <a:lnTo>
                      <a:pt x="73" y="111"/>
                    </a:lnTo>
                    <a:lnTo>
                      <a:pt x="110" y="74"/>
                    </a:lnTo>
                    <a:lnTo>
                      <a:pt x="153" y="42"/>
                    </a:lnTo>
                    <a:lnTo>
                      <a:pt x="202" y="19"/>
                    </a:lnTo>
                    <a:lnTo>
                      <a:pt x="255" y="4"/>
                    </a:lnTo>
                    <a:lnTo>
                      <a:pt x="31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</p:grpSp>
        <p:sp>
          <p:nvSpPr>
            <p:cNvPr id="73" name="Freeform 31"/>
            <p:cNvSpPr>
              <a:spLocks noEditPoints="1"/>
            </p:cNvSpPr>
            <p:nvPr/>
          </p:nvSpPr>
          <p:spPr bwMode="auto">
            <a:xfrm>
              <a:off x="4564281" y="4808284"/>
              <a:ext cx="382926" cy="308825"/>
            </a:xfrm>
            <a:custGeom>
              <a:avLst/>
              <a:gdLst>
                <a:gd name="T0" fmla="*/ 2447 w 4439"/>
                <a:gd name="T1" fmla="*/ 2059 h 3580"/>
                <a:gd name="T2" fmla="*/ 2447 w 4439"/>
                <a:gd name="T3" fmla="*/ 2861 h 3580"/>
                <a:gd name="T4" fmla="*/ 3249 w 4439"/>
                <a:gd name="T5" fmla="*/ 2861 h 3580"/>
                <a:gd name="T6" fmla="*/ 3249 w 4439"/>
                <a:gd name="T7" fmla="*/ 2059 h 3580"/>
                <a:gd name="T8" fmla="*/ 2447 w 4439"/>
                <a:gd name="T9" fmla="*/ 2059 h 3580"/>
                <a:gd name="T10" fmla="*/ 2219 w 4439"/>
                <a:gd name="T11" fmla="*/ 878 h 3580"/>
                <a:gd name="T12" fmla="*/ 3651 w 4439"/>
                <a:gd name="T13" fmla="*/ 2059 h 3580"/>
                <a:gd name="T14" fmla="*/ 3651 w 4439"/>
                <a:gd name="T15" fmla="*/ 3175 h 3580"/>
                <a:gd name="T16" fmla="*/ 3651 w 4439"/>
                <a:gd name="T17" fmla="*/ 3580 h 3580"/>
                <a:gd name="T18" fmla="*/ 2043 w 4439"/>
                <a:gd name="T19" fmla="*/ 3580 h 3580"/>
                <a:gd name="T20" fmla="*/ 2043 w 4439"/>
                <a:gd name="T21" fmla="*/ 2184 h 3580"/>
                <a:gd name="T22" fmla="*/ 2043 w 4439"/>
                <a:gd name="T23" fmla="*/ 2184 h 3580"/>
                <a:gd name="T24" fmla="*/ 2043 w 4439"/>
                <a:gd name="T25" fmla="*/ 2061 h 3580"/>
                <a:gd name="T26" fmla="*/ 1187 w 4439"/>
                <a:gd name="T27" fmla="*/ 2061 h 3580"/>
                <a:gd name="T28" fmla="*/ 1187 w 4439"/>
                <a:gd name="T29" fmla="*/ 3580 h 3580"/>
                <a:gd name="T30" fmla="*/ 787 w 4439"/>
                <a:gd name="T31" fmla="*/ 3580 h 3580"/>
                <a:gd name="T32" fmla="*/ 787 w 4439"/>
                <a:gd name="T33" fmla="*/ 2060 h 3580"/>
                <a:gd name="T34" fmla="*/ 2219 w 4439"/>
                <a:gd name="T35" fmla="*/ 878 h 3580"/>
                <a:gd name="T36" fmla="*/ 2219 w 4439"/>
                <a:gd name="T37" fmla="*/ 0 h 3580"/>
                <a:gd name="T38" fmla="*/ 4439 w 4439"/>
                <a:gd name="T39" fmla="*/ 1827 h 3580"/>
                <a:gd name="T40" fmla="*/ 4192 w 4439"/>
                <a:gd name="T41" fmla="*/ 2126 h 3580"/>
                <a:gd name="T42" fmla="*/ 2219 w 4439"/>
                <a:gd name="T43" fmla="*/ 503 h 3580"/>
                <a:gd name="T44" fmla="*/ 246 w 4439"/>
                <a:gd name="T45" fmla="*/ 2126 h 3580"/>
                <a:gd name="T46" fmla="*/ 0 w 4439"/>
                <a:gd name="T47" fmla="*/ 1827 h 3580"/>
                <a:gd name="T48" fmla="*/ 2219 w 4439"/>
                <a:gd name="T49" fmla="*/ 0 h 3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439" h="3580">
                  <a:moveTo>
                    <a:pt x="2447" y="2059"/>
                  </a:moveTo>
                  <a:lnTo>
                    <a:pt x="2447" y="2861"/>
                  </a:lnTo>
                  <a:lnTo>
                    <a:pt x="3249" y="2861"/>
                  </a:lnTo>
                  <a:lnTo>
                    <a:pt x="3249" y="2059"/>
                  </a:lnTo>
                  <a:lnTo>
                    <a:pt x="2447" y="2059"/>
                  </a:lnTo>
                  <a:close/>
                  <a:moveTo>
                    <a:pt x="2219" y="878"/>
                  </a:moveTo>
                  <a:lnTo>
                    <a:pt x="3651" y="2059"/>
                  </a:lnTo>
                  <a:lnTo>
                    <a:pt x="3651" y="3175"/>
                  </a:lnTo>
                  <a:lnTo>
                    <a:pt x="3651" y="3580"/>
                  </a:lnTo>
                  <a:lnTo>
                    <a:pt x="2043" y="3580"/>
                  </a:lnTo>
                  <a:lnTo>
                    <a:pt x="2043" y="2184"/>
                  </a:lnTo>
                  <a:lnTo>
                    <a:pt x="2043" y="2184"/>
                  </a:lnTo>
                  <a:lnTo>
                    <a:pt x="2043" y="2061"/>
                  </a:lnTo>
                  <a:lnTo>
                    <a:pt x="1187" y="2061"/>
                  </a:lnTo>
                  <a:lnTo>
                    <a:pt x="1187" y="3580"/>
                  </a:lnTo>
                  <a:lnTo>
                    <a:pt x="787" y="3580"/>
                  </a:lnTo>
                  <a:lnTo>
                    <a:pt x="787" y="2060"/>
                  </a:lnTo>
                  <a:lnTo>
                    <a:pt x="2219" y="878"/>
                  </a:lnTo>
                  <a:close/>
                  <a:moveTo>
                    <a:pt x="2219" y="0"/>
                  </a:moveTo>
                  <a:lnTo>
                    <a:pt x="4439" y="1827"/>
                  </a:lnTo>
                  <a:lnTo>
                    <a:pt x="4192" y="2126"/>
                  </a:lnTo>
                  <a:lnTo>
                    <a:pt x="2219" y="503"/>
                  </a:lnTo>
                  <a:lnTo>
                    <a:pt x="246" y="2126"/>
                  </a:lnTo>
                  <a:lnTo>
                    <a:pt x="0" y="1827"/>
                  </a:lnTo>
                  <a:lnTo>
                    <a:pt x="22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grpSp>
          <p:nvGrpSpPr>
            <p:cNvPr id="74" name="Group 349"/>
            <p:cNvGrpSpPr/>
            <p:nvPr/>
          </p:nvGrpSpPr>
          <p:grpSpPr>
            <a:xfrm>
              <a:off x="7004821" y="2748414"/>
              <a:ext cx="376405" cy="362622"/>
              <a:chOff x="-2330450" y="2897188"/>
              <a:chExt cx="3381375" cy="3257550"/>
            </a:xfrm>
            <a:grpFill/>
          </p:grpSpPr>
          <p:sp>
            <p:nvSpPr>
              <p:cNvPr id="98" name="Rectangle 17"/>
              <p:cNvSpPr>
                <a:spLocks noChangeArrowheads="1"/>
              </p:cNvSpPr>
              <p:nvPr/>
            </p:nvSpPr>
            <p:spPr bwMode="auto">
              <a:xfrm>
                <a:off x="-1258888" y="3173413"/>
                <a:ext cx="935038" cy="103188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99" name="Rectangle 18"/>
              <p:cNvSpPr>
                <a:spLocks noChangeArrowheads="1"/>
              </p:cNvSpPr>
              <p:nvPr/>
            </p:nvSpPr>
            <p:spPr bwMode="auto">
              <a:xfrm>
                <a:off x="-1258888" y="3432176"/>
                <a:ext cx="935038" cy="103188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00" name="Freeform 19"/>
              <p:cNvSpPr>
                <a:spLocks noEditPoints="1"/>
              </p:cNvSpPr>
              <p:nvPr/>
            </p:nvSpPr>
            <p:spPr bwMode="auto">
              <a:xfrm>
                <a:off x="-2330450" y="2897188"/>
                <a:ext cx="3381375" cy="3257550"/>
              </a:xfrm>
              <a:custGeom>
                <a:avLst/>
                <a:gdLst>
                  <a:gd name="T0" fmla="*/ 1512 w 4260"/>
                  <a:gd name="T1" fmla="*/ 3196 h 4105"/>
                  <a:gd name="T2" fmla="*/ 2055 w 4260"/>
                  <a:gd name="T3" fmla="*/ 2890 h 4105"/>
                  <a:gd name="T4" fmla="*/ 489 w 4260"/>
                  <a:gd name="T5" fmla="*/ 2890 h 4105"/>
                  <a:gd name="T6" fmla="*/ 1032 w 4260"/>
                  <a:gd name="T7" fmla="*/ 3196 h 4105"/>
                  <a:gd name="T8" fmla="*/ 489 w 4260"/>
                  <a:gd name="T9" fmla="*/ 2890 h 4105"/>
                  <a:gd name="T10" fmla="*/ 3223 w 4260"/>
                  <a:gd name="T11" fmla="*/ 2903 h 4105"/>
                  <a:gd name="T12" fmla="*/ 3889 w 4260"/>
                  <a:gd name="T13" fmla="*/ 2634 h 4105"/>
                  <a:gd name="T14" fmla="*/ 1512 w 4260"/>
                  <a:gd name="T15" fmla="*/ 2377 h 4105"/>
                  <a:gd name="T16" fmla="*/ 2055 w 4260"/>
                  <a:gd name="T17" fmla="*/ 2684 h 4105"/>
                  <a:gd name="T18" fmla="*/ 1512 w 4260"/>
                  <a:gd name="T19" fmla="*/ 2377 h 4105"/>
                  <a:gd name="T20" fmla="*/ 489 w 4260"/>
                  <a:gd name="T21" fmla="*/ 2684 h 4105"/>
                  <a:gd name="T22" fmla="*/ 1032 w 4260"/>
                  <a:gd name="T23" fmla="*/ 2377 h 4105"/>
                  <a:gd name="T24" fmla="*/ 3223 w 4260"/>
                  <a:gd name="T25" fmla="*/ 2123 h 4105"/>
                  <a:gd name="T26" fmla="*/ 3889 w 4260"/>
                  <a:gd name="T27" fmla="*/ 2392 h 4105"/>
                  <a:gd name="T28" fmla="*/ 3223 w 4260"/>
                  <a:gd name="T29" fmla="*/ 2123 h 4105"/>
                  <a:gd name="T30" fmla="*/ 1512 w 4260"/>
                  <a:gd name="T31" fmla="*/ 2173 h 4105"/>
                  <a:gd name="T32" fmla="*/ 2055 w 4260"/>
                  <a:gd name="T33" fmla="*/ 1867 h 4105"/>
                  <a:gd name="T34" fmla="*/ 489 w 4260"/>
                  <a:gd name="T35" fmla="*/ 1867 h 4105"/>
                  <a:gd name="T36" fmla="*/ 1032 w 4260"/>
                  <a:gd name="T37" fmla="*/ 2173 h 4105"/>
                  <a:gd name="T38" fmla="*/ 489 w 4260"/>
                  <a:gd name="T39" fmla="*/ 1867 h 4105"/>
                  <a:gd name="T40" fmla="*/ 3223 w 4260"/>
                  <a:gd name="T41" fmla="*/ 1881 h 4105"/>
                  <a:gd name="T42" fmla="*/ 3889 w 4260"/>
                  <a:gd name="T43" fmla="*/ 1610 h 4105"/>
                  <a:gd name="T44" fmla="*/ 1512 w 4260"/>
                  <a:gd name="T45" fmla="*/ 1356 h 4105"/>
                  <a:gd name="T46" fmla="*/ 2055 w 4260"/>
                  <a:gd name="T47" fmla="*/ 1662 h 4105"/>
                  <a:gd name="T48" fmla="*/ 1512 w 4260"/>
                  <a:gd name="T49" fmla="*/ 1356 h 4105"/>
                  <a:gd name="T50" fmla="*/ 489 w 4260"/>
                  <a:gd name="T51" fmla="*/ 1662 h 4105"/>
                  <a:gd name="T52" fmla="*/ 1032 w 4260"/>
                  <a:gd name="T53" fmla="*/ 1356 h 4105"/>
                  <a:gd name="T54" fmla="*/ 3223 w 4260"/>
                  <a:gd name="T55" fmla="*/ 1100 h 4105"/>
                  <a:gd name="T56" fmla="*/ 3889 w 4260"/>
                  <a:gd name="T57" fmla="*/ 1369 h 4105"/>
                  <a:gd name="T58" fmla="*/ 3223 w 4260"/>
                  <a:gd name="T59" fmla="*/ 1100 h 4105"/>
                  <a:gd name="T60" fmla="*/ 1162 w 4260"/>
                  <a:gd name="T61" fmla="*/ 1091 h 4105"/>
                  <a:gd name="T62" fmla="*/ 2371 w 4260"/>
                  <a:gd name="T63" fmla="*/ 3721 h 4105"/>
                  <a:gd name="T64" fmla="*/ 2564 w 4260"/>
                  <a:gd name="T65" fmla="*/ 1088 h 4105"/>
                  <a:gd name="T66" fmla="*/ 2714 w 4260"/>
                  <a:gd name="T67" fmla="*/ 177 h 4105"/>
                  <a:gd name="T68" fmla="*/ 985 w 4260"/>
                  <a:gd name="T69" fmla="*/ 0 h 4105"/>
                  <a:gd name="T70" fmla="*/ 2892 w 4260"/>
                  <a:gd name="T71" fmla="*/ 907 h 4105"/>
                  <a:gd name="T72" fmla="*/ 4087 w 4260"/>
                  <a:gd name="T73" fmla="*/ 832 h 4105"/>
                  <a:gd name="T74" fmla="*/ 4260 w 4260"/>
                  <a:gd name="T75" fmla="*/ 3721 h 4105"/>
                  <a:gd name="T76" fmla="*/ 0 w 4260"/>
                  <a:gd name="T77" fmla="*/ 4105 h 4105"/>
                  <a:gd name="T78" fmla="*/ 174 w 4260"/>
                  <a:gd name="T79" fmla="*/ 3721 h 4105"/>
                  <a:gd name="T80" fmla="*/ 985 w 4260"/>
                  <a:gd name="T81" fmla="*/ 1091 h 4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60" h="4105">
                    <a:moveTo>
                      <a:pt x="1512" y="2890"/>
                    </a:moveTo>
                    <a:lnTo>
                      <a:pt x="1512" y="3196"/>
                    </a:lnTo>
                    <a:lnTo>
                      <a:pt x="2055" y="3196"/>
                    </a:lnTo>
                    <a:lnTo>
                      <a:pt x="2055" y="2890"/>
                    </a:lnTo>
                    <a:lnTo>
                      <a:pt x="1512" y="2890"/>
                    </a:lnTo>
                    <a:close/>
                    <a:moveTo>
                      <a:pt x="489" y="2890"/>
                    </a:moveTo>
                    <a:lnTo>
                      <a:pt x="489" y="3196"/>
                    </a:lnTo>
                    <a:lnTo>
                      <a:pt x="1032" y="3196"/>
                    </a:lnTo>
                    <a:lnTo>
                      <a:pt x="1032" y="2890"/>
                    </a:lnTo>
                    <a:lnTo>
                      <a:pt x="489" y="2890"/>
                    </a:lnTo>
                    <a:close/>
                    <a:moveTo>
                      <a:pt x="3223" y="2634"/>
                    </a:moveTo>
                    <a:lnTo>
                      <a:pt x="3223" y="2903"/>
                    </a:lnTo>
                    <a:lnTo>
                      <a:pt x="3889" y="2903"/>
                    </a:lnTo>
                    <a:lnTo>
                      <a:pt x="3889" y="2634"/>
                    </a:lnTo>
                    <a:lnTo>
                      <a:pt x="3223" y="2634"/>
                    </a:lnTo>
                    <a:close/>
                    <a:moveTo>
                      <a:pt x="1512" y="2377"/>
                    </a:moveTo>
                    <a:lnTo>
                      <a:pt x="1512" y="2684"/>
                    </a:lnTo>
                    <a:lnTo>
                      <a:pt x="2055" y="2684"/>
                    </a:lnTo>
                    <a:lnTo>
                      <a:pt x="2055" y="2377"/>
                    </a:lnTo>
                    <a:lnTo>
                      <a:pt x="1512" y="2377"/>
                    </a:lnTo>
                    <a:close/>
                    <a:moveTo>
                      <a:pt x="489" y="2377"/>
                    </a:moveTo>
                    <a:lnTo>
                      <a:pt x="489" y="2684"/>
                    </a:lnTo>
                    <a:lnTo>
                      <a:pt x="1032" y="2684"/>
                    </a:lnTo>
                    <a:lnTo>
                      <a:pt x="1032" y="2377"/>
                    </a:lnTo>
                    <a:lnTo>
                      <a:pt x="489" y="2377"/>
                    </a:lnTo>
                    <a:close/>
                    <a:moveTo>
                      <a:pt x="3223" y="2123"/>
                    </a:moveTo>
                    <a:lnTo>
                      <a:pt x="3223" y="2392"/>
                    </a:lnTo>
                    <a:lnTo>
                      <a:pt x="3889" y="2392"/>
                    </a:lnTo>
                    <a:lnTo>
                      <a:pt x="3889" y="2123"/>
                    </a:lnTo>
                    <a:lnTo>
                      <a:pt x="3223" y="2123"/>
                    </a:lnTo>
                    <a:close/>
                    <a:moveTo>
                      <a:pt x="1512" y="1867"/>
                    </a:moveTo>
                    <a:lnTo>
                      <a:pt x="1512" y="2173"/>
                    </a:lnTo>
                    <a:lnTo>
                      <a:pt x="2055" y="2173"/>
                    </a:lnTo>
                    <a:lnTo>
                      <a:pt x="2055" y="1867"/>
                    </a:lnTo>
                    <a:lnTo>
                      <a:pt x="1512" y="1867"/>
                    </a:lnTo>
                    <a:close/>
                    <a:moveTo>
                      <a:pt x="489" y="1867"/>
                    </a:moveTo>
                    <a:lnTo>
                      <a:pt x="489" y="2173"/>
                    </a:lnTo>
                    <a:lnTo>
                      <a:pt x="1032" y="2173"/>
                    </a:lnTo>
                    <a:lnTo>
                      <a:pt x="1032" y="1867"/>
                    </a:lnTo>
                    <a:lnTo>
                      <a:pt x="489" y="1867"/>
                    </a:lnTo>
                    <a:close/>
                    <a:moveTo>
                      <a:pt x="3223" y="1610"/>
                    </a:moveTo>
                    <a:lnTo>
                      <a:pt x="3223" y="1881"/>
                    </a:lnTo>
                    <a:lnTo>
                      <a:pt x="3889" y="1881"/>
                    </a:lnTo>
                    <a:lnTo>
                      <a:pt x="3889" y="1610"/>
                    </a:lnTo>
                    <a:lnTo>
                      <a:pt x="3223" y="1610"/>
                    </a:lnTo>
                    <a:close/>
                    <a:moveTo>
                      <a:pt x="1512" y="1356"/>
                    </a:moveTo>
                    <a:lnTo>
                      <a:pt x="1512" y="1662"/>
                    </a:lnTo>
                    <a:lnTo>
                      <a:pt x="2055" y="1662"/>
                    </a:lnTo>
                    <a:lnTo>
                      <a:pt x="2055" y="1356"/>
                    </a:lnTo>
                    <a:lnTo>
                      <a:pt x="1512" y="1356"/>
                    </a:lnTo>
                    <a:close/>
                    <a:moveTo>
                      <a:pt x="489" y="1356"/>
                    </a:moveTo>
                    <a:lnTo>
                      <a:pt x="489" y="1662"/>
                    </a:lnTo>
                    <a:lnTo>
                      <a:pt x="1032" y="1662"/>
                    </a:lnTo>
                    <a:lnTo>
                      <a:pt x="1032" y="1356"/>
                    </a:lnTo>
                    <a:lnTo>
                      <a:pt x="489" y="1356"/>
                    </a:lnTo>
                    <a:close/>
                    <a:moveTo>
                      <a:pt x="3223" y="1100"/>
                    </a:moveTo>
                    <a:lnTo>
                      <a:pt x="3223" y="1369"/>
                    </a:lnTo>
                    <a:lnTo>
                      <a:pt x="3889" y="1369"/>
                    </a:lnTo>
                    <a:lnTo>
                      <a:pt x="3889" y="1100"/>
                    </a:lnTo>
                    <a:lnTo>
                      <a:pt x="3223" y="1100"/>
                    </a:lnTo>
                    <a:close/>
                    <a:moveTo>
                      <a:pt x="1162" y="177"/>
                    </a:moveTo>
                    <a:lnTo>
                      <a:pt x="1162" y="1091"/>
                    </a:lnTo>
                    <a:lnTo>
                      <a:pt x="2371" y="1091"/>
                    </a:lnTo>
                    <a:lnTo>
                      <a:pt x="2371" y="3721"/>
                    </a:lnTo>
                    <a:lnTo>
                      <a:pt x="2564" y="3721"/>
                    </a:lnTo>
                    <a:lnTo>
                      <a:pt x="2564" y="1088"/>
                    </a:lnTo>
                    <a:lnTo>
                      <a:pt x="2714" y="1005"/>
                    </a:lnTo>
                    <a:lnTo>
                      <a:pt x="2714" y="177"/>
                    </a:lnTo>
                    <a:lnTo>
                      <a:pt x="1162" y="177"/>
                    </a:lnTo>
                    <a:close/>
                    <a:moveTo>
                      <a:pt x="985" y="0"/>
                    </a:moveTo>
                    <a:lnTo>
                      <a:pt x="2892" y="0"/>
                    </a:lnTo>
                    <a:lnTo>
                      <a:pt x="2892" y="907"/>
                    </a:lnTo>
                    <a:lnTo>
                      <a:pt x="3025" y="832"/>
                    </a:lnTo>
                    <a:lnTo>
                      <a:pt x="4087" y="832"/>
                    </a:lnTo>
                    <a:lnTo>
                      <a:pt x="4087" y="3721"/>
                    </a:lnTo>
                    <a:lnTo>
                      <a:pt x="4260" y="3721"/>
                    </a:lnTo>
                    <a:lnTo>
                      <a:pt x="4260" y="4105"/>
                    </a:lnTo>
                    <a:lnTo>
                      <a:pt x="0" y="4105"/>
                    </a:lnTo>
                    <a:lnTo>
                      <a:pt x="0" y="3721"/>
                    </a:lnTo>
                    <a:lnTo>
                      <a:pt x="174" y="3721"/>
                    </a:lnTo>
                    <a:lnTo>
                      <a:pt x="174" y="1091"/>
                    </a:lnTo>
                    <a:lnTo>
                      <a:pt x="985" y="1091"/>
                    </a:lnTo>
                    <a:lnTo>
                      <a:pt x="98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</p:grpSp>
        <p:grpSp>
          <p:nvGrpSpPr>
            <p:cNvPr id="75" name="Group 353"/>
            <p:cNvGrpSpPr/>
            <p:nvPr/>
          </p:nvGrpSpPr>
          <p:grpSpPr>
            <a:xfrm>
              <a:off x="4717387" y="5584802"/>
              <a:ext cx="391015" cy="361623"/>
              <a:chOff x="12188825" y="-731838"/>
              <a:chExt cx="4941888" cy="4570414"/>
            </a:xfrm>
            <a:grpFill/>
          </p:grpSpPr>
          <p:sp>
            <p:nvSpPr>
              <p:cNvPr id="93" name="Freeform 97"/>
              <p:cNvSpPr/>
              <p:nvPr/>
            </p:nvSpPr>
            <p:spPr bwMode="auto">
              <a:xfrm>
                <a:off x="12431713" y="476250"/>
                <a:ext cx="838200" cy="3362326"/>
              </a:xfrm>
              <a:custGeom>
                <a:avLst/>
                <a:gdLst>
                  <a:gd name="T0" fmla="*/ 0 w 1057"/>
                  <a:gd name="T1" fmla="*/ 0 h 4235"/>
                  <a:gd name="T2" fmla="*/ 1057 w 1057"/>
                  <a:gd name="T3" fmla="*/ 1057 h 4235"/>
                  <a:gd name="T4" fmla="*/ 1057 w 1057"/>
                  <a:gd name="T5" fmla="*/ 4067 h 4235"/>
                  <a:gd name="T6" fmla="*/ 1053 w 1057"/>
                  <a:gd name="T7" fmla="*/ 4104 h 4235"/>
                  <a:gd name="T8" fmla="*/ 1040 w 1057"/>
                  <a:gd name="T9" fmla="*/ 4140 h 4235"/>
                  <a:gd name="T10" fmla="*/ 1019 w 1057"/>
                  <a:gd name="T11" fmla="*/ 4172 h 4235"/>
                  <a:gd name="T12" fmla="*/ 992 w 1057"/>
                  <a:gd name="T13" fmla="*/ 4199 h 4235"/>
                  <a:gd name="T14" fmla="*/ 962 w 1057"/>
                  <a:gd name="T15" fmla="*/ 4218 h 4235"/>
                  <a:gd name="T16" fmla="*/ 926 w 1057"/>
                  <a:gd name="T17" fmla="*/ 4231 h 4235"/>
                  <a:gd name="T18" fmla="*/ 887 w 1057"/>
                  <a:gd name="T19" fmla="*/ 4235 h 4235"/>
                  <a:gd name="T20" fmla="*/ 170 w 1057"/>
                  <a:gd name="T21" fmla="*/ 4235 h 4235"/>
                  <a:gd name="T22" fmla="*/ 130 w 1057"/>
                  <a:gd name="T23" fmla="*/ 4231 h 4235"/>
                  <a:gd name="T24" fmla="*/ 94 w 1057"/>
                  <a:gd name="T25" fmla="*/ 4218 h 4235"/>
                  <a:gd name="T26" fmla="*/ 64 w 1057"/>
                  <a:gd name="T27" fmla="*/ 4199 h 4235"/>
                  <a:gd name="T28" fmla="*/ 37 w 1057"/>
                  <a:gd name="T29" fmla="*/ 4172 h 4235"/>
                  <a:gd name="T30" fmla="*/ 17 w 1057"/>
                  <a:gd name="T31" fmla="*/ 4140 h 4235"/>
                  <a:gd name="T32" fmla="*/ 4 w 1057"/>
                  <a:gd name="T33" fmla="*/ 4104 h 4235"/>
                  <a:gd name="T34" fmla="*/ 0 w 1057"/>
                  <a:gd name="T35" fmla="*/ 4067 h 4235"/>
                  <a:gd name="T36" fmla="*/ 0 w 1057"/>
                  <a:gd name="T37" fmla="*/ 0 h 4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57" h="4235">
                    <a:moveTo>
                      <a:pt x="0" y="0"/>
                    </a:moveTo>
                    <a:lnTo>
                      <a:pt x="1057" y="1057"/>
                    </a:lnTo>
                    <a:lnTo>
                      <a:pt x="1057" y="4067"/>
                    </a:lnTo>
                    <a:lnTo>
                      <a:pt x="1053" y="4104"/>
                    </a:lnTo>
                    <a:lnTo>
                      <a:pt x="1040" y="4140"/>
                    </a:lnTo>
                    <a:lnTo>
                      <a:pt x="1019" y="4172"/>
                    </a:lnTo>
                    <a:lnTo>
                      <a:pt x="992" y="4199"/>
                    </a:lnTo>
                    <a:lnTo>
                      <a:pt x="962" y="4218"/>
                    </a:lnTo>
                    <a:lnTo>
                      <a:pt x="926" y="4231"/>
                    </a:lnTo>
                    <a:lnTo>
                      <a:pt x="887" y="4235"/>
                    </a:lnTo>
                    <a:lnTo>
                      <a:pt x="170" y="4235"/>
                    </a:lnTo>
                    <a:lnTo>
                      <a:pt x="130" y="4231"/>
                    </a:lnTo>
                    <a:lnTo>
                      <a:pt x="94" y="4218"/>
                    </a:lnTo>
                    <a:lnTo>
                      <a:pt x="64" y="4199"/>
                    </a:lnTo>
                    <a:lnTo>
                      <a:pt x="37" y="4172"/>
                    </a:lnTo>
                    <a:lnTo>
                      <a:pt x="17" y="4140"/>
                    </a:lnTo>
                    <a:lnTo>
                      <a:pt x="4" y="4104"/>
                    </a:lnTo>
                    <a:lnTo>
                      <a:pt x="0" y="406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94" name="Freeform 98"/>
              <p:cNvSpPr/>
              <p:nvPr/>
            </p:nvSpPr>
            <p:spPr bwMode="auto">
              <a:xfrm>
                <a:off x="13596938" y="1643063"/>
                <a:ext cx="838200" cy="2195513"/>
              </a:xfrm>
              <a:custGeom>
                <a:avLst/>
                <a:gdLst>
                  <a:gd name="T0" fmla="*/ 0 w 1057"/>
                  <a:gd name="T1" fmla="*/ 0 h 2766"/>
                  <a:gd name="T2" fmla="*/ 583 w 1057"/>
                  <a:gd name="T3" fmla="*/ 583 h 2766"/>
                  <a:gd name="T4" fmla="*/ 649 w 1057"/>
                  <a:gd name="T5" fmla="*/ 644 h 2766"/>
                  <a:gd name="T6" fmla="*/ 723 w 1057"/>
                  <a:gd name="T7" fmla="*/ 696 h 2766"/>
                  <a:gd name="T8" fmla="*/ 800 w 1057"/>
                  <a:gd name="T9" fmla="*/ 740 h 2766"/>
                  <a:gd name="T10" fmla="*/ 883 w 1057"/>
                  <a:gd name="T11" fmla="*/ 774 h 2766"/>
                  <a:gd name="T12" fmla="*/ 968 w 1057"/>
                  <a:gd name="T13" fmla="*/ 800 h 2766"/>
                  <a:gd name="T14" fmla="*/ 1057 w 1057"/>
                  <a:gd name="T15" fmla="*/ 815 h 2766"/>
                  <a:gd name="T16" fmla="*/ 1057 w 1057"/>
                  <a:gd name="T17" fmla="*/ 2598 h 2766"/>
                  <a:gd name="T18" fmla="*/ 1051 w 1057"/>
                  <a:gd name="T19" fmla="*/ 2635 h 2766"/>
                  <a:gd name="T20" fmla="*/ 1040 w 1057"/>
                  <a:gd name="T21" fmla="*/ 2671 h 2766"/>
                  <a:gd name="T22" fmla="*/ 1019 w 1057"/>
                  <a:gd name="T23" fmla="*/ 2703 h 2766"/>
                  <a:gd name="T24" fmla="*/ 993 w 1057"/>
                  <a:gd name="T25" fmla="*/ 2730 h 2766"/>
                  <a:gd name="T26" fmla="*/ 963 w 1057"/>
                  <a:gd name="T27" fmla="*/ 2749 h 2766"/>
                  <a:gd name="T28" fmla="*/ 927 w 1057"/>
                  <a:gd name="T29" fmla="*/ 2762 h 2766"/>
                  <a:gd name="T30" fmla="*/ 887 w 1057"/>
                  <a:gd name="T31" fmla="*/ 2766 h 2766"/>
                  <a:gd name="T32" fmla="*/ 168 w 1057"/>
                  <a:gd name="T33" fmla="*/ 2766 h 2766"/>
                  <a:gd name="T34" fmla="*/ 130 w 1057"/>
                  <a:gd name="T35" fmla="*/ 2762 h 2766"/>
                  <a:gd name="T36" fmla="*/ 94 w 1057"/>
                  <a:gd name="T37" fmla="*/ 2749 h 2766"/>
                  <a:gd name="T38" fmla="*/ 62 w 1057"/>
                  <a:gd name="T39" fmla="*/ 2730 h 2766"/>
                  <a:gd name="T40" fmla="*/ 36 w 1057"/>
                  <a:gd name="T41" fmla="*/ 2703 h 2766"/>
                  <a:gd name="T42" fmla="*/ 17 w 1057"/>
                  <a:gd name="T43" fmla="*/ 2671 h 2766"/>
                  <a:gd name="T44" fmla="*/ 4 w 1057"/>
                  <a:gd name="T45" fmla="*/ 2635 h 2766"/>
                  <a:gd name="T46" fmla="*/ 0 w 1057"/>
                  <a:gd name="T47" fmla="*/ 2598 h 2766"/>
                  <a:gd name="T48" fmla="*/ 0 w 1057"/>
                  <a:gd name="T49" fmla="*/ 0 h 27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57" h="2766">
                    <a:moveTo>
                      <a:pt x="0" y="0"/>
                    </a:moveTo>
                    <a:lnTo>
                      <a:pt x="583" y="583"/>
                    </a:lnTo>
                    <a:lnTo>
                      <a:pt x="649" y="644"/>
                    </a:lnTo>
                    <a:lnTo>
                      <a:pt x="723" y="696"/>
                    </a:lnTo>
                    <a:lnTo>
                      <a:pt x="800" y="740"/>
                    </a:lnTo>
                    <a:lnTo>
                      <a:pt x="883" y="774"/>
                    </a:lnTo>
                    <a:lnTo>
                      <a:pt x="968" y="800"/>
                    </a:lnTo>
                    <a:lnTo>
                      <a:pt x="1057" y="815"/>
                    </a:lnTo>
                    <a:lnTo>
                      <a:pt x="1057" y="2598"/>
                    </a:lnTo>
                    <a:lnTo>
                      <a:pt x="1051" y="2635"/>
                    </a:lnTo>
                    <a:lnTo>
                      <a:pt x="1040" y="2671"/>
                    </a:lnTo>
                    <a:lnTo>
                      <a:pt x="1019" y="2703"/>
                    </a:lnTo>
                    <a:lnTo>
                      <a:pt x="993" y="2730"/>
                    </a:lnTo>
                    <a:lnTo>
                      <a:pt x="963" y="2749"/>
                    </a:lnTo>
                    <a:lnTo>
                      <a:pt x="927" y="2762"/>
                    </a:lnTo>
                    <a:lnTo>
                      <a:pt x="887" y="2766"/>
                    </a:lnTo>
                    <a:lnTo>
                      <a:pt x="168" y="2766"/>
                    </a:lnTo>
                    <a:lnTo>
                      <a:pt x="130" y="2762"/>
                    </a:lnTo>
                    <a:lnTo>
                      <a:pt x="94" y="2749"/>
                    </a:lnTo>
                    <a:lnTo>
                      <a:pt x="62" y="2730"/>
                    </a:lnTo>
                    <a:lnTo>
                      <a:pt x="36" y="2703"/>
                    </a:lnTo>
                    <a:lnTo>
                      <a:pt x="17" y="2671"/>
                    </a:lnTo>
                    <a:lnTo>
                      <a:pt x="4" y="2635"/>
                    </a:lnTo>
                    <a:lnTo>
                      <a:pt x="0" y="25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95" name="Freeform 99"/>
              <p:cNvSpPr/>
              <p:nvPr/>
            </p:nvSpPr>
            <p:spPr bwMode="auto">
              <a:xfrm>
                <a:off x="15927388" y="2832100"/>
                <a:ext cx="839788" cy="1006475"/>
              </a:xfrm>
              <a:custGeom>
                <a:avLst/>
                <a:gdLst>
                  <a:gd name="T0" fmla="*/ 0 w 1057"/>
                  <a:gd name="T1" fmla="*/ 0 h 1267"/>
                  <a:gd name="T2" fmla="*/ 37 w 1057"/>
                  <a:gd name="T3" fmla="*/ 4 h 1267"/>
                  <a:gd name="T4" fmla="*/ 69 w 1057"/>
                  <a:gd name="T5" fmla="*/ 7 h 1267"/>
                  <a:gd name="T6" fmla="*/ 96 w 1057"/>
                  <a:gd name="T7" fmla="*/ 9 h 1267"/>
                  <a:gd name="T8" fmla="*/ 1057 w 1057"/>
                  <a:gd name="T9" fmla="*/ 53 h 1267"/>
                  <a:gd name="T10" fmla="*/ 1057 w 1057"/>
                  <a:gd name="T11" fmla="*/ 1099 h 1267"/>
                  <a:gd name="T12" fmla="*/ 1051 w 1057"/>
                  <a:gd name="T13" fmla="*/ 1136 h 1267"/>
                  <a:gd name="T14" fmla="*/ 1040 w 1057"/>
                  <a:gd name="T15" fmla="*/ 1172 h 1267"/>
                  <a:gd name="T16" fmla="*/ 1019 w 1057"/>
                  <a:gd name="T17" fmla="*/ 1204 h 1267"/>
                  <a:gd name="T18" fmla="*/ 992 w 1057"/>
                  <a:gd name="T19" fmla="*/ 1231 h 1267"/>
                  <a:gd name="T20" fmla="*/ 962 w 1057"/>
                  <a:gd name="T21" fmla="*/ 1250 h 1267"/>
                  <a:gd name="T22" fmla="*/ 926 w 1057"/>
                  <a:gd name="T23" fmla="*/ 1263 h 1267"/>
                  <a:gd name="T24" fmla="*/ 887 w 1057"/>
                  <a:gd name="T25" fmla="*/ 1267 h 1267"/>
                  <a:gd name="T26" fmla="*/ 169 w 1057"/>
                  <a:gd name="T27" fmla="*/ 1267 h 1267"/>
                  <a:gd name="T28" fmla="*/ 130 w 1057"/>
                  <a:gd name="T29" fmla="*/ 1263 h 1267"/>
                  <a:gd name="T30" fmla="*/ 94 w 1057"/>
                  <a:gd name="T31" fmla="*/ 1250 h 1267"/>
                  <a:gd name="T32" fmla="*/ 62 w 1057"/>
                  <a:gd name="T33" fmla="*/ 1231 h 1267"/>
                  <a:gd name="T34" fmla="*/ 37 w 1057"/>
                  <a:gd name="T35" fmla="*/ 1204 h 1267"/>
                  <a:gd name="T36" fmla="*/ 17 w 1057"/>
                  <a:gd name="T37" fmla="*/ 1172 h 1267"/>
                  <a:gd name="T38" fmla="*/ 3 w 1057"/>
                  <a:gd name="T39" fmla="*/ 1136 h 1267"/>
                  <a:gd name="T40" fmla="*/ 0 w 1057"/>
                  <a:gd name="T41" fmla="*/ 1099 h 1267"/>
                  <a:gd name="T42" fmla="*/ 0 w 1057"/>
                  <a:gd name="T43" fmla="*/ 0 h 1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57" h="1267">
                    <a:moveTo>
                      <a:pt x="0" y="0"/>
                    </a:moveTo>
                    <a:lnTo>
                      <a:pt x="37" y="4"/>
                    </a:lnTo>
                    <a:lnTo>
                      <a:pt x="69" y="7"/>
                    </a:lnTo>
                    <a:lnTo>
                      <a:pt x="96" y="9"/>
                    </a:lnTo>
                    <a:lnTo>
                      <a:pt x="1057" y="53"/>
                    </a:lnTo>
                    <a:lnTo>
                      <a:pt x="1057" y="1099"/>
                    </a:lnTo>
                    <a:lnTo>
                      <a:pt x="1051" y="1136"/>
                    </a:lnTo>
                    <a:lnTo>
                      <a:pt x="1040" y="1172"/>
                    </a:lnTo>
                    <a:lnTo>
                      <a:pt x="1019" y="1204"/>
                    </a:lnTo>
                    <a:lnTo>
                      <a:pt x="992" y="1231"/>
                    </a:lnTo>
                    <a:lnTo>
                      <a:pt x="962" y="1250"/>
                    </a:lnTo>
                    <a:lnTo>
                      <a:pt x="926" y="1263"/>
                    </a:lnTo>
                    <a:lnTo>
                      <a:pt x="887" y="1267"/>
                    </a:lnTo>
                    <a:lnTo>
                      <a:pt x="169" y="1267"/>
                    </a:lnTo>
                    <a:lnTo>
                      <a:pt x="130" y="1263"/>
                    </a:lnTo>
                    <a:lnTo>
                      <a:pt x="94" y="1250"/>
                    </a:lnTo>
                    <a:lnTo>
                      <a:pt x="62" y="1231"/>
                    </a:lnTo>
                    <a:lnTo>
                      <a:pt x="37" y="1204"/>
                    </a:lnTo>
                    <a:lnTo>
                      <a:pt x="17" y="1172"/>
                    </a:lnTo>
                    <a:lnTo>
                      <a:pt x="3" y="1136"/>
                    </a:lnTo>
                    <a:lnTo>
                      <a:pt x="0" y="109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96" name="Freeform 100"/>
              <p:cNvSpPr/>
              <p:nvPr/>
            </p:nvSpPr>
            <p:spPr bwMode="auto">
              <a:xfrm>
                <a:off x="14762163" y="1712913"/>
                <a:ext cx="838200" cy="2125663"/>
              </a:xfrm>
              <a:custGeom>
                <a:avLst/>
                <a:gdLst>
                  <a:gd name="T0" fmla="*/ 765 w 1055"/>
                  <a:gd name="T1" fmla="*/ 0 h 2678"/>
                  <a:gd name="T2" fmla="*/ 1040 w 1055"/>
                  <a:gd name="T3" fmla="*/ 276 h 2678"/>
                  <a:gd name="T4" fmla="*/ 985 w 1055"/>
                  <a:gd name="T5" fmla="*/ 346 h 2678"/>
                  <a:gd name="T6" fmla="*/ 942 w 1055"/>
                  <a:gd name="T7" fmla="*/ 416 h 2678"/>
                  <a:gd name="T8" fmla="*/ 910 w 1055"/>
                  <a:gd name="T9" fmla="*/ 486 h 2678"/>
                  <a:gd name="T10" fmla="*/ 885 w 1055"/>
                  <a:gd name="T11" fmla="*/ 554 h 2678"/>
                  <a:gd name="T12" fmla="*/ 872 w 1055"/>
                  <a:gd name="T13" fmla="*/ 620 h 2678"/>
                  <a:gd name="T14" fmla="*/ 865 w 1055"/>
                  <a:gd name="T15" fmla="*/ 684 h 2678"/>
                  <a:gd name="T16" fmla="*/ 863 w 1055"/>
                  <a:gd name="T17" fmla="*/ 744 h 2678"/>
                  <a:gd name="T18" fmla="*/ 868 w 1055"/>
                  <a:gd name="T19" fmla="*/ 801 h 2678"/>
                  <a:gd name="T20" fmla="*/ 876 w 1055"/>
                  <a:gd name="T21" fmla="*/ 854 h 2678"/>
                  <a:gd name="T22" fmla="*/ 887 w 1055"/>
                  <a:gd name="T23" fmla="*/ 903 h 2678"/>
                  <a:gd name="T24" fmla="*/ 901 w 1055"/>
                  <a:gd name="T25" fmla="*/ 946 h 2678"/>
                  <a:gd name="T26" fmla="*/ 914 w 1055"/>
                  <a:gd name="T27" fmla="*/ 984 h 2678"/>
                  <a:gd name="T28" fmla="*/ 927 w 1055"/>
                  <a:gd name="T29" fmla="*/ 1014 h 2678"/>
                  <a:gd name="T30" fmla="*/ 963 w 1055"/>
                  <a:gd name="T31" fmla="*/ 1084 h 2678"/>
                  <a:gd name="T32" fmla="*/ 1006 w 1055"/>
                  <a:gd name="T33" fmla="*/ 1146 h 2678"/>
                  <a:gd name="T34" fmla="*/ 1055 w 1055"/>
                  <a:gd name="T35" fmla="*/ 1205 h 2678"/>
                  <a:gd name="T36" fmla="*/ 1055 w 1055"/>
                  <a:gd name="T37" fmla="*/ 2510 h 2678"/>
                  <a:gd name="T38" fmla="*/ 1052 w 1055"/>
                  <a:gd name="T39" fmla="*/ 2547 h 2678"/>
                  <a:gd name="T40" fmla="*/ 1038 w 1055"/>
                  <a:gd name="T41" fmla="*/ 2583 h 2678"/>
                  <a:gd name="T42" fmla="*/ 1019 w 1055"/>
                  <a:gd name="T43" fmla="*/ 2615 h 2678"/>
                  <a:gd name="T44" fmla="*/ 993 w 1055"/>
                  <a:gd name="T45" fmla="*/ 2642 h 2678"/>
                  <a:gd name="T46" fmla="*/ 961 w 1055"/>
                  <a:gd name="T47" fmla="*/ 2661 h 2678"/>
                  <a:gd name="T48" fmla="*/ 925 w 1055"/>
                  <a:gd name="T49" fmla="*/ 2674 h 2678"/>
                  <a:gd name="T50" fmla="*/ 887 w 1055"/>
                  <a:gd name="T51" fmla="*/ 2678 h 2678"/>
                  <a:gd name="T52" fmla="*/ 168 w 1055"/>
                  <a:gd name="T53" fmla="*/ 2678 h 2678"/>
                  <a:gd name="T54" fmla="*/ 131 w 1055"/>
                  <a:gd name="T55" fmla="*/ 2674 h 2678"/>
                  <a:gd name="T56" fmla="*/ 95 w 1055"/>
                  <a:gd name="T57" fmla="*/ 2661 h 2678"/>
                  <a:gd name="T58" fmla="*/ 63 w 1055"/>
                  <a:gd name="T59" fmla="*/ 2642 h 2678"/>
                  <a:gd name="T60" fmla="*/ 36 w 1055"/>
                  <a:gd name="T61" fmla="*/ 2615 h 2678"/>
                  <a:gd name="T62" fmla="*/ 17 w 1055"/>
                  <a:gd name="T63" fmla="*/ 2583 h 2678"/>
                  <a:gd name="T64" fmla="*/ 4 w 1055"/>
                  <a:gd name="T65" fmla="*/ 2547 h 2678"/>
                  <a:gd name="T66" fmla="*/ 0 w 1055"/>
                  <a:gd name="T67" fmla="*/ 2510 h 2678"/>
                  <a:gd name="T68" fmla="*/ 0 w 1055"/>
                  <a:gd name="T69" fmla="*/ 674 h 2678"/>
                  <a:gd name="T70" fmla="*/ 72 w 1055"/>
                  <a:gd name="T71" fmla="*/ 640 h 2678"/>
                  <a:gd name="T72" fmla="*/ 142 w 1055"/>
                  <a:gd name="T73" fmla="*/ 599 h 2678"/>
                  <a:gd name="T74" fmla="*/ 208 w 1055"/>
                  <a:gd name="T75" fmla="*/ 552 h 2678"/>
                  <a:gd name="T76" fmla="*/ 270 w 1055"/>
                  <a:gd name="T77" fmla="*/ 495 h 2678"/>
                  <a:gd name="T78" fmla="*/ 765 w 1055"/>
                  <a:gd name="T79" fmla="*/ 0 h 26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055" h="2678">
                    <a:moveTo>
                      <a:pt x="765" y="0"/>
                    </a:moveTo>
                    <a:lnTo>
                      <a:pt x="1040" y="276"/>
                    </a:lnTo>
                    <a:lnTo>
                      <a:pt x="985" y="346"/>
                    </a:lnTo>
                    <a:lnTo>
                      <a:pt x="942" y="416"/>
                    </a:lnTo>
                    <a:lnTo>
                      <a:pt x="910" y="486"/>
                    </a:lnTo>
                    <a:lnTo>
                      <a:pt x="885" y="554"/>
                    </a:lnTo>
                    <a:lnTo>
                      <a:pt x="872" y="620"/>
                    </a:lnTo>
                    <a:lnTo>
                      <a:pt x="865" y="684"/>
                    </a:lnTo>
                    <a:lnTo>
                      <a:pt x="863" y="744"/>
                    </a:lnTo>
                    <a:lnTo>
                      <a:pt x="868" y="801"/>
                    </a:lnTo>
                    <a:lnTo>
                      <a:pt x="876" y="854"/>
                    </a:lnTo>
                    <a:lnTo>
                      <a:pt x="887" y="903"/>
                    </a:lnTo>
                    <a:lnTo>
                      <a:pt x="901" y="946"/>
                    </a:lnTo>
                    <a:lnTo>
                      <a:pt x="914" y="984"/>
                    </a:lnTo>
                    <a:lnTo>
                      <a:pt x="927" y="1014"/>
                    </a:lnTo>
                    <a:lnTo>
                      <a:pt x="963" y="1084"/>
                    </a:lnTo>
                    <a:lnTo>
                      <a:pt x="1006" y="1146"/>
                    </a:lnTo>
                    <a:lnTo>
                      <a:pt x="1055" y="1205"/>
                    </a:lnTo>
                    <a:lnTo>
                      <a:pt x="1055" y="2510"/>
                    </a:lnTo>
                    <a:lnTo>
                      <a:pt x="1052" y="2547"/>
                    </a:lnTo>
                    <a:lnTo>
                      <a:pt x="1038" y="2583"/>
                    </a:lnTo>
                    <a:lnTo>
                      <a:pt x="1019" y="2615"/>
                    </a:lnTo>
                    <a:lnTo>
                      <a:pt x="993" y="2642"/>
                    </a:lnTo>
                    <a:lnTo>
                      <a:pt x="961" y="2661"/>
                    </a:lnTo>
                    <a:lnTo>
                      <a:pt x="925" y="2674"/>
                    </a:lnTo>
                    <a:lnTo>
                      <a:pt x="887" y="2678"/>
                    </a:lnTo>
                    <a:lnTo>
                      <a:pt x="168" y="2678"/>
                    </a:lnTo>
                    <a:lnTo>
                      <a:pt x="131" y="2674"/>
                    </a:lnTo>
                    <a:lnTo>
                      <a:pt x="95" y="2661"/>
                    </a:lnTo>
                    <a:lnTo>
                      <a:pt x="63" y="2642"/>
                    </a:lnTo>
                    <a:lnTo>
                      <a:pt x="36" y="2615"/>
                    </a:lnTo>
                    <a:lnTo>
                      <a:pt x="17" y="2583"/>
                    </a:lnTo>
                    <a:lnTo>
                      <a:pt x="4" y="2547"/>
                    </a:lnTo>
                    <a:lnTo>
                      <a:pt x="0" y="2510"/>
                    </a:lnTo>
                    <a:lnTo>
                      <a:pt x="0" y="674"/>
                    </a:lnTo>
                    <a:lnTo>
                      <a:pt x="72" y="640"/>
                    </a:lnTo>
                    <a:lnTo>
                      <a:pt x="142" y="599"/>
                    </a:lnTo>
                    <a:lnTo>
                      <a:pt x="208" y="552"/>
                    </a:lnTo>
                    <a:lnTo>
                      <a:pt x="270" y="495"/>
                    </a:lnTo>
                    <a:lnTo>
                      <a:pt x="76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97" name="Freeform 101"/>
              <p:cNvSpPr/>
              <p:nvPr/>
            </p:nvSpPr>
            <p:spPr bwMode="auto">
              <a:xfrm>
                <a:off x="12188825" y="-731838"/>
                <a:ext cx="4941888" cy="3227388"/>
              </a:xfrm>
              <a:custGeom>
                <a:avLst/>
                <a:gdLst>
                  <a:gd name="T0" fmla="*/ 447 w 6226"/>
                  <a:gd name="T1" fmla="*/ 4 h 4067"/>
                  <a:gd name="T2" fmla="*/ 544 w 6226"/>
                  <a:gd name="T3" fmla="*/ 36 h 4067"/>
                  <a:gd name="T4" fmla="*/ 627 w 6226"/>
                  <a:gd name="T5" fmla="*/ 99 h 4067"/>
                  <a:gd name="T6" fmla="*/ 3776 w 6226"/>
                  <a:gd name="T7" fmla="*/ 1567 h 4067"/>
                  <a:gd name="T8" fmla="*/ 3859 w 6226"/>
                  <a:gd name="T9" fmla="*/ 1507 h 4067"/>
                  <a:gd name="T10" fmla="*/ 3958 w 6226"/>
                  <a:gd name="T11" fmla="*/ 1475 h 4067"/>
                  <a:gd name="T12" fmla="*/ 4060 w 6226"/>
                  <a:gd name="T13" fmla="*/ 1475 h 4067"/>
                  <a:gd name="T14" fmla="*/ 4158 w 6226"/>
                  <a:gd name="T15" fmla="*/ 1507 h 4067"/>
                  <a:gd name="T16" fmla="*/ 4243 w 6226"/>
                  <a:gd name="T17" fmla="*/ 1567 h 4067"/>
                  <a:gd name="T18" fmla="*/ 5507 w 6226"/>
                  <a:gd name="T19" fmla="*/ 2815 h 4067"/>
                  <a:gd name="T20" fmla="*/ 5792 w 6226"/>
                  <a:gd name="T21" fmla="*/ 2532 h 4067"/>
                  <a:gd name="T22" fmla="*/ 5832 w 6226"/>
                  <a:gd name="T23" fmla="*/ 2494 h 4067"/>
                  <a:gd name="T24" fmla="*/ 5885 w 6226"/>
                  <a:gd name="T25" fmla="*/ 2462 h 4067"/>
                  <a:gd name="T26" fmla="*/ 5951 w 6226"/>
                  <a:gd name="T27" fmla="*/ 2447 h 4067"/>
                  <a:gd name="T28" fmla="*/ 6013 w 6226"/>
                  <a:gd name="T29" fmla="*/ 2458 h 4067"/>
                  <a:gd name="T30" fmla="*/ 6075 w 6226"/>
                  <a:gd name="T31" fmla="*/ 2494 h 4067"/>
                  <a:gd name="T32" fmla="*/ 6128 w 6226"/>
                  <a:gd name="T33" fmla="*/ 2545 h 4067"/>
                  <a:gd name="T34" fmla="*/ 6158 w 6226"/>
                  <a:gd name="T35" fmla="*/ 2611 h 4067"/>
                  <a:gd name="T36" fmla="*/ 6171 w 6226"/>
                  <a:gd name="T37" fmla="*/ 2676 h 4067"/>
                  <a:gd name="T38" fmla="*/ 6207 w 6226"/>
                  <a:gd name="T39" fmla="*/ 3450 h 4067"/>
                  <a:gd name="T40" fmla="*/ 6226 w 6226"/>
                  <a:gd name="T41" fmla="*/ 3869 h 4067"/>
                  <a:gd name="T42" fmla="*/ 6209 w 6226"/>
                  <a:gd name="T43" fmla="*/ 3946 h 4067"/>
                  <a:gd name="T44" fmla="*/ 6171 w 6226"/>
                  <a:gd name="T45" fmla="*/ 4005 h 4067"/>
                  <a:gd name="T46" fmla="*/ 6115 w 6226"/>
                  <a:gd name="T47" fmla="*/ 4044 h 4067"/>
                  <a:gd name="T48" fmla="*/ 6039 w 6226"/>
                  <a:gd name="T49" fmla="*/ 4065 h 4067"/>
                  <a:gd name="T50" fmla="*/ 5975 w 6226"/>
                  <a:gd name="T51" fmla="*/ 4067 h 4067"/>
                  <a:gd name="T52" fmla="*/ 4801 w 6226"/>
                  <a:gd name="T53" fmla="*/ 4012 h 4067"/>
                  <a:gd name="T54" fmla="*/ 4743 w 6226"/>
                  <a:gd name="T55" fmla="*/ 4005 h 4067"/>
                  <a:gd name="T56" fmla="*/ 4682 w 6226"/>
                  <a:gd name="T57" fmla="*/ 3976 h 4067"/>
                  <a:gd name="T58" fmla="*/ 4629 w 6226"/>
                  <a:gd name="T59" fmla="*/ 3925 h 4067"/>
                  <a:gd name="T60" fmla="*/ 4596 w 6226"/>
                  <a:gd name="T61" fmla="*/ 3854 h 4067"/>
                  <a:gd name="T62" fmla="*/ 4592 w 6226"/>
                  <a:gd name="T63" fmla="*/ 3784 h 4067"/>
                  <a:gd name="T64" fmla="*/ 4611 w 6226"/>
                  <a:gd name="T65" fmla="*/ 3729 h 4067"/>
                  <a:gd name="T66" fmla="*/ 4641 w 6226"/>
                  <a:gd name="T67" fmla="*/ 3684 h 4067"/>
                  <a:gd name="T68" fmla="*/ 4671 w 6226"/>
                  <a:gd name="T69" fmla="*/ 3652 h 4067"/>
                  <a:gd name="T70" fmla="*/ 4967 w 6226"/>
                  <a:gd name="T71" fmla="*/ 3355 h 4067"/>
                  <a:gd name="T72" fmla="*/ 3169 w 6226"/>
                  <a:gd name="T73" fmla="*/ 3234 h 4067"/>
                  <a:gd name="T74" fmla="*/ 3084 w 6226"/>
                  <a:gd name="T75" fmla="*/ 3295 h 4067"/>
                  <a:gd name="T76" fmla="*/ 2986 w 6226"/>
                  <a:gd name="T77" fmla="*/ 3327 h 4067"/>
                  <a:gd name="T78" fmla="*/ 2882 w 6226"/>
                  <a:gd name="T79" fmla="*/ 3327 h 4067"/>
                  <a:gd name="T80" fmla="*/ 2784 w 6226"/>
                  <a:gd name="T81" fmla="*/ 3295 h 4067"/>
                  <a:gd name="T82" fmla="*/ 2701 w 6226"/>
                  <a:gd name="T83" fmla="*/ 3234 h 4067"/>
                  <a:gd name="T84" fmla="*/ 62 w 6226"/>
                  <a:gd name="T85" fmla="*/ 587 h 4067"/>
                  <a:gd name="T86" fmla="*/ 15 w 6226"/>
                  <a:gd name="T87" fmla="*/ 495 h 4067"/>
                  <a:gd name="T88" fmla="*/ 0 w 6226"/>
                  <a:gd name="T89" fmla="*/ 395 h 4067"/>
                  <a:gd name="T90" fmla="*/ 4 w 6226"/>
                  <a:gd name="T91" fmla="*/ 344 h 4067"/>
                  <a:gd name="T92" fmla="*/ 36 w 6226"/>
                  <a:gd name="T93" fmla="*/ 248 h 4067"/>
                  <a:gd name="T94" fmla="*/ 96 w 6226"/>
                  <a:gd name="T95" fmla="*/ 161 h 4067"/>
                  <a:gd name="T96" fmla="*/ 200 w 6226"/>
                  <a:gd name="T97" fmla="*/ 65 h 4067"/>
                  <a:gd name="T98" fmla="*/ 291 w 6226"/>
                  <a:gd name="T99" fmla="*/ 17 h 4067"/>
                  <a:gd name="T100" fmla="*/ 394 w 6226"/>
                  <a:gd name="T101" fmla="*/ 0 h 40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226" h="4067">
                    <a:moveTo>
                      <a:pt x="394" y="0"/>
                    </a:moveTo>
                    <a:lnTo>
                      <a:pt x="447" y="4"/>
                    </a:lnTo>
                    <a:lnTo>
                      <a:pt x="496" y="17"/>
                    </a:lnTo>
                    <a:lnTo>
                      <a:pt x="544" y="36"/>
                    </a:lnTo>
                    <a:lnTo>
                      <a:pt x="587" y="65"/>
                    </a:lnTo>
                    <a:lnTo>
                      <a:pt x="627" y="99"/>
                    </a:lnTo>
                    <a:lnTo>
                      <a:pt x="2937" y="2407"/>
                    </a:lnTo>
                    <a:lnTo>
                      <a:pt x="3776" y="1567"/>
                    </a:lnTo>
                    <a:lnTo>
                      <a:pt x="3814" y="1533"/>
                    </a:lnTo>
                    <a:lnTo>
                      <a:pt x="3859" y="1507"/>
                    </a:lnTo>
                    <a:lnTo>
                      <a:pt x="3907" y="1486"/>
                    </a:lnTo>
                    <a:lnTo>
                      <a:pt x="3958" y="1475"/>
                    </a:lnTo>
                    <a:lnTo>
                      <a:pt x="4009" y="1471"/>
                    </a:lnTo>
                    <a:lnTo>
                      <a:pt x="4060" y="1475"/>
                    </a:lnTo>
                    <a:lnTo>
                      <a:pt x="4110" y="1486"/>
                    </a:lnTo>
                    <a:lnTo>
                      <a:pt x="4158" y="1507"/>
                    </a:lnTo>
                    <a:lnTo>
                      <a:pt x="4201" y="1533"/>
                    </a:lnTo>
                    <a:lnTo>
                      <a:pt x="4243" y="1567"/>
                    </a:lnTo>
                    <a:lnTo>
                      <a:pt x="5498" y="2825"/>
                    </a:lnTo>
                    <a:lnTo>
                      <a:pt x="5507" y="2815"/>
                    </a:lnTo>
                    <a:lnTo>
                      <a:pt x="5518" y="2808"/>
                    </a:lnTo>
                    <a:lnTo>
                      <a:pt x="5792" y="2532"/>
                    </a:lnTo>
                    <a:lnTo>
                      <a:pt x="5811" y="2513"/>
                    </a:lnTo>
                    <a:lnTo>
                      <a:pt x="5832" y="2494"/>
                    </a:lnTo>
                    <a:lnTo>
                      <a:pt x="5856" y="2477"/>
                    </a:lnTo>
                    <a:lnTo>
                      <a:pt x="5885" y="2462"/>
                    </a:lnTo>
                    <a:lnTo>
                      <a:pt x="5915" y="2451"/>
                    </a:lnTo>
                    <a:lnTo>
                      <a:pt x="5951" y="2447"/>
                    </a:lnTo>
                    <a:lnTo>
                      <a:pt x="5981" y="2451"/>
                    </a:lnTo>
                    <a:lnTo>
                      <a:pt x="6013" y="2458"/>
                    </a:lnTo>
                    <a:lnTo>
                      <a:pt x="6045" y="2474"/>
                    </a:lnTo>
                    <a:lnTo>
                      <a:pt x="6075" y="2494"/>
                    </a:lnTo>
                    <a:lnTo>
                      <a:pt x="6102" y="2515"/>
                    </a:lnTo>
                    <a:lnTo>
                      <a:pt x="6128" y="2545"/>
                    </a:lnTo>
                    <a:lnTo>
                      <a:pt x="6145" y="2577"/>
                    </a:lnTo>
                    <a:lnTo>
                      <a:pt x="6158" y="2611"/>
                    </a:lnTo>
                    <a:lnTo>
                      <a:pt x="6166" y="2643"/>
                    </a:lnTo>
                    <a:lnTo>
                      <a:pt x="6171" y="2676"/>
                    </a:lnTo>
                    <a:lnTo>
                      <a:pt x="6173" y="2706"/>
                    </a:lnTo>
                    <a:lnTo>
                      <a:pt x="6207" y="3450"/>
                    </a:lnTo>
                    <a:lnTo>
                      <a:pt x="6226" y="3823"/>
                    </a:lnTo>
                    <a:lnTo>
                      <a:pt x="6226" y="3869"/>
                    </a:lnTo>
                    <a:lnTo>
                      <a:pt x="6220" y="3908"/>
                    </a:lnTo>
                    <a:lnTo>
                      <a:pt x="6209" y="3946"/>
                    </a:lnTo>
                    <a:lnTo>
                      <a:pt x="6192" y="3978"/>
                    </a:lnTo>
                    <a:lnTo>
                      <a:pt x="6171" y="4005"/>
                    </a:lnTo>
                    <a:lnTo>
                      <a:pt x="6145" y="4027"/>
                    </a:lnTo>
                    <a:lnTo>
                      <a:pt x="6115" y="4044"/>
                    </a:lnTo>
                    <a:lnTo>
                      <a:pt x="6079" y="4058"/>
                    </a:lnTo>
                    <a:lnTo>
                      <a:pt x="6039" y="4065"/>
                    </a:lnTo>
                    <a:lnTo>
                      <a:pt x="5996" y="4067"/>
                    </a:lnTo>
                    <a:lnTo>
                      <a:pt x="5975" y="4067"/>
                    </a:lnTo>
                    <a:lnTo>
                      <a:pt x="4828" y="4014"/>
                    </a:lnTo>
                    <a:lnTo>
                      <a:pt x="4801" y="4012"/>
                    </a:lnTo>
                    <a:lnTo>
                      <a:pt x="4773" y="4010"/>
                    </a:lnTo>
                    <a:lnTo>
                      <a:pt x="4743" y="4005"/>
                    </a:lnTo>
                    <a:lnTo>
                      <a:pt x="4713" y="3993"/>
                    </a:lnTo>
                    <a:lnTo>
                      <a:pt x="4682" y="3976"/>
                    </a:lnTo>
                    <a:lnTo>
                      <a:pt x="4652" y="3954"/>
                    </a:lnTo>
                    <a:lnTo>
                      <a:pt x="4629" y="3925"/>
                    </a:lnTo>
                    <a:lnTo>
                      <a:pt x="4611" y="3891"/>
                    </a:lnTo>
                    <a:lnTo>
                      <a:pt x="4596" y="3854"/>
                    </a:lnTo>
                    <a:lnTo>
                      <a:pt x="4590" y="3818"/>
                    </a:lnTo>
                    <a:lnTo>
                      <a:pt x="4592" y="3784"/>
                    </a:lnTo>
                    <a:lnTo>
                      <a:pt x="4599" y="3755"/>
                    </a:lnTo>
                    <a:lnTo>
                      <a:pt x="4611" y="3729"/>
                    </a:lnTo>
                    <a:lnTo>
                      <a:pt x="4626" y="3704"/>
                    </a:lnTo>
                    <a:lnTo>
                      <a:pt x="4641" y="3684"/>
                    </a:lnTo>
                    <a:lnTo>
                      <a:pt x="4656" y="3667"/>
                    </a:lnTo>
                    <a:lnTo>
                      <a:pt x="4671" y="3652"/>
                    </a:lnTo>
                    <a:lnTo>
                      <a:pt x="4767" y="3557"/>
                    </a:lnTo>
                    <a:lnTo>
                      <a:pt x="4967" y="3355"/>
                    </a:lnTo>
                    <a:lnTo>
                      <a:pt x="4007" y="2394"/>
                    </a:lnTo>
                    <a:lnTo>
                      <a:pt x="3169" y="3234"/>
                    </a:lnTo>
                    <a:lnTo>
                      <a:pt x="3129" y="3268"/>
                    </a:lnTo>
                    <a:lnTo>
                      <a:pt x="3084" y="3295"/>
                    </a:lnTo>
                    <a:lnTo>
                      <a:pt x="3037" y="3316"/>
                    </a:lnTo>
                    <a:lnTo>
                      <a:pt x="2986" y="3327"/>
                    </a:lnTo>
                    <a:lnTo>
                      <a:pt x="2935" y="3331"/>
                    </a:lnTo>
                    <a:lnTo>
                      <a:pt x="2882" y="3327"/>
                    </a:lnTo>
                    <a:lnTo>
                      <a:pt x="2833" y="3316"/>
                    </a:lnTo>
                    <a:lnTo>
                      <a:pt x="2784" y="3295"/>
                    </a:lnTo>
                    <a:lnTo>
                      <a:pt x="2740" y="3268"/>
                    </a:lnTo>
                    <a:lnTo>
                      <a:pt x="2701" y="3234"/>
                    </a:lnTo>
                    <a:lnTo>
                      <a:pt x="96" y="629"/>
                    </a:lnTo>
                    <a:lnTo>
                      <a:pt x="62" y="587"/>
                    </a:lnTo>
                    <a:lnTo>
                      <a:pt x="36" y="542"/>
                    </a:lnTo>
                    <a:lnTo>
                      <a:pt x="15" y="495"/>
                    </a:lnTo>
                    <a:lnTo>
                      <a:pt x="4" y="446"/>
                    </a:lnTo>
                    <a:lnTo>
                      <a:pt x="0" y="395"/>
                    </a:lnTo>
                    <a:lnTo>
                      <a:pt x="0" y="395"/>
                    </a:lnTo>
                    <a:lnTo>
                      <a:pt x="4" y="344"/>
                    </a:lnTo>
                    <a:lnTo>
                      <a:pt x="15" y="295"/>
                    </a:lnTo>
                    <a:lnTo>
                      <a:pt x="36" y="248"/>
                    </a:lnTo>
                    <a:lnTo>
                      <a:pt x="62" y="202"/>
                    </a:lnTo>
                    <a:lnTo>
                      <a:pt x="96" y="161"/>
                    </a:lnTo>
                    <a:lnTo>
                      <a:pt x="160" y="99"/>
                    </a:lnTo>
                    <a:lnTo>
                      <a:pt x="200" y="65"/>
                    </a:lnTo>
                    <a:lnTo>
                      <a:pt x="243" y="36"/>
                    </a:lnTo>
                    <a:lnTo>
                      <a:pt x="291" y="17"/>
                    </a:lnTo>
                    <a:lnTo>
                      <a:pt x="342" y="4"/>
                    </a:lnTo>
                    <a:lnTo>
                      <a:pt x="39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</p:grpSp>
        <p:sp>
          <p:nvSpPr>
            <p:cNvPr id="76" name="Freeform 11"/>
            <p:cNvSpPr/>
            <p:nvPr/>
          </p:nvSpPr>
          <p:spPr bwMode="auto">
            <a:xfrm>
              <a:off x="4752208" y="2153815"/>
              <a:ext cx="327430" cy="282772"/>
            </a:xfrm>
            <a:custGeom>
              <a:avLst/>
              <a:gdLst>
                <a:gd name="T0" fmla="*/ 1701 w 3402"/>
                <a:gd name="T1" fmla="*/ 0 h 2938"/>
                <a:gd name="T2" fmla="*/ 3402 w 3402"/>
                <a:gd name="T3" fmla="*/ 1554 h 2938"/>
                <a:gd name="T4" fmla="*/ 2892 w 3402"/>
                <a:gd name="T5" fmla="*/ 1554 h 2938"/>
                <a:gd name="T6" fmla="*/ 2892 w 3402"/>
                <a:gd name="T7" fmla="*/ 2938 h 2938"/>
                <a:gd name="T8" fmla="*/ 2041 w 3402"/>
                <a:gd name="T9" fmla="*/ 2938 h 2938"/>
                <a:gd name="T10" fmla="*/ 2041 w 3402"/>
                <a:gd name="T11" fmla="*/ 1901 h 2938"/>
                <a:gd name="T12" fmla="*/ 1361 w 3402"/>
                <a:gd name="T13" fmla="*/ 1901 h 2938"/>
                <a:gd name="T14" fmla="*/ 1361 w 3402"/>
                <a:gd name="T15" fmla="*/ 2938 h 2938"/>
                <a:gd name="T16" fmla="*/ 510 w 3402"/>
                <a:gd name="T17" fmla="*/ 2938 h 2938"/>
                <a:gd name="T18" fmla="*/ 510 w 3402"/>
                <a:gd name="T19" fmla="*/ 1554 h 2938"/>
                <a:gd name="T20" fmla="*/ 0 w 3402"/>
                <a:gd name="T21" fmla="*/ 1554 h 2938"/>
                <a:gd name="T22" fmla="*/ 1701 w 3402"/>
                <a:gd name="T23" fmla="*/ 0 h 2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02" h="2938">
                  <a:moveTo>
                    <a:pt x="1701" y="0"/>
                  </a:moveTo>
                  <a:lnTo>
                    <a:pt x="3402" y="1554"/>
                  </a:lnTo>
                  <a:lnTo>
                    <a:pt x="2892" y="1554"/>
                  </a:lnTo>
                  <a:lnTo>
                    <a:pt x="2892" y="2938"/>
                  </a:lnTo>
                  <a:lnTo>
                    <a:pt x="2041" y="2938"/>
                  </a:lnTo>
                  <a:lnTo>
                    <a:pt x="2041" y="1901"/>
                  </a:lnTo>
                  <a:lnTo>
                    <a:pt x="1361" y="1901"/>
                  </a:lnTo>
                  <a:lnTo>
                    <a:pt x="1361" y="2938"/>
                  </a:lnTo>
                  <a:lnTo>
                    <a:pt x="510" y="2938"/>
                  </a:lnTo>
                  <a:lnTo>
                    <a:pt x="510" y="1554"/>
                  </a:lnTo>
                  <a:lnTo>
                    <a:pt x="0" y="1554"/>
                  </a:lnTo>
                  <a:lnTo>
                    <a:pt x="17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77" name="Freeform 83"/>
            <p:cNvSpPr>
              <a:spLocks noEditPoints="1"/>
            </p:cNvSpPr>
            <p:nvPr/>
          </p:nvSpPr>
          <p:spPr bwMode="auto">
            <a:xfrm rot="6619751">
              <a:off x="6224993" y="1425311"/>
              <a:ext cx="321366" cy="325694"/>
            </a:xfrm>
            <a:custGeom>
              <a:avLst/>
              <a:gdLst>
                <a:gd name="T0" fmla="*/ 4625 w 5346"/>
                <a:gd name="T1" fmla="*/ 4527 h 5418"/>
                <a:gd name="T2" fmla="*/ 4730 w 5346"/>
                <a:gd name="T3" fmla="*/ 4555 h 5418"/>
                <a:gd name="T4" fmla="*/ 4808 w 5346"/>
                <a:gd name="T5" fmla="*/ 4476 h 5418"/>
                <a:gd name="T6" fmla="*/ 4780 w 5346"/>
                <a:gd name="T7" fmla="*/ 4371 h 5418"/>
                <a:gd name="T8" fmla="*/ 981 w 5346"/>
                <a:gd name="T9" fmla="*/ 654 h 5418"/>
                <a:gd name="T10" fmla="*/ 771 w 5346"/>
                <a:gd name="T11" fmla="*/ 774 h 5418"/>
                <a:gd name="T12" fmla="*/ 651 w 5346"/>
                <a:gd name="T13" fmla="*/ 982 h 5418"/>
                <a:gd name="T14" fmla="*/ 651 w 5346"/>
                <a:gd name="T15" fmla="*/ 1215 h 5418"/>
                <a:gd name="T16" fmla="*/ 771 w 5346"/>
                <a:gd name="T17" fmla="*/ 1424 h 5418"/>
                <a:gd name="T18" fmla="*/ 981 w 5346"/>
                <a:gd name="T19" fmla="*/ 1545 h 5418"/>
                <a:gd name="T20" fmla="*/ 1214 w 5346"/>
                <a:gd name="T21" fmla="*/ 1545 h 5418"/>
                <a:gd name="T22" fmla="*/ 1422 w 5346"/>
                <a:gd name="T23" fmla="*/ 1424 h 5418"/>
                <a:gd name="T24" fmla="*/ 1542 w 5346"/>
                <a:gd name="T25" fmla="*/ 1215 h 5418"/>
                <a:gd name="T26" fmla="*/ 1542 w 5346"/>
                <a:gd name="T27" fmla="*/ 982 h 5418"/>
                <a:gd name="T28" fmla="*/ 1422 w 5346"/>
                <a:gd name="T29" fmla="*/ 774 h 5418"/>
                <a:gd name="T30" fmla="*/ 1214 w 5346"/>
                <a:gd name="T31" fmla="*/ 654 h 5418"/>
                <a:gd name="T32" fmla="*/ 1617 w 5346"/>
                <a:gd name="T33" fmla="*/ 0 h 5418"/>
                <a:gd name="T34" fmla="*/ 2075 w 5346"/>
                <a:gd name="T35" fmla="*/ 66 h 5418"/>
                <a:gd name="T36" fmla="*/ 2491 w 5346"/>
                <a:gd name="T37" fmla="*/ 256 h 5418"/>
                <a:gd name="T38" fmla="*/ 2840 w 5346"/>
                <a:gd name="T39" fmla="*/ 560 h 5418"/>
                <a:gd name="T40" fmla="*/ 3090 w 5346"/>
                <a:gd name="T41" fmla="*/ 948 h 5418"/>
                <a:gd name="T42" fmla="*/ 3218 w 5346"/>
                <a:gd name="T43" fmla="*/ 1388 h 5418"/>
                <a:gd name="T44" fmla="*/ 3221 w 5346"/>
                <a:gd name="T45" fmla="*/ 1839 h 5418"/>
                <a:gd name="T46" fmla="*/ 3106 w 5346"/>
                <a:gd name="T47" fmla="*/ 2253 h 5418"/>
                <a:gd name="T48" fmla="*/ 5281 w 5346"/>
                <a:gd name="T49" fmla="*/ 4478 h 5418"/>
                <a:gd name="T50" fmla="*/ 5323 w 5346"/>
                <a:gd name="T51" fmla="*/ 5287 h 5418"/>
                <a:gd name="T52" fmla="*/ 5217 w 5346"/>
                <a:gd name="T53" fmla="*/ 5353 h 5418"/>
                <a:gd name="T54" fmla="*/ 4544 w 5346"/>
                <a:gd name="T55" fmla="*/ 5400 h 5418"/>
                <a:gd name="T56" fmla="*/ 4470 w 5346"/>
                <a:gd name="T57" fmla="*/ 5299 h 5418"/>
                <a:gd name="T58" fmla="*/ 4067 w 5346"/>
                <a:gd name="T59" fmla="*/ 4895 h 5418"/>
                <a:gd name="T60" fmla="*/ 3972 w 5346"/>
                <a:gd name="T61" fmla="*/ 4831 h 5418"/>
                <a:gd name="T62" fmla="*/ 3962 w 5346"/>
                <a:gd name="T63" fmla="*/ 4363 h 5418"/>
                <a:gd name="T64" fmla="*/ 3493 w 5346"/>
                <a:gd name="T65" fmla="*/ 4353 h 5418"/>
                <a:gd name="T66" fmla="*/ 3431 w 5346"/>
                <a:gd name="T67" fmla="*/ 4256 h 5418"/>
                <a:gd name="T68" fmla="*/ 3029 w 5346"/>
                <a:gd name="T69" fmla="*/ 3854 h 5418"/>
                <a:gd name="T70" fmla="*/ 2250 w 5346"/>
                <a:gd name="T71" fmla="*/ 3112 h 5418"/>
                <a:gd name="T72" fmla="*/ 1748 w 5346"/>
                <a:gd name="T73" fmla="*/ 3235 h 5418"/>
                <a:gd name="T74" fmla="*/ 1271 w 5346"/>
                <a:gd name="T75" fmla="*/ 3204 h 5418"/>
                <a:gd name="T76" fmla="*/ 843 w 5346"/>
                <a:gd name="T77" fmla="*/ 3043 h 5418"/>
                <a:gd name="T78" fmla="*/ 474 w 5346"/>
                <a:gd name="T79" fmla="*/ 2765 h 5418"/>
                <a:gd name="T80" fmla="*/ 192 w 5346"/>
                <a:gd name="T81" fmla="*/ 2386 h 5418"/>
                <a:gd name="T82" fmla="*/ 35 w 5346"/>
                <a:gd name="T83" fmla="*/ 1957 h 5418"/>
                <a:gd name="T84" fmla="*/ 3 w 5346"/>
                <a:gd name="T85" fmla="*/ 1508 h 5418"/>
                <a:gd name="T86" fmla="*/ 99 w 5346"/>
                <a:gd name="T87" fmla="*/ 1064 h 5418"/>
                <a:gd name="T88" fmla="*/ 317 w 5346"/>
                <a:gd name="T89" fmla="*/ 655 h 5418"/>
                <a:gd name="T90" fmla="*/ 650 w 5346"/>
                <a:gd name="T91" fmla="*/ 322 h 5418"/>
                <a:gd name="T92" fmla="*/ 1051 w 5346"/>
                <a:gd name="T93" fmla="*/ 102 h 5418"/>
                <a:gd name="T94" fmla="*/ 1501 w 5346"/>
                <a:gd name="T95" fmla="*/ 5 h 5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346" h="5418">
                  <a:moveTo>
                    <a:pt x="2949" y="2539"/>
                  </a:moveTo>
                  <a:lnTo>
                    <a:pt x="2883" y="2626"/>
                  </a:lnTo>
                  <a:lnTo>
                    <a:pt x="2811" y="2711"/>
                  </a:lnTo>
                  <a:lnTo>
                    <a:pt x="4625" y="4527"/>
                  </a:lnTo>
                  <a:lnTo>
                    <a:pt x="4648" y="4545"/>
                  </a:lnTo>
                  <a:lnTo>
                    <a:pt x="4674" y="4555"/>
                  </a:lnTo>
                  <a:lnTo>
                    <a:pt x="4702" y="4558"/>
                  </a:lnTo>
                  <a:lnTo>
                    <a:pt x="4730" y="4555"/>
                  </a:lnTo>
                  <a:lnTo>
                    <a:pt x="4757" y="4545"/>
                  </a:lnTo>
                  <a:lnTo>
                    <a:pt x="4780" y="4527"/>
                  </a:lnTo>
                  <a:lnTo>
                    <a:pt x="4798" y="4502"/>
                  </a:lnTo>
                  <a:lnTo>
                    <a:pt x="4808" y="4476"/>
                  </a:lnTo>
                  <a:lnTo>
                    <a:pt x="4812" y="4448"/>
                  </a:lnTo>
                  <a:lnTo>
                    <a:pt x="4808" y="4420"/>
                  </a:lnTo>
                  <a:lnTo>
                    <a:pt x="4798" y="4394"/>
                  </a:lnTo>
                  <a:lnTo>
                    <a:pt x="4780" y="4371"/>
                  </a:lnTo>
                  <a:lnTo>
                    <a:pt x="2949" y="2539"/>
                  </a:lnTo>
                  <a:close/>
                  <a:moveTo>
                    <a:pt x="1097" y="639"/>
                  </a:moveTo>
                  <a:lnTo>
                    <a:pt x="1038" y="642"/>
                  </a:lnTo>
                  <a:lnTo>
                    <a:pt x="981" y="654"/>
                  </a:lnTo>
                  <a:lnTo>
                    <a:pt x="923" y="672"/>
                  </a:lnTo>
                  <a:lnTo>
                    <a:pt x="869" y="698"/>
                  </a:lnTo>
                  <a:lnTo>
                    <a:pt x="818" y="733"/>
                  </a:lnTo>
                  <a:lnTo>
                    <a:pt x="771" y="774"/>
                  </a:lnTo>
                  <a:lnTo>
                    <a:pt x="730" y="821"/>
                  </a:lnTo>
                  <a:lnTo>
                    <a:pt x="697" y="872"/>
                  </a:lnTo>
                  <a:lnTo>
                    <a:pt x="671" y="926"/>
                  </a:lnTo>
                  <a:lnTo>
                    <a:pt x="651" y="982"/>
                  </a:lnTo>
                  <a:lnTo>
                    <a:pt x="640" y="1040"/>
                  </a:lnTo>
                  <a:lnTo>
                    <a:pt x="636" y="1099"/>
                  </a:lnTo>
                  <a:lnTo>
                    <a:pt x="640" y="1158"/>
                  </a:lnTo>
                  <a:lnTo>
                    <a:pt x="651" y="1215"/>
                  </a:lnTo>
                  <a:lnTo>
                    <a:pt x="671" y="1273"/>
                  </a:lnTo>
                  <a:lnTo>
                    <a:pt x="697" y="1327"/>
                  </a:lnTo>
                  <a:lnTo>
                    <a:pt x="730" y="1378"/>
                  </a:lnTo>
                  <a:lnTo>
                    <a:pt x="771" y="1424"/>
                  </a:lnTo>
                  <a:lnTo>
                    <a:pt x="818" y="1467"/>
                  </a:lnTo>
                  <a:lnTo>
                    <a:pt x="869" y="1499"/>
                  </a:lnTo>
                  <a:lnTo>
                    <a:pt x="923" y="1526"/>
                  </a:lnTo>
                  <a:lnTo>
                    <a:pt x="981" y="1545"/>
                  </a:lnTo>
                  <a:lnTo>
                    <a:pt x="1038" y="1555"/>
                  </a:lnTo>
                  <a:lnTo>
                    <a:pt x="1097" y="1560"/>
                  </a:lnTo>
                  <a:lnTo>
                    <a:pt x="1155" y="1555"/>
                  </a:lnTo>
                  <a:lnTo>
                    <a:pt x="1214" y="1545"/>
                  </a:lnTo>
                  <a:lnTo>
                    <a:pt x="1269" y="1526"/>
                  </a:lnTo>
                  <a:lnTo>
                    <a:pt x="1324" y="1499"/>
                  </a:lnTo>
                  <a:lnTo>
                    <a:pt x="1374" y="1467"/>
                  </a:lnTo>
                  <a:lnTo>
                    <a:pt x="1422" y="1424"/>
                  </a:lnTo>
                  <a:lnTo>
                    <a:pt x="1463" y="1378"/>
                  </a:lnTo>
                  <a:lnTo>
                    <a:pt x="1497" y="1327"/>
                  </a:lnTo>
                  <a:lnTo>
                    <a:pt x="1524" y="1273"/>
                  </a:lnTo>
                  <a:lnTo>
                    <a:pt x="1542" y="1215"/>
                  </a:lnTo>
                  <a:lnTo>
                    <a:pt x="1553" y="1158"/>
                  </a:lnTo>
                  <a:lnTo>
                    <a:pt x="1556" y="1099"/>
                  </a:lnTo>
                  <a:lnTo>
                    <a:pt x="1553" y="1040"/>
                  </a:lnTo>
                  <a:lnTo>
                    <a:pt x="1542" y="982"/>
                  </a:lnTo>
                  <a:lnTo>
                    <a:pt x="1524" y="926"/>
                  </a:lnTo>
                  <a:lnTo>
                    <a:pt x="1497" y="872"/>
                  </a:lnTo>
                  <a:lnTo>
                    <a:pt x="1463" y="821"/>
                  </a:lnTo>
                  <a:lnTo>
                    <a:pt x="1422" y="774"/>
                  </a:lnTo>
                  <a:lnTo>
                    <a:pt x="1374" y="733"/>
                  </a:lnTo>
                  <a:lnTo>
                    <a:pt x="1324" y="698"/>
                  </a:lnTo>
                  <a:lnTo>
                    <a:pt x="1269" y="672"/>
                  </a:lnTo>
                  <a:lnTo>
                    <a:pt x="1214" y="654"/>
                  </a:lnTo>
                  <a:lnTo>
                    <a:pt x="1155" y="642"/>
                  </a:lnTo>
                  <a:lnTo>
                    <a:pt x="1097" y="639"/>
                  </a:lnTo>
                  <a:close/>
                  <a:moveTo>
                    <a:pt x="1617" y="0"/>
                  </a:moveTo>
                  <a:lnTo>
                    <a:pt x="1617" y="0"/>
                  </a:lnTo>
                  <a:lnTo>
                    <a:pt x="1735" y="5"/>
                  </a:lnTo>
                  <a:lnTo>
                    <a:pt x="1850" y="17"/>
                  </a:lnTo>
                  <a:lnTo>
                    <a:pt x="1963" y="38"/>
                  </a:lnTo>
                  <a:lnTo>
                    <a:pt x="2075" y="66"/>
                  </a:lnTo>
                  <a:lnTo>
                    <a:pt x="2185" y="102"/>
                  </a:lnTo>
                  <a:lnTo>
                    <a:pt x="2289" y="146"/>
                  </a:lnTo>
                  <a:lnTo>
                    <a:pt x="2391" y="197"/>
                  </a:lnTo>
                  <a:lnTo>
                    <a:pt x="2491" y="256"/>
                  </a:lnTo>
                  <a:lnTo>
                    <a:pt x="2585" y="322"/>
                  </a:lnTo>
                  <a:lnTo>
                    <a:pt x="2675" y="394"/>
                  </a:lnTo>
                  <a:lnTo>
                    <a:pt x="2762" y="475"/>
                  </a:lnTo>
                  <a:lnTo>
                    <a:pt x="2840" y="560"/>
                  </a:lnTo>
                  <a:lnTo>
                    <a:pt x="2914" y="651"/>
                  </a:lnTo>
                  <a:lnTo>
                    <a:pt x="2980" y="746"/>
                  </a:lnTo>
                  <a:lnTo>
                    <a:pt x="3039" y="844"/>
                  </a:lnTo>
                  <a:lnTo>
                    <a:pt x="3090" y="948"/>
                  </a:lnTo>
                  <a:lnTo>
                    <a:pt x="3134" y="1053"/>
                  </a:lnTo>
                  <a:lnTo>
                    <a:pt x="3170" y="1163"/>
                  </a:lnTo>
                  <a:lnTo>
                    <a:pt x="3198" y="1273"/>
                  </a:lnTo>
                  <a:lnTo>
                    <a:pt x="3218" y="1388"/>
                  </a:lnTo>
                  <a:lnTo>
                    <a:pt x="3231" y="1503"/>
                  </a:lnTo>
                  <a:lnTo>
                    <a:pt x="3236" y="1621"/>
                  </a:lnTo>
                  <a:lnTo>
                    <a:pt x="3231" y="1731"/>
                  </a:lnTo>
                  <a:lnTo>
                    <a:pt x="3221" y="1839"/>
                  </a:lnTo>
                  <a:lnTo>
                    <a:pt x="3203" y="1946"/>
                  </a:lnTo>
                  <a:lnTo>
                    <a:pt x="3177" y="2051"/>
                  </a:lnTo>
                  <a:lnTo>
                    <a:pt x="3145" y="2153"/>
                  </a:lnTo>
                  <a:lnTo>
                    <a:pt x="3106" y="2253"/>
                  </a:lnTo>
                  <a:lnTo>
                    <a:pt x="5238" y="4387"/>
                  </a:lnTo>
                  <a:lnTo>
                    <a:pt x="5259" y="4414"/>
                  </a:lnTo>
                  <a:lnTo>
                    <a:pt x="5274" y="4445"/>
                  </a:lnTo>
                  <a:lnTo>
                    <a:pt x="5281" y="4478"/>
                  </a:lnTo>
                  <a:lnTo>
                    <a:pt x="5346" y="5193"/>
                  </a:lnTo>
                  <a:lnTo>
                    <a:pt x="5345" y="5228"/>
                  </a:lnTo>
                  <a:lnTo>
                    <a:pt x="5336" y="5259"/>
                  </a:lnTo>
                  <a:lnTo>
                    <a:pt x="5323" y="5287"/>
                  </a:lnTo>
                  <a:lnTo>
                    <a:pt x="5302" y="5312"/>
                  </a:lnTo>
                  <a:lnTo>
                    <a:pt x="5277" y="5331"/>
                  </a:lnTo>
                  <a:lnTo>
                    <a:pt x="5248" y="5344"/>
                  </a:lnTo>
                  <a:lnTo>
                    <a:pt x="5217" y="5353"/>
                  </a:lnTo>
                  <a:lnTo>
                    <a:pt x="4630" y="5418"/>
                  </a:lnTo>
                  <a:lnTo>
                    <a:pt x="4615" y="5418"/>
                  </a:lnTo>
                  <a:lnTo>
                    <a:pt x="4579" y="5413"/>
                  </a:lnTo>
                  <a:lnTo>
                    <a:pt x="4544" y="5400"/>
                  </a:lnTo>
                  <a:lnTo>
                    <a:pt x="4515" y="5379"/>
                  </a:lnTo>
                  <a:lnTo>
                    <a:pt x="4493" y="5356"/>
                  </a:lnTo>
                  <a:lnTo>
                    <a:pt x="4479" y="5328"/>
                  </a:lnTo>
                  <a:lnTo>
                    <a:pt x="4470" y="5299"/>
                  </a:lnTo>
                  <a:lnTo>
                    <a:pt x="4469" y="5267"/>
                  </a:lnTo>
                  <a:lnTo>
                    <a:pt x="4482" y="4885"/>
                  </a:lnTo>
                  <a:lnTo>
                    <a:pt x="4100" y="4898"/>
                  </a:lnTo>
                  <a:lnTo>
                    <a:pt x="4067" y="4895"/>
                  </a:lnTo>
                  <a:lnTo>
                    <a:pt x="4039" y="4888"/>
                  </a:lnTo>
                  <a:lnTo>
                    <a:pt x="4013" y="4873"/>
                  </a:lnTo>
                  <a:lnTo>
                    <a:pt x="3990" y="4855"/>
                  </a:lnTo>
                  <a:lnTo>
                    <a:pt x="3972" y="4831"/>
                  </a:lnTo>
                  <a:lnTo>
                    <a:pt x="3959" y="4804"/>
                  </a:lnTo>
                  <a:lnTo>
                    <a:pt x="3951" y="4776"/>
                  </a:lnTo>
                  <a:lnTo>
                    <a:pt x="3947" y="4745"/>
                  </a:lnTo>
                  <a:lnTo>
                    <a:pt x="3962" y="4363"/>
                  </a:lnTo>
                  <a:lnTo>
                    <a:pt x="3578" y="4376"/>
                  </a:lnTo>
                  <a:lnTo>
                    <a:pt x="3549" y="4374"/>
                  </a:lnTo>
                  <a:lnTo>
                    <a:pt x="3519" y="4366"/>
                  </a:lnTo>
                  <a:lnTo>
                    <a:pt x="3493" y="4353"/>
                  </a:lnTo>
                  <a:lnTo>
                    <a:pt x="3470" y="4333"/>
                  </a:lnTo>
                  <a:lnTo>
                    <a:pt x="3452" y="4310"/>
                  </a:lnTo>
                  <a:lnTo>
                    <a:pt x="3437" y="4284"/>
                  </a:lnTo>
                  <a:lnTo>
                    <a:pt x="3431" y="4256"/>
                  </a:lnTo>
                  <a:lnTo>
                    <a:pt x="3428" y="4225"/>
                  </a:lnTo>
                  <a:lnTo>
                    <a:pt x="3441" y="3842"/>
                  </a:lnTo>
                  <a:lnTo>
                    <a:pt x="3059" y="3855"/>
                  </a:lnTo>
                  <a:lnTo>
                    <a:pt x="3029" y="3854"/>
                  </a:lnTo>
                  <a:lnTo>
                    <a:pt x="3000" y="3845"/>
                  </a:lnTo>
                  <a:lnTo>
                    <a:pt x="2973" y="3832"/>
                  </a:lnTo>
                  <a:lnTo>
                    <a:pt x="2950" y="3813"/>
                  </a:lnTo>
                  <a:lnTo>
                    <a:pt x="2250" y="3112"/>
                  </a:lnTo>
                  <a:lnTo>
                    <a:pt x="2129" y="3158"/>
                  </a:lnTo>
                  <a:lnTo>
                    <a:pt x="2006" y="3194"/>
                  </a:lnTo>
                  <a:lnTo>
                    <a:pt x="1878" y="3220"/>
                  </a:lnTo>
                  <a:lnTo>
                    <a:pt x="1748" y="3235"/>
                  </a:lnTo>
                  <a:lnTo>
                    <a:pt x="1617" y="3240"/>
                  </a:lnTo>
                  <a:lnTo>
                    <a:pt x="1501" y="3236"/>
                  </a:lnTo>
                  <a:lnTo>
                    <a:pt x="1384" y="3223"/>
                  </a:lnTo>
                  <a:lnTo>
                    <a:pt x="1271" y="3204"/>
                  </a:lnTo>
                  <a:lnTo>
                    <a:pt x="1160" y="3176"/>
                  </a:lnTo>
                  <a:lnTo>
                    <a:pt x="1051" y="3138"/>
                  </a:lnTo>
                  <a:lnTo>
                    <a:pt x="945" y="3095"/>
                  </a:lnTo>
                  <a:lnTo>
                    <a:pt x="843" y="3043"/>
                  </a:lnTo>
                  <a:lnTo>
                    <a:pt x="745" y="2985"/>
                  </a:lnTo>
                  <a:lnTo>
                    <a:pt x="650" y="2918"/>
                  </a:lnTo>
                  <a:lnTo>
                    <a:pt x="559" y="2846"/>
                  </a:lnTo>
                  <a:lnTo>
                    <a:pt x="474" y="2765"/>
                  </a:lnTo>
                  <a:lnTo>
                    <a:pt x="390" y="2677"/>
                  </a:lnTo>
                  <a:lnTo>
                    <a:pt x="317" y="2585"/>
                  </a:lnTo>
                  <a:lnTo>
                    <a:pt x="251" y="2486"/>
                  </a:lnTo>
                  <a:lnTo>
                    <a:pt x="192" y="2386"/>
                  </a:lnTo>
                  <a:lnTo>
                    <a:pt x="141" y="2282"/>
                  </a:lnTo>
                  <a:lnTo>
                    <a:pt x="97" y="2176"/>
                  </a:lnTo>
                  <a:lnTo>
                    <a:pt x="63" y="2067"/>
                  </a:lnTo>
                  <a:lnTo>
                    <a:pt x="35" y="1957"/>
                  </a:lnTo>
                  <a:lnTo>
                    <a:pt x="15" y="1846"/>
                  </a:lnTo>
                  <a:lnTo>
                    <a:pt x="3" y="1732"/>
                  </a:lnTo>
                  <a:lnTo>
                    <a:pt x="0" y="1619"/>
                  </a:lnTo>
                  <a:lnTo>
                    <a:pt x="3" y="1508"/>
                  </a:lnTo>
                  <a:lnTo>
                    <a:pt x="15" y="1394"/>
                  </a:lnTo>
                  <a:lnTo>
                    <a:pt x="35" y="1283"/>
                  </a:lnTo>
                  <a:lnTo>
                    <a:pt x="63" y="1173"/>
                  </a:lnTo>
                  <a:lnTo>
                    <a:pt x="99" y="1064"/>
                  </a:lnTo>
                  <a:lnTo>
                    <a:pt x="141" y="958"/>
                  </a:lnTo>
                  <a:lnTo>
                    <a:pt x="192" y="854"/>
                  </a:lnTo>
                  <a:lnTo>
                    <a:pt x="251" y="754"/>
                  </a:lnTo>
                  <a:lnTo>
                    <a:pt x="317" y="655"/>
                  </a:lnTo>
                  <a:lnTo>
                    <a:pt x="390" y="564"/>
                  </a:lnTo>
                  <a:lnTo>
                    <a:pt x="474" y="475"/>
                  </a:lnTo>
                  <a:lnTo>
                    <a:pt x="559" y="394"/>
                  </a:lnTo>
                  <a:lnTo>
                    <a:pt x="650" y="322"/>
                  </a:lnTo>
                  <a:lnTo>
                    <a:pt x="745" y="256"/>
                  </a:lnTo>
                  <a:lnTo>
                    <a:pt x="843" y="197"/>
                  </a:lnTo>
                  <a:lnTo>
                    <a:pt x="945" y="146"/>
                  </a:lnTo>
                  <a:lnTo>
                    <a:pt x="1051" y="102"/>
                  </a:lnTo>
                  <a:lnTo>
                    <a:pt x="1160" y="66"/>
                  </a:lnTo>
                  <a:lnTo>
                    <a:pt x="1271" y="38"/>
                  </a:lnTo>
                  <a:lnTo>
                    <a:pt x="1384" y="17"/>
                  </a:lnTo>
                  <a:lnTo>
                    <a:pt x="1501" y="5"/>
                  </a:lnTo>
                  <a:lnTo>
                    <a:pt x="16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78" name="Freeform 54"/>
            <p:cNvSpPr>
              <a:spLocks noEditPoints="1"/>
            </p:cNvSpPr>
            <p:nvPr/>
          </p:nvSpPr>
          <p:spPr bwMode="auto">
            <a:xfrm>
              <a:off x="6440714" y="5445920"/>
              <a:ext cx="462309" cy="492676"/>
            </a:xfrm>
            <a:custGeom>
              <a:avLst/>
              <a:gdLst>
                <a:gd name="T0" fmla="*/ 3773 w 4354"/>
                <a:gd name="T1" fmla="*/ 3191 h 4641"/>
                <a:gd name="T2" fmla="*/ 3483 w 4354"/>
                <a:gd name="T3" fmla="*/ 3481 h 4641"/>
                <a:gd name="T4" fmla="*/ 1887 w 4354"/>
                <a:gd name="T5" fmla="*/ 3191 h 4641"/>
                <a:gd name="T6" fmla="*/ 2468 w 4354"/>
                <a:gd name="T7" fmla="*/ 3481 h 4641"/>
                <a:gd name="T8" fmla="*/ 1887 w 4354"/>
                <a:gd name="T9" fmla="*/ 3191 h 4641"/>
                <a:gd name="T10" fmla="*/ 871 w 4354"/>
                <a:gd name="T11" fmla="*/ 3191 h 4641"/>
                <a:gd name="T12" fmla="*/ 581 w 4354"/>
                <a:gd name="T13" fmla="*/ 3481 h 4641"/>
                <a:gd name="T14" fmla="*/ 3483 w 4354"/>
                <a:gd name="T15" fmla="*/ 2611 h 4641"/>
                <a:gd name="T16" fmla="*/ 3773 w 4354"/>
                <a:gd name="T17" fmla="*/ 2901 h 4641"/>
                <a:gd name="T18" fmla="*/ 3483 w 4354"/>
                <a:gd name="T19" fmla="*/ 2611 h 4641"/>
                <a:gd name="T20" fmla="*/ 2468 w 4354"/>
                <a:gd name="T21" fmla="*/ 2611 h 4641"/>
                <a:gd name="T22" fmla="*/ 1887 w 4354"/>
                <a:gd name="T23" fmla="*/ 2901 h 4641"/>
                <a:gd name="T24" fmla="*/ 581 w 4354"/>
                <a:gd name="T25" fmla="*/ 2611 h 4641"/>
                <a:gd name="T26" fmla="*/ 871 w 4354"/>
                <a:gd name="T27" fmla="*/ 2901 h 4641"/>
                <a:gd name="T28" fmla="*/ 581 w 4354"/>
                <a:gd name="T29" fmla="*/ 2611 h 4641"/>
                <a:gd name="T30" fmla="*/ 3193 w 4354"/>
                <a:gd name="T31" fmla="*/ 4351 h 4641"/>
                <a:gd name="T32" fmla="*/ 3483 w 4354"/>
                <a:gd name="T33" fmla="*/ 3771 h 4641"/>
                <a:gd name="T34" fmla="*/ 3773 w 4354"/>
                <a:gd name="T35" fmla="*/ 4351 h 4641"/>
                <a:gd name="T36" fmla="*/ 4064 w 4354"/>
                <a:gd name="T37" fmla="*/ 2321 h 4641"/>
                <a:gd name="T38" fmla="*/ 1887 w 4354"/>
                <a:gd name="T39" fmla="*/ 2031 h 4641"/>
                <a:gd name="T40" fmla="*/ 2468 w 4354"/>
                <a:gd name="T41" fmla="*/ 2321 h 4641"/>
                <a:gd name="T42" fmla="*/ 1887 w 4354"/>
                <a:gd name="T43" fmla="*/ 2031 h 4641"/>
                <a:gd name="T44" fmla="*/ 871 w 4354"/>
                <a:gd name="T45" fmla="*/ 2031 h 4641"/>
                <a:gd name="T46" fmla="*/ 581 w 4354"/>
                <a:gd name="T47" fmla="*/ 2321 h 4641"/>
                <a:gd name="T48" fmla="*/ 290 w 4354"/>
                <a:gd name="T49" fmla="*/ 1741 h 4641"/>
                <a:gd name="T50" fmla="*/ 581 w 4354"/>
                <a:gd name="T51" fmla="*/ 4351 h 4641"/>
                <a:gd name="T52" fmla="*/ 871 w 4354"/>
                <a:gd name="T53" fmla="*/ 3771 h 4641"/>
                <a:gd name="T54" fmla="*/ 1161 w 4354"/>
                <a:gd name="T55" fmla="*/ 4351 h 4641"/>
                <a:gd name="T56" fmla="*/ 290 w 4354"/>
                <a:gd name="T57" fmla="*/ 1741 h 4641"/>
                <a:gd name="T58" fmla="*/ 2468 w 4354"/>
                <a:gd name="T59" fmla="*/ 1451 h 4641"/>
                <a:gd name="T60" fmla="*/ 1887 w 4354"/>
                <a:gd name="T61" fmla="*/ 1741 h 4641"/>
                <a:gd name="T62" fmla="*/ 1451 w 4354"/>
                <a:gd name="T63" fmla="*/ 1161 h 4641"/>
                <a:gd name="T64" fmla="*/ 1887 w 4354"/>
                <a:gd name="T65" fmla="*/ 4351 h 4641"/>
                <a:gd name="T66" fmla="*/ 2468 w 4354"/>
                <a:gd name="T67" fmla="*/ 3771 h 4641"/>
                <a:gd name="T68" fmla="*/ 2903 w 4354"/>
                <a:gd name="T69" fmla="*/ 4351 h 4641"/>
                <a:gd name="T70" fmla="*/ 1451 w 4354"/>
                <a:gd name="T71" fmla="*/ 1161 h 4641"/>
                <a:gd name="T72" fmla="*/ 2322 w 4354"/>
                <a:gd name="T73" fmla="*/ 0 h 4641"/>
                <a:gd name="T74" fmla="*/ 3193 w 4354"/>
                <a:gd name="T75" fmla="*/ 871 h 4641"/>
                <a:gd name="T76" fmla="*/ 4354 w 4354"/>
                <a:gd name="T77" fmla="*/ 2031 h 4641"/>
                <a:gd name="T78" fmla="*/ 0 w 4354"/>
                <a:gd name="T79" fmla="*/ 4641 h 4641"/>
                <a:gd name="T80" fmla="*/ 1161 w 4354"/>
                <a:gd name="T81" fmla="*/ 1451 h 4641"/>
                <a:gd name="T82" fmla="*/ 2032 w 4354"/>
                <a:gd name="T83" fmla="*/ 871 h 4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354" h="4641">
                  <a:moveTo>
                    <a:pt x="3483" y="3191"/>
                  </a:moveTo>
                  <a:lnTo>
                    <a:pt x="3773" y="3191"/>
                  </a:lnTo>
                  <a:lnTo>
                    <a:pt x="3773" y="3481"/>
                  </a:lnTo>
                  <a:lnTo>
                    <a:pt x="3483" y="3481"/>
                  </a:lnTo>
                  <a:lnTo>
                    <a:pt x="3483" y="3191"/>
                  </a:lnTo>
                  <a:close/>
                  <a:moveTo>
                    <a:pt x="1887" y="3191"/>
                  </a:moveTo>
                  <a:lnTo>
                    <a:pt x="2468" y="3191"/>
                  </a:lnTo>
                  <a:lnTo>
                    <a:pt x="2468" y="3481"/>
                  </a:lnTo>
                  <a:lnTo>
                    <a:pt x="1887" y="3481"/>
                  </a:lnTo>
                  <a:lnTo>
                    <a:pt x="1887" y="3191"/>
                  </a:lnTo>
                  <a:close/>
                  <a:moveTo>
                    <a:pt x="581" y="3191"/>
                  </a:moveTo>
                  <a:lnTo>
                    <a:pt x="871" y="3191"/>
                  </a:lnTo>
                  <a:lnTo>
                    <a:pt x="871" y="3481"/>
                  </a:lnTo>
                  <a:lnTo>
                    <a:pt x="581" y="3481"/>
                  </a:lnTo>
                  <a:lnTo>
                    <a:pt x="581" y="3191"/>
                  </a:lnTo>
                  <a:close/>
                  <a:moveTo>
                    <a:pt x="3483" y="2611"/>
                  </a:moveTo>
                  <a:lnTo>
                    <a:pt x="3773" y="2611"/>
                  </a:lnTo>
                  <a:lnTo>
                    <a:pt x="3773" y="2901"/>
                  </a:lnTo>
                  <a:lnTo>
                    <a:pt x="3483" y="2901"/>
                  </a:lnTo>
                  <a:lnTo>
                    <a:pt x="3483" y="2611"/>
                  </a:lnTo>
                  <a:close/>
                  <a:moveTo>
                    <a:pt x="1887" y="2611"/>
                  </a:moveTo>
                  <a:lnTo>
                    <a:pt x="2468" y="2611"/>
                  </a:lnTo>
                  <a:lnTo>
                    <a:pt x="2468" y="2901"/>
                  </a:lnTo>
                  <a:lnTo>
                    <a:pt x="1887" y="2901"/>
                  </a:lnTo>
                  <a:lnTo>
                    <a:pt x="1887" y="2611"/>
                  </a:lnTo>
                  <a:close/>
                  <a:moveTo>
                    <a:pt x="581" y="2611"/>
                  </a:moveTo>
                  <a:lnTo>
                    <a:pt x="871" y="2611"/>
                  </a:lnTo>
                  <a:lnTo>
                    <a:pt x="871" y="2901"/>
                  </a:lnTo>
                  <a:lnTo>
                    <a:pt x="581" y="2901"/>
                  </a:lnTo>
                  <a:lnTo>
                    <a:pt x="581" y="2611"/>
                  </a:lnTo>
                  <a:close/>
                  <a:moveTo>
                    <a:pt x="3193" y="2321"/>
                  </a:moveTo>
                  <a:lnTo>
                    <a:pt x="3193" y="4351"/>
                  </a:lnTo>
                  <a:lnTo>
                    <a:pt x="3483" y="4351"/>
                  </a:lnTo>
                  <a:lnTo>
                    <a:pt x="3483" y="3771"/>
                  </a:lnTo>
                  <a:lnTo>
                    <a:pt x="3773" y="3771"/>
                  </a:lnTo>
                  <a:lnTo>
                    <a:pt x="3773" y="4351"/>
                  </a:lnTo>
                  <a:lnTo>
                    <a:pt x="4064" y="4351"/>
                  </a:lnTo>
                  <a:lnTo>
                    <a:pt x="4064" y="2321"/>
                  </a:lnTo>
                  <a:lnTo>
                    <a:pt x="3193" y="2321"/>
                  </a:lnTo>
                  <a:close/>
                  <a:moveTo>
                    <a:pt x="1887" y="2031"/>
                  </a:moveTo>
                  <a:lnTo>
                    <a:pt x="2468" y="2031"/>
                  </a:lnTo>
                  <a:lnTo>
                    <a:pt x="2468" y="2321"/>
                  </a:lnTo>
                  <a:lnTo>
                    <a:pt x="1887" y="2321"/>
                  </a:lnTo>
                  <a:lnTo>
                    <a:pt x="1887" y="2031"/>
                  </a:lnTo>
                  <a:close/>
                  <a:moveTo>
                    <a:pt x="581" y="2031"/>
                  </a:moveTo>
                  <a:lnTo>
                    <a:pt x="871" y="2031"/>
                  </a:lnTo>
                  <a:lnTo>
                    <a:pt x="871" y="2321"/>
                  </a:lnTo>
                  <a:lnTo>
                    <a:pt x="581" y="2321"/>
                  </a:lnTo>
                  <a:lnTo>
                    <a:pt x="581" y="2031"/>
                  </a:lnTo>
                  <a:close/>
                  <a:moveTo>
                    <a:pt x="290" y="1741"/>
                  </a:moveTo>
                  <a:lnTo>
                    <a:pt x="290" y="4351"/>
                  </a:lnTo>
                  <a:lnTo>
                    <a:pt x="581" y="4351"/>
                  </a:lnTo>
                  <a:lnTo>
                    <a:pt x="581" y="3771"/>
                  </a:lnTo>
                  <a:lnTo>
                    <a:pt x="871" y="3771"/>
                  </a:lnTo>
                  <a:lnTo>
                    <a:pt x="871" y="4351"/>
                  </a:lnTo>
                  <a:lnTo>
                    <a:pt x="1161" y="4351"/>
                  </a:lnTo>
                  <a:lnTo>
                    <a:pt x="1161" y="1741"/>
                  </a:lnTo>
                  <a:lnTo>
                    <a:pt x="290" y="1741"/>
                  </a:lnTo>
                  <a:close/>
                  <a:moveTo>
                    <a:pt x="1887" y="1451"/>
                  </a:moveTo>
                  <a:lnTo>
                    <a:pt x="2468" y="1451"/>
                  </a:lnTo>
                  <a:lnTo>
                    <a:pt x="2468" y="1741"/>
                  </a:lnTo>
                  <a:lnTo>
                    <a:pt x="1887" y="1741"/>
                  </a:lnTo>
                  <a:lnTo>
                    <a:pt x="1887" y="1451"/>
                  </a:lnTo>
                  <a:close/>
                  <a:moveTo>
                    <a:pt x="1451" y="1161"/>
                  </a:moveTo>
                  <a:lnTo>
                    <a:pt x="1451" y="4351"/>
                  </a:lnTo>
                  <a:lnTo>
                    <a:pt x="1887" y="4351"/>
                  </a:lnTo>
                  <a:lnTo>
                    <a:pt x="1887" y="3771"/>
                  </a:lnTo>
                  <a:lnTo>
                    <a:pt x="2468" y="3771"/>
                  </a:lnTo>
                  <a:lnTo>
                    <a:pt x="2468" y="4351"/>
                  </a:lnTo>
                  <a:lnTo>
                    <a:pt x="2903" y="4351"/>
                  </a:lnTo>
                  <a:lnTo>
                    <a:pt x="2903" y="1161"/>
                  </a:lnTo>
                  <a:lnTo>
                    <a:pt x="1451" y="1161"/>
                  </a:lnTo>
                  <a:close/>
                  <a:moveTo>
                    <a:pt x="2032" y="0"/>
                  </a:moveTo>
                  <a:lnTo>
                    <a:pt x="2322" y="0"/>
                  </a:lnTo>
                  <a:lnTo>
                    <a:pt x="2322" y="871"/>
                  </a:lnTo>
                  <a:lnTo>
                    <a:pt x="3193" y="871"/>
                  </a:lnTo>
                  <a:lnTo>
                    <a:pt x="3193" y="2031"/>
                  </a:lnTo>
                  <a:lnTo>
                    <a:pt x="4354" y="2031"/>
                  </a:lnTo>
                  <a:lnTo>
                    <a:pt x="4354" y="4641"/>
                  </a:lnTo>
                  <a:lnTo>
                    <a:pt x="0" y="4641"/>
                  </a:lnTo>
                  <a:lnTo>
                    <a:pt x="0" y="1451"/>
                  </a:lnTo>
                  <a:lnTo>
                    <a:pt x="1161" y="1451"/>
                  </a:lnTo>
                  <a:lnTo>
                    <a:pt x="1161" y="871"/>
                  </a:lnTo>
                  <a:lnTo>
                    <a:pt x="2032" y="871"/>
                  </a:lnTo>
                  <a:lnTo>
                    <a:pt x="20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79" name="Freeform 83"/>
            <p:cNvSpPr>
              <a:spLocks noEditPoints="1"/>
            </p:cNvSpPr>
            <p:nvPr/>
          </p:nvSpPr>
          <p:spPr bwMode="auto">
            <a:xfrm rot="6185465">
              <a:off x="3318349" y="3475837"/>
              <a:ext cx="191963" cy="194549"/>
            </a:xfrm>
            <a:custGeom>
              <a:avLst/>
              <a:gdLst>
                <a:gd name="T0" fmla="*/ 4625 w 5346"/>
                <a:gd name="T1" fmla="*/ 4527 h 5418"/>
                <a:gd name="T2" fmla="*/ 4730 w 5346"/>
                <a:gd name="T3" fmla="*/ 4555 h 5418"/>
                <a:gd name="T4" fmla="*/ 4808 w 5346"/>
                <a:gd name="T5" fmla="*/ 4476 h 5418"/>
                <a:gd name="T6" fmla="*/ 4780 w 5346"/>
                <a:gd name="T7" fmla="*/ 4371 h 5418"/>
                <a:gd name="T8" fmla="*/ 981 w 5346"/>
                <a:gd name="T9" fmla="*/ 654 h 5418"/>
                <a:gd name="T10" fmla="*/ 771 w 5346"/>
                <a:gd name="T11" fmla="*/ 774 h 5418"/>
                <a:gd name="T12" fmla="*/ 651 w 5346"/>
                <a:gd name="T13" fmla="*/ 982 h 5418"/>
                <a:gd name="T14" fmla="*/ 651 w 5346"/>
                <a:gd name="T15" fmla="*/ 1215 h 5418"/>
                <a:gd name="T16" fmla="*/ 771 w 5346"/>
                <a:gd name="T17" fmla="*/ 1424 h 5418"/>
                <a:gd name="T18" fmla="*/ 981 w 5346"/>
                <a:gd name="T19" fmla="*/ 1545 h 5418"/>
                <a:gd name="T20" fmla="*/ 1214 w 5346"/>
                <a:gd name="T21" fmla="*/ 1545 h 5418"/>
                <a:gd name="T22" fmla="*/ 1422 w 5346"/>
                <a:gd name="T23" fmla="*/ 1424 h 5418"/>
                <a:gd name="T24" fmla="*/ 1542 w 5346"/>
                <a:gd name="T25" fmla="*/ 1215 h 5418"/>
                <a:gd name="T26" fmla="*/ 1542 w 5346"/>
                <a:gd name="T27" fmla="*/ 982 h 5418"/>
                <a:gd name="T28" fmla="*/ 1422 w 5346"/>
                <a:gd name="T29" fmla="*/ 774 h 5418"/>
                <a:gd name="T30" fmla="*/ 1214 w 5346"/>
                <a:gd name="T31" fmla="*/ 654 h 5418"/>
                <a:gd name="T32" fmla="*/ 1617 w 5346"/>
                <a:gd name="T33" fmla="*/ 0 h 5418"/>
                <a:gd name="T34" fmla="*/ 2075 w 5346"/>
                <a:gd name="T35" fmla="*/ 66 h 5418"/>
                <a:gd name="T36" fmla="*/ 2491 w 5346"/>
                <a:gd name="T37" fmla="*/ 256 h 5418"/>
                <a:gd name="T38" fmla="*/ 2840 w 5346"/>
                <a:gd name="T39" fmla="*/ 560 h 5418"/>
                <a:gd name="T40" fmla="*/ 3090 w 5346"/>
                <a:gd name="T41" fmla="*/ 948 h 5418"/>
                <a:gd name="T42" fmla="*/ 3218 w 5346"/>
                <a:gd name="T43" fmla="*/ 1388 h 5418"/>
                <a:gd name="T44" fmla="*/ 3221 w 5346"/>
                <a:gd name="T45" fmla="*/ 1839 h 5418"/>
                <a:gd name="T46" fmla="*/ 3106 w 5346"/>
                <a:gd name="T47" fmla="*/ 2253 h 5418"/>
                <a:gd name="T48" fmla="*/ 5281 w 5346"/>
                <a:gd name="T49" fmla="*/ 4478 h 5418"/>
                <a:gd name="T50" fmla="*/ 5323 w 5346"/>
                <a:gd name="T51" fmla="*/ 5287 h 5418"/>
                <a:gd name="T52" fmla="*/ 5217 w 5346"/>
                <a:gd name="T53" fmla="*/ 5353 h 5418"/>
                <a:gd name="T54" fmla="*/ 4544 w 5346"/>
                <a:gd name="T55" fmla="*/ 5400 h 5418"/>
                <a:gd name="T56" fmla="*/ 4470 w 5346"/>
                <a:gd name="T57" fmla="*/ 5299 h 5418"/>
                <a:gd name="T58" fmla="*/ 4067 w 5346"/>
                <a:gd name="T59" fmla="*/ 4895 h 5418"/>
                <a:gd name="T60" fmla="*/ 3972 w 5346"/>
                <a:gd name="T61" fmla="*/ 4831 h 5418"/>
                <a:gd name="T62" fmla="*/ 3962 w 5346"/>
                <a:gd name="T63" fmla="*/ 4363 h 5418"/>
                <a:gd name="T64" fmla="*/ 3493 w 5346"/>
                <a:gd name="T65" fmla="*/ 4353 h 5418"/>
                <a:gd name="T66" fmla="*/ 3431 w 5346"/>
                <a:gd name="T67" fmla="*/ 4256 h 5418"/>
                <a:gd name="T68" fmla="*/ 3029 w 5346"/>
                <a:gd name="T69" fmla="*/ 3854 h 5418"/>
                <a:gd name="T70" fmla="*/ 2250 w 5346"/>
                <a:gd name="T71" fmla="*/ 3112 h 5418"/>
                <a:gd name="T72" fmla="*/ 1748 w 5346"/>
                <a:gd name="T73" fmla="*/ 3235 h 5418"/>
                <a:gd name="T74" fmla="*/ 1271 w 5346"/>
                <a:gd name="T75" fmla="*/ 3204 h 5418"/>
                <a:gd name="T76" fmla="*/ 843 w 5346"/>
                <a:gd name="T77" fmla="*/ 3043 h 5418"/>
                <a:gd name="T78" fmla="*/ 474 w 5346"/>
                <a:gd name="T79" fmla="*/ 2765 h 5418"/>
                <a:gd name="T80" fmla="*/ 192 w 5346"/>
                <a:gd name="T81" fmla="*/ 2386 h 5418"/>
                <a:gd name="T82" fmla="*/ 35 w 5346"/>
                <a:gd name="T83" fmla="*/ 1957 h 5418"/>
                <a:gd name="T84" fmla="*/ 3 w 5346"/>
                <a:gd name="T85" fmla="*/ 1508 h 5418"/>
                <a:gd name="T86" fmla="*/ 99 w 5346"/>
                <a:gd name="T87" fmla="*/ 1064 h 5418"/>
                <a:gd name="T88" fmla="*/ 317 w 5346"/>
                <a:gd name="T89" fmla="*/ 655 h 5418"/>
                <a:gd name="T90" fmla="*/ 650 w 5346"/>
                <a:gd name="T91" fmla="*/ 322 h 5418"/>
                <a:gd name="T92" fmla="*/ 1051 w 5346"/>
                <a:gd name="T93" fmla="*/ 102 h 5418"/>
                <a:gd name="T94" fmla="*/ 1501 w 5346"/>
                <a:gd name="T95" fmla="*/ 5 h 5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346" h="5418">
                  <a:moveTo>
                    <a:pt x="2949" y="2539"/>
                  </a:moveTo>
                  <a:lnTo>
                    <a:pt x="2883" y="2626"/>
                  </a:lnTo>
                  <a:lnTo>
                    <a:pt x="2811" y="2711"/>
                  </a:lnTo>
                  <a:lnTo>
                    <a:pt x="4625" y="4527"/>
                  </a:lnTo>
                  <a:lnTo>
                    <a:pt x="4648" y="4545"/>
                  </a:lnTo>
                  <a:lnTo>
                    <a:pt x="4674" y="4555"/>
                  </a:lnTo>
                  <a:lnTo>
                    <a:pt x="4702" y="4558"/>
                  </a:lnTo>
                  <a:lnTo>
                    <a:pt x="4730" y="4555"/>
                  </a:lnTo>
                  <a:lnTo>
                    <a:pt x="4757" y="4545"/>
                  </a:lnTo>
                  <a:lnTo>
                    <a:pt x="4780" y="4527"/>
                  </a:lnTo>
                  <a:lnTo>
                    <a:pt x="4798" y="4502"/>
                  </a:lnTo>
                  <a:lnTo>
                    <a:pt x="4808" y="4476"/>
                  </a:lnTo>
                  <a:lnTo>
                    <a:pt x="4812" y="4448"/>
                  </a:lnTo>
                  <a:lnTo>
                    <a:pt x="4808" y="4420"/>
                  </a:lnTo>
                  <a:lnTo>
                    <a:pt x="4798" y="4394"/>
                  </a:lnTo>
                  <a:lnTo>
                    <a:pt x="4780" y="4371"/>
                  </a:lnTo>
                  <a:lnTo>
                    <a:pt x="2949" y="2539"/>
                  </a:lnTo>
                  <a:close/>
                  <a:moveTo>
                    <a:pt x="1097" y="639"/>
                  </a:moveTo>
                  <a:lnTo>
                    <a:pt x="1038" y="642"/>
                  </a:lnTo>
                  <a:lnTo>
                    <a:pt x="981" y="654"/>
                  </a:lnTo>
                  <a:lnTo>
                    <a:pt x="923" y="672"/>
                  </a:lnTo>
                  <a:lnTo>
                    <a:pt x="869" y="698"/>
                  </a:lnTo>
                  <a:lnTo>
                    <a:pt x="818" y="733"/>
                  </a:lnTo>
                  <a:lnTo>
                    <a:pt x="771" y="774"/>
                  </a:lnTo>
                  <a:lnTo>
                    <a:pt x="730" y="821"/>
                  </a:lnTo>
                  <a:lnTo>
                    <a:pt x="697" y="872"/>
                  </a:lnTo>
                  <a:lnTo>
                    <a:pt x="671" y="926"/>
                  </a:lnTo>
                  <a:lnTo>
                    <a:pt x="651" y="982"/>
                  </a:lnTo>
                  <a:lnTo>
                    <a:pt x="640" y="1040"/>
                  </a:lnTo>
                  <a:lnTo>
                    <a:pt x="636" y="1099"/>
                  </a:lnTo>
                  <a:lnTo>
                    <a:pt x="640" y="1158"/>
                  </a:lnTo>
                  <a:lnTo>
                    <a:pt x="651" y="1215"/>
                  </a:lnTo>
                  <a:lnTo>
                    <a:pt x="671" y="1273"/>
                  </a:lnTo>
                  <a:lnTo>
                    <a:pt x="697" y="1327"/>
                  </a:lnTo>
                  <a:lnTo>
                    <a:pt x="730" y="1378"/>
                  </a:lnTo>
                  <a:lnTo>
                    <a:pt x="771" y="1424"/>
                  </a:lnTo>
                  <a:lnTo>
                    <a:pt x="818" y="1467"/>
                  </a:lnTo>
                  <a:lnTo>
                    <a:pt x="869" y="1499"/>
                  </a:lnTo>
                  <a:lnTo>
                    <a:pt x="923" y="1526"/>
                  </a:lnTo>
                  <a:lnTo>
                    <a:pt x="981" y="1545"/>
                  </a:lnTo>
                  <a:lnTo>
                    <a:pt x="1038" y="1555"/>
                  </a:lnTo>
                  <a:lnTo>
                    <a:pt x="1097" y="1560"/>
                  </a:lnTo>
                  <a:lnTo>
                    <a:pt x="1155" y="1555"/>
                  </a:lnTo>
                  <a:lnTo>
                    <a:pt x="1214" y="1545"/>
                  </a:lnTo>
                  <a:lnTo>
                    <a:pt x="1269" y="1526"/>
                  </a:lnTo>
                  <a:lnTo>
                    <a:pt x="1324" y="1499"/>
                  </a:lnTo>
                  <a:lnTo>
                    <a:pt x="1374" y="1467"/>
                  </a:lnTo>
                  <a:lnTo>
                    <a:pt x="1422" y="1424"/>
                  </a:lnTo>
                  <a:lnTo>
                    <a:pt x="1463" y="1378"/>
                  </a:lnTo>
                  <a:lnTo>
                    <a:pt x="1497" y="1327"/>
                  </a:lnTo>
                  <a:lnTo>
                    <a:pt x="1524" y="1273"/>
                  </a:lnTo>
                  <a:lnTo>
                    <a:pt x="1542" y="1215"/>
                  </a:lnTo>
                  <a:lnTo>
                    <a:pt x="1553" y="1158"/>
                  </a:lnTo>
                  <a:lnTo>
                    <a:pt x="1556" y="1099"/>
                  </a:lnTo>
                  <a:lnTo>
                    <a:pt x="1553" y="1040"/>
                  </a:lnTo>
                  <a:lnTo>
                    <a:pt x="1542" y="982"/>
                  </a:lnTo>
                  <a:lnTo>
                    <a:pt x="1524" y="926"/>
                  </a:lnTo>
                  <a:lnTo>
                    <a:pt x="1497" y="872"/>
                  </a:lnTo>
                  <a:lnTo>
                    <a:pt x="1463" y="821"/>
                  </a:lnTo>
                  <a:lnTo>
                    <a:pt x="1422" y="774"/>
                  </a:lnTo>
                  <a:lnTo>
                    <a:pt x="1374" y="733"/>
                  </a:lnTo>
                  <a:lnTo>
                    <a:pt x="1324" y="698"/>
                  </a:lnTo>
                  <a:lnTo>
                    <a:pt x="1269" y="672"/>
                  </a:lnTo>
                  <a:lnTo>
                    <a:pt x="1214" y="654"/>
                  </a:lnTo>
                  <a:lnTo>
                    <a:pt x="1155" y="642"/>
                  </a:lnTo>
                  <a:lnTo>
                    <a:pt x="1097" y="639"/>
                  </a:lnTo>
                  <a:close/>
                  <a:moveTo>
                    <a:pt x="1617" y="0"/>
                  </a:moveTo>
                  <a:lnTo>
                    <a:pt x="1617" y="0"/>
                  </a:lnTo>
                  <a:lnTo>
                    <a:pt x="1735" y="5"/>
                  </a:lnTo>
                  <a:lnTo>
                    <a:pt x="1850" y="17"/>
                  </a:lnTo>
                  <a:lnTo>
                    <a:pt x="1963" y="38"/>
                  </a:lnTo>
                  <a:lnTo>
                    <a:pt x="2075" y="66"/>
                  </a:lnTo>
                  <a:lnTo>
                    <a:pt x="2185" y="102"/>
                  </a:lnTo>
                  <a:lnTo>
                    <a:pt x="2289" y="146"/>
                  </a:lnTo>
                  <a:lnTo>
                    <a:pt x="2391" y="197"/>
                  </a:lnTo>
                  <a:lnTo>
                    <a:pt x="2491" y="256"/>
                  </a:lnTo>
                  <a:lnTo>
                    <a:pt x="2585" y="322"/>
                  </a:lnTo>
                  <a:lnTo>
                    <a:pt x="2675" y="394"/>
                  </a:lnTo>
                  <a:lnTo>
                    <a:pt x="2762" y="475"/>
                  </a:lnTo>
                  <a:lnTo>
                    <a:pt x="2840" y="560"/>
                  </a:lnTo>
                  <a:lnTo>
                    <a:pt x="2914" y="651"/>
                  </a:lnTo>
                  <a:lnTo>
                    <a:pt x="2980" y="746"/>
                  </a:lnTo>
                  <a:lnTo>
                    <a:pt x="3039" y="844"/>
                  </a:lnTo>
                  <a:lnTo>
                    <a:pt x="3090" y="948"/>
                  </a:lnTo>
                  <a:lnTo>
                    <a:pt x="3134" y="1053"/>
                  </a:lnTo>
                  <a:lnTo>
                    <a:pt x="3170" y="1163"/>
                  </a:lnTo>
                  <a:lnTo>
                    <a:pt x="3198" y="1273"/>
                  </a:lnTo>
                  <a:lnTo>
                    <a:pt x="3218" y="1388"/>
                  </a:lnTo>
                  <a:lnTo>
                    <a:pt x="3231" y="1503"/>
                  </a:lnTo>
                  <a:lnTo>
                    <a:pt x="3236" y="1621"/>
                  </a:lnTo>
                  <a:lnTo>
                    <a:pt x="3231" y="1731"/>
                  </a:lnTo>
                  <a:lnTo>
                    <a:pt x="3221" y="1839"/>
                  </a:lnTo>
                  <a:lnTo>
                    <a:pt x="3203" y="1946"/>
                  </a:lnTo>
                  <a:lnTo>
                    <a:pt x="3177" y="2051"/>
                  </a:lnTo>
                  <a:lnTo>
                    <a:pt x="3145" y="2153"/>
                  </a:lnTo>
                  <a:lnTo>
                    <a:pt x="3106" y="2253"/>
                  </a:lnTo>
                  <a:lnTo>
                    <a:pt x="5238" y="4387"/>
                  </a:lnTo>
                  <a:lnTo>
                    <a:pt x="5259" y="4414"/>
                  </a:lnTo>
                  <a:lnTo>
                    <a:pt x="5274" y="4445"/>
                  </a:lnTo>
                  <a:lnTo>
                    <a:pt x="5281" y="4478"/>
                  </a:lnTo>
                  <a:lnTo>
                    <a:pt x="5346" y="5193"/>
                  </a:lnTo>
                  <a:lnTo>
                    <a:pt x="5345" y="5228"/>
                  </a:lnTo>
                  <a:lnTo>
                    <a:pt x="5336" y="5259"/>
                  </a:lnTo>
                  <a:lnTo>
                    <a:pt x="5323" y="5287"/>
                  </a:lnTo>
                  <a:lnTo>
                    <a:pt x="5302" y="5312"/>
                  </a:lnTo>
                  <a:lnTo>
                    <a:pt x="5277" y="5331"/>
                  </a:lnTo>
                  <a:lnTo>
                    <a:pt x="5248" y="5344"/>
                  </a:lnTo>
                  <a:lnTo>
                    <a:pt x="5217" y="5353"/>
                  </a:lnTo>
                  <a:lnTo>
                    <a:pt x="4630" y="5418"/>
                  </a:lnTo>
                  <a:lnTo>
                    <a:pt x="4615" y="5418"/>
                  </a:lnTo>
                  <a:lnTo>
                    <a:pt x="4579" y="5413"/>
                  </a:lnTo>
                  <a:lnTo>
                    <a:pt x="4544" y="5400"/>
                  </a:lnTo>
                  <a:lnTo>
                    <a:pt x="4515" y="5379"/>
                  </a:lnTo>
                  <a:lnTo>
                    <a:pt x="4493" y="5356"/>
                  </a:lnTo>
                  <a:lnTo>
                    <a:pt x="4479" y="5328"/>
                  </a:lnTo>
                  <a:lnTo>
                    <a:pt x="4470" y="5299"/>
                  </a:lnTo>
                  <a:lnTo>
                    <a:pt x="4469" y="5267"/>
                  </a:lnTo>
                  <a:lnTo>
                    <a:pt x="4482" y="4885"/>
                  </a:lnTo>
                  <a:lnTo>
                    <a:pt x="4100" y="4898"/>
                  </a:lnTo>
                  <a:lnTo>
                    <a:pt x="4067" y="4895"/>
                  </a:lnTo>
                  <a:lnTo>
                    <a:pt x="4039" y="4888"/>
                  </a:lnTo>
                  <a:lnTo>
                    <a:pt x="4013" y="4873"/>
                  </a:lnTo>
                  <a:lnTo>
                    <a:pt x="3990" y="4855"/>
                  </a:lnTo>
                  <a:lnTo>
                    <a:pt x="3972" y="4831"/>
                  </a:lnTo>
                  <a:lnTo>
                    <a:pt x="3959" y="4804"/>
                  </a:lnTo>
                  <a:lnTo>
                    <a:pt x="3951" y="4776"/>
                  </a:lnTo>
                  <a:lnTo>
                    <a:pt x="3947" y="4745"/>
                  </a:lnTo>
                  <a:lnTo>
                    <a:pt x="3962" y="4363"/>
                  </a:lnTo>
                  <a:lnTo>
                    <a:pt x="3578" y="4376"/>
                  </a:lnTo>
                  <a:lnTo>
                    <a:pt x="3549" y="4374"/>
                  </a:lnTo>
                  <a:lnTo>
                    <a:pt x="3519" y="4366"/>
                  </a:lnTo>
                  <a:lnTo>
                    <a:pt x="3493" y="4353"/>
                  </a:lnTo>
                  <a:lnTo>
                    <a:pt x="3470" y="4333"/>
                  </a:lnTo>
                  <a:lnTo>
                    <a:pt x="3452" y="4310"/>
                  </a:lnTo>
                  <a:lnTo>
                    <a:pt x="3437" y="4284"/>
                  </a:lnTo>
                  <a:lnTo>
                    <a:pt x="3431" y="4256"/>
                  </a:lnTo>
                  <a:lnTo>
                    <a:pt x="3428" y="4225"/>
                  </a:lnTo>
                  <a:lnTo>
                    <a:pt x="3441" y="3842"/>
                  </a:lnTo>
                  <a:lnTo>
                    <a:pt x="3059" y="3855"/>
                  </a:lnTo>
                  <a:lnTo>
                    <a:pt x="3029" y="3854"/>
                  </a:lnTo>
                  <a:lnTo>
                    <a:pt x="3000" y="3845"/>
                  </a:lnTo>
                  <a:lnTo>
                    <a:pt x="2973" y="3832"/>
                  </a:lnTo>
                  <a:lnTo>
                    <a:pt x="2950" y="3813"/>
                  </a:lnTo>
                  <a:lnTo>
                    <a:pt x="2250" y="3112"/>
                  </a:lnTo>
                  <a:lnTo>
                    <a:pt x="2129" y="3158"/>
                  </a:lnTo>
                  <a:lnTo>
                    <a:pt x="2006" y="3194"/>
                  </a:lnTo>
                  <a:lnTo>
                    <a:pt x="1878" y="3220"/>
                  </a:lnTo>
                  <a:lnTo>
                    <a:pt x="1748" y="3235"/>
                  </a:lnTo>
                  <a:lnTo>
                    <a:pt x="1617" y="3240"/>
                  </a:lnTo>
                  <a:lnTo>
                    <a:pt x="1501" y="3236"/>
                  </a:lnTo>
                  <a:lnTo>
                    <a:pt x="1384" y="3223"/>
                  </a:lnTo>
                  <a:lnTo>
                    <a:pt x="1271" y="3204"/>
                  </a:lnTo>
                  <a:lnTo>
                    <a:pt x="1160" y="3176"/>
                  </a:lnTo>
                  <a:lnTo>
                    <a:pt x="1051" y="3138"/>
                  </a:lnTo>
                  <a:lnTo>
                    <a:pt x="945" y="3095"/>
                  </a:lnTo>
                  <a:lnTo>
                    <a:pt x="843" y="3043"/>
                  </a:lnTo>
                  <a:lnTo>
                    <a:pt x="745" y="2985"/>
                  </a:lnTo>
                  <a:lnTo>
                    <a:pt x="650" y="2918"/>
                  </a:lnTo>
                  <a:lnTo>
                    <a:pt x="559" y="2846"/>
                  </a:lnTo>
                  <a:lnTo>
                    <a:pt x="474" y="2765"/>
                  </a:lnTo>
                  <a:lnTo>
                    <a:pt x="390" y="2677"/>
                  </a:lnTo>
                  <a:lnTo>
                    <a:pt x="317" y="2585"/>
                  </a:lnTo>
                  <a:lnTo>
                    <a:pt x="251" y="2486"/>
                  </a:lnTo>
                  <a:lnTo>
                    <a:pt x="192" y="2386"/>
                  </a:lnTo>
                  <a:lnTo>
                    <a:pt x="141" y="2282"/>
                  </a:lnTo>
                  <a:lnTo>
                    <a:pt x="97" y="2176"/>
                  </a:lnTo>
                  <a:lnTo>
                    <a:pt x="63" y="2067"/>
                  </a:lnTo>
                  <a:lnTo>
                    <a:pt x="35" y="1957"/>
                  </a:lnTo>
                  <a:lnTo>
                    <a:pt x="15" y="1846"/>
                  </a:lnTo>
                  <a:lnTo>
                    <a:pt x="3" y="1732"/>
                  </a:lnTo>
                  <a:lnTo>
                    <a:pt x="0" y="1619"/>
                  </a:lnTo>
                  <a:lnTo>
                    <a:pt x="3" y="1508"/>
                  </a:lnTo>
                  <a:lnTo>
                    <a:pt x="15" y="1394"/>
                  </a:lnTo>
                  <a:lnTo>
                    <a:pt x="35" y="1283"/>
                  </a:lnTo>
                  <a:lnTo>
                    <a:pt x="63" y="1173"/>
                  </a:lnTo>
                  <a:lnTo>
                    <a:pt x="99" y="1064"/>
                  </a:lnTo>
                  <a:lnTo>
                    <a:pt x="141" y="958"/>
                  </a:lnTo>
                  <a:lnTo>
                    <a:pt x="192" y="854"/>
                  </a:lnTo>
                  <a:lnTo>
                    <a:pt x="251" y="754"/>
                  </a:lnTo>
                  <a:lnTo>
                    <a:pt x="317" y="655"/>
                  </a:lnTo>
                  <a:lnTo>
                    <a:pt x="390" y="564"/>
                  </a:lnTo>
                  <a:lnTo>
                    <a:pt x="474" y="475"/>
                  </a:lnTo>
                  <a:lnTo>
                    <a:pt x="559" y="394"/>
                  </a:lnTo>
                  <a:lnTo>
                    <a:pt x="650" y="322"/>
                  </a:lnTo>
                  <a:lnTo>
                    <a:pt x="745" y="256"/>
                  </a:lnTo>
                  <a:lnTo>
                    <a:pt x="843" y="197"/>
                  </a:lnTo>
                  <a:lnTo>
                    <a:pt x="945" y="146"/>
                  </a:lnTo>
                  <a:lnTo>
                    <a:pt x="1051" y="102"/>
                  </a:lnTo>
                  <a:lnTo>
                    <a:pt x="1160" y="66"/>
                  </a:lnTo>
                  <a:lnTo>
                    <a:pt x="1271" y="38"/>
                  </a:lnTo>
                  <a:lnTo>
                    <a:pt x="1384" y="17"/>
                  </a:lnTo>
                  <a:lnTo>
                    <a:pt x="1501" y="5"/>
                  </a:lnTo>
                  <a:lnTo>
                    <a:pt x="16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grpSp>
          <p:nvGrpSpPr>
            <p:cNvPr id="80" name="Group 365"/>
            <p:cNvGrpSpPr/>
            <p:nvPr/>
          </p:nvGrpSpPr>
          <p:grpSpPr>
            <a:xfrm>
              <a:off x="7950053" y="2917946"/>
              <a:ext cx="319036" cy="295054"/>
              <a:chOff x="12188825" y="-731838"/>
              <a:chExt cx="4941888" cy="4570414"/>
            </a:xfrm>
            <a:grpFill/>
          </p:grpSpPr>
          <p:sp>
            <p:nvSpPr>
              <p:cNvPr id="88" name="Freeform 97"/>
              <p:cNvSpPr/>
              <p:nvPr/>
            </p:nvSpPr>
            <p:spPr bwMode="auto">
              <a:xfrm>
                <a:off x="12431713" y="476250"/>
                <a:ext cx="838200" cy="3362326"/>
              </a:xfrm>
              <a:custGeom>
                <a:avLst/>
                <a:gdLst>
                  <a:gd name="T0" fmla="*/ 0 w 1057"/>
                  <a:gd name="T1" fmla="*/ 0 h 4235"/>
                  <a:gd name="T2" fmla="*/ 1057 w 1057"/>
                  <a:gd name="T3" fmla="*/ 1057 h 4235"/>
                  <a:gd name="T4" fmla="*/ 1057 w 1057"/>
                  <a:gd name="T5" fmla="*/ 4067 h 4235"/>
                  <a:gd name="T6" fmla="*/ 1053 w 1057"/>
                  <a:gd name="T7" fmla="*/ 4104 h 4235"/>
                  <a:gd name="T8" fmla="*/ 1040 w 1057"/>
                  <a:gd name="T9" fmla="*/ 4140 h 4235"/>
                  <a:gd name="T10" fmla="*/ 1019 w 1057"/>
                  <a:gd name="T11" fmla="*/ 4172 h 4235"/>
                  <a:gd name="T12" fmla="*/ 992 w 1057"/>
                  <a:gd name="T13" fmla="*/ 4199 h 4235"/>
                  <a:gd name="T14" fmla="*/ 962 w 1057"/>
                  <a:gd name="T15" fmla="*/ 4218 h 4235"/>
                  <a:gd name="T16" fmla="*/ 926 w 1057"/>
                  <a:gd name="T17" fmla="*/ 4231 h 4235"/>
                  <a:gd name="T18" fmla="*/ 887 w 1057"/>
                  <a:gd name="T19" fmla="*/ 4235 h 4235"/>
                  <a:gd name="T20" fmla="*/ 170 w 1057"/>
                  <a:gd name="T21" fmla="*/ 4235 h 4235"/>
                  <a:gd name="T22" fmla="*/ 130 w 1057"/>
                  <a:gd name="T23" fmla="*/ 4231 h 4235"/>
                  <a:gd name="T24" fmla="*/ 94 w 1057"/>
                  <a:gd name="T25" fmla="*/ 4218 h 4235"/>
                  <a:gd name="T26" fmla="*/ 64 w 1057"/>
                  <a:gd name="T27" fmla="*/ 4199 h 4235"/>
                  <a:gd name="T28" fmla="*/ 37 w 1057"/>
                  <a:gd name="T29" fmla="*/ 4172 h 4235"/>
                  <a:gd name="T30" fmla="*/ 17 w 1057"/>
                  <a:gd name="T31" fmla="*/ 4140 h 4235"/>
                  <a:gd name="T32" fmla="*/ 4 w 1057"/>
                  <a:gd name="T33" fmla="*/ 4104 h 4235"/>
                  <a:gd name="T34" fmla="*/ 0 w 1057"/>
                  <a:gd name="T35" fmla="*/ 4067 h 4235"/>
                  <a:gd name="T36" fmla="*/ 0 w 1057"/>
                  <a:gd name="T37" fmla="*/ 0 h 4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57" h="4235">
                    <a:moveTo>
                      <a:pt x="0" y="0"/>
                    </a:moveTo>
                    <a:lnTo>
                      <a:pt x="1057" y="1057"/>
                    </a:lnTo>
                    <a:lnTo>
                      <a:pt x="1057" y="4067"/>
                    </a:lnTo>
                    <a:lnTo>
                      <a:pt x="1053" y="4104"/>
                    </a:lnTo>
                    <a:lnTo>
                      <a:pt x="1040" y="4140"/>
                    </a:lnTo>
                    <a:lnTo>
                      <a:pt x="1019" y="4172"/>
                    </a:lnTo>
                    <a:lnTo>
                      <a:pt x="992" y="4199"/>
                    </a:lnTo>
                    <a:lnTo>
                      <a:pt x="962" y="4218"/>
                    </a:lnTo>
                    <a:lnTo>
                      <a:pt x="926" y="4231"/>
                    </a:lnTo>
                    <a:lnTo>
                      <a:pt x="887" y="4235"/>
                    </a:lnTo>
                    <a:lnTo>
                      <a:pt x="170" y="4235"/>
                    </a:lnTo>
                    <a:lnTo>
                      <a:pt x="130" y="4231"/>
                    </a:lnTo>
                    <a:lnTo>
                      <a:pt x="94" y="4218"/>
                    </a:lnTo>
                    <a:lnTo>
                      <a:pt x="64" y="4199"/>
                    </a:lnTo>
                    <a:lnTo>
                      <a:pt x="37" y="4172"/>
                    </a:lnTo>
                    <a:lnTo>
                      <a:pt x="17" y="4140"/>
                    </a:lnTo>
                    <a:lnTo>
                      <a:pt x="4" y="4104"/>
                    </a:lnTo>
                    <a:lnTo>
                      <a:pt x="0" y="406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89" name="Freeform 98"/>
              <p:cNvSpPr/>
              <p:nvPr/>
            </p:nvSpPr>
            <p:spPr bwMode="auto">
              <a:xfrm>
                <a:off x="13596938" y="1643063"/>
                <a:ext cx="838200" cy="2195513"/>
              </a:xfrm>
              <a:custGeom>
                <a:avLst/>
                <a:gdLst>
                  <a:gd name="T0" fmla="*/ 0 w 1057"/>
                  <a:gd name="T1" fmla="*/ 0 h 2766"/>
                  <a:gd name="T2" fmla="*/ 583 w 1057"/>
                  <a:gd name="T3" fmla="*/ 583 h 2766"/>
                  <a:gd name="T4" fmla="*/ 649 w 1057"/>
                  <a:gd name="T5" fmla="*/ 644 h 2766"/>
                  <a:gd name="T6" fmla="*/ 723 w 1057"/>
                  <a:gd name="T7" fmla="*/ 696 h 2766"/>
                  <a:gd name="T8" fmla="*/ 800 w 1057"/>
                  <a:gd name="T9" fmla="*/ 740 h 2766"/>
                  <a:gd name="T10" fmla="*/ 883 w 1057"/>
                  <a:gd name="T11" fmla="*/ 774 h 2766"/>
                  <a:gd name="T12" fmla="*/ 968 w 1057"/>
                  <a:gd name="T13" fmla="*/ 800 h 2766"/>
                  <a:gd name="T14" fmla="*/ 1057 w 1057"/>
                  <a:gd name="T15" fmla="*/ 815 h 2766"/>
                  <a:gd name="T16" fmla="*/ 1057 w 1057"/>
                  <a:gd name="T17" fmla="*/ 2598 h 2766"/>
                  <a:gd name="T18" fmla="*/ 1051 w 1057"/>
                  <a:gd name="T19" fmla="*/ 2635 h 2766"/>
                  <a:gd name="T20" fmla="*/ 1040 w 1057"/>
                  <a:gd name="T21" fmla="*/ 2671 h 2766"/>
                  <a:gd name="T22" fmla="*/ 1019 w 1057"/>
                  <a:gd name="T23" fmla="*/ 2703 h 2766"/>
                  <a:gd name="T24" fmla="*/ 993 w 1057"/>
                  <a:gd name="T25" fmla="*/ 2730 h 2766"/>
                  <a:gd name="T26" fmla="*/ 963 w 1057"/>
                  <a:gd name="T27" fmla="*/ 2749 h 2766"/>
                  <a:gd name="T28" fmla="*/ 927 w 1057"/>
                  <a:gd name="T29" fmla="*/ 2762 h 2766"/>
                  <a:gd name="T30" fmla="*/ 887 w 1057"/>
                  <a:gd name="T31" fmla="*/ 2766 h 2766"/>
                  <a:gd name="T32" fmla="*/ 168 w 1057"/>
                  <a:gd name="T33" fmla="*/ 2766 h 2766"/>
                  <a:gd name="T34" fmla="*/ 130 w 1057"/>
                  <a:gd name="T35" fmla="*/ 2762 h 2766"/>
                  <a:gd name="T36" fmla="*/ 94 w 1057"/>
                  <a:gd name="T37" fmla="*/ 2749 h 2766"/>
                  <a:gd name="T38" fmla="*/ 62 w 1057"/>
                  <a:gd name="T39" fmla="*/ 2730 h 2766"/>
                  <a:gd name="T40" fmla="*/ 36 w 1057"/>
                  <a:gd name="T41" fmla="*/ 2703 h 2766"/>
                  <a:gd name="T42" fmla="*/ 17 w 1057"/>
                  <a:gd name="T43" fmla="*/ 2671 h 2766"/>
                  <a:gd name="T44" fmla="*/ 4 w 1057"/>
                  <a:gd name="T45" fmla="*/ 2635 h 2766"/>
                  <a:gd name="T46" fmla="*/ 0 w 1057"/>
                  <a:gd name="T47" fmla="*/ 2598 h 2766"/>
                  <a:gd name="T48" fmla="*/ 0 w 1057"/>
                  <a:gd name="T49" fmla="*/ 0 h 27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57" h="2766">
                    <a:moveTo>
                      <a:pt x="0" y="0"/>
                    </a:moveTo>
                    <a:lnTo>
                      <a:pt x="583" y="583"/>
                    </a:lnTo>
                    <a:lnTo>
                      <a:pt x="649" y="644"/>
                    </a:lnTo>
                    <a:lnTo>
                      <a:pt x="723" y="696"/>
                    </a:lnTo>
                    <a:lnTo>
                      <a:pt x="800" y="740"/>
                    </a:lnTo>
                    <a:lnTo>
                      <a:pt x="883" y="774"/>
                    </a:lnTo>
                    <a:lnTo>
                      <a:pt x="968" y="800"/>
                    </a:lnTo>
                    <a:lnTo>
                      <a:pt x="1057" y="815"/>
                    </a:lnTo>
                    <a:lnTo>
                      <a:pt x="1057" y="2598"/>
                    </a:lnTo>
                    <a:lnTo>
                      <a:pt x="1051" y="2635"/>
                    </a:lnTo>
                    <a:lnTo>
                      <a:pt x="1040" y="2671"/>
                    </a:lnTo>
                    <a:lnTo>
                      <a:pt x="1019" y="2703"/>
                    </a:lnTo>
                    <a:lnTo>
                      <a:pt x="993" y="2730"/>
                    </a:lnTo>
                    <a:lnTo>
                      <a:pt x="963" y="2749"/>
                    </a:lnTo>
                    <a:lnTo>
                      <a:pt x="927" y="2762"/>
                    </a:lnTo>
                    <a:lnTo>
                      <a:pt x="887" y="2766"/>
                    </a:lnTo>
                    <a:lnTo>
                      <a:pt x="168" y="2766"/>
                    </a:lnTo>
                    <a:lnTo>
                      <a:pt x="130" y="2762"/>
                    </a:lnTo>
                    <a:lnTo>
                      <a:pt x="94" y="2749"/>
                    </a:lnTo>
                    <a:lnTo>
                      <a:pt x="62" y="2730"/>
                    </a:lnTo>
                    <a:lnTo>
                      <a:pt x="36" y="2703"/>
                    </a:lnTo>
                    <a:lnTo>
                      <a:pt x="17" y="2671"/>
                    </a:lnTo>
                    <a:lnTo>
                      <a:pt x="4" y="2635"/>
                    </a:lnTo>
                    <a:lnTo>
                      <a:pt x="0" y="25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90" name="Freeform 99"/>
              <p:cNvSpPr/>
              <p:nvPr/>
            </p:nvSpPr>
            <p:spPr bwMode="auto">
              <a:xfrm>
                <a:off x="15927388" y="2832100"/>
                <a:ext cx="839788" cy="1006475"/>
              </a:xfrm>
              <a:custGeom>
                <a:avLst/>
                <a:gdLst>
                  <a:gd name="T0" fmla="*/ 0 w 1057"/>
                  <a:gd name="T1" fmla="*/ 0 h 1267"/>
                  <a:gd name="T2" fmla="*/ 37 w 1057"/>
                  <a:gd name="T3" fmla="*/ 4 h 1267"/>
                  <a:gd name="T4" fmla="*/ 69 w 1057"/>
                  <a:gd name="T5" fmla="*/ 7 h 1267"/>
                  <a:gd name="T6" fmla="*/ 96 w 1057"/>
                  <a:gd name="T7" fmla="*/ 9 h 1267"/>
                  <a:gd name="T8" fmla="*/ 1057 w 1057"/>
                  <a:gd name="T9" fmla="*/ 53 h 1267"/>
                  <a:gd name="T10" fmla="*/ 1057 w 1057"/>
                  <a:gd name="T11" fmla="*/ 1099 h 1267"/>
                  <a:gd name="T12" fmla="*/ 1051 w 1057"/>
                  <a:gd name="T13" fmla="*/ 1136 h 1267"/>
                  <a:gd name="T14" fmla="*/ 1040 w 1057"/>
                  <a:gd name="T15" fmla="*/ 1172 h 1267"/>
                  <a:gd name="T16" fmla="*/ 1019 w 1057"/>
                  <a:gd name="T17" fmla="*/ 1204 h 1267"/>
                  <a:gd name="T18" fmla="*/ 992 w 1057"/>
                  <a:gd name="T19" fmla="*/ 1231 h 1267"/>
                  <a:gd name="T20" fmla="*/ 962 w 1057"/>
                  <a:gd name="T21" fmla="*/ 1250 h 1267"/>
                  <a:gd name="T22" fmla="*/ 926 w 1057"/>
                  <a:gd name="T23" fmla="*/ 1263 h 1267"/>
                  <a:gd name="T24" fmla="*/ 887 w 1057"/>
                  <a:gd name="T25" fmla="*/ 1267 h 1267"/>
                  <a:gd name="T26" fmla="*/ 169 w 1057"/>
                  <a:gd name="T27" fmla="*/ 1267 h 1267"/>
                  <a:gd name="T28" fmla="*/ 130 w 1057"/>
                  <a:gd name="T29" fmla="*/ 1263 h 1267"/>
                  <a:gd name="T30" fmla="*/ 94 w 1057"/>
                  <a:gd name="T31" fmla="*/ 1250 h 1267"/>
                  <a:gd name="T32" fmla="*/ 62 w 1057"/>
                  <a:gd name="T33" fmla="*/ 1231 h 1267"/>
                  <a:gd name="T34" fmla="*/ 37 w 1057"/>
                  <a:gd name="T35" fmla="*/ 1204 h 1267"/>
                  <a:gd name="T36" fmla="*/ 17 w 1057"/>
                  <a:gd name="T37" fmla="*/ 1172 h 1267"/>
                  <a:gd name="T38" fmla="*/ 3 w 1057"/>
                  <a:gd name="T39" fmla="*/ 1136 h 1267"/>
                  <a:gd name="T40" fmla="*/ 0 w 1057"/>
                  <a:gd name="T41" fmla="*/ 1099 h 1267"/>
                  <a:gd name="T42" fmla="*/ 0 w 1057"/>
                  <a:gd name="T43" fmla="*/ 0 h 1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57" h="1267">
                    <a:moveTo>
                      <a:pt x="0" y="0"/>
                    </a:moveTo>
                    <a:lnTo>
                      <a:pt x="37" y="4"/>
                    </a:lnTo>
                    <a:lnTo>
                      <a:pt x="69" y="7"/>
                    </a:lnTo>
                    <a:lnTo>
                      <a:pt x="96" y="9"/>
                    </a:lnTo>
                    <a:lnTo>
                      <a:pt x="1057" y="53"/>
                    </a:lnTo>
                    <a:lnTo>
                      <a:pt x="1057" y="1099"/>
                    </a:lnTo>
                    <a:lnTo>
                      <a:pt x="1051" y="1136"/>
                    </a:lnTo>
                    <a:lnTo>
                      <a:pt x="1040" y="1172"/>
                    </a:lnTo>
                    <a:lnTo>
                      <a:pt x="1019" y="1204"/>
                    </a:lnTo>
                    <a:lnTo>
                      <a:pt x="992" y="1231"/>
                    </a:lnTo>
                    <a:lnTo>
                      <a:pt x="962" y="1250"/>
                    </a:lnTo>
                    <a:lnTo>
                      <a:pt x="926" y="1263"/>
                    </a:lnTo>
                    <a:lnTo>
                      <a:pt x="887" y="1267"/>
                    </a:lnTo>
                    <a:lnTo>
                      <a:pt x="169" y="1267"/>
                    </a:lnTo>
                    <a:lnTo>
                      <a:pt x="130" y="1263"/>
                    </a:lnTo>
                    <a:lnTo>
                      <a:pt x="94" y="1250"/>
                    </a:lnTo>
                    <a:lnTo>
                      <a:pt x="62" y="1231"/>
                    </a:lnTo>
                    <a:lnTo>
                      <a:pt x="37" y="1204"/>
                    </a:lnTo>
                    <a:lnTo>
                      <a:pt x="17" y="1172"/>
                    </a:lnTo>
                    <a:lnTo>
                      <a:pt x="3" y="1136"/>
                    </a:lnTo>
                    <a:lnTo>
                      <a:pt x="0" y="109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91" name="Freeform 100"/>
              <p:cNvSpPr/>
              <p:nvPr/>
            </p:nvSpPr>
            <p:spPr bwMode="auto">
              <a:xfrm>
                <a:off x="14762163" y="1712913"/>
                <a:ext cx="838200" cy="2125663"/>
              </a:xfrm>
              <a:custGeom>
                <a:avLst/>
                <a:gdLst>
                  <a:gd name="T0" fmla="*/ 765 w 1055"/>
                  <a:gd name="T1" fmla="*/ 0 h 2678"/>
                  <a:gd name="T2" fmla="*/ 1040 w 1055"/>
                  <a:gd name="T3" fmla="*/ 276 h 2678"/>
                  <a:gd name="T4" fmla="*/ 985 w 1055"/>
                  <a:gd name="T5" fmla="*/ 346 h 2678"/>
                  <a:gd name="T6" fmla="*/ 942 w 1055"/>
                  <a:gd name="T7" fmla="*/ 416 h 2678"/>
                  <a:gd name="T8" fmla="*/ 910 w 1055"/>
                  <a:gd name="T9" fmla="*/ 486 h 2678"/>
                  <a:gd name="T10" fmla="*/ 885 w 1055"/>
                  <a:gd name="T11" fmla="*/ 554 h 2678"/>
                  <a:gd name="T12" fmla="*/ 872 w 1055"/>
                  <a:gd name="T13" fmla="*/ 620 h 2678"/>
                  <a:gd name="T14" fmla="*/ 865 w 1055"/>
                  <a:gd name="T15" fmla="*/ 684 h 2678"/>
                  <a:gd name="T16" fmla="*/ 863 w 1055"/>
                  <a:gd name="T17" fmla="*/ 744 h 2678"/>
                  <a:gd name="T18" fmla="*/ 868 w 1055"/>
                  <a:gd name="T19" fmla="*/ 801 h 2678"/>
                  <a:gd name="T20" fmla="*/ 876 w 1055"/>
                  <a:gd name="T21" fmla="*/ 854 h 2678"/>
                  <a:gd name="T22" fmla="*/ 887 w 1055"/>
                  <a:gd name="T23" fmla="*/ 903 h 2678"/>
                  <a:gd name="T24" fmla="*/ 901 w 1055"/>
                  <a:gd name="T25" fmla="*/ 946 h 2678"/>
                  <a:gd name="T26" fmla="*/ 914 w 1055"/>
                  <a:gd name="T27" fmla="*/ 984 h 2678"/>
                  <a:gd name="T28" fmla="*/ 927 w 1055"/>
                  <a:gd name="T29" fmla="*/ 1014 h 2678"/>
                  <a:gd name="T30" fmla="*/ 963 w 1055"/>
                  <a:gd name="T31" fmla="*/ 1084 h 2678"/>
                  <a:gd name="T32" fmla="*/ 1006 w 1055"/>
                  <a:gd name="T33" fmla="*/ 1146 h 2678"/>
                  <a:gd name="T34" fmla="*/ 1055 w 1055"/>
                  <a:gd name="T35" fmla="*/ 1205 h 2678"/>
                  <a:gd name="T36" fmla="*/ 1055 w 1055"/>
                  <a:gd name="T37" fmla="*/ 2510 h 2678"/>
                  <a:gd name="T38" fmla="*/ 1052 w 1055"/>
                  <a:gd name="T39" fmla="*/ 2547 h 2678"/>
                  <a:gd name="T40" fmla="*/ 1038 w 1055"/>
                  <a:gd name="T41" fmla="*/ 2583 h 2678"/>
                  <a:gd name="T42" fmla="*/ 1019 w 1055"/>
                  <a:gd name="T43" fmla="*/ 2615 h 2678"/>
                  <a:gd name="T44" fmla="*/ 993 w 1055"/>
                  <a:gd name="T45" fmla="*/ 2642 h 2678"/>
                  <a:gd name="T46" fmla="*/ 961 w 1055"/>
                  <a:gd name="T47" fmla="*/ 2661 h 2678"/>
                  <a:gd name="T48" fmla="*/ 925 w 1055"/>
                  <a:gd name="T49" fmla="*/ 2674 h 2678"/>
                  <a:gd name="T50" fmla="*/ 887 w 1055"/>
                  <a:gd name="T51" fmla="*/ 2678 h 2678"/>
                  <a:gd name="T52" fmla="*/ 168 w 1055"/>
                  <a:gd name="T53" fmla="*/ 2678 h 2678"/>
                  <a:gd name="T54" fmla="*/ 131 w 1055"/>
                  <a:gd name="T55" fmla="*/ 2674 h 2678"/>
                  <a:gd name="T56" fmla="*/ 95 w 1055"/>
                  <a:gd name="T57" fmla="*/ 2661 h 2678"/>
                  <a:gd name="T58" fmla="*/ 63 w 1055"/>
                  <a:gd name="T59" fmla="*/ 2642 h 2678"/>
                  <a:gd name="T60" fmla="*/ 36 w 1055"/>
                  <a:gd name="T61" fmla="*/ 2615 h 2678"/>
                  <a:gd name="T62" fmla="*/ 17 w 1055"/>
                  <a:gd name="T63" fmla="*/ 2583 h 2678"/>
                  <a:gd name="T64" fmla="*/ 4 w 1055"/>
                  <a:gd name="T65" fmla="*/ 2547 h 2678"/>
                  <a:gd name="T66" fmla="*/ 0 w 1055"/>
                  <a:gd name="T67" fmla="*/ 2510 h 2678"/>
                  <a:gd name="T68" fmla="*/ 0 w 1055"/>
                  <a:gd name="T69" fmla="*/ 674 h 2678"/>
                  <a:gd name="T70" fmla="*/ 72 w 1055"/>
                  <a:gd name="T71" fmla="*/ 640 h 2678"/>
                  <a:gd name="T72" fmla="*/ 142 w 1055"/>
                  <a:gd name="T73" fmla="*/ 599 h 2678"/>
                  <a:gd name="T74" fmla="*/ 208 w 1055"/>
                  <a:gd name="T75" fmla="*/ 552 h 2678"/>
                  <a:gd name="T76" fmla="*/ 270 w 1055"/>
                  <a:gd name="T77" fmla="*/ 495 h 2678"/>
                  <a:gd name="T78" fmla="*/ 765 w 1055"/>
                  <a:gd name="T79" fmla="*/ 0 h 26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055" h="2678">
                    <a:moveTo>
                      <a:pt x="765" y="0"/>
                    </a:moveTo>
                    <a:lnTo>
                      <a:pt x="1040" y="276"/>
                    </a:lnTo>
                    <a:lnTo>
                      <a:pt x="985" y="346"/>
                    </a:lnTo>
                    <a:lnTo>
                      <a:pt x="942" y="416"/>
                    </a:lnTo>
                    <a:lnTo>
                      <a:pt x="910" y="486"/>
                    </a:lnTo>
                    <a:lnTo>
                      <a:pt x="885" y="554"/>
                    </a:lnTo>
                    <a:lnTo>
                      <a:pt x="872" y="620"/>
                    </a:lnTo>
                    <a:lnTo>
                      <a:pt x="865" y="684"/>
                    </a:lnTo>
                    <a:lnTo>
                      <a:pt x="863" y="744"/>
                    </a:lnTo>
                    <a:lnTo>
                      <a:pt x="868" y="801"/>
                    </a:lnTo>
                    <a:lnTo>
                      <a:pt x="876" y="854"/>
                    </a:lnTo>
                    <a:lnTo>
                      <a:pt x="887" y="903"/>
                    </a:lnTo>
                    <a:lnTo>
                      <a:pt x="901" y="946"/>
                    </a:lnTo>
                    <a:lnTo>
                      <a:pt x="914" y="984"/>
                    </a:lnTo>
                    <a:lnTo>
                      <a:pt x="927" y="1014"/>
                    </a:lnTo>
                    <a:lnTo>
                      <a:pt x="963" y="1084"/>
                    </a:lnTo>
                    <a:lnTo>
                      <a:pt x="1006" y="1146"/>
                    </a:lnTo>
                    <a:lnTo>
                      <a:pt x="1055" y="1205"/>
                    </a:lnTo>
                    <a:lnTo>
                      <a:pt x="1055" y="2510"/>
                    </a:lnTo>
                    <a:lnTo>
                      <a:pt x="1052" y="2547"/>
                    </a:lnTo>
                    <a:lnTo>
                      <a:pt x="1038" y="2583"/>
                    </a:lnTo>
                    <a:lnTo>
                      <a:pt x="1019" y="2615"/>
                    </a:lnTo>
                    <a:lnTo>
                      <a:pt x="993" y="2642"/>
                    </a:lnTo>
                    <a:lnTo>
                      <a:pt x="961" y="2661"/>
                    </a:lnTo>
                    <a:lnTo>
                      <a:pt x="925" y="2674"/>
                    </a:lnTo>
                    <a:lnTo>
                      <a:pt x="887" y="2678"/>
                    </a:lnTo>
                    <a:lnTo>
                      <a:pt x="168" y="2678"/>
                    </a:lnTo>
                    <a:lnTo>
                      <a:pt x="131" y="2674"/>
                    </a:lnTo>
                    <a:lnTo>
                      <a:pt x="95" y="2661"/>
                    </a:lnTo>
                    <a:lnTo>
                      <a:pt x="63" y="2642"/>
                    </a:lnTo>
                    <a:lnTo>
                      <a:pt x="36" y="2615"/>
                    </a:lnTo>
                    <a:lnTo>
                      <a:pt x="17" y="2583"/>
                    </a:lnTo>
                    <a:lnTo>
                      <a:pt x="4" y="2547"/>
                    </a:lnTo>
                    <a:lnTo>
                      <a:pt x="0" y="2510"/>
                    </a:lnTo>
                    <a:lnTo>
                      <a:pt x="0" y="674"/>
                    </a:lnTo>
                    <a:lnTo>
                      <a:pt x="72" y="640"/>
                    </a:lnTo>
                    <a:lnTo>
                      <a:pt x="142" y="599"/>
                    </a:lnTo>
                    <a:lnTo>
                      <a:pt x="208" y="552"/>
                    </a:lnTo>
                    <a:lnTo>
                      <a:pt x="270" y="495"/>
                    </a:lnTo>
                    <a:lnTo>
                      <a:pt x="76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92" name="Freeform 101"/>
              <p:cNvSpPr/>
              <p:nvPr/>
            </p:nvSpPr>
            <p:spPr bwMode="auto">
              <a:xfrm>
                <a:off x="12188825" y="-731838"/>
                <a:ext cx="4941888" cy="3227388"/>
              </a:xfrm>
              <a:custGeom>
                <a:avLst/>
                <a:gdLst>
                  <a:gd name="T0" fmla="*/ 447 w 6226"/>
                  <a:gd name="T1" fmla="*/ 4 h 4067"/>
                  <a:gd name="T2" fmla="*/ 544 w 6226"/>
                  <a:gd name="T3" fmla="*/ 36 h 4067"/>
                  <a:gd name="T4" fmla="*/ 627 w 6226"/>
                  <a:gd name="T5" fmla="*/ 99 h 4067"/>
                  <a:gd name="T6" fmla="*/ 3776 w 6226"/>
                  <a:gd name="T7" fmla="*/ 1567 h 4067"/>
                  <a:gd name="T8" fmla="*/ 3859 w 6226"/>
                  <a:gd name="T9" fmla="*/ 1507 h 4067"/>
                  <a:gd name="T10" fmla="*/ 3958 w 6226"/>
                  <a:gd name="T11" fmla="*/ 1475 h 4067"/>
                  <a:gd name="T12" fmla="*/ 4060 w 6226"/>
                  <a:gd name="T13" fmla="*/ 1475 h 4067"/>
                  <a:gd name="T14" fmla="*/ 4158 w 6226"/>
                  <a:gd name="T15" fmla="*/ 1507 h 4067"/>
                  <a:gd name="T16" fmla="*/ 4243 w 6226"/>
                  <a:gd name="T17" fmla="*/ 1567 h 4067"/>
                  <a:gd name="T18" fmla="*/ 5507 w 6226"/>
                  <a:gd name="T19" fmla="*/ 2815 h 4067"/>
                  <a:gd name="T20" fmla="*/ 5792 w 6226"/>
                  <a:gd name="T21" fmla="*/ 2532 h 4067"/>
                  <a:gd name="T22" fmla="*/ 5832 w 6226"/>
                  <a:gd name="T23" fmla="*/ 2494 h 4067"/>
                  <a:gd name="T24" fmla="*/ 5885 w 6226"/>
                  <a:gd name="T25" fmla="*/ 2462 h 4067"/>
                  <a:gd name="T26" fmla="*/ 5951 w 6226"/>
                  <a:gd name="T27" fmla="*/ 2447 h 4067"/>
                  <a:gd name="T28" fmla="*/ 6013 w 6226"/>
                  <a:gd name="T29" fmla="*/ 2458 h 4067"/>
                  <a:gd name="T30" fmla="*/ 6075 w 6226"/>
                  <a:gd name="T31" fmla="*/ 2494 h 4067"/>
                  <a:gd name="T32" fmla="*/ 6128 w 6226"/>
                  <a:gd name="T33" fmla="*/ 2545 h 4067"/>
                  <a:gd name="T34" fmla="*/ 6158 w 6226"/>
                  <a:gd name="T35" fmla="*/ 2611 h 4067"/>
                  <a:gd name="T36" fmla="*/ 6171 w 6226"/>
                  <a:gd name="T37" fmla="*/ 2676 h 4067"/>
                  <a:gd name="T38" fmla="*/ 6207 w 6226"/>
                  <a:gd name="T39" fmla="*/ 3450 h 4067"/>
                  <a:gd name="T40" fmla="*/ 6226 w 6226"/>
                  <a:gd name="T41" fmla="*/ 3869 h 4067"/>
                  <a:gd name="T42" fmla="*/ 6209 w 6226"/>
                  <a:gd name="T43" fmla="*/ 3946 h 4067"/>
                  <a:gd name="T44" fmla="*/ 6171 w 6226"/>
                  <a:gd name="T45" fmla="*/ 4005 h 4067"/>
                  <a:gd name="T46" fmla="*/ 6115 w 6226"/>
                  <a:gd name="T47" fmla="*/ 4044 h 4067"/>
                  <a:gd name="T48" fmla="*/ 6039 w 6226"/>
                  <a:gd name="T49" fmla="*/ 4065 h 4067"/>
                  <a:gd name="T50" fmla="*/ 5975 w 6226"/>
                  <a:gd name="T51" fmla="*/ 4067 h 4067"/>
                  <a:gd name="T52" fmla="*/ 4801 w 6226"/>
                  <a:gd name="T53" fmla="*/ 4012 h 4067"/>
                  <a:gd name="T54" fmla="*/ 4743 w 6226"/>
                  <a:gd name="T55" fmla="*/ 4005 h 4067"/>
                  <a:gd name="T56" fmla="*/ 4682 w 6226"/>
                  <a:gd name="T57" fmla="*/ 3976 h 4067"/>
                  <a:gd name="T58" fmla="*/ 4629 w 6226"/>
                  <a:gd name="T59" fmla="*/ 3925 h 4067"/>
                  <a:gd name="T60" fmla="*/ 4596 w 6226"/>
                  <a:gd name="T61" fmla="*/ 3854 h 4067"/>
                  <a:gd name="T62" fmla="*/ 4592 w 6226"/>
                  <a:gd name="T63" fmla="*/ 3784 h 4067"/>
                  <a:gd name="T64" fmla="*/ 4611 w 6226"/>
                  <a:gd name="T65" fmla="*/ 3729 h 4067"/>
                  <a:gd name="T66" fmla="*/ 4641 w 6226"/>
                  <a:gd name="T67" fmla="*/ 3684 h 4067"/>
                  <a:gd name="T68" fmla="*/ 4671 w 6226"/>
                  <a:gd name="T69" fmla="*/ 3652 h 4067"/>
                  <a:gd name="T70" fmla="*/ 4967 w 6226"/>
                  <a:gd name="T71" fmla="*/ 3355 h 4067"/>
                  <a:gd name="T72" fmla="*/ 3169 w 6226"/>
                  <a:gd name="T73" fmla="*/ 3234 h 4067"/>
                  <a:gd name="T74" fmla="*/ 3084 w 6226"/>
                  <a:gd name="T75" fmla="*/ 3295 h 4067"/>
                  <a:gd name="T76" fmla="*/ 2986 w 6226"/>
                  <a:gd name="T77" fmla="*/ 3327 h 4067"/>
                  <a:gd name="T78" fmla="*/ 2882 w 6226"/>
                  <a:gd name="T79" fmla="*/ 3327 h 4067"/>
                  <a:gd name="T80" fmla="*/ 2784 w 6226"/>
                  <a:gd name="T81" fmla="*/ 3295 h 4067"/>
                  <a:gd name="T82" fmla="*/ 2701 w 6226"/>
                  <a:gd name="T83" fmla="*/ 3234 h 4067"/>
                  <a:gd name="T84" fmla="*/ 62 w 6226"/>
                  <a:gd name="T85" fmla="*/ 587 h 4067"/>
                  <a:gd name="T86" fmla="*/ 15 w 6226"/>
                  <a:gd name="T87" fmla="*/ 495 h 4067"/>
                  <a:gd name="T88" fmla="*/ 0 w 6226"/>
                  <a:gd name="T89" fmla="*/ 395 h 4067"/>
                  <a:gd name="T90" fmla="*/ 4 w 6226"/>
                  <a:gd name="T91" fmla="*/ 344 h 4067"/>
                  <a:gd name="T92" fmla="*/ 36 w 6226"/>
                  <a:gd name="T93" fmla="*/ 248 h 4067"/>
                  <a:gd name="T94" fmla="*/ 96 w 6226"/>
                  <a:gd name="T95" fmla="*/ 161 h 4067"/>
                  <a:gd name="T96" fmla="*/ 200 w 6226"/>
                  <a:gd name="T97" fmla="*/ 65 h 4067"/>
                  <a:gd name="T98" fmla="*/ 291 w 6226"/>
                  <a:gd name="T99" fmla="*/ 17 h 4067"/>
                  <a:gd name="T100" fmla="*/ 394 w 6226"/>
                  <a:gd name="T101" fmla="*/ 0 h 40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226" h="4067">
                    <a:moveTo>
                      <a:pt x="394" y="0"/>
                    </a:moveTo>
                    <a:lnTo>
                      <a:pt x="447" y="4"/>
                    </a:lnTo>
                    <a:lnTo>
                      <a:pt x="496" y="17"/>
                    </a:lnTo>
                    <a:lnTo>
                      <a:pt x="544" y="36"/>
                    </a:lnTo>
                    <a:lnTo>
                      <a:pt x="587" y="65"/>
                    </a:lnTo>
                    <a:lnTo>
                      <a:pt x="627" y="99"/>
                    </a:lnTo>
                    <a:lnTo>
                      <a:pt x="2937" y="2407"/>
                    </a:lnTo>
                    <a:lnTo>
                      <a:pt x="3776" y="1567"/>
                    </a:lnTo>
                    <a:lnTo>
                      <a:pt x="3814" y="1533"/>
                    </a:lnTo>
                    <a:lnTo>
                      <a:pt x="3859" y="1507"/>
                    </a:lnTo>
                    <a:lnTo>
                      <a:pt x="3907" y="1486"/>
                    </a:lnTo>
                    <a:lnTo>
                      <a:pt x="3958" y="1475"/>
                    </a:lnTo>
                    <a:lnTo>
                      <a:pt x="4009" y="1471"/>
                    </a:lnTo>
                    <a:lnTo>
                      <a:pt x="4060" y="1475"/>
                    </a:lnTo>
                    <a:lnTo>
                      <a:pt x="4110" y="1486"/>
                    </a:lnTo>
                    <a:lnTo>
                      <a:pt x="4158" y="1507"/>
                    </a:lnTo>
                    <a:lnTo>
                      <a:pt x="4201" y="1533"/>
                    </a:lnTo>
                    <a:lnTo>
                      <a:pt x="4243" y="1567"/>
                    </a:lnTo>
                    <a:lnTo>
                      <a:pt x="5498" y="2825"/>
                    </a:lnTo>
                    <a:lnTo>
                      <a:pt x="5507" y="2815"/>
                    </a:lnTo>
                    <a:lnTo>
                      <a:pt x="5518" y="2808"/>
                    </a:lnTo>
                    <a:lnTo>
                      <a:pt x="5792" y="2532"/>
                    </a:lnTo>
                    <a:lnTo>
                      <a:pt x="5811" y="2513"/>
                    </a:lnTo>
                    <a:lnTo>
                      <a:pt x="5832" y="2494"/>
                    </a:lnTo>
                    <a:lnTo>
                      <a:pt x="5856" y="2477"/>
                    </a:lnTo>
                    <a:lnTo>
                      <a:pt x="5885" y="2462"/>
                    </a:lnTo>
                    <a:lnTo>
                      <a:pt x="5915" y="2451"/>
                    </a:lnTo>
                    <a:lnTo>
                      <a:pt x="5951" y="2447"/>
                    </a:lnTo>
                    <a:lnTo>
                      <a:pt x="5981" y="2451"/>
                    </a:lnTo>
                    <a:lnTo>
                      <a:pt x="6013" y="2458"/>
                    </a:lnTo>
                    <a:lnTo>
                      <a:pt x="6045" y="2474"/>
                    </a:lnTo>
                    <a:lnTo>
                      <a:pt x="6075" y="2494"/>
                    </a:lnTo>
                    <a:lnTo>
                      <a:pt x="6102" y="2515"/>
                    </a:lnTo>
                    <a:lnTo>
                      <a:pt x="6128" y="2545"/>
                    </a:lnTo>
                    <a:lnTo>
                      <a:pt x="6145" y="2577"/>
                    </a:lnTo>
                    <a:lnTo>
                      <a:pt x="6158" y="2611"/>
                    </a:lnTo>
                    <a:lnTo>
                      <a:pt x="6166" y="2643"/>
                    </a:lnTo>
                    <a:lnTo>
                      <a:pt x="6171" y="2676"/>
                    </a:lnTo>
                    <a:lnTo>
                      <a:pt x="6173" y="2706"/>
                    </a:lnTo>
                    <a:lnTo>
                      <a:pt x="6207" y="3450"/>
                    </a:lnTo>
                    <a:lnTo>
                      <a:pt x="6226" y="3823"/>
                    </a:lnTo>
                    <a:lnTo>
                      <a:pt x="6226" y="3869"/>
                    </a:lnTo>
                    <a:lnTo>
                      <a:pt x="6220" y="3908"/>
                    </a:lnTo>
                    <a:lnTo>
                      <a:pt x="6209" y="3946"/>
                    </a:lnTo>
                    <a:lnTo>
                      <a:pt x="6192" y="3978"/>
                    </a:lnTo>
                    <a:lnTo>
                      <a:pt x="6171" y="4005"/>
                    </a:lnTo>
                    <a:lnTo>
                      <a:pt x="6145" y="4027"/>
                    </a:lnTo>
                    <a:lnTo>
                      <a:pt x="6115" y="4044"/>
                    </a:lnTo>
                    <a:lnTo>
                      <a:pt x="6079" y="4058"/>
                    </a:lnTo>
                    <a:lnTo>
                      <a:pt x="6039" y="4065"/>
                    </a:lnTo>
                    <a:lnTo>
                      <a:pt x="5996" y="4067"/>
                    </a:lnTo>
                    <a:lnTo>
                      <a:pt x="5975" y="4067"/>
                    </a:lnTo>
                    <a:lnTo>
                      <a:pt x="4828" y="4014"/>
                    </a:lnTo>
                    <a:lnTo>
                      <a:pt x="4801" y="4012"/>
                    </a:lnTo>
                    <a:lnTo>
                      <a:pt x="4773" y="4010"/>
                    </a:lnTo>
                    <a:lnTo>
                      <a:pt x="4743" y="4005"/>
                    </a:lnTo>
                    <a:lnTo>
                      <a:pt x="4713" y="3993"/>
                    </a:lnTo>
                    <a:lnTo>
                      <a:pt x="4682" y="3976"/>
                    </a:lnTo>
                    <a:lnTo>
                      <a:pt x="4652" y="3954"/>
                    </a:lnTo>
                    <a:lnTo>
                      <a:pt x="4629" y="3925"/>
                    </a:lnTo>
                    <a:lnTo>
                      <a:pt x="4611" y="3891"/>
                    </a:lnTo>
                    <a:lnTo>
                      <a:pt x="4596" y="3854"/>
                    </a:lnTo>
                    <a:lnTo>
                      <a:pt x="4590" y="3818"/>
                    </a:lnTo>
                    <a:lnTo>
                      <a:pt x="4592" y="3784"/>
                    </a:lnTo>
                    <a:lnTo>
                      <a:pt x="4599" y="3755"/>
                    </a:lnTo>
                    <a:lnTo>
                      <a:pt x="4611" y="3729"/>
                    </a:lnTo>
                    <a:lnTo>
                      <a:pt x="4626" y="3704"/>
                    </a:lnTo>
                    <a:lnTo>
                      <a:pt x="4641" y="3684"/>
                    </a:lnTo>
                    <a:lnTo>
                      <a:pt x="4656" y="3667"/>
                    </a:lnTo>
                    <a:lnTo>
                      <a:pt x="4671" y="3652"/>
                    </a:lnTo>
                    <a:lnTo>
                      <a:pt x="4767" y="3557"/>
                    </a:lnTo>
                    <a:lnTo>
                      <a:pt x="4967" y="3355"/>
                    </a:lnTo>
                    <a:lnTo>
                      <a:pt x="4007" y="2394"/>
                    </a:lnTo>
                    <a:lnTo>
                      <a:pt x="3169" y="3234"/>
                    </a:lnTo>
                    <a:lnTo>
                      <a:pt x="3129" y="3268"/>
                    </a:lnTo>
                    <a:lnTo>
                      <a:pt x="3084" y="3295"/>
                    </a:lnTo>
                    <a:lnTo>
                      <a:pt x="3037" y="3316"/>
                    </a:lnTo>
                    <a:lnTo>
                      <a:pt x="2986" y="3327"/>
                    </a:lnTo>
                    <a:lnTo>
                      <a:pt x="2935" y="3331"/>
                    </a:lnTo>
                    <a:lnTo>
                      <a:pt x="2882" y="3327"/>
                    </a:lnTo>
                    <a:lnTo>
                      <a:pt x="2833" y="3316"/>
                    </a:lnTo>
                    <a:lnTo>
                      <a:pt x="2784" y="3295"/>
                    </a:lnTo>
                    <a:lnTo>
                      <a:pt x="2740" y="3268"/>
                    </a:lnTo>
                    <a:lnTo>
                      <a:pt x="2701" y="3234"/>
                    </a:lnTo>
                    <a:lnTo>
                      <a:pt x="96" y="629"/>
                    </a:lnTo>
                    <a:lnTo>
                      <a:pt x="62" y="587"/>
                    </a:lnTo>
                    <a:lnTo>
                      <a:pt x="36" y="542"/>
                    </a:lnTo>
                    <a:lnTo>
                      <a:pt x="15" y="495"/>
                    </a:lnTo>
                    <a:lnTo>
                      <a:pt x="4" y="446"/>
                    </a:lnTo>
                    <a:lnTo>
                      <a:pt x="0" y="395"/>
                    </a:lnTo>
                    <a:lnTo>
                      <a:pt x="0" y="395"/>
                    </a:lnTo>
                    <a:lnTo>
                      <a:pt x="4" y="344"/>
                    </a:lnTo>
                    <a:lnTo>
                      <a:pt x="15" y="295"/>
                    </a:lnTo>
                    <a:lnTo>
                      <a:pt x="36" y="248"/>
                    </a:lnTo>
                    <a:lnTo>
                      <a:pt x="62" y="202"/>
                    </a:lnTo>
                    <a:lnTo>
                      <a:pt x="96" y="161"/>
                    </a:lnTo>
                    <a:lnTo>
                      <a:pt x="160" y="99"/>
                    </a:lnTo>
                    <a:lnTo>
                      <a:pt x="200" y="65"/>
                    </a:lnTo>
                    <a:lnTo>
                      <a:pt x="243" y="36"/>
                    </a:lnTo>
                    <a:lnTo>
                      <a:pt x="291" y="17"/>
                    </a:lnTo>
                    <a:lnTo>
                      <a:pt x="342" y="4"/>
                    </a:lnTo>
                    <a:lnTo>
                      <a:pt x="39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</p:grpSp>
        <p:sp>
          <p:nvSpPr>
            <p:cNvPr id="81" name="Freeform 11"/>
            <p:cNvSpPr/>
            <p:nvPr/>
          </p:nvSpPr>
          <p:spPr bwMode="auto">
            <a:xfrm>
              <a:off x="8450061" y="3373789"/>
              <a:ext cx="316297" cy="273157"/>
            </a:xfrm>
            <a:custGeom>
              <a:avLst/>
              <a:gdLst>
                <a:gd name="T0" fmla="*/ 1701 w 3402"/>
                <a:gd name="T1" fmla="*/ 0 h 2938"/>
                <a:gd name="T2" fmla="*/ 3402 w 3402"/>
                <a:gd name="T3" fmla="*/ 1554 h 2938"/>
                <a:gd name="T4" fmla="*/ 2892 w 3402"/>
                <a:gd name="T5" fmla="*/ 1554 h 2938"/>
                <a:gd name="T6" fmla="*/ 2892 w 3402"/>
                <a:gd name="T7" fmla="*/ 2938 h 2938"/>
                <a:gd name="T8" fmla="*/ 2041 w 3402"/>
                <a:gd name="T9" fmla="*/ 2938 h 2938"/>
                <a:gd name="T10" fmla="*/ 2041 w 3402"/>
                <a:gd name="T11" fmla="*/ 1901 h 2938"/>
                <a:gd name="T12" fmla="*/ 1361 w 3402"/>
                <a:gd name="T13" fmla="*/ 1901 h 2938"/>
                <a:gd name="T14" fmla="*/ 1361 w 3402"/>
                <a:gd name="T15" fmla="*/ 2938 h 2938"/>
                <a:gd name="T16" fmla="*/ 510 w 3402"/>
                <a:gd name="T17" fmla="*/ 2938 h 2938"/>
                <a:gd name="T18" fmla="*/ 510 w 3402"/>
                <a:gd name="T19" fmla="*/ 1554 h 2938"/>
                <a:gd name="T20" fmla="*/ 0 w 3402"/>
                <a:gd name="T21" fmla="*/ 1554 h 2938"/>
                <a:gd name="T22" fmla="*/ 1701 w 3402"/>
                <a:gd name="T23" fmla="*/ 0 h 2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02" h="2938">
                  <a:moveTo>
                    <a:pt x="1701" y="0"/>
                  </a:moveTo>
                  <a:lnTo>
                    <a:pt x="3402" y="1554"/>
                  </a:lnTo>
                  <a:lnTo>
                    <a:pt x="2892" y="1554"/>
                  </a:lnTo>
                  <a:lnTo>
                    <a:pt x="2892" y="2938"/>
                  </a:lnTo>
                  <a:lnTo>
                    <a:pt x="2041" y="2938"/>
                  </a:lnTo>
                  <a:lnTo>
                    <a:pt x="2041" y="1901"/>
                  </a:lnTo>
                  <a:lnTo>
                    <a:pt x="1361" y="1901"/>
                  </a:lnTo>
                  <a:lnTo>
                    <a:pt x="1361" y="2938"/>
                  </a:lnTo>
                  <a:lnTo>
                    <a:pt x="510" y="2938"/>
                  </a:lnTo>
                  <a:lnTo>
                    <a:pt x="510" y="1554"/>
                  </a:lnTo>
                  <a:lnTo>
                    <a:pt x="0" y="1554"/>
                  </a:lnTo>
                  <a:lnTo>
                    <a:pt x="17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grpSp>
          <p:nvGrpSpPr>
            <p:cNvPr id="82" name="Group 374"/>
            <p:cNvGrpSpPr/>
            <p:nvPr/>
          </p:nvGrpSpPr>
          <p:grpSpPr>
            <a:xfrm>
              <a:off x="8767709" y="3553016"/>
              <a:ext cx="110924" cy="102586"/>
              <a:chOff x="12188825" y="-731838"/>
              <a:chExt cx="4941888" cy="4570414"/>
            </a:xfrm>
            <a:grpFill/>
          </p:grpSpPr>
          <p:sp>
            <p:nvSpPr>
              <p:cNvPr id="83" name="Freeform 97"/>
              <p:cNvSpPr/>
              <p:nvPr/>
            </p:nvSpPr>
            <p:spPr bwMode="auto">
              <a:xfrm>
                <a:off x="12431713" y="476250"/>
                <a:ext cx="838200" cy="3362326"/>
              </a:xfrm>
              <a:custGeom>
                <a:avLst/>
                <a:gdLst>
                  <a:gd name="T0" fmla="*/ 0 w 1057"/>
                  <a:gd name="T1" fmla="*/ 0 h 4235"/>
                  <a:gd name="T2" fmla="*/ 1057 w 1057"/>
                  <a:gd name="T3" fmla="*/ 1057 h 4235"/>
                  <a:gd name="T4" fmla="*/ 1057 w 1057"/>
                  <a:gd name="T5" fmla="*/ 4067 h 4235"/>
                  <a:gd name="T6" fmla="*/ 1053 w 1057"/>
                  <a:gd name="T7" fmla="*/ 4104 h 4235"/>
                  <a:gd name="T8" fmla="*/ 1040 w 1057"/>
                  <a:gd name="T9" fmla="*/ 4140 h 4235"/>
                  <a:gd name="T10" fmla="*/ 1019 w 1057"/>
                  <a:gd name="T11" fmla="*/ 4172 h 4235"/>
                  <a:gd name="T12" fmla="*/ 992 w 1057"/>
                  <a:gd name="T13" fmla="*/ 4199 h 4235"/>
                  <a:gd name="T14" fmla="*/ 962 w 1057"/>
                  <a:gd name="T15" fmla="*/ 4218 h 4235"/>
                  <a:gd name="T16" fmla="*/ 926 w 1057"/>
                  <a:gd name="T17" fmla="*/ 4231 h 4235"/>
                  <a:gd name="T18" fmla="*/ 887 w 1057"/>
                  <a:gd name="T19" fmla="*/ 4235 h 4235"/>
                  <a:gd name="T20" fmla="*/ 170 w 1057"/>
                  <a:gd name="T21" fmla="*/ 4235 h 4235"/>
                  <a:gd name="T22" fmla="*/ 130 w 1057"/>
                  <a:gd name="T23" fmla="*/ 4231 h 4235"/>
                  <a:gd name="T24" fmla="*/ 94 w 1057"/>
                  <a:gd name="T25" fmla="*/ 4218 h 4235"/>
                  <a:gd name="T26" fmla="*/ 64 w 1057"/>
                  <a:gd name="T27" fmla="*/ 4199 h 4235"/>
                  <a:gd name="T28" fmla="*/ 37 w 1057"/>
                  <a:gd name="T29" fmla="*/ 4172 h 4235"/>
                  <a:gd name="T30" fmla="*/ 17 w 1057"/>
                  <a:gd name="T31" fmla="*/ 4140 h 4235"/>
                  <a:gd name="T32" fmla="*/ 4 w 1057"/>
                  <a:gd name="T33" fmla="*/ 4104 h 4235"/>
                  <a:gd name="T34" fmla="*/ 0 w 1057"/>
                  <a:gd name="T35" fmla="*/ 4067 h 4235"/>
                  <a:gd name="T36" fmla="*/ 0 w 1057"/>
                  <a:gd name="T37" fmla="*/ 0 h 4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57" h="4235">
                    <a:moveTo>
                      <a:pt x="0" y="0"/>
                    </a:moveTo>
                    <a:lnTo>
                      <a:pt x="1057" y="1057"/>
                    </a:lnTo>
                    <a:lnTo>
                      <a:pt x="1057" y="4067"/>
                    </a:lnTo>
                    <a:lnTo>
                      <a:pt x="1053" y="4104"/>
                    </a:lnTo>
                    <a:lnTo>
                      <a:pt x="1040" y="4140"/>
                    </a:lnTo>
                    <a:lnTo>
                      <a:pt x="1019" y="4172"/>
                    </a:lnTo>
                    <a:lnTo>
                      <a:pt x="992" y="4199"/>
                    </a:lnTo>
                    <a:lnTo>
                      <a:pt x="962" y="4218"/>
                    </a:lnTo>
                    <a:lnTo>
                      <a:pt x="926" y="4231"/>
                    </a:lnTo>
                    <a:lnTo>
                      <a:pt x="887" y="4235"/>
                    </a:lnTo>
                    <a:lnTo>
                      <a:pt x="170" y="4235"/>
                    </a:lnTo>
                    <a:lnTo>
                      <a:pt x="130" y="4231"/>
                    </a:lnTo>
                    <a:lnTo>
                      <a:pt x="94" y="4218"/>
                    </a:lnTo>
                    <a:lnTo>
                      <a:pt x="64" y="4199"/>
                    </a:lnTo>
                    <a:lnTo>
                      <a:pt x="37" y="4172"/>
                    </a:lnTo>
                    <a:lnTo>
                      <a:pt x="17" y="4140"/>
                    </a:lnTo>
                    <a:lnTo>
                      <a:pt x="4" y="4104"/>
                    </a:lnTo>
                    <a:lnTo>
                      <a:pt x="0" y="406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84" name="Freeform 98"/>
              <p:cNvSpPr/>
              <p:nvPr/>
            </p:nvSpPr>
            <p:spPr bwMode="auto">
              <a:xfrm>
                <a:off x="13596938" y="1643063"/>
                <a:ext cx="838200" cy="2195513"/>
              </a:xfrm>
              <a:custGeom>
                <a:avLst/>
                <a:gdLst>
                  <a:gd name="T0" fmla="*/ 0 w 1057"/>
                  <a:gd name="T1" fmla="*/ 0 h 2766"/>
                  <a:gd name="T2" fmla="*/ 583 w 1057"/>
                  <a:gd name="T3" fmla="*/ 583 h 2766"/>
                  <a:gd name="T4" fmla="*/ 649 w 1057"/>
                  <a:gd name="T5" fmla="*/ 644 h 2766"/>
                  <a:gd name="T6" fmla="*/ 723 w 1057"/>
                  <a:gd name="T7" fmla="*/ 696 h 2766"/>
                  <a:gd name="T8" fmla="*/ 800 w 1057"/>
                  <a:gd name="T9" fmla="*/ 740 h 2766"/>
                  <a:gd name="T10" fmla="*/ 883 w 1057"/>
                  <a:gd name="T11" fmla="*/ 774 h 2766"/>
                  <a:gd name="T12" fmla="*/ 968 w 1057"/>
                  <a:gd name="T13" fmla="*/ 800 h 2766"/>
                  <a:gd name="T14" fmla="*/ 1057 w 1057"/>
                  <a:gd name="T15" fmla="*/ 815 h 2766"/>
                  <a:gd name="T16" fmla="*/ 1057 w 1057"/>
                  <a:gd name="T17" fmla="*/ 2598 h 2766"/>
                  <a:gd name="T18" fmla="*/ 1051 w 1057"/>
                  <a:gd name="T19" fmla="*/ 2635 h 2766"/>
                  <a:gd name="T20" fmla="*/ 1040 w 1057"/>
                  <a:gd name="T21" fmla="*/ 2671 h 2766"/>
                  <a:gd name="T22" fmla="*/ 1019 w 1057"/>
                  <a:gd name="T23" fmla="*/ 2703 h 2766"/>
                  <a:gd name="T24" fmla="*/ 993 w 1057"/>
                  <a:gd name="T25" fmla="*/ 2730 h 2766"/>
                  <a:gd name="T26" fmla="*/ 963 w 1057"/>
                  <a:gd name="T27" fmla="*/ 2749 h 2766"/>
                  <a:gd name="T28" fmla="*/ 927 w 1057"/>
                  <a:gd name="T29" fmla="*/ 2762 h 2766"/>
                  <a:gd name="T30" fmla="*/ 887 w 1057"/>
                  <a:gd name="T31" fmla="*/ 2766 h 2766"/>
                  <a:gd name="T32" fmla="*/ 168 w 1057"/>
                  <a:gd name="T33" fmla="*/ 2766 h 2766"/>
                  <a:gd name="T34" fmla="*/ 130 w 1057"/>
                  <a:gd name="T35" fmla="*/ 2762 h 2766"/>
                  <a:gd name="T36" fmla="*/ 94 w 1057"/>
                  <a:gd name="T37" fmla="*/ 2749 h 2766"/>
                  <a:gd name="T38" fmla="*/ 62 w 1057"/>
                  <a:gd name="T39" fmla="*/ 2730 h 2766"/>
                  <a:gd name="T40" fmla="*/ 36 w 1057"/>
                  <a:gd name="T41" fmla="*/ 2703 h 2766"/>
                  <a:gd name="T42" fmla="*/ 17 w 1057"/>
                  <a:gd name="T43" fmla="*/ 2671 h 2766"/>
                  <a:gd name="T44" fmla="*/ 4 w 1057"/>
                  <a:gd name="T45" fmla="*/ 2635 h 2766"/>
                  <a:gd name="T46" fmla="*/ 0 w 1057"/>
                  <a:gd name="T47" fmla="*/ 2598 h 2766"/>
                  <a:gd name="T48" fmla="*/ 0 w 1057"/>
                  <a:gd name="T49" fmla="*/ 0 h 27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57" h="2766">
                    <a:moveTo>
                      <a:pt x="0" y="0"/>
                    </a:moveTo>
                    <a:lnTo>
                      <a:pt x="583" y="583"/>
                    </a:lnTo>
                    <a:lnTo>
                      <a:pt x="649" y="644"/>
                    </a:lnTo>
                    <a:lnTo>
                      <a:pt x="723" y="696"/>
                    </a:lnTo>
                    <a:lnTo>
                      <a:pt x="800" y="740"/>
                    </a:lnTo>
                    <a:lnTo>
                      <a:pt x="883" y="774"/>
                    </a:lnTo>
                    <a:lnTo>
                      <a:pt x="968" y="800"/>
                    </a:lnTo>
                    <a:lnTo>
                      <a:pt x="1057" y="815"/>
                    </a:lnTo>
                    <a:lnTo>
                      <a:pt x="1057" y="2598"/>
                    </a:lnTo>
                    <a:lnTo>
                      <a:pt x="1051" y="2635"/>
                    </a:lnTo>
                    <a:lnTo>
                      <a:pt x="1040" y="2671"/>
                    </a:lnTo>
                    <a:lnTo>
                      <a:pt x="1019" y="2703"/>
                    </a:lnTo>
                    <a:lnTo>
                      <a:pt x="993" y="2730"/>
                    </a:lnTo>
                    <a:lnTo>
                      <a:pt x="963" y="2749"/>
                    </a:lnTo>
                    <a:lnTo>
                      <a:pt x="927" y="2762"/>
                    </a:lnTo>
                    <a:lnTo>
                      <a:pt x="887" y="2766"/>
                    </a:lnTo>
                    <a:lnTo>
                      <a:pt x="168" y="2766"/>
                    </a:lnTo>
                    <a:lnTo>
                      <a:pt x="130" y="2762"/>
                    </a:lnTo>
                    <a:lnTo>
                      <a:pt x="94" y="2749"/>
                    </a:lnTo>
                    <a:lnTo>
                      <a:pt x="62" y="2730"/>
                    </a:lnTo>
                    <a:lnTo>
                      <a:pt x="36" y="2703"/>
                    </a:lnTo>
                    <a:lnTo>
                      <a:pt x="17" y="2671"/>
                    </a:lnTo>
                    <a:lnTo>
                      <a:pt x="4" y="2635"/>
                    </a:lnTo>
                    <a:lnTo>
                      <a:pt x="0" y="25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85" name="Freeform 99"/>
              <p:cNvSpPr/>
              <p:nvPr/>
            </p:nvSpPr>
            <p:spPr bwMode="auto">
              <a:xfrm>
                <a:off x="15927388" y="2832100"/>
                <a:ext cx="839788" cy="1006475"/>
              </a:xfrm>
              <a:custGeom>
                <a:avLst/>
                <a:gdLst>
                  <a:gd name="T0" fmla="*/ 0 w 1057"/>
                  <a:gd name="T1" fmla="*/ 0 h 1267"/>
                  <a:gd name="T2" fmla="*/ 37 w 1057"/>
                  <a:gd name="T3" fmla="*/ 4 h 1267"/>
                  <a:gd name="T4" fmla="*/ 69 w 1057"/>
                  <a:gd name="T5" fmla="*/ 7 h 1267"/>
                  <a:gd name="T6" fmla="*/ 96 w 1057"/>
                  <a:gd name="T7" fmla="*/ 9 h 1267"/>
                  <a:gd name="T8" fmla="*/ 1057 w 1057"/>
                  <a:gd name="T9" fmla="*/ 53 h 1267"/>
                  <a:gd name="T10" fmla="*/ 1057 w 1057"/>
                  <a:gd name="T11" fmla="*/ 1099 h 1267"/>
                  <a:gd name="T12" fmla="*/ 1051 w 1057"/>
                  <a:gd name="T13" fmla="*/ 1136 h 1267"/>
                  <a:gd name="T14" fmla="*/ 1040 w 1057"/>
                  <a:gd name="T15" fmla="*/ 1172 h 1267"/>
                  <a:gd name="T16" fmla="*/ 1019 w 1057"/>
                  <a:gd name="T17" fmla="*/ 1204 h 1267"/>
                  <a:gd name="T18" fmla="*/ 992 w 1057"/>
                  <a:gd name="T19" fmla="*/ 1231 h 1267"/>
                  <a:gd name="T20" fmla="*/ 962 w 1057"/>
                  <a:gd name="T21" fmla="*/ 1250 h 1267"/>
                  <a:gd name="T22" fmla="*/ 926 w 1057"/>
                  <a:gd name="T23" fmla="*/ 1263 h 1267"/>
                  <a:gd name="T24" fmla="*/ 887 w 1057"/>
                  <a:gd name="T25" fmla="*/ 1267 h 1267"/>
                  <a:gd name="T26" fmla="*/ 169 w 1057"/>
                  <a:gd name="T27" fmla="*/ 1267 h 1267"/>
                  <a:gd name="T28" fmla="*/ 130 w 1057"/>
                  <a:gd name="T29" fmla="*/ 1263 h 1267"/>
                  <a:gd name="T30" fmla="*/ 94 w 1057"/>
                  <a:gd name="T31" fmla="*/ 1250 h 1267"/>
                  <a:gd name="T32" fmla="*/ 62 w 1057"/>
                  <a:gd name="T33" fmla="*/ 1231 h 1267"/>
                  <a:gd name="T34" fmla="*/ 37 w 1057"/>
                  <a:gd name="T35" fmla="*/ 1204 h 1267"/>
                  <a:gd name="T36" fmla="*/ 17 w 1057"/>
                  <a:gd name="T37" fmla="*/ 1172 h 1267"/>
                  <a:gd name="T38" fmla="*/ 3 w 1057"/>
                  <a:gd name="T39" fmla="*/ 1136 h 1267"/>
                  <a:gd name="T40" fmla="*/ 0 w 1057"/>
                  <a:gd name="T41" fmla="*/ 1099 h 1267"/>
                  <a:gd name="T42" fmla="*/ 0 w 1057"/>
                  <a:gd name="T43" fmla="*/ 0 h 1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57" h="1267">
                    <a:moveTo>
                      <a:pt x="0" y="0"/>
                    </a:moveTo>
                    <a:lnTo>
                      <a:pt x="37" y="4"/>
                    </a:lnTo>
                    <a:lnTo>
                      <a:pt x="69" y="7"/>
                    </a:lnTo>
                    <a:lnTo>
                      <a:pt x="96" y="9"/>
                    </a:lnTo>
                    <a:lnTo>
                      <a:pt x="1057" y="53"/>
                    </a:lnTo>
                    <a:lnTo>
                      <a:pt x="1057" y="1099"/>
                    </a:lnTo>
                    <a:lnTo>
                      <a:pt x="1051" y="1136"/>
                    </a:lnTo>
                    <a:lnTo>
                      <a:pt x="1040" y="1172"/>
                    </a:lnTo>
                    <a:lnTo>
                      <a:pt x="1019" y="1204"/>
                    </a:lnTo>
                    <a:lnTo>
                      <a:pt x="992" y="1231"/>
                    </a:lnTo>
                    <a:lnTo>
                      <a:pt x="962" y="1250"/>
                    </a:lnTo>
                    <a:lnTo>
                      <a:pt x="926" y="1263"/>
                    </a:lnTo>
                    <a:lnTo>
                      <a:pt x="887" y="1267"/>
                    </a:lnTo>
                    <a:lnTo>
                      <a:pt x="169" y="1267"/>
                    </a:lnTo>
                    <a:lnTo>
                      <a:pt x="130" y="1263"/>
                    </a:lnTo>
                    <a:lnTo>
                      <a:pt x="94" y="1250"/>
                    </a:lnTo>
                    <a:lnTo>
                      <a:pt x="62" y="1231"/>
                    </a:lnTo>
                    <a:lnTo>
                      <a:pt x="37" y="1204"/>
                    </a:lnTo>
                    <a:lnTo>
                      <a:pt x="17" y="1172"/>
                    </a:lnTo>
                    <a:lnTo>
                      <a:pt x="3" y="1136"/>
                    </a:lnTo>
                    <a:lnTo>
                      <a:pt x="0" y="109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86" name="Freeform 100"/>
              <p:cNvSpPr/>
              <p:nvPr/>
            </p:nvSpPr>
            <p:spPr bwMode="auto">
              <a:xfrm>
                <a:off x="14762163" y="1712913"/>
                <a:ext cx="838200" cy="2125663"/>
              </a:xfrm>
              <a:custGeom>
                <a:avLst/>
                <a:gdLst>
                  <a:gd name="T0" fmla="*/ 765 w 1055"/>
                  <a:gd name="T1" fmla="*/ 0 h 2678"/>
                  <a:gd name="T2" fmla="*/ 1040 w 1055"/>
                  <a:gd name="T3" fmla="*/ 276 h 2678"/>
                  <a:gd name="T4" fmla="*/ 985 w 1055"/>
                  <a:gd name="T5" fmla="*/ 346 h 2678"/>
                  <a:gd name="T6" fmla="*/ 942 w 1055"/>
                  <a:gd name="T7" fmla="*/ 416 h 2678"/>
                  <a:gd name="T8" fmla="*/ 910 w 1055"/>
                  <a:gd name="T9" fmla="*/ 486 h 2678"/>
                  <a:gd name="T10" fmla="*/ 885 w 1055"/>
                  <a:gd name="T11" fmla="*/ 554 h 2678"/>
                  <a:gd name="T12" fmla="*/ 872 w 1055"/>
                  <a:gd name="T13" fmla="*/ 620 h 2678"/>
                  <a:gd name="T14" fmla="*/ 865 w 1055"/>
                  <a:gd name="T15" fmla="*/ 684 h 2678"/>
                  <a:gd name="T16" fmla="*/ 863 w 1055"/>
                  <a:gd name="T17" fmla="*/ 744 h 2678"/>
                  <a:gd name="T18" fmla="*/ 868 w 1055"/>
                  <a:gd name="T19" fmla="*/ 801 h 2678"/>
                  <a:gd name="T20" fmla="*/ 876 w 1055"/>
                  <a:gd name="T21" fmla="*/ 854 h 2678"/>
                  <a:gd name="T22" fmla="*/ 887 w 1055"/>
                  <a:gd name="T23" fmla="*/ 903 h 2678"/>
                  <a:gd name="T24" fmla="*/ 901 w 1055"/>
                  <a:gd name="T25" fmla="*/ 946 h 2678"/>
                  <a:gd name="T26" fmla="*/ 914 w 1055"/>
                  <a:gd name="T27" fmla="*/ 984 h 2678"/>
                  <a:gd name="T28" fmla="*/ 927 w 1055"/>
                  <a:gd name="T29" fmla="*/ 1014 h 2678"/>
                  <a:gd name="T30" fmla="*/ 963 w 1055"/>
                  <a:gd name="T31" fmla="*/ 1084 h 2678"/>
                  <a:gd name="T32" fmla="*/ 1006 w 1055"/>
                  <a:gd name="T33" fmla="*/ 1146 h 2678"/>
                  <a:gd name="T34" fmla="*/ 1055 w 1055"/>
                  <a:gd name="T35" fmla="*/ 1205 h 2678"/>
                  <a:gd name="T36" fmla="*/ 1055 w 1055"/>
                  <a:gd name="T37" fmla="*/ 2510 h 2678"/>
                  <a:gd name="T38" fmla="*/ 1052 w 1055"/>
                  <a:gd name="T39" fmla="*/ 2547 h 2678"/>
                  <a:gd name="T40" fmla="*/ 1038 w 1055"/>
                  <a:gd name="T41" fmla="*/ 2583 h 2678"/>
                  <a:gd name="T42" fmla="*/ 1019 w 1055"/>
                  <a:gd name="T43" fmla="*/ 2615 h 2678"/>
                  <a:gd name="T44" fmla="*/ 993 w 1055"/>
                  <a:gd name="T45" fmla="*/ 2642 h 2678"/>
                  <a:gd name="T46" fmla="*/ 961 w 1055"/>
                  <a:gd name="T47" fmla="*/ 2661 h 2678"/>
                  <a:gd name="T48" fmla="*/ 925 w 1055"/>
                  <a:gd name="T49" fmla="*/ 2674 h 2678"/>
                  <a:gd name="T50" fmla="*/ 887 w 1055"/>
                  <a:gd name="T51" fmla="*/ 2678 h 2678"/>
                  <a:gd name="T52" fmla="*/ 168 w 1055"/>
                  <a:gd name="T53" fmla="*/ 2678 h 2678"/>
                  <a:gd name="T54" fmla="*/ 131 w 1055"/>
                  <a:gd name="T55" fmla="*/ 2674 h 2678"/>
                  <a:gd name="T56" fmla="*/ 95 w 1055"/>
                  <a:gd name="T57" fmla="*/ 2661 h 2678"/>
                  <a:gd name="T58" fmla="*/ 63 w 1055"/>
                  <a:gd name="T59" fmla="*/ 2642 h 2678"/>
                  <a:gd name="T60" fmla="*/ 36 w 1055"/>
                  <a:gd name="T61" fmla="*/ 2615 h 2678"/>
                  <a:gd name="T62" fmla="*/ 17 w 1055"/>
                  <a:gd name="T63" fmla="*/ 2583 h 2678"/>
                  <a:gd name="T64" fmla="*/ 4 w 1055"/>
                  <a:gd name="T65" fmla="*/ 2547 h 2678"/>
                  <a:gd name="T66" fmla="*/ 0 w 1055"/>
                  <a:gd name="T67" fmla="*/ 2510 h 2678"/>
                  <a:gd name="T68" fmla="*/ 0 w 1055"/>
                  <a:gd name="T69" fmla="*/ 674 h 2678"/>
                  <a:gd name="T70" fmla="*/ 72 w 1055"/>
                  <a:gd name="T71" fmla="*/ 640 h 2678"/>
                  <a:gd name="T72" fmla="*/ 142 w 1055"/>
                  <a:gd name="T73" fmla="*/ 599 h 2678"/>
                  <a:gd name="T74" fmla="*/ 208 w 1055"/>
                  <a:gd name="T75" fmla="*/ 552 h 2678"/>
                  <a:gd name="T76" fmla="*/ 270 w 1055"/>
                  <a:gd name="T77" fmla="*/ 495 h 2678"/>
                  <a:gd name="T78" fmla="*/ 765 w 1055"/>
                  <a:gd name="T79" fmla="*/ 0 h 26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055" h="2678">
                    <a:moveTo>
                      <a:pt x="765" y="0"/>
                    </a:moveTo>
                    <a:lnTo>
                      <a:pt x="1040" y="276"/>
                    </a:lnTo>
                    <a:lnTo>
                      <a:pt x="985" y="346"/>
                    </a:lnTo>
                    <a:lnTo>
                      <a:pt x="942" y="416"/>
                    </a:lnTo>
                    <a:lnTo>
                      <a:pt x="910" y="486"/>
                    </a:lnTo>
                    <a:lnTo>
                      <a:pt x="885" y="554"/>
                    </a:lnTo>
                    <a:lnTo>
                      <a:pt x="872" y="620"/>
                    </a:lnTo>
                    <a:lnTo>
                      <a:pt x="865" y="684"/>
                    </a:lnTo>
                    <a:lnTo>
                      <a:pt x="863" y="744"/>
                    </a:lnTo>
                    <a:lnTo>
                      <a:pt x="868" y="801"/>
                    </a:lnTo>
                    <a:lnTo>
                      <a:pt x="876" y="854"/>
                    </a:lnTo>
                    <a:lnTo>
                      <a:pt x="887" y="903"/>
                    </a:lnTo>
                    <a:lnTo>
                      <a:pt x="901" y="946"/>
                    </a:lnTo>
                    <a:lnTo>
                      <a:pt x="914" y="984"/>
                    </a:lnTo>
                    <a:lnTo>
                      <a:pt x="927" y="1014"/>
                    </a:lnTo>
                    <a:lnTo>
                      <a:pt x="963" y="1084"/>
                    </a:lnTo>
                    <a:lnTo>
                      <a:pt x="1006" y="1146"/>
                    </a:lnTo>
                    <a:lnTo>
                      <a:pt x="1055" y="1205"/>
                    </a:lnTo>
                    <a:lnTo>
                      <a:pt x="1055" y="2510"/>
                    </a:lnTo>
                    <a:lnTo>
                      <a:pt x="1052" y="2547"/>
                    </a:lnTo>
                    <a:lnTo>
                      <a:pt x="1038" y="2583"/>
                    </a:lnTo>
                    <a:lnTo>
                      <a:pt x="1019" y="2615"/>
                    </a:lnTo>
                    <a:lnTo>
                      <a:pt x="993" y="2642"/>
                    </a:lnTo>
                    <a:lnTo>
                      <a:pt x="961" y="2661"/>
                    </a:lnTo>
                    <a:lnTo>
                      <a:pt x="925" y="2674"/>
                    </a:lnTo>
                    <a:lnTo>
                      <a:pt x="887" y="2678"/>
                    </a:lnTo>
                    <a:lnTo>
                      <a:pt x="168" y="2678"/>
                    </a:lnTo>
                    <a:lnTo>
                      <a:pt x="131" y="2674"/>
                    </a:lnTo>
                    <a:lnTo>
                      <a:pt x="95" y="2661"/>
                    </a:lnTo>
                    <a:lnTo>
                      <a:pt x="63" y="2642"/>
                    </a:lnTo>
                    <a:lnTo>
                      <a:pt x="36" y="2615"/>
                    </a:lnTo>
                    <a:lnTo>
                      <a:pt x="17" y="2583"/>
                    </a:lnTo>
                    <a:lnTo>
                      <a:pt x="4" y="2547"/>
                    </a:lnTo>
                    <a:lnTo>
                      <a:pt x="0" y="2510"/>
                    </a:lnTo>
                    <a:lnTo>
                      <a:pt x="0" y="674"/>
                    </a:lnTo>
                    <a:lnTo>
                      <a:pt x="72" y="640"/>
                    </a:lnTo>
                    <a:lnTo>
                      <a:pt x="142" y="599"/>
                    </a:lnTo>
                    <a:lnTo>
                      <a:pt x="208" y="552"/>
                    </a:lnTo>
                    <a:lnTo>
                      <a:pt x="270" y="495"/>
                    </a:lnTo>
                    <a:lnTo>
                      <a:pt x="76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87" name="Freeform 101"/>
              <p:cNvSpPr/>
              <p:nvPr/>
            </p:nvSpPr>
            <p:spPr bwMode="auto">
              <a:xfrm>
                <a:off x="12188825" y="-731838"/>
                <a:ext cx="4941888" cy="3227388"/>
              </a:xfrm>
              <a:custGeom>
                <a:avLst/>
                <a:gdLst>
                  <a:gd name="T0" fmla="*/ 447 w 6226"/>
                  <a:gd name="T1" fmla="*/ 4 h 4067"/>
                  <a:gd name="T2" fmla="*/ 544 w 6226"/>
                  <a:gd name="T3" fmla="*/ 36 h 4067"/>
                  <a:gd name="T4" fmla="*/ 627 w 6226"/>
                  <a:gd name="T5" fmla="*/ 99 h 4067"/>
                  <a:gd name="T6" fmla="*/ 3776 w 6226"/>
                  <a:gd name="T7" fmla="*/ 1567 h 4067"/>
                  <a:gd name="T8" fmla="*/ 3859 w 6226"/>
                  <a:gd name="T9" fmla="*/ 1507 h 4067"/>
                  <a:gd name="T10" fmla="*/ 3958 w 6226"/>
                  <a:gd name="T11" fmla="*/ 1475 h 4067"/>
                  <a:gd name="T12" fmla="*/ 4060 w 6226"/>
                  <a:gd name="T13" fmla="*/ 1475 h 4067"/>
                  <a:gd name="T14" fmla="*/ 4158 w 6226"/>
                  <a:gd name="T15" fmla="*/ 1507 h 4067"/>
                  <a:gd name="T16" fmla="*/ 4243 w 6226"/>
                  <a:gd name="T17" fmla="*/ 1567 h 4067"/>
                  <a:gd name="T18" fmla="*/ 5507 w 6226"/>
                  <a:gd name="T19" fmla="*/ 2815 h 4067"/>
                  <a:gd name="T20" fmla="*/ 5792 w 6226"/>
                  <a:gd name="T21" fmla="*/ 2532 h 4067"/>
                  <a:gd name="T22" fmla="*/ 5832 w 6226"/>
                  <a:gd name="T23" fmla="*/ 2494 h 4067"/>
                  <a:gd name="T24" fmla="*/ 5885 w 6226"/>
                  <a:gd name="T25" fmla="*/ 2462 h 4067"/>
                  <a:gd name="T26" fmla="*/ 5951 w 6226"/>
                  <a:gd name="T27" fmla="*/ 2447 h 4067"/>
                  <a:gd name="T28" fmla="*/ 6013 w 6226"/>
                  <a:gd name="T29" fmla="*/ 2458 h 4067"/>
                  <a:gd name="T30" fmla="*/ 6075 w 6226"/>
                  <a:gd name="T31" fmla="*/ 2494 h 4067"/>
                  <a:gd name="T32" fmla="*/ 6128 w 6226"/>
                  <a:gd name="T33" fmla="*/ 2545 h 4067"/>
                  <a:gd name="T34" fmla="*/ 6158 w 6226"/>
                  <a:gd name="T35" fmla="*/ 2611 h 4067"/>
                  <a:gd name="T36" fmla="*/ 6171 w 6226"/>
                  <a:gd name="T37" fmla="*/ 2676 h 4067"/>
                  <a:gd name="T38" fmla="*/ 6207 w 6226"/>
                  <a:gd name="T39" fmla="*/ 3450 h 4067"/>
                  <a:gd name="T40" fmla="*/ 6226 w 6226"/>
                  <a:gd name="T41" fmla="*/ 3869 h 4067"/>
                  <a:gd name="T42" fmla="*/ 6209 w 6226"/>
                  <a:gd name="T43" fmla="*/ 3946 h 4067"/>
                  <a:gd name="T44" fmla="*/ 6171 w 6226"/>
                  <a:gd name="T45" fmla="*/ 4005 h 4067"/>
                  <a:gd name="T46" fmla="*/ 6115 w 6226"/>
                  <a:gd name="T47" fmla="*/ 4044 h 4067"/>
                  <a:gd name="T48" fmla="*/ 6039 w 6226"/>
                  <a:gd name="T49" fmla="*/ 4065 h 4067"/>
                  <a:gd name="T50" fmla="*/ 5975 w 6226"/>
                  <a:gd name="T51" fmla="*/ 4067 h 4067"/>
                  <a:gd name="T52" fmla="*/ 4801 w 6226"/>
                  <a:gd name="T53" fmla="*/ 4012 h 4067"/>
                  <a:gd name="T54" fmla="*/ 4743 w 6226"/>
                  <a:gd name="T55" fmla="*/ 4005 h 4067"/>
                  <a:gd name="T56" fmla="*/ 4682 w 6226"/>
                  <a:gd name="T57" fmla="*/ 3976 h 4067"/>
                  <a:gd name="T58" fmla="*/ 4629 w 6226"/>
                  <a:gd name="T59" fmla="*/ 3925 h 4067"/>
                  <a:gd name="T60" fmla="*/ 4596 w 6226"/>
                  <a:gd name="T61" fmla="*/ 3854 h 4067"/>
                  <a:gd name="T62" fmla="*/ 4592 w 6226"/>
                  <a:gd name="T63" fmla="*/ 3784 h 4067"/>
                  <a:gd name="T64" fmla="*/ 4611 w 6226"/>
                  <a:gd name="T65" fmla="*/ 3729 h 4067"/>
                  <a:gd name="T66" fmla="*/ 4641 w 6226"/>
                  <a:gd name="T67" fmla="*/ 3684 h 4067"/>
                  <a:gd name="T68" fmla="*/ 4671 w 6226"/>
                  <a:gd name="T69" fmla="*/ 3652 h 4067"/>
                  <a:gd name="T70" fmla="*/ 4967 w 6226"/>
                  <a:gd name="T71" fmla="*/ 3355 h 4067"/>
                  <a:gd name="T72" fmla="*/ 3169 w 6226"/>
                  <a:gd name="T73" fmla="*/ 3234 h 4067"/>
                  <a:gd name="T74" fmla="*/ 3084 w 6226"/>
                  <a:gd name="T75" fmla="*/ 3295 h 4067"/>
                  <a:gd name="T76" fmla="*/ 2986 w 6226"/>
                  <a:gd name="T77" fmla="*/ 3327 h 4067"/>
                  <a:gd name="T78" fmla="*/ 2882 w 6226"/>
                  <a:gd name="T79" fmla="*/ 3327 h 4067"/>
                  <a:gd name="T80" fmla="*/ 2784 w 6226"/>
                  <a:gd name="T81" fmla="*/ 3295 h 4067"/>
                  <a:gd name="T82" fmla="*/ 2701 w 6226"/>
                  <a:gd name="T83" fmla="*/ 3234 h 4067"/>
                  <a:gd name="T84" fmla="*/ 62 w 6226"/>
                  <a:gd name="T85" fmla="*/ 587 h 4067"/>
                  <a:gd name="T86" fmla="*/ 15 w 6226"/>
                  <a:gd name="T87" fmla="*/ 495 h 4067"/>
                  <a:gd name="T88" fmla="*/ 0 w 6226"/>
                  <a:gd name="T89" fmla="*/ 395 h 4067"/>
                  <a:gd name="T90" fmla="*/ 4 w 6226"/>
                  <a:gd name="T91" fmla="*/ 344 h 4067"/>
                  <a:gd name="T92" fmla="*/ 36 w 6226"/>
                  <a:gd name="T93" fmla="*/ 248 h 4067"/>
                  <a:gd name="T94" fmla="*/ 96 w 6226"/>
                  <a:gd name="T95" fmla="*/ 161 h 4067"/>
                  <a:gd name="T96" fmla="*/ 200 w 6226"/>
                  <a:gd name="T97" fmla="*/ 65 h 4067"/>
                  <a:gd name="T98" fmla="*/ 291 w 6226"/>
                  <a:gd name="T99" fmla="*/ 17 h 4067"/>
                  <a:gd name="T100" fmla="*/ 394 w 6226"/>
                  <a:gd name="T101" fmla="*/ 0 h 40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226" h="4067">
                    <a:moveTo>
                      <a:pt x="394" y="0"/>
                    </a:moveTo>
                    <a:lnTo>
                      <a:pt x="447" y="4"/>
                    </a:lnTo>
                    <a:lnTo>
                      <a:pt x="496" y="17"/>
                    </a:lnTo>
                    <a:lnTo>
                      <a:pt x="544" y="36"/>
                    </a:lnTo>
                    <a:lnTo>
                      <a:pt x="587" y="65"/>
                    </a:lnTo>
                    <a:lnTo>
                      <a:pt x="627" y="99"/>
                    </a:lnTo>
                    <a:lnTo>
                      <a:pt x="2937" y="2407"/>
                    </a:lnTo>
                    <a:lnTo>
                      <a:pt x="3776" y="1567"/>
                    </a:lnTo>
                    <a:lnTo>
                      <a:pt x="3814" y="1533"/>
                    </a:lnTo>
                    <a:lnTo>
                      <a:pt x="3859" y="1507"/>
                    </a:lnTo>
                    <a:lnTo>
                      <a:pt x="3907" y="1486"/>
                    </a:lnTo>
                    <a:lnTo>
                      <a:pt x="3958" y="1475"/>
                    </a:lnTo>
                    <a:lnTo>
                      <a:pt x="4009" y="1471"/>
                    </a:lnTo>
                    <a:lnTo>
                      <a:pt x="4060" y="1475"/>
                    </a:lnTo>
                    <a:lnTo>
                      <a:pt x="4110" y="1486"/>
                    </a:lnTo>
                    <a:lnTo>
                      <a:pt x="4158" y="1507"/>
                    </a:lnTo>
                    <a:lnTo>
                      <a:pt x="4201" y="1533"/>
                    </a:lnTo>
                    <a:lnTo>
                      <a:pt x="4243" y="1567"/>
                    </a:lnTo>
                    <a:lnTo>
                      <a:pt x="5498" y="2825"/>
                    </a:lnTo>
                    <a:lnTo>
                      <a:pt x="5507" y="2815"/>
                    </a:lnTo>
                    <a:lnTo>
                      <a:pt x="5518" y="2808"/>
                    </a:lnTo>
                    <a:lnTo>
                      <a:pt x="5792" y="2532"/>
                    </a:lnTo>
                    <a:lnTo>
                      <a:pt x="5811" y="2513"/>
                    </a:lnTo>
                    <a:lnTo>
                      <a:pt x="5832" y="2494"/>
                    </a:lnTo>
                    <a:lnTo>
                      <a:pt x="5856" y="2477"/>
                    </a:lnTo>
                    <a:lnTo>
                      <a:pt x="5885" y="2462"/>
                    </a:lnTo>
                    <a:lnTo>
                      <a:pt x="5915" y="2451"/>
                    </a:lnTo>
                    <a:lnTo>
                      <a:pt x="5951" y="2447"/>
                    </a:lnTo>
                    <a:lnTo>
                      <a:pt x="5981" y="2451"/>
                    </a:lnTo>
                    <a:lnTo>
                      <a:pt x="6013" y="2458"/>
                    </a:lnTo>
                    <a:lnTo>
                      <a:pt x="6045" y="2474"/>
                    </a:lnTo>
                    <a:lnTo>
                      <a:pt x="6075" y="2494"/>
                    </a:lnTo>
                    <a:lnTo>
                      <a:pt x="6102" y="2515"/>
                    </a:lnTo>
                    <a:lnTo>
                      <a:pt x="6128" y="2545"/>
                    </a:lnTo>
                    <a:lnTo>
                      <a:pt x="6145" y="2577"/>
                    </a:lnTo>
                    <a:lnTo>
                      <a:pt x="6158" y="2611"/>
                    </a:lnTo>
                    <a:lnTo>
                      <a:pt x="6166" y="2643"/>
                    </a:lnTo>
                    <a:lnTo>
                      <a:pt x="6171" y="2676"/>
                    </a:lnTo>
                    <a:lnTo>
                      <a:pt x="6173" y="2706"/>
                    </a:lnTo>
                    <a:lnTo>
                      <a:pt x="6207" y="3450"/>
                    </a:lnTo>
                    <a:lnTo>
                      <a:pt x="6226" y="3823"/>
                    </a:lnTo>
                    <a:lnTo>
                      <a:pt x="6226" y="3869"/>
                    </a:lnTo>
                    <a:lnTo>
                      <a:pt x="6220" y="3908"/>
                    </a:lnTo>
                    <a:lnTo>
                      <a:pt x="6209" y="3946"/>
                    </a:lnTo>
                    <a:lnTo>
                      <a:pt x="6192" y="3978"/>
                    </a:lnTo>
                    <a:lnTo>
                      <a:pt x="6171" y="4005"/>
                    </a:lnTo>
                    <a:lnTo>
                      <a:pt x="6145" y="4027"/>
                    </a:lnTo>
                    <a:lnTo>
                      <a:pt x="6115" y="4044"/>
                    </a:lnTo>
                    <a:lnTo>
                      <a:pt x="6079" y="4058"/>
                    </a:lnTo>
                    <a:lnTo>
                      <a:pt x="6039" y="4065"/>
                    </a:lnTo>
                    <a:lnTo>
                      <a:pt x="5996" y="4067"/>
                    </a:lnTo>
                    <a:lnTo>
                      <a:pt x="5975" y="4067"/>
                    </a:lnTo>
                    <a:lnTo>
                      <a:pt x="4828" y="4014"/>
                    </a:lnTo>
                    <a:lnTo>
                      <a:pt x="4801" y="4012"/>
                    </a:lnTo>
                    <a:lnTo>
                      <a:pt x="4773" y="4010"/>
                    </a:lnTo>
                    <a:lnTo>
                      <a:pt x="4743" y="4005"/>
                    </a:lnTo>
                    <a:lnTo>
                      <a:pt x="4713" y="3993"/>
                    </a:lnTo>
                    <a:lnTo>
                      <a:pt x="4682" y="3976"/>
                    </a:lnTo>
                    <a:lnTo>
                      <a:pt x="4652" y="3954"/>
                    </a:lnTo>
                    <a:lnTo>
                      <a:pt x="4629" y="3925"/>
                    </a:lnTo>
                    <a:lnTo>
                      <a:pt x="4611" y="3891"/>
                    </a:lnTo>
                    <a:lnTo>
                      <a:pt x="4596" y="3854"/>
                    </a:lnTo>
                    <a:lnTo>
                      <a:pt x="4590" y="3818"/>
                    </a:lnTo>
                    <a:lnTo>
                      <a:pt x="4592" y="3784"/>
                    </a:lnTo>
                    <a:lnTo>
                      <a:pt x="4599" y="3755"/>
                    </a:lnTo>
                    <a:lnTo>
                      <a:pt x="4611" y="3729"/>
                    </a:lnTo>
                    <a:lnTo>
                      <a:pt x="4626" y="3704"/>
                    </a:lnTo>
                    <a:lnTo>
                      <a:pt x="4641" y="3684"/>
                    </a:lnTo>
                    <a:lnTo>
                      <a:pt x="4656" y="3667"/>
                    </a:lnTo>
                    <a:lnTo>
                      <a:pt x="4671" y="3652"/>
                    </a:lnTo>
                    <a:lnTo>
                      <a:pt x="4767" y="3557"/>
                    </a:lnTo>
                    <a:lnTo>
                      <a:pt x="4967" y="3355"/>
                    </a:lnTo>
                    <a:lnTo>
                      <a:pt x="4007" y="2394"/>
                    </a:lnTo>
                    <a:lnTo>
                      <a:pt x="3169" y="3234"/>
                    </a:lnTo>
                    <a:lnTo>
                      <a:pt x="3129" y="3268"/>
                    </a:lnTo>
                    <a:lnTo>
                      <a:pt x="3084" y="3295"/>
                    </a:lnTo>
                    <a:lnTo>
                      <a:pt x="3037" y="3316"/>
                    </a:lnTo>
                    <a:lnTo>
                      <a:pt x="2986" y="3327"/>
                    </a:lnTo>
                    <a:lnTo>
                      <a:pt x="2935" y="3331"/>
                    </a:lnTo>
                    <a:lnTo>
                      <a:pt x="2882" y="3327"/>
                    </a:lnTo>
                    <a:lnTo>
                      <a:pt x="2833" y="3316"/>
                    </a:lnTo>
                    <a:lnTo>
                      <a:pt x="2784" y="3295"/>
                    </a:lnTo>
                    <a:lnTo>
                      <a:pt x="2740" y="3268"/>
                    </a:lnTo>
                    <a:lnTo>
                      <a:pt x="2701" y="3234"/>
                    </a:lnTo>
                    <a:lnTo>
                      <a:pt x="96" y="629"/>
                    </a:lnTo>
                    <a:lnTo>
                      <a:pt x="62" y="587"/>
                    </a:lnTo>
                    <a:lnTo>
                      <a:pt x="36" y="542"/>
                    </a:lnTo>
                    <a:lnTo>
                      <a:pt x="15" y="495"/>
                    </a:lnTo>
                    <a:lnTo>
                      <a:pt x="4" y="446"/>
                    </a:lnTo>
                    <a:lnTo>
                      <a:pt x="0" y="395"/>
                    </a:lnTo>
                    <a:lnTo>
                      <a:pt x="0" y="395"/>
                    </a:lnTo>
                    <a:lnTo>
                      <a:pt x="4" y="344"/>
                    </a:lnTo>
                    <a:lnTo>
                      <a:pt x="15" y="295"/>
                    </a:lnTo>
                    <a:lnTo>
                      <a:pt x="36" y="248"/>
                    </a:lnTo>
                    <a:lnTo>
                      <a:pt x="62" y="202"/>
                    </a:lnTo>
                    <a:lnTo>
                      <a:pt x="96" y="161"/>
                    </a:lnTo>
                    <a:lnTo>
                      <a:pt x="160" y="99"/>
                    </a:lnTo>
                    <a:lnTo>
                      <a:pt x="200" y="65"/>
                    </a:lnTo>
                    <a:lnTo>
                      <a:pt x="243" y="36"/>
                    </a:lnTo>
                    <a:lnTo>
                      <a:pt x="291" y="17"/>
                    </a:lnTo>
                    <a:lnTo>
                      <a:pt x="342" y="4"/>
                    </a:lnTo>
                    <a:lnTo>
                      <a:pt x="39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</p:grpSp>
      </p:grpSp>
      <p:grpSp>
        <p:nvGrpSpPr>
          <p:cNvPr id="268" name="组合 267"/>
          <p:cNvGrpSpPr/>
          <p:nvPr/>
        </p:nvGrpSpPr>
        <p:grpSpPr>
          <a:xfrm>
            <a:off x="8401662" y="2455939"/>
            <a:ext cx="3118273" cy="859938"/>
            <a:chOff x="7892988" y="1782586"/>
            <a:chExt cx="2502129" cy="859938"/>
          </a:xfrm>
        </p:grpSpPr>
        <p:sp>
          <p:nvSpPr>
            <p:cNvPr id="269" name="文本框 268"/>
            <p:cNvSpPr txBox="1"/>
            <p:nvPr/>
          </p:nvSpPr>
          <p:spPr>
            <a:xfrm>
              <a:off x="7892988" y="2180859"/>
              <a:ext cx="25021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/>
                <a:t>请在此处输入相关的文字描述，简要概况重点内容即可。请在此处输入相关的文字描述，简要概况重点内容即可。</a:t>
              </a:r>
              <a:endParaRPr lang="zh-CN" altLang="en-US" sz="1200" dirty="0"/>
            </a:p>
          </p:txBody>
        </p:sp>
        <p:sp>
          <p:nvSpPr>
            <p:cNvPr id="270" name="文本框 269"/>
            <p:cNvSpPr txBox="1"/>
            <p:nvPr/>
          </p:nvSpPr>
          <p:spPr>
            <a:xfrm>
              <a:off x="7892988" y="1782586"/>
              <a:ext cx="12104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/>
                <a:t>请输入标题文字内容</a:t>
              </a:r>
              <a:endParaRPr lang="zh-CN" altLang="en-US" sz="1600" dirty="0"/>
            </a:p>
          </p:txBody>
        </p:sp>
      </p:grpSp>
      <p:grpSp>
        <p:nvGrpSpPr>
          <p:cNvPr id="271" name="组合 270"/>
          <p:cNvGrpSpPr/>
          <p:nvPr/>
        </p:nvGrpSpPr>
        <p:grpSpPr>
          <a:xfrm>
            <a:off x="8401662" y="4916421"/>
            <a:ext cx="3118273" cy="859938"/>
            <a:chOff x="7892988" y="1782586"/>
            <a:chExt cx="2502129" cy="859938"/>
          </a:xfrm>
        </p:grpSpPr>
        <p:sp>
          <p:nvSpPr>
            <p:cNvPr id="272" name="文本框 271"/>
            <p:cNvSpPr txBox="1"/>
            <p:nvPr/>
          </p:nvSpPr>
          <p:spPr>
            <a:xfrm>
              <a:off x="7892988" y="2180859"/>
              <a:ext cx="25021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/>
                <a:t>请在此处输入相关的文字描述，简要概况重点内容即可。请在此处输入相关的文字描述，简要概况重点内容即可。</a:t>
              </a:r>
              <a:endParaRPr lang="zh-CN" altLang="en-US" sz="1200" dirty="0"/>
            </a:p>
          </p:txBody>
        </p:sp>
        <p:sp>
          <p:nvSpPr>
            <p:cNvPr id="273" name="文本框 272"/>
            <p:cNvSpPr txBox="1"/>
            <p:nvPr/>
          </p:nvSpPr>
          <p:spPr>
            <a:xfrm>
              <a:off x="7892988" y="1782586"/>
              <a:ext cx="12104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/>
                <a:t>请输入标题文字内容</a:t>
              </a:r>
              <a:endParaRPr lang="zh-CN" altLang="en-US" sz="1600" dirty="0"/>
            </a:p>
          </p:txBody>
        </p:sp>
      </p:grpSp>
      <p:grpSp>
        <p:nvGrpSpPr>
          <p:cNvPr id="274" name="组合 273"/>
          <p:cNvGrpSpPr/>
          <p:nvPr/>
        </p:nvGrpSpPr>
        <p:grpSpPr>
          <a:xfrm>
            <a:off x="781662" y="2455939"/>
            <a:ext cx="3118273" cy="859938"/>
            <a:chOff x="7892988" y="1782586"/>
            <a:chExt cx="2502129" cy="859938"/>
          </a:xfrm>
        </p:grpSpPr>
        <p:sp>
          <p:nvSpPr>
            <p:cNvPr id="275" name="文本框 274"/>
            <p:cNvSpPr txBox="1"/>
            <p:nvPr/>
          </p:nvSpPr>
          <p:spPr>
            <a:xfrm>
              <a:off x="7892988" y="2180859"/>
              <a:ext cx="25021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/>
                <a:t>请在此处输入相关的文字描述，简要概况重点内容即可。请在此处输入相关的文字描述，简要概况重点内容即可。</a:t>
              </a:r>
              <a:endParaRPr lang="zh-CN" altLang="en-US" sz="1200" dirty="0"/>
            </a:p>
          </p:txBody>
        </p:sp>
        <p:sp>
          <p:nvSpPr>
            <p:cNvPr id="276" name="文本框 275"/>
            <p:cNvSpPr txBox="1"/>
            <p:nvPr/>
          </p:nvSpPr>
          <p:spPr>
            <a:xfrm>
              <a:off x="7892988" y="1782586"/>
              <a:ext cx="12104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/>
                <a:t>请输入标题文字内容</a:t>
              </a:r>
              <a:endParaRPr lang="zh-CN" altLang="en-US" sz="1600" dirty="0"/>
            </a:p>
          </p:txBody>
        </p:sp>
      </p:grpSp>
      <p:grpSp>
        <p:nvGrpSpPr>
          <p:cNvPr id="277" name="组合 276"/>
          <p:cNvGrpSpPr/>
          <p:nvPr/>
        </p:nvGrpSpPr>
        <p:grpSpPr>
          <a:xfrm>
            <a:off x="781662" y="4916421"/>
            <a:ext cx="3118273" cy="859938"/>
            <a:chOff x="7892988" y="1782586"/>
            <a:chExt cx="2502129" cy="859938"/>
          </a:xfrm>
        </p:grpSpPr>
        <p:sp>
          <p:nvSpPr>
            <p:cNvPr id="278" name="文本框 277"/>
            <p:cNvSpPr txBox="1"/>
            <p:nvPr/>
          </p:nvSpPr>
          <p:spPr>
            <a:xfrm>
              <a:off x="7892988" y="2180859"/>
              <a:ext cx="25021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/>
                <a:t>请在此处输入相关的文字描述，简要概况重点内容即可。请在此处输入相关的文字描述，简要概况重点内容即可。</a:t>
              </a:r>
              <a:endParaRPr lang="zh-CN" altLang="en-US" sz="1200" dirty="0"/>
            </a:p>
          </p:txBody>
        </p:sp>
        <p:sp>
          <p:nvSpPr>
            <p:cNvPr id="279" name="文本框 278"/>
            <p:cNvSpPr txBox="1"/>
            <p:nvPr/>
          </p:nvSpPr>
          <p:spPr>
            <a:xfrm>
              <a:off x="7892988" y="1782586"/>
              <a:ext cx="12104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/>
                <a:t>请输入标题文字内容</a:t>
              </a:r>
              <a:endParaRPr lang="zh-CN" altLang="en-US" sz="1600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4125">
        <p14:gallery dir="l"/>
      </p:transition>
    </mc:Choice>
    <mc:Fallback>
      <p:transition spd="slow" advTm="412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307975" y="292735"/>
            <a:ext cx="878205" cy="666750"/>
          </a:xfrm>
          <a:prstGeom prst="ellipse">
            <a:avLst/>
          </a:prstGeom>
          <a:noFill/>
          <a:ln>
            <a:gradFill>
              <a:gsLst>
                <a:gs pos="0">
                  <a:srgbClr val="B01E51"/>
                </a:gs>
                <a:gs pos="53000">
                  <a:srgbClr val="236A8A"/>
                </a:gs>
                <a:gs pos="100000">
                  <a:srgbClr val="1FB2C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altLang="zh-CN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</a:rPr>
              <a:t>01</a:t>
            </a:r>
            <a:endParaRPr lang="zh-CN" altLang="en-US" sz="2600" dirty="0">
              <a:solidFill>
                <a:schemeClr val="tx1">
                  <a:lumMod val="85000"/>
                  <a:lumOff val="15000"/>
                </a:schemeClr>
              </a:solidFill>
              <a:latin typeface="Agency FB" panose="020B050302020202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865377" y="379899"/>
            <a:ext cx="8461247" cy="492443"/>
            <a:chOff x="1859026" y="1765872"/>
            <a:chExt cx="8461247" cy="492443"/>
          </a:xfrm>
        </p:grpSpPr>
        <p:sp>
          <p:nvSpPr>
            <p:cNvPr id="6" name="文本框 5"/>
            <p:cNvSpPr txBox="1"/>
            <p:nvPr/>
          </p:nvSpPr>
          <p:spPr>
            <a:xfrm>
              <a:off x="4163481" y="1765872"/>
              <a:ext cx="385233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600" dirty="0"/>
                <a:t>请输入当前标题文字内容</a:t>
              </a:r>
              <a:endParaRPr lang="zh-CN" altLang="en-US" sz="2600" dirty="0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1859026" y="2012093"/>
              <a:ext cx="8461247" cy="0"/>
              <a:chOff x="1810512" y="3598121"/>
              <a:chExt cx="8461247" cy="0"/>
            </a:xfrm>
          </p:grpSpPr>
          <p:cxnSp>
            <p:nvCxnSpPr>
              <p:cNvPr id="8" name="直接连接符 7"/>
              <p:cNvCxnSpPr/>
              <p:nvPr/>
            </p:nvCxnSpPr>
            <p:spPr>
              <a:xfrm>
                <a:off x="1810512" y="3598121"/>
                <a:ext cx="1626082" cy="0"/>
              </a:xfrm>
              <a:prstGeom prst="line">
                <a:avLst/>
              </a:prstGeom>
              <a:ln w="12700">
                <a:gradFill>
                  <a:gsLst>
                    <a:gs pos="0">
                      <a:srgbClr val="1FB2C2"/>
                    </a:gs>
                    <a:gs pos="52000">
                      <a:srgbClr val="236A8A"/>
                    </a:gs>
                    <a:gs pos="100000">
                      <a:srgbClr val="B01E51"/>
                    </a:gs>
                  </a:gsLst>
                  <a:lin ang="5400000" scaled="1"/>
                </a:gradFill>
                <a:head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 flipH="1">
                <a:off x="8645677" y="3598121"/>
                <a:ext cx="1626082" cy="0"/>
              </a:xfrm>
              <a:prstGeom prst="line">
                <a:avLst/>
              </a:prstGeom>
              <a:ln w="12700">
                <a:gradFill>
                  <a:gsLst>
                    <a:gs pos="0">
                      <a:srgbClr val="1FB2C2"/>
                    </a:gs>
                    <a:gs pos="52000">
                      <a:srgbClr val="236A8A"/>
                    </a:gs>
                    <a:gs pos="100000">
                      <a:srgbClr val="B01E51"/>
                    </a:gs>
                  </a:gsLst>
                  <a:lin ang="5400000" scaled="1"/>
                </a:gradFill>
                <a:head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Rectangle 211"/>
          <p:cNvSpPr/>
          <p:nvPr/>
        </p:nvSpPr>
        <p:spPr>
          <a:xfrm rot="13474960">
            <a:off x="7400099" y="3165579"/>
            <a:ext cx="1599050" cy="789383"/>
          </a:xfrm>
          <a:prstGeom prst="rect">
            <a:avLst/>
          </a:prstGeom>
          <a:solidFill>
            <a:srgbClr val="1FB2C2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212"/>
          <p:cNvSpPr/>
          <p:nvPr/>
        </p:nvSpPr>
        <p:spPr>
          <a:xfrm rot="13474960">
            <a:off x="4634049" y="3133877"/>
            <a:ext cx="1418491" cy="821178"/>
          </a:xfrm>
          <a:prstGeom prst="rect">
            <a:avLst/>
          </a:prstGeom>
          <a:solidFill>
            <a:srgbClr val="1FB2C2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213"/>
          <p:cNvSpPr/>
          <p:nvPr/>
        </p:nvSpPr>
        <p:spPr>
          <a:xfrm rot="18874960">
            <a:off x="5993918" y="3206270"/>
            <a:ext cx="1418491" cy="821178"/>
          </a:xfrm>
          <a:prstGeom prst="rect">
            <a:avLst/>
          </a:prstGeom>
          <a:solidFill>
            <a:srgbClr val="1FB2C2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214"/>
          <p:cNvSpPr/>
          <p:nvPr/>
        </p:nvSpPr>
        <p:spPr>
          <a:xfrm rot="18874960">
            <a:off x="3233147" y="3133877"/>
            <a:ext cx="1418491" cy="821178"/>
          </a:xfrm>
          <a:prstGeom prst="rect">
            <a:avLst/>
          </a:prstGeom>
          <a:solidFill>
            <a:srgbClr val="1FB2C2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组合 59"/>
          <p:cNvGrpSpPr/>
          <p:nvPr/>
        </p:nvGrpSpPr>
        <p:grpSpPr>
          <a:xfrm>
            <a:off x="3918939" y="2137698"/>
            <a:ext cx="1418491" cy="1371600"/>
            <a:chOff x="3918939" y="2137698"/>
            <a:chExt cx="1418491" cy="1371600"/>
          </a:xfrm>
        </p:grpSpPr>
        <p:sp>
          <p:nvSpPr>
            <p:cNvPr id="20" name="Oval 219"/>
            <p:cNvSpPr/>
            <p:nvPr/>
          </p:nvSpPr>
          <p:spPr>
            <a:xfrm>
              <a:off x="3918939" y="2137698"/>
              <a:ext cx="1418491" cy="1371600"/>
            </a:xfrm>
            <a:prstGeom prst="ellipse">
              <a:avLst/>
            </a:prstGeom>
            <a:solidFill>
              <a:srgbClr val="236A8A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11"/>
            <p:cNvGrpSpPr>
              <a:grpSpLocks noChangeAspect="1"/>
            </p:cNvGrpSpPr>
            <p:nvPr/>
          </p:nvGrpSpPr>
          <p:grpSpPr bwMode="auto">
            <a:xfrm>
              <a:off x="4333375" y="2535853"/>
              <a:ext cx="589618" cy="575291"/>
              <a:chOff x="6225" y="1683"/>
              <a:chExt cx="1070" cy="1044"/>
            </a:xfrm>
            <a:solidFill>
              <a:schemeClr val="bg1"/>
            </a:solidFill>
          </p:grpSpPr>
          <p:sp>
            <p:nvSpPr>
              <p:cNvPr id="31" name="Freeform 13"/>
              <p:cNvSpPr/>
              <p:nvPr/>
            </p:nvSpPr>
            <p:spPr bwMode="auto">
              <a:xfrm>
                <a:off x="6336" y="1683"/>
                <a:ext cx="274" cy="227"/>
              </a:xfrm>
              <a:custGeom>
                <a:avLst/>
                <a:gdLst>
                  <a:gd name="T0" fmla="*/ 143 w 1099"/>
                  <a:gd name="T1" fmla="*/ 0 h 905"/>
                  <a:gd name="T2" fmla="*/ 956 w 1099"/>
                  <a:gd name="T3" fmla="*/ 0 h 905"/>
                  <a:gd name="T4" fmla="*/ 989 w 1099"/>
                  <a:gd name="T5" fmla="*/ 4 h 905"/>
                  <a:gd name="T6" fmla="*/ 1018 w 1099"/>
                  <a:gd name="T7" fmla="*/ 15 h 905"/>
                  <a:gd name="T8" fmla="*/ 1046 w 1099"/>
                  <a:gd name="T9" fmla="*/ 31 h 905"/>
                  <a:gd name="T10" fmla="*/ 1067 w 1099"/>
                  <a:gd name="T11" fmla="*/ 53 h 905"/>
                  <a:gd name="T12" fmla="*/ 1084 w 1099"/>
                  <a:gd name="T13" fmla="*/ 79 h 905"/>
                  <a:gd name="T14" fmla="*/ 1095 w 1099"/>
                  <a:gd name="T15" fmla="*/ 110 h 905"/>
                  <a:gd name="T16" fmla="*/ 1099 w 1099"/>
                  <a:gd name="T17" fmla="*/ 143 h 905"/>
                  <a:gd name="T18" fmla="*/ 1099 w 1099"/>
                  <a:gd name="T19" fmla="*/ 572 h 905"/>
                  <a:gd name="T20" fmla="*/ 1095 w 1099"/>
                  <a:gd name="T21" fmla="*/ 605 h 905"/>
                  <a:gd name="T22" fmla="*/ 1084 w 1099"/>
                  <a:gd name="T23" fmla="*/ 635 h 905"/>
                  <a:gd name="T24" fmla="*/ 1067 w 1099"/>
                  <a:gd name="T25" fmla="*/ 662 h 905"/>
                  <a:gd name="T26" fmla="*/ 1046 w 1099"/>
                  <a:gd name="T27" fmla="*/ 683 h 905"/>
                  <a:gd name="T28" fmla="*/ 1018 w 1099"/>
                  <a:gd name="T29" fmla="*/ 700 h 905"/>
                  <a:gd name="T30" fmla="*/ 989 w 1099"/>
                  <a:gd name="T31" fmla="*/ 710 h 905"/>
                  <a:gd name="T32" fmla="*/ 956 w 1099"/>
                  <a:gd name="T33" fmla="*/ 714 h 905"/>
                  <a:gd name="T34" fmla="*/ 640 w 1099"/>
                  <a:gd name="T35" fmla="*/ 714 h 905"/>
                  <a:gd name="T36" fmla="*/ 640 w 1099"/>
                  <a:gd name="T37" fmla="*/ 804 h 905"/>
                  <a:gd name="T38" fmla="*/ 754 w 1099"/>
                  <a:gd name="T39" fmla="*/ 804 h 905"/>
                  <a:gd name="T40" fmla="*/ 781 w 1099"/>
                  <a:gd name="T41" fmla="*/ 808 h 905"/>
                  <a:gd name="T42" fmla="*/ 806 w 1099"/>
                  <a:gd name="T43" fmla="*/ 818 h 905"/>
                  <a:gd name="T44" fmla="*/ 826 w 1099"/>
                  <a:gd name="T45" fmla="*/ 834 h 905"/>
                  <a:gd name="T46" fmla="*/ 843 w 1099"/>
                  <a:gd name="T47" fmla="*/ 854 h 905"/>
                  <a:gd name="T48" fmla="*/ 852 w 1099"/>
                  <a:gd name="T49" fmla="*/ 879 h 905"/>
                  <a:gd name="T50" fmla="*/ 856 w 1099"/>
                  <a:gd name="T51" fmla="*/ 905 h 905"/>
                  <a:gd name="T52" fmla="*/ 256 w 1099"/>
                  <a:gd name="T53" fmla="*/ 905 h 905"/>
                  <a:gd name="T54" fmla="*/ 260 w 1099"/>
                  <a:gd name="T55" fmla="*/ 879 h 905"/>
                  <a:gd name="T56" fmla="*/ 270 w 1099"/>
                  <a:gd name="T57" fmla="*/ 854 h 905"/>
                  <a:gd name="T58" fmla="*/ 286 w 1099"/>
                  <a:gd name="T59" fmla="*/ 834 h 905"/>
                  <a:gd name="T60" fmla="*/ 306 w 1099"/>
                  <a:gd name="T61" fmla="*/ 818 h 905"/>
                  <a:gd name="T62" fmla="*/ 331 w 1099"/>
                  <a:gd name="T63" fmla="*/ 808 h 905"/>
                  <a:gd name="T64" fmla="*/ 359 w 1099"/>
                  <a:gd name="T65" fmla="*/ 804 h 905"/>
                  <a:gd name="T66" fmla="*/ 460 w 1099"/>
                  <a:gd name="T67" fmla="*/ 804 h 905"/>
                  <a:gd name="T68" fmla="*/ 460 w 1099"/>
                  <a:gd name="T69" fmla="*/ 714 h 905"/>
                  <a:gd name="T70" fmla="*/ 143 w 1099"/>
                  <a:gd name="T71" fmla="*/ 714 h 905"/>
                  <a:gd name="T72" fmla="*/ 110 w 1099"/>
                  <a:gd name="T73" fmla="*/ 710 h 905"/>
                  <a:gd name="T74" fmla="*/ 81 w 1099"/>
                  <a:gd name="T75" fmla="*/ 700 h 905"/>
                  <a:gd name="T76" fmla="*/ 54 w 1099"/>
                  <a:gd name="T77" fmla="*/ 683 h 905"/>
                  <a:gd name="T78" fmla="*/ 32 w 1099"/>
                  <a:gd name="T79" fmla="*/ 662 h 905"/>
                  <a:gd name="T80" fmla="*/ 15 w 1099"/>
                  <a:gd name="T81" fmla="*/ 635 h 905"/>
                  <a:gd name="T82" fmla="*/ 4 w 1099"/>
                  <a:gd name="T83" fmla="*/ 605 h 905"/>
                  <a:gd name="T84" fmla="*/ 0 w 1099"/>
                  <a:gd name="T85" fmla="*/ 572 h 905"/>
                  <a:gd name="T86" fmla="*/ 0 w 1099"/>
                  <a:gd name="T87" fmla="*/ 143 h 905"/>
                  <a:gd name="T88" fmla="*/ 4 w 1099"/>
                  <a:gd name="T89" fmla="*/ 110 h 905"/>
                  <a:gd name="T90" fmla="*/ 15 w 1099"/>
                  <a:gd name="T91" fmla="*/ 79 h 905"/>
                  <a:gd name="T92" fmla="*/ 32 w 1099"/>
                  <a:gd name="T93" fmla="*/ 53 h 905"/>
                  <a:gd name="T94" fmla="*/ 54 w 1099"/>
                  <a:gd name="T95" fmla="*/ 31 h 905"/>
                  <a:gd name="T96" fmla="*/ 81 w 1099"/>
                  <a:gd name="T97" fmla="*/ 15 h 905"/>
                  <a:gd name="T98" fmla="*/ 110 w 1099"/>
                  <a:gd name="T99" fmla="*/ 4 h 905"/>
                  <a:gd name="T100" fmla="*/ 143 w 1099"/>
                  <a:gd name="T101" fmla="*/ 0 h 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099" h="905">
                    <a:moveTo>
                      <a:pt x="143" y="0"/>
                    </a:moveTo>
                    <a:lnTo>
                      <a:pt x="956" y="0"/>
                    </a:lnTo>
                    <a:lnTo>
                      <a:pt x="989" y="4"/>
                    </a:lnTo>
                    <a:lnTo>
                      <a:pt x="1018" y="15"/>
                    </a:lnTo>
                    <a:lnTo>
                      <a:pt x="1046" y="31"/>
                    </a:lnTo>
                    <a:lnTo>
                      <a:pt x="1067" y="53"/>
                    </a:lnTo>
                    <a:lnTo>
                      <a:pt x="1084" y="79"/>
                    </a:lnTo>
                    <a:lnTo>
                      <a:pt x="1095" y="110"/>
                    </a:lnTo>
                    <a:lnTo>
                      <a:pt x="1099" y="143"/>
                    </a:lnTo>
                    <a:lnTo>
                      <a:pt x="1099" y="572"/>
                    </a:lnTo>
                    <a:lnTo>
                      <a:pt x="1095" y="605"/>
                    </a:lnTo>
                    <a:lnTo>
                      <a:pt x="1084" y="635"/>
                    </a:lnTo>
                    <a:lnTo>
                      <a:pt x="1067" y="662"/>
                    </a:lnTo>
                    <a:lnTo>
                      <a:pt x="1046" y="683"/>
                    </a:lnTo>
                    <a:lnTo>
                      <a:pt x="1018" y="700"/>
                    </a:lnTo>
                    <a:lnTo>
                      <a:pt x="989" y="710"/>
                    </a:lnTo>
                    <a:lnTo>
                      <a:pt x="956" y="714"/>
                    </a:lnTo>
                    <a:lnTo>
                      <a:pt x="640" y="714"/>
                    </a:lnTo>
                    <a:lnTo>
                      <a:pt x="640" y="804"/>
                    </a:lnTo>
                    <a:lnTo>
                      <a:pt x="754" y="804"/>
                    </a:lnTo>
                    <a:lnTo>
                      <a:pt x="781" y="808"/>
                    </a:lnTo>
                    <a:lnTo>
                      <a:pt x="806" y="818"/>
                    </a:lnTo>
                    <a:lnTo>
                      <a:pt x="826" y="834"/>
                    </a:lnTo>
                    <a:lnTo>
                      <a:pt x="843" y="854"/>
                    </a:lnTo>
                    <a:lnTo>
                      <a:pt x="852" y="879"/>
                    </a:lnTo>
                    <a:lnTo>
                      <a:pt x="856" y="905"/>
                    </a:lnTo>
                    <a:lnTo>
                      <a:pt x="256" y="905"/>
                    </a:lnTo>
                    <a:lnTo>
                      <a:pt x="260" y="879"/>
                    </a:lnTo>
                    <a:lnTo>
                      <a:pt x="270" y="854"/>
                    </a:lnTo>
                    <a:lnTo>
                      <a:pt x="286" y="834"/>
                    </a:lnTo>
                    <a:lnTo>
                      <a:pt x="306" y="818"/>
                    </a:lnTo>
                    <a:lnTo>
                      <a:pt x="331" y="808"/>
                    </a:lnTo>
                    <a:lnTo>
                      <a:pt x="359" y="804"/>
                    </a:lnTo>
                    <a:lnTo>
                      <a:pt x="460" y="804"/>
                    </a:lnTo>
                    <a:lnTo>
                      <a:pt x="460" y="714"/>
                    </a:lnTo>
                    <a:lnTo>
                      <a:pt x="143" y="714"/>
                    </a:lnTo>
                    <a:lnTo>
                      <a:pt x="110" y="710"/>
                    </a:lnTo>
                    <a:lnTo>
                      <a:pt x="81" y="700"/>
                    </a:lnTo>
                    <a:lnTo>
                      <a:pt x="54" y="683"/>
                    </a:lnTo>
                    <a:lnTo>
                      <a:pt x="32" y="662"/>
                    </a:lnTo>
                    <a:lnTo>
                      <a:pt x="15" y="635"/>
                    </a:lnTo>
                    <a:lnTo>
                      <a:pt x="4" y="605"/>
                    </a:lnTo>
                    <a:lnTo>
                      <a:pt x="0" y="572"/>
                    </a:lnTo>
                    <a:lnTo>
                      <a:pt x="0" y="143"/>
                    </a:lnTo>
                    <a:lnTo>
                      <a:pt x="4" y="110"/>
                    </a:lnTo>
                    <a:lnTo>
                      <a:pt x="15" y="79"/>
                    </a:lnTo>
                    <a:lnTo>
                      <a:pt x="32" y="53"/>
                    </a:lnTo>
                    <a:lnTo>
                      <a:pt x="54" y="31"/>
                    </a:lnTo>
                    <a:lnTo>
                      <a:pt x="81" y="15"/>
                    </a:lnTo>
                    <a:lnTo>
                      <a:pt x="110" y="4"/>
                    </a:lnTo>
                    <a:lnTo>
                      <a:pt x="14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2" name="Freeform 14"/>
              <p:cNvSpPr/>
              <p:nvPr/>
            </p:nvSpPr>
            <p:spPr bwMode="auto">
              <a:xfrm>
                <a:off x="6678" y="1683"/>
                <a:ext cx="275" cy="227"/>
              </a:xfrm>
              <a:custGeom>
                <a:avLst/>
                <a:gdLst>
                  <a:gd name="T0" fmla="*/ 142 w 1099"/>
                  <a:gd name="T1" fmla="*/ 0 h 905"/>
                  <a:gd name="T2" fmla="*/ 956 w 1099"/>
                  <a:gd name="T3" fmla="*/ 0 h 905"/>
                  <a:gd name="T4" fmla="*/ 989 w 1099"/>
                  <a:gd name="T5" fmla="*/ 4 h 905"/>
                  <a:gd name="T6" fmla="*/ 1019 w 1099"/>
                  <a:gd name="T7" fmla="*/ 15 h 905"/>
                  <a:gd name="T8" fmla="*/ 1046 w 1099"/>
                  <a:gd name="T9" fmla="*/ 31 h 905"/>
                  <a:gd name="T10" fmla="*/ 1067 w 1099"/>
                  <a:gd name="T11" fmla="*/ 53 h 905"/>
                  <a:gd name="T12" fmla="*/ 1084 w 1099"/>
                  <a:gd name="T13" fmla="*/ 79 h 905"/>
                  <a:gd name="T14" fmla="*/ 1095 w 1099"/>
                  <a:gd name="T15" fmla="*/ 110 h 905"/>
                  <a:gd name="T16" fmla="*/ 1099 w 1099"/>
                  <a:gd name="T17" fmla="*/ 143 h 905"/>
                  <a:gd name="T18" fmla="*/ 1099 w 1099"/>
                  <a:gd name="T19" fmla="*/ 572 h 905"/>
                  <a:gd name="T20" fmla="*/ 1095 w 1099"/>
                  <a:gd name="T21" fmla="*/ 605 h 905"/>
                  <a:gd name="T22" fmla="*/ 1084 w 1099"/>
                  <a:gd name="T23" fmla="*/ 635 h 905"/>
                  <a:gd name="T24" fmla="*/ 1067 w 1099"/>
                  <a:gd name="T25" fmla="*/ 662 h 905"/>
                  <a:gd name="T26" fmla="*/ 1046 w 1099"/>
                  <a:gd name="T27" fmla="*/ 683 h 905"/>
                  <a:gd name="T28" fmla="*/ 1019 w 1099"/>
                  <a:gd name="T29" fmla="*/ 700 h 905"/>
                  <a:gd name="T30" fmla="*/ 989 w 1099"/>
                  <a:gd name="T31" fmla="*/ 710 h 905"/>
                  <a:gd name="T32" fmla="*/ 956 w 1099"/>
                  <a:gd name="T33" fmla="*/ 714 h 905"/>
                  <a:gd name="T34" fmla="*/ 640 w 1099"/>
                  <a:gd name="T35" fmla="*/ 714 h 905"/>
                  <a:gd name="T36" fmla="*/ 640 w 1099"/>
                  <a:gd name="T37" fmla="*/ 804 h 905"/>
                  <a:gd name="T38" fmla="*/ 753 w 1099"/>
                  <a:gd name="T39" fmla="*/ 804 h 905"/>
                  <a:gd name="T40" fmla="*/ 781 w 1099"/>
                  <a:gd name="T41" fmla="*/ 808 h 905"/>
                  <a:gd name="T42" fmla="*/ 806 w 1099"/>
                  <a:gd name="T43" fmla="*/ 818 h 905"/>
                  <a:gd name="T44" fmla="*/ 827 w 1099"/>
                  <a:gd name="T45" fmla="*/ 834 h 905"/>
                  <a:gd name="T46" fmla="*/ 843 w 1099"/>
                  <a:gd name="T47" fmla="*/ 854 h 905"/>
                  <a:gd name="T48" fmla="*/ 853 w 1099"/>
                  <a:gd name="T49" fmla="*/ 879 h 905"/>
                  <a:gd name="T50" fmla="*/ 856 w 1099"/>
                  <a:gd name="T51" fmla="*/ 905 h 905"/>
                  <a:gd name="T52" fmla="*/ 256 w 1099"/>
                  <a:gd name="T53" fmla="*/ 905 h 905"/>
                  <a:gd name="T54" fmla="*/ 260 w 1099"/>
                  <a:gd name="T55" fmla="*/ 879 h 905"/>
                  <a:gd name="T56" fmla="*/ 270 w 1099"/>
                  <a:gd name="T57" fmla="*/ 854 h 905"/>
                  <a:gd name="T58" fmla="*/ 286 w 1099"/>
                  <a:gd name="T59" fmla="*/ 834 h 905"/>
                  <a:gd name="T60" fmla="*/ 307 w 1099"/>
                  <a:gd name="T61" fmla="*/ 818 h 905"/>
                  <a:gd name="T62" fmla="*/ 331 w 1099"/>
                  <a:gd name="T63" fmla="*/ 808 h 905"/>
                  <a:gd name="T64" fmla="*/ 359 w 1099"/>
                  <a:gd name="T65" fmla="*/ 804 h 905"/>
                  <a:gd name="T66" fmla="*/ 460 w 1099"/>
                  <a:gd name="T67" fmla="*/ 804 h 905"/>
                  <a:gd name="T68" fmla="*/ 460 w 1099"/>
                  <a:gd name="T69" fmla="*/ 714 h 905"/>
                  <a:gd name="T70" fmla="*/ 142 w 1099"/>
                  <a:gd name="T71" fmla="*/ 714 h 905"/>
                  <a:gd name="T72" fmla="*/ 111 w 1099"/>
                  <a:gd name="T73" fmla="*/ 710 h 905"/>
                  <a:gd name="T74" fmla="*/ 80 w 1099"/>
                  <a:gd name="T75" fmla="*/ 700 h 905"/>
                  <a:gd name="T76" fmla="*/ 54 w 1099"/>
                  <a:gd name="T77" fmla="*/ 683 h 905"/>
                  <a:gd name="T78" fmla="*/ 32 w 1099"/>
                  <a:gd name="T79" fmla="*/ 662 h 905"/>
                  <a:gd name="T80" fmla="*/ 15 w 1099"/>
                  <a:gd name="T81" fmla="*/ 635 h 905"/>
                  <a:gd name="T82" fmla="*/ 4 w 1099"/>
                  <a:gd name="T83" fmla="*/ 605 h 905"/>
                  <a:gd name="T84" fmla="*/ 0 w 1099"/>
                  <a:gd name="T85" fmla="*/ 572 h 905"/>
                  <a:gd name="T86" fmla="*/ 0 w 1099"/>
                  <a:gd name="T87" fmla="*/ 143 h 905"/>
                  <a:gd name="T88" fmla="*/ 4 w 1099"/>
                  <a:gd name="T89" fmla="*/ 110 h 905"/>
                  <a:gd name="T90" fmla="*/ 15 w 1099"/>
                  <a:gd name="T91" fmla="*/ 79 h 905"/>
                  <a:gd name="T92" fmla="*/ 32 w 1099"/>
                  <a:gd name="T93" fmla="*/ 53 h 905"/>
                  <a:gd name="T94" fmla="*/ 54 w 1099"/>
                  <a:gd name="T95" fmla="*/ 31 h 905"/>
                  <a:gd name="T96" fmla="*/ 80 w 1099"/>
                  <a:gd name="T97" fmla="*/ 15 h 905"/>
                  <a:gd name="T98" fmla="*/ 111 w 1099"/>
                  <a:gd name="T99" fmla="*/ 4 h 905"/>
                  <a:gd name="T100" fmla="*/ 142 w 1099"/>
                  <a:gd name="T101" fmla="*/ 0 h 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099" h="905">
                    <a:moveTo>
                      <a:pt x="142" y="0"/>
                    </a:moveTo>
                    <a:lnTo>
                      <a:pt x="956" y="0"/>
                    </a:lnTo>
                    <a:lnTo>
                      <a:pt x="989" y="4"/>
                    </a:lnTo>
                    <a:lnTo>
                      <a:pt x="1019" y="15"/>
                    </a:lnTo>
                    <a:lnTo>
                      <a:pt x="1046" y="31"/>
                    </a:lnTo>
                    <a:lnTo>
                      <a:pt x="1067" y="53"/>
                    </a:lnTo>
                    <a:lnTo>
                      <a:pt x="1084" y="79"/>
                    </a:lnTo>
                    <a:lnTo>
                      <a:pt x="1095" y="110"/>
                    </a:lnTo>
                    <a:lnTo>
                      <a:pt x="1099" y="143"/>
                    </a:lnTo>
                    <a:lnTo>
                      <a:pt x="1099" y="572"/>
                    </a:lnTo>
                    <a:lnTo>
                      <a:pt x="1095" y="605"/>
                    </a:lnTo>
                    <a:lnTo>
                      <a:pt x="1084" y="635"/>
                    </a:lnTo>
                    <a:lnTo>
                      <a:pt x="1067" y="662"/>
                    </a:lnTo>
                    <a:lnTo>
                      <a:pt x="1046" y="683"/>
                    </a:lnTo>
                    <a:lnTo>
                      <a:pt x="1019" y="700"/>
                    </a:lnTo>
                    <a:lnTo>
                      <a:pt x="989" y="710"/>
                    </a:lnTo>
                    <a:lnTo>
                      <a:pt x="956" y="714"/>
                    </a:lnTo>
                    <a:lnTo>
                      <a:pt x="640" y="714"/>
                    </a:lnTo>
                    <a:lnTo>
                      <a:pt x="640" y="804"/>
                    </a:lnTo>
                    <a:lnTo>
                      <a:pt x="753" y="804"/>
                    </a:lnTo>
                    <a:lnTo>
                      <a:pt x="781" y="808"/>
                    </a:lnTo>
                    <a:lnTo>
                      <a:pt x="806" y="818"/>
                    </a:lnTo>
                    <a:lnTo>
                      <a:pt x="827" y="834"/>
                    </a:lnTo>
                    <a:lnTo>
                      <a:pt x="843" y="854"/>
                    </a:lnTo>
                    <a:lnTo>
                      <a:pt x="853" y="879"/>
                    </a:lnTo>
                    <a:lnTo>
                      <a:pt x="856" y="905"/>
                    </a:lnTo>
                    <a:lnTo>
                      <a:pt x="256" y="905"/>
                    </a:lnTo>
                    <a:lnTo>
                      <a:pt x="260" y="879"/>
                    </a:lnTo>
                    <a:lnTo>
                      <a:pt x="270" y="854"/>
                    </a:lnTo>
                    <a:lnTo>
                      <a:pt x="286" y="834"/>
                    </a:lnTo>
                    <a:lnTo>
                      <a:pt x="307" y="818"/>
                    </a:lnTo>
                    <a:lnTo>
                      <a:pt x="331" y="808"/>
                    </a:lnTo>
                    <a:lnTo>
                      <a:pt x="359" y="804"/>
                    </a:lnTo>
                    <a:lnTo>
                      <a:pt x="460" y="804"/>
                    </a:lnTo>
                    <a:lnTo>
                      <a:pt x="460" y="714"/>
                    </a:lnTo>
                    <a:lnTo>
                      <a:pt x="142" y="714"/>
                    </a:lnTo>
                    <a:lnTo>
                      <a:pt x="111" y="710"/>
                    </a:lnTo>
                    <a:lnTo>
                      <a:pt x="80" y="700"/>
                    </a:lnTo>
                    <a:lnTo>
                      <a:pt x="54" y="683"/>
                    </a:lnTo>
                    <a:lnTo>
                      <a:pt x="32" y="662"/>
                    </a:lnTo>
                    <a:lnTo>
                      <a:pt x="15" y="635"/>
                    </a:lnTo>
                    <a:lnTo>
                      <a:pt x="4" y="605"/>
                    </a:lnTo>
                    <a:lnTo>
                      <a:pt x="0" y="572"/>
                    </a:lnTo>
                    <a:lnTo>
                      <a:pt x="0" y="143"/>
                    </a:lnTo>
                    <a:lnTo>
                      <a:pt x="4" y="110"/>
                    </a:lnTo>
                    <a:lnTo>
                      <a:pt x="15" y="79"/>
                    </a:lnTo>
                    <a:lnTo>
                      <a:pt x="32" y="53"/>
                    </a:lnTo>
                    <a:lnTo>
                      <a:pt x="54" y="31"/>
                    </a:lnTo>
                    <a:lnTo>
                      <a:pt x="80" y="15"/>
                    </a:lnTo>
                    <a:lnTo>
                      <a:pt x="111" y="4"/>
                    </a:lnTo>
                    <a:lnTo>
                      <a:pt x="14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3" name="Freeform 15"/>
              <p:cNvSpPr/>
              <p:nvPr/>
            </p:nvSpPr>
            <p:spPr bwMode="auto">
              <a:xfrm>
                <a:off x="7021" y="1683"/>
                <a:ext cx="274" cy="227"/>
              </a:xfrm>
              <a:custGeom>
                <a:avLst/>
                <a:gdLst>
                  <a:gd name="T0" fmla="*/ 141 w 1097"/>
                  <a:gd name="T1" fmla="*/ 0 h 905"/>
                  <a:gd name="T2" fmla="*/ 955 w 1097"/>
                  <a:gd name="T3" fmla="*/ 0 h 905"/>
                  <a:gd name="T4" fmla="*/ 988 w 1097"/>
                  <a:gd name="T5" fmla="*/ 4 h 905"/>
                  <a:gd name="T6" fmla="*/ 1018 w 1097"/>
                  <a:gd name="T7" fmla="*/ 15 h 905"/>
                  <a:gd name="T8" fmla="*/ 1045 w 1097"/>
                  <a:gd name="T9" fmla="*/ 31 h 905"/>
                  <a:gd name="T10" fmla="*/ 1066 w 1097"/>
                  <a:gd name="T11" fmla="*/ 53 h 905"/>
                  <a:gd name="T12" fmla="*/ 1083 w 1097"/>
                  <a:gd name="T13" fmla="*/ 79 h 905"/>
                  <a:gd name="T14" fmla="*/ 1094 w 1097"/>
                  <a:gd name="T15" fmla="*/ 110 h 905"/>
                  <a:gd name="T16" fmla="*/ 1097 w 1097"/>
                  <a:gd name="T17" fmla="*/ 143 h 905"/>
                  <a:gd name="T18" fmla="*/ 1097 w 1097"/>
                  <a:gd name="T19" fmla="*/ 572 h 905"/>
                  <a:gd name="T20" fmla="*/ 1094 w 1097"/>
                  <a:gd name="T21" fmla="*/ 605 h 905"/>
                  <a:gd name="T22" fmla="*/ 1083 w 1097"/>
                  <a:gd name="T23" fmla="*/ 635 h 905"/>
                  <a:gd name="T24" fmla="*/ 1066 w 1097"/>
                  <a:gd name="T25" fmla="*/ 662 h 905"/>
                  <a:gd name="T26" fmla="*/ 1045 w 1097"/>
                  <a:gd name="T27" fmla="*/ 683 h 905"/>
                  <a:gd name="T28" fmla="*/ 1018 w 1097"/>
                  <a:gd name="T29" fmla="*/ 700 h 905"/>
                  <a:gd name="T30" fmla="*/ 988 w 1097"/>
                  <a:gd name="T31" fmla="*/ 710 h 905"/>
                  <a:gd name="T32" fmla="*/ 955 w 1097"/>
                  <a:gd name="T33" fmla="*/ 714 h 905"/>
                  <a:gd name="T34" fmla="*/ 639 w 1097"/>
                  <a:gd name="T35" fmla="*/ 714 h 905"/>
                  <a:gd name="T36" fmla="*/ 639 w 1097"/>
                  <a:gd name="T37" fmla="*/ 804 h 905"/>
                  <a:gd name="T38" fmla="*/ 753 w 1097"/>
                  <a:gd name="T39" fmla="*/ 804 h 905"/>
                  <a:gd name="T40" fmla="*/ 780 w 1097"/>
                  <a:gd name="T41" fmla="*/ 808 h 905"/>
                  <a:gd name="T42" fmla="*/ 805 w 1097"/>
                  <a:gd name="T43" fmla="*/ 818 h 905"/>
                  <a:gd name="T44" fmla="*/ 826 w 1097"/>
                  <a:gd name="T45" fmla="*/ 834 h 905"/>
                  <a:gd name="T46" fmla="*/ 842 w 1097"/>
                  <a:gd name="T47" fmla="*/ 854 h 905"/>
                  <a:gd name="T48" fmla="*/ 852 w 1097"/>
                  <a:gd name="T49" fmla="*/ 879 h 905"/>
                  <a:gd name="T50" fmla="*/ 856 w 1097"/>
                  <a:gd name="T51" fmla="*/ 905 h 905"/>
                  <a:gd name="T52" fmla="*/ 255 w 1097"/>
                  <a:gd name="T53" fmla="*/ 905 h 905"/>
                  <a:gd name="T54" fmla="*/ 259 w 1097"/>
                  <a:gd name="T55" fmla="*/ 879 h 905"/>
                  <a:gd name="T56" fmla="*/ 269 w 1097"/>
                  <a:gd name="T57" fmla="*/ 854 h 905"/>
                  <a:gd name="T58" fmla="*/ 285 w 1097"/>
                  <a:gd name="T59" fmla="*/ 834 h 905"/>
                  <a:gd name="T60" fmla="*/ 306 w 1097"/>
                  <a:gd name="T61" fmla="*/ 818 h 905"/>
                  <a:gd name="T62" fmla="*/ 330 w 1097"/>
                  <a:gd name="T63" fmla="*/ 808 h 905"/>
                  <a:gd name="T64" fmla="*/ 358 w 1097"/>
                  <a:gd name="T65" fmla="*/ 804 h 905"/>
                  <a:gd name="T66" fmla="*/ 459 w 1097"/>
                  <a:gd name="T67" fmla="*/ 804 h 905"/>
                  <a:gd name="T68" fmla="*/ 459 w 1097"/>
                  <a:gd name="T69" fmla="*/ 714 h 905"/>
                  <a:gd name="T70" fmla="*/ 141 w 1097"/>
                  <a:gd name="T71" fmla="*/ 714 h 905"/>
                  <a:gd name="T72" fmla="*/ 110 w 1097"/>
                  <a:gd name="T73" fmla="*/ 710 h 905"/>
                  <a:gd name="T74" fmla="*/ 79 w 1097"/>
                  <a:gd name="T75" fmla="*/ 700 h 905"/>
                  <a:gd name="T76" fmla="*/ 53 w 1097"/>
                  <a:gd name="T77" fmla="*/ 683 h 905"/>
                  <a:gd name="T78" fmla="*/ 31 w 1097"/>
                  <a:gd name="T79" fmla="*/ 662 h 905"/>
                  <a:gd name="T80" fmla="*/ 15 w 1097"/>
                  <a:gd name="T81" fmla="*/ 635 h 905"/>
                  <a:gd name="T82" fmla="*/ 3 w 1097"/>
                  <a:gd name="T83" fmla="*/ 605 h 905"/>
                  <a:gd name="T84" fmla="*/ 0 w 1097"/>
                  <a:gd name="T85" fmla="*/ 572 h 905"/>
                  <a:gd name="T86" fmla="*/ 0 w 1097"/>
                  <a:gd name="T87" fmla="*/ 143 h 905"/>
                  <a:gd name="T88" fmla="*/ 3 w 1097"/>
                  <a:gd name="T89" fmla="*/ 110 h 905"/>
                  <a:gd name="T90" fmla="*/ 13 w 1097"/>
                  <a:gd name="T91" fmla="*/ 79 h 905"/>
                  <a:gd name="T92" fmla="*/ 31 w 1097"/>
                  <a:gd name="T93" fmla="*/ 53 h 905"/>
                  <a:gd name="T94" fmla="*/ 53 w 1097"/>
                  <a:gd name="T95" fmla="*/ 31 h 905"/>
                  <a:gd name="T96" fmla="*/ 79 w 1097"/>
                  <a:gd name="T97" fmla="*/ 15 h 905"/>
                  <a:gd name="T98" fmla="*/ 108 w 1097"/>
                  <a:gd name="T99" fmla="*/ 4 h 905"/>
                  <a:gd name="T100" fmla="*/ 141 w 1097"/>
                  <a:gd name="T101" fmla="*/ 0 h 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097" h="905">
                    <a:moveTo>
                      <a:pt x="141" y="0"/>
                    </a:moveTo>
                    <a:lnTo>
                      <a:pt x="955" y="0"/>
                    </a:lnTo>
                    <a:lnTo>
                      <a:pt x="988" y="4"/>
                    </a:lnTo>
                    <a:lnTo>
                      <a:pt x="1018" y="15"/>
                    </a:lnTo>
                    <a:lnTo>
                      <a:pt x="1045" y="31"/>
                    </a:lnTo>
                    <a:lnTo>
                      <a:pt x="1066" y="53"/>
                    </a:lnTo>
                    <a:lnTo>
                      <a:pt x="1083" y="79"/>
                    </a:lnTo>
                    <a:lnTo>
                      <a:pt x="1094" y="110"/>
                    </a:lnTo>
                    <a:lnTo>
                      <a:pt x="1097" y="143"/>
                    </a:lnTo>
                    <a:lnTo>
                      <a:pt x="1097" y="572"/>
                    </a:lnTo>
                    <a:lnTo>
                      <a:pt x="1094" y="605"/>
                    </a:lnTo>
                    <a:lnTo>
                      <a:pt x="1083" y="635"/>
                    </a:lnTo>
                    <a:lnTo>
                      <a:pt x="1066" y="662"/>
                    </a:lnTo>
                    <a:lnTo>
                      <a:pt x="1045" y="683"/>
                    </a:lnTo>
                    <a:lnTo>
                      <a:pt x="1018" y="700"/>
                    </a:lnTo>
                    <a:lnTo>
                      <a:pt x="988" y="710"/>
                    </a:lnTo>
                    <a:lnTo>
                      <a:pt x="955" y="714"/>
                    </a:lnTo>
                    <a:lnTo>
                      <a:pt x="639" y="714"/>
                    </a:lnTo>
                    <a:lnTo>
                      <a:pt x="639" y="804"/>
                    </a:lnTo>
                    <a:lnTo>
                      <a:pt x="753" y="804"/>
                    </a:lnTo>
                    <a:lnTo>
                      <a:pt x="780" y="808"/>
                    </a:lnTo>
                    <a:lnTo>
                      <a:pt x="805" y="818"/>
                    </a:lnTo>
                    <a:lnTo>
                      <a:pt x="826" y="834"/>
                    </a:lnTo>
                    <a:lnTo>
                      <a:pt x="842" y="854"/>
                    </a:lnTo>
                    <a:lnTo>
                      <a:pt x="852" y="879"/>
                    </a:lnTo>
                    <a:lnTo>
                      <a:pt x="856" y="905"/>
                    </a:lnTo>
                    <a:lnTo>
                      <a:pt x="255" y="905"/>
                    </a:lnTo>
                    <a:lnTo>
                      <a:pt x="259" y="879"/>
                    </a:lnTo>
                    <a:lnTo>
                      <a:pt x="269" y="854"/>
                    </a:lnTo>
                    <a:lnTo>
                      <a:pt x="285" y="834"/>
                    </a:lnTo>
                    <a:lnTo>
                      <a:pt x="306" y="818"/>
                    </a:lnTo>
                    <a:lnTo>
                      <a:pt x="330" y="808"/>
                    </a:lnTo>
                    <a:lnTo>
                      <a:pt x="358" y="804"/>
                    </a:lnTo>
                    <a:lnTo>
                      <a:pt x="459" y="804"/>
                    </a:lnTo>
                    <a:lnTo>
                      <a:pt x="459" y="714"/>
                    </a:lnTo>
                    <a:lnTo>
                      <a:pt x="141" y="714"/>
                    </a:lnTo>
                    <a:lnTo>
                      <a:pt x="110" y="710"/>
                    </a:lnTo>
                    <a:lnTo>
                      <a:pt x="79" y="700"/>
                    </a:lnTo>
                    <a:lnTo>
                      <a:pt x="53" y="683"/>
                    </a:lnTo>
                    <a:lnTo>
                      <a:pt x="31" y="662"/>
                    </a:lnTo>
                    <a:lnTo>
                      <a:pt x="15" y="635"/>
                    </a:lnTo>
                    <a:lnTo>
                      <a:pt x="3" y="605"/>
                    </a:lnTo>
                    <a:lnTo>
                      <a:pt x="0" y="572"/>
                    </a:lnTo>
                    <a:lnTo>
                      <a:pt x="0" y="143"/>
                    </a:lnTo>
                    <a:lnTo>
                      <a:pt x="3" y="110"/>
                    </a:lnTo>
                    <a:lnTo>
                      <a:pt x="13" y="79"/>
                    </a:lnTo>
                    <a:lnTo>
                      <a:pt x="31" y="53"/>
                    </a:lnTo>
                    <a:lnTo>
                      <a:pt x="53" y="31"/>
                    </a:lnTo>
                    <a:lnTo>
                      <a:pt x="79" y="15"/>
                    </a:lnTo>
                    <a:lnTo>
                      <a:pt x="108" y="4"/>
                    </a:lnTo>
                    <a:lnTo>
                      <a:pt x="14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" name="Freeform 16"/>
              <p:cNvSpPr/>
              <p:nvPr/>
            </p:nvSpPr>
            <p:spPr bwMode="auto">
              <a:xfrm>
                <a:off x="6581" y="1948"/>
                <a:ext cx="501" cy="158"/>
              </a:xfrm>
              <a:custGeom>
                <a:avLst/>
                <a:gdLst>
                  <a:gd name="T0" fmla="*/ 1956 w 2003"/>
                  <a:gd name="T1" fmla="*/ 4 h 629"/>
                  <a:gd name="T2" fmla="*/ 1990 w 2003"/>
                  <a:gd name="T3" fmla="*/ 27 h 629"/>
                  <a:gd name="T4" fmla="*/ 2003 w 2003"/>
                  <a:gd name="T5" fmla="*/ 67 h 629"/>
                  <a:gd name="T6" fmla="*/ 1991 w 2003"/>
                  <a:gd name="T7" fmla="*/ 106 h 629"/>
                  <a:gd name="T8" fmla="*/ 1634 w 2003"/>
                  <a:gd name="T9" fmla="*/ 603 h 629"/>
                  <a:gd name="T10" fmla="*/ 1631 w 2003"/>
                  <a:gd name="T11" fmla="*/ 606 h 629"/>
                  <a:gd name="T12" fmla="*/ 1629 w 2003"/>
                  <a:gd name="T13" fmla="*/ 610 h 629"/>
                  <a:gd name="T14" fmla="*/ 1625 w 2003"/>
                  <a:gd name="T15" fmla="*/ 614 h 629"/>
                  <a:gd name="T16" fmla="*/ 1621 w 2003"/>
                  <a:gd name="T17" fmla="*/ 616 h 629"/>
                  <a:gd name="T18" fmla="*/ 1618 w 2003"/>
                  <a:gd name="T19" fmla="*/ 618 h 629"/>
                  <a:gd name="T20" fmla="*/ 1614 w 2003"/>
                  <a:gd name="T21" fmla="*/ 621 h 629"/>
                  <a:gd name="T22" fmla="*/ 1612 w 2003"/>
                  <a:gd name="T23" fmla="*/ 621 h 629"/>
                  <a:gd name="T24" fmla="*/ 1609 w 2003"/>
                  <a:gd name="T25" fmla="*/ 624 h 629"/>
                  <a:gd name="T26" fmla="*/ 1605 w 2003"/>
                  <a:gd name="T27" fmla="*/ 625 h 629"/>
                  <a:gd name="T28" fmla="*/ 1601 w 2003"/>
                  <a:gd name="T29" fmla="*/ 627 h 629"/>
                  <a:gd name="T30" fmla="*/ 1597 w 2003"/>
                  <a:gd name="T31" fmla="*/ 628 h 629"/>
                  <a:gd name="T32" fmla="*/ 1593 w 2003"/>
                  <a:gd name="T33" fmla="*/ 628 h 629"/>
                  <a:gd name="T34" fmla="*/ 1588 w 2003"/>
                  <a:gd name="T35" fmla="*/ 629 h 629"/>
                  <a:gd name="T36" fmla="*/ 1580 w 2003"/>
                  <a:gd name="T37" fmla="*/ 629 h 629"/>
                  <a:gd name="T38" fmla="*/ 1569 w 2003"/>
                  <a:gd name="T39" fmla="*/ 629 h 629"/>
                  <a:gd name="T40" fmla="*/ 1559 w 2003"/>
                  <a:gd name="T41" fmla="*/ 627 h 629"/>
                  <a:gd name="T42" fmla="*/ 45 w 2003"/>
                  <a:gd name="T43" fmla="*/ 130 h 629"/>
                  <a:gd name="T44" fmla="*/ 12 w 2003"/>
                  <a:gd name="T45" fmla="*/ 106 h 629"/>
                  <a:gd name="T46" fmla="*/ 0 w 2003"/>
                  <a:gd name="T47" fmla="*/ 68 h 629"/>
                  <a:gd name="T48" fmla="*/ 13 w 2003"/>
                  <a:gd name="T49" fmla="*/ 27 h 629"/>
                  <a:gd name="T50" fmla="*/ 46 w 2003"/>
                  <a:gd name="T51" fmla="*/ 4 h 629"/>
                  <a:gd name="T52" fmla="*/ 88 w 2003"/>
                  <a:gd name="T53" fmla="*/ 4 h 629"/>
                  <a:gd name="T54" fmla="*/ 1108 w 2003"/>
                  <a:gd name="T55" fmla="*/ 112 h 629"/>
                  <a:gd name="T56" fmla="*/ 1092 w 2003"/>
                  <a:gd name="T57" fmla="*/ 72 h 629"/>
                  <a:gd name="T58" fmla="*/ 1102 w 2003"/>
                  <a:gd name="T59" fmla="*/ 33 h 629"/>
                  <a:gd name="T60" fmla="*/ 1134 w 2003"/>
                  <a:gd name="T61" fmla="*/ 5 h 629"/>
                  <a:gd name="T62" fmla="*/ 1175 w 2003"/>
                  <a:gd name="T63" fmla="*/ 2 h 629"/>
                  <a:gd name="T64" fmla="*/ 1211 w 2003"/>
                  <a:gd name="T65" fmla="*/ 23 h 629"/>
                  <a:gd name="T66" fmla="*/ 1882 w 2003"/>
                  <a:gd name="T67" fmla="*/ 29 h 629"/>
                  <a:gd name="T68" fmla="*/ 1915 w 2003"/>
                  <a:gd name="T69" fmla="*/ 4 h 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003" h="629">
                    <a:moveTo>
                      <a:pt x="1936" y="0"/>
                    </a:moveTo>
                    <a:lnTo>
                      <a:pt x="1956" y="4"/>
                    </a:lnTo>
                    <a:lnTo>
                      <a:pt x="1976" y="13"/>
                    </a:lnTo>
                    <a:lnTo>
                      <a:pt x="1990" y="27"/>
                    </a:lnTo>
                    <a:lnTo>
                      <a:pt x="1999" y="46"/>
                    </a:lnTo>
                    <a:lnTo>
                      <a:pt x="2003" y="67"/>
                    </a:lnTo>
                    <a:lnTo>
                      <a:pt x="2001" y="88"/>
                    </a:lnTo>
                    <a:lnTo>
                      <a:pt x="1991" y="106"/>
                    </a:lnTo>
                    <a:lnTo>
                      <a:pt x="1635" y="602"/>
                    </a:lnTo>
                    <a:lnTo>
                      <a:pt x="1634" y="603"/>
                    </a:lnTo>
                    <a:lnTo>
                      <a:pt x="1633" y="604"/>
                    </a:lnTo>
                    <a:lnTo>
                      <a:pt x="1631" y="606"/>
                    </a:lnTo>
                    <a:lnTo>
                      <a:pt x="1630" y="607"/>
                    </a:lnTo>
                    <a:lnTo>
                      <a:pt x="1629" y="610"/>
                    </a:lnTo>
                    <a:lnTo>
                      <a:pt x="1627" y="611"/>
                    </a:lnTo>
                    <a:lnTo>
                      <a:pt x="1625" y="614"/>
                    </a:lnTo>
                    <a:lnTo>
                      <a:pt x="1622" y="615"/>
                    </a:lnTo>
                    <a:lnTo>
                      <a:pt x="1621" y="616"/>
                    </a:lnTo>
                    <a:lnTo>
                      <a:pt x="1619" y="618"/>
                    </a:lnTo>
                    <a:lnTo>
                      <a:pt x="1618" y="618"/>
                    </a:lnTo>
                    <a:lnTo>
                      <a:pt x="1615" y="620"/>
                    </a:lnTo>
                    <a:lnTo>
                      <a:pt x="1614" y="621"/>
                    </a:lnTo>
                    <a:lnTo>
                      <a:pt x="1613" y="621"/>
                    </a:lnTo>
                    <a:lnTo>
                      <a:pt x="1612" y="621"/>
                    </a:lnTo>
                    <a:lnTo>
                      <a:pt x="1612" y="623"/>
                    </a:lnTo>
                    <a:lnTo>
                      <a:pt x="1609" y="624"/>
                    </a:lnTo>
                    <a:lnTo>
                      <a:pt x="1606" y="624"/>
                    </a:lnTo>
                    <a:lnTo>
                      <a:pt x="1605" y="625"/>
                    </a:lnTo>
                    <a:lnTo>
                      <a:pt x="1604" y="625"/>
                    </a:lnTo>
                    <a:lnTo>
                      <a:pt x="1601" y="627"/>
                    </a:lnTo>
                    <a:lnTo>
                      <a:pt x="1598" y="627"/>
                    </a:lnTo>
                    <a:lnTo>
                      <a:pt x="1597" y="628"/>
                    </a:lnTo>
                    <a:lnTo>
                      <a:pt x="1596" y="628"/>
                    </a:lnTo>
                    <a:lnTo>
                      <a:pt x="1593" y="628"/>
                    </a:lnTo>
                    <a:lnTo>
                      <a:pt x="1590" y="629"/>
                    </a:lnTo>
                    <a:lnTo>
                      <a:pt x="1588" y="629"/>
                    </a:lnTo>
                    <a:lnTo>
                      <a:pt x="1584" y="629"/>
                    </a:lnTo>
                    <a:lnTo>
                      <a:pt x="1580" y="629"/>
                    </a:lnTo>
                    <a:lnTo>
                      <a:pt x="1575" y="629"/>
                    </a:lnTo>
                    <a:lnTo>
                      <a:pt x="1569" y="629"/>
                    </a:lnTo>
                    <a:lnTo>
                      <a:pt x="1564" y="628"/>
                    </a:lnTo>
                    <a:lnTo>
                      <a:pt x="1559" y="627"/>
                    </a:lnTo>
                    <a:lnTo>
                      <a:pt x="1559" y="627"/>
                    </a:lnTo>
                    <a:lnTo>
                      <a:pt x="45" y="130"/>
                    </a:lnTo>
                    <a:lnTo>
                      <a:pt x="26" y="121"/>
                    </a:lnTo>
                    <a:lnTo>
                      <a:pt x="12" y="106"/>
                    </a:lnTo>
                    <a:lnTo>
                      <a:pt x="3" y="88"/>
                    </a:lnTo>
                    <a:lnTo>
                      <a:pt x="0" y="68"/>
                    </a:lnTo>
                    <a:lnTo>
                      <a:pt x="3" y="47"/>
                    </a:lnTo>
                    <a:lnTo>
                      <a:pt x="13" y="27"/>
                    </a:lnTo>
                    <a:lnTo>
                      <a:pt x="28" y="13"/>
                    </a:lnTo>
                    <a:lnTo>
                      <a:pt x="46" y="4"/>
                    </a:lnTo>
                    <a:lnTo>
                      <a:pt x="67" y="0"/>
                    </a:lnTo>
                    <a:lnTo>
                      <a:pt x="88" y="4"/>
                    </a:lnTo>
                    <a:lnTo>
                      <a:pt x="1375" y="425"/>
                    </a:lnTo>
                    <a:lnTo>
                      <a:pt x="1108" y="112"/>
                    </a:lnTo>
                    <a:lnTo>
                      <a:pt x="1097" y="93"/>
                    </a:lnTo>
                    <a:lnTo>
                      <a:pt x="1092" y="72"/>
                    </a:lnTo>
                    <a:lnTo>
                      <a:pt x="1095" y="51"/>
                    </a:lnTo>
                    <a:lnTo>
                      <a:pt x="1102" y="33"/>
                    </a:lnTo>
                    <a:lnTo>
                      <a:pt x="1116" y="17"/>
                    </a:lnTo>
                    <a:lnTo>
                      <a:pt x="1134" y="5"/>
                    </a:lnTo>
                    <a:lnTo>
                      <a:pt x="1155" y="1"/>
                    </a:lnTo>
                    <a:lnTo>
                      <a:pt x="1175" y="2"/>
                    </a:lnTo>
                    <a:lnTo>
                      <a:pt x="1195" y="10"/>
                    </a:lnTo>
                    <a:lnTo>
                      <a:pt x="1211" y="23"/>
                    </a:lnTo>
                    <a:lnTo>
                      <a:pt x="1576" y="454"/>
                    </a:lnTo>
                    <a:lnTo>
                      <a:pt x="1882" y="29"/>
                    </a:lnTo>
                    <a:lnTo>
                      <a:pt x="1896" y="13"/>
                    </a:lnTo>
                    <a:lnTo>
                      <a:pt x="1915" y="4"/>
                    </a:lnTo>
                    <a:lnTo>
                      <a:pt x="193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5" name="Freeform 17"/>
              <p:cNvSpPr/>
              <p:nvPr/>
            </p:nvSpPr>
            <p:spPr bwMode="auto">
              <a:xfrm>
                <a:off x="6363" y="2023"/>
                <a:ext cx="295" cy="295"/>
              </a:xfrm>
              <a:custGeom>
                <a:avLst/>
                <a:gdLst>
                  <a:gd name="T0" fmla="*/ 591 w 1181"/>
                  <a:gd name="T1" fmla="*/ 0 h 1181"/>
                  <a:gd name="T2" fmla="*/ 660 w 1181"/>
                  <a:gd name="T3" fmla="*/ 4 h 1181"/>
                  <a:gd name="T4" fmla="*/ 727 w 1181"/>
                  <a:gd name="T5" fmla="*/ 16 h 1181"/>
                  <a:gd name="T6" fmla="*/ 790 w 1181"/>
                  <a:gd name="T7" fmla="*/ 36 h 1181"/>
                  <a:gd name="T8" fmla="*/ 851 w 1181"/>
                  <a:gd name="T9" fmla="*/ 61 h 1181"/>
                  <a:gd name="T10" fmla="*/ 908 w 1181"/>
                  <a:gd name="T11" fmla="*/ 93 h 1181"/>
                  <a:gd name="T12" fmla="*/ 960 w 1181"/>
                  <a:gd name="T13" fmla="*/ 131 h 1181"/>
                  <a:gd name="T14" fmla="*/ 1008 w 1181"/>
                  <a:gd name="T15" fmla="*/ 173 h 1181"/>
                  <a:gd name="T16" fmla="*/ 1051 w 1181"/>
                  <a:gd name="T17" fmla="*/ 222 h 1181"/>
                  <a:gd name="T18" fmla="*/ 1090 w 1181"/>
                  <a:gd name="T19" fmla="*/ 274 h 1181"/>
                  <a:gd name="T20" fmla="*/ 1121 w 1181"/>
                  <a:gd name="T21" fmla="*/ 331 h 1181"/>
                  <a:gd name="T22" fmla="*/ 1146 w 1181"/>
                  <a:gd name="T23" fmla="*/ 392 h 1181"/>
                  <a:gd name="T24" fmla="*/ 1166 w 1181"/>
                  <a:gd name="T25" fmla="*/ 455 h 1181"/>
                  <a:gd name="T26" fmla="*/ 1177 w 1181"/>
                  <a:gd name="T27" fmla="*/ 522 h 1181"/>
                  <a:gd name="T28" fmla="*/ 1181 w 1181"/>
                  <a:gd name="T29" fmla="*/ 591 h 1181"/>
                  <a:gd name="T30" fmla="*/ 1177 w 1181"/>
                  <a:gd name="T31" fmla="*/ 659 h 1181"/>
                  <a:gd name="T32" fmla="*/ 1166 w 1181"/>
                  <a:gd name="T33" fmla="*/ 726 h 1181"/>
                  <a:gd name="T34" fmla="*/ 1146 w 1181"/>
                  <a:gd name="T35" fmla="*/ 790 h 1181"/>
                  <a:gd name="T36" fmla="*/ 1121 w 1181"/>
                  <a:gd name="T37" fmla="*/ 850 h 1181"/>
                  <a:gd name="T38" fmla="*/ 1090 w 1181"/>
                  <a:gd name="T39" fmla="*/ 907 h 1181"/>
                  <a:gd name="T40" fmla="*/ 1051 w 1181"/>
                  <a:gd name="T41" fmla="*/ 960 h 1181"/>
                  <a:gd name="T42" fmla="*/ 1008 w 1181"/>
                  <a:gd name="T43" fmla="*/ 1008 h 1181"/>
                  <a:gd name="T44" fmla="*/ 960 w 1181"/>
                  <a:gd name="T45" fmla="*/ 1052 h 1181"/>
                  <a:gd name="T46" fmla="*/ 908 w 1181"/>
                  <a:gd name="T47" fmla="*/ 1089 h 1181"/>
                  <a:gd name="T48" fmla="*/ 851 w 1181"/>
                  <a:gd name="T49" fmla="*/ 1120 h 1181"/>
                  <a:gd name="T50" fmla="*/ 790 w 1181"/>
                  <a:gd name="T51" fmla="*/ 1147 h 1181"/>
                  <a:gd name="T52" fmla="*/ 727 w 1181"/>
                  <a:gd name="T53" fmla="*/ 1165 h 1181"/>
                  <a:gd name="T54" fmla="*/ 660 w 1181"/>
                  <a:gd name="T55" fmla="*/ 1177 h 1181"/>
                  <a:gd name="T56" fmla="*/ 591 w 1181"/>
                  <a:gd name="T57" fmla="*/ 1181 h 1181"/>
                  <a:gd name="T58" fmla="*/ 522 w 1181"/>
                  <a:gd name="T59" fmla="*/ 1177 h 1181"/>
                  <a:gd name="T60" fmla="*/ 455 w 1181"/>
                  <a:gd name="T61" fmla="*/ 1165 h 1181"/>
                  <a:gd name="T62" fmla="*/ 392 w 1181"/>
                  <a:gd name="T63" fmla="*/ 1147 h 1181"/>
                  <a:gd name="T64" fmla="*/ 331 w 1181"/>
                  <a:gd name="T65" fmla="*/ 1120 h 1181"/>
                  <a:gd name="T66" fmla="*/ 275 w 1181"/>
                  <a:gd name="T67" fmla="*/ 1089 h 1181"/>
                  <a:gd name="T68" fmla="*/ 222 w 1181"/>
                  <a:gd name="T69" fmla="*/ 1052 h 1181"/>
                  <a:gd name="T70" fmla="*/ 174 w 1181"/>
                  <a:gd name="T71" fmla="*/ 1008 h 1181"/>
                  <a:gd name="T72" fmla="*/ 131 w 1181"/>
                  <a:gd name="T73" fmla="*/ 960 h 1181"/>
                  <a:gd name="T74" fmla="*/ 93 w 1181"/>
                  <a:gd name="T75" fmla="*/ 907 h 1181"/>
                  <a:gd name="T76" fmla="*/ 61 w 1181"/>
                  <a:gd name="T77" fmla="*/ 850 h 1181"/>
                  <a:gd name="T78" fmla="*/ 36 w 1181"/>
                  <a:gd name="T79" fmla="*/ 790 h 1181"/>
                  <a:gd name="T80" fmla="*/ 16 w 1181"/>
                  <a:gd name="T81" fmla="*/ 726 h 1181"/>
                  <a:gd name="T82" fmla="*/ 4 w 1181"/>
                  <a:gd name="T83" fmla="*/ 659 h 1181"/>
                  <a:gd name="T84" fmla="*/ 0 w 1181"/>
                  <a:gd name="T85" fmla="*/ 591 h 1181"/>
                  <a:gd name="T86" fmla="*/ 4 w 1181"/>
                  <a:gd name="T87" fmla="*/ 522 h 1181"/>
                  <a:gd name="T88" fmla="*/ 16 w 1181"/>
                  <a:gd name="T89" fmla="*/ 455 h 1181"/>
                  <a:gd name="T90" fmla="*/ 36 w 1181"/>
                  <a:gd name="T91" fmla="*/ 392 h 1181"/>
                  <a:gd name="T92" fmla="*/ 61 w 1181"/>
                  <a:gd name="T93" fmla="*/ 331 h 1181"/>
                  <a:gd name="T94" fmla="*/ 93 w 1181"/>
                  <a:gd name="T95" fmla="*/ 274 h 1181"/>
                  <a:gd name="T96" fmla="*/ 131 w 1181"/>
                  <a:gd name="T97" fmla="*/ 222 h 1181"/>
                  <a:gd name="T98" fmla="*/ 174 w 1181"/>
                  <a:gd name="T99" fmla="*/ 173 h 1181"/>
                  <a:gd name="T100" fmla="*/ 222 w 1181"/>
                  <a:gd name="T101" fmla="*/ 131 h 1181"/>
                  <a:gd name="T102" fmla="*/ 275 w 1181"/>
                  <a:gd name="T103" fmla="*/ 93 h 1181"/>
                  <a:gd name="T104" fmla="*/ 331 w 1181"/>
                  <a:gd name="T105" fmla="*/ 61 h 1181"/>
                  <a:gd name="T106" fmla="*/ 392 w 1181"/>
                  <a:gd name="T107" fmla="*/ 36 h 1181"/>
                  <a:gd name="T108" fmla="*/ 455 w 1181"/>
                  <a:gd name="T109" fmla="*/ 16 h 1181"/>
                  <a:gd name="T110" fmla="*/ 522 w 1181"/>
                  <a:gd name="T111" fmla="*/ 4 h 1181"/>
                  <a:gd name="T112" fmla="*/ 591 w 1181"/>
                  <a:gd name="T113" fmla="*/ 0 h 1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81" h="1181">
                    <a:moveTo>
                      <a:pt x="591" y="0"/>
                    </a:moveTo>
                    <a:lnTo>
                      <a:pt x="660" y="4"/>
                    </a:lnTo>
                    <a:lnTo>
                      <a:pt x="727" y="16"/>
                    </a:lnTo>
                    <a:lnTo>
                      <a:pt x="790" y="36"/>
                    </a:lnTo>
                    <a:lnTo>
                      <a:pt x="851" y="61"/>
                    </a:lnTo>
                    <a:lnTo>
                      <a:pt x="908" y="93"/>
                    </a:lnTo>
                    <a:lnTo>
                      <a:pt x="960" y="131"/>
                    </a:lnTo>
                    <a:lnTo>
                      <a:pt x="1008" y="173"/>
                    </a:lnTo>
                    <a:lnTo>
                      <a:pt x="1051" y="222"/>
                    </a:lnTo>
                    <a:lnTo>
                      <a:pt x="1090" y="274"/>
                    </a:lnTo>
                    <a:lnTo>
                      <a:pt x="1121" y="331"/>
                    </a:lnTo>
                    <a:lnTo>
                      <a:pt x="1146" y="392"/>
                    </a:lnTo>
                    <a:lnTo>
                      <a:pt x="1166" y="455"/>
                    </a:lnTo>
                    <a:lnTo>
                      <a:pt x="1177" y="522"/>
                    </a:lnTo>
                    <a:lnTo>
                      <a:pt x="1181" y="591"/>
                    </a:lnTo>
                    <a:lnTo>
                      <a:pt x="1177" y="659"/>
                    </a:lnTo>
                    <a:lnTo>
                      <a:pt x="1166" y="726"/>
                    </a:lnTo>
                    <a:lnTo>
                      <a:pt x="1146" y="790"/>
                    </a:lnTo>
                    <a:lnTo>
                      <a:pt x="1121" y="850"/>
                    </a:lnTo>
                    <a:lnTo>
                      <a:pt x="1090" y="907"/>
                    </a:lnTo>
                    <a:lnTo>
                      <a:pt x="1051" y="960"/>
                    </a:lnTo>
                    <a:lnTo>
                      <a:pt x="1008" y="1008"/>
                    </a:lnTo>
                    <a:lnTo>
                      <a:pt x="960" y="1052"/>
                    </a:lnTo>
                    <a:lnTo>
                      <a:pt x="908" y="1089"/>
                    </a:lnTo>
                    <a:lnTo>
                      <a:pt x="851" y="1120"/>
                    </a:lnTo>
                    <a:lnTo>
                      <a:pt x="790" y="1147"/>
                    </a:lnTo>
                    <a:lnTo>
                      <a:pt x="727" y="1165"/>
                    </a:lnTo>
                    <a:lnTo>
                      <a:pt x="660" y="1177"/>
                    </a:lnTo>
                    <a:lnTo>
                      <a:pt x="591" y="1181"/>
                    </a:lnTo>
                    <a:lnTo>
                      <a:pt x="522" y="1177"/>
                    </a:lnTo>
                    <a:lnTo>
                      <a:pt x="455" y="1165"/>
                    </a:lnTo>
                    <a:lnTo>
                      <a:pt x="392" y="1147"/>
                    </a:lnTo>
                    <a:lnTo>
                      <a:pt x="331" y="1120"/>
                    </a:lnTo>
                    <a:lnTo>
                      <a:pt x="275" y="1089"/>
                    </a:lnTo>
                    <a:lnTo>
                      <a:pt x="222" y="1052"/>
                    </a:lnTo>
                    <a:lnTo>
                      <a:pt x="174" y="1008"/>
                    </a:lnTo>
                    <a:lnTo>
                      <a:pt x="131" y="960"/>
                    </a:lnTo>
                    <a:lnTo>
                      <a:pt x="93" y="907"/>
                    </a:lnTo>
                    <a:lnTo>
                      <a:pt x="61" y="850"/>
                    </a:lnTo>
                    <a:lnTo>
                      <a:pt x="36" y="790"/>
                    </a:lnTo>
                    <a:lnTo>
                      <a:pt x="16" y="726"/>
                    </a:lnTo>
                    <a:lnTo>
                      <a:pt x="4" y="659"/>
                    </a:lnTo>
                    <a:lnTo>
                      <a:pt x="0" y="591"/>
                    </a:lnTo>
                    <a:lnTo>
                      <a:pt x="4" y="522"/>
                    </a:lnTo>
                    <a:lnTo>
                      <a:pt x="16" y="455"/>
                    </a:lnTo>
                    <a:lnTo>
                      <a:pt x="36" y="392"/>
                    </a:lnTo>
                    <a:lnTo>
                      <a:pt x="61" y="331"/>
                    </a:lnTo>
                    <a:lnTo>
                      <a:pt x="93" y="274"/>
                    </a:lnTo>
                    <a:lnTo>
                      <a:pt x="131" y="222"/>
                    </a:lnTo>
                    <a:lnTo>
                      <a:pt x="174" y="173"/>
                    </a:lnTo>
                    <a:lnTo>
                      <a:pt x="222" y="131"/>
                    </a:lnTo>
                    <a:lnTo>
                      <a:pt x="275" y="93"/>
                    </a:lnTo>
                    <a:lnTo>
                      <a:pt x="331" y="61"/>
                    </a:lnTo>
                    <a:lnTo>
                      <a:pt x="392" y="36"/>
                    </a:lnTo>
                    <a:lnTo>
                      <a:pt x="455" y="16"/>
                    </a:lnTo>
                    <a:lnTo>
                      <a:pt x="522" y="4"/>
                    </a:lnTo>
                    <a:lnTo>
                      <a:pt x="59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6" name="Freeform 18"/>
              <p:cNvSpPr/>
              <p:nvPr/>
            </p:nvSpPr>
            <p:spPr bwMode="auto">
              <a:xfrm>
                <a:off x="6225" y="2375"/>
                <a:ext cx="771" cy="352"/>
              </a:xfrm>
              <a:custGeom>
                <a:avLst/>
                <a:gdLst>
                  <a:gd name="T0" fmla="*/ 1142 w 3083"/>
                  <a:gd name="T1" fmla="*/ 680 h 1410"/>
                  <a:gd name="T2" fmla="*/ 2216 w 3083"/>
                  <a:gd name="T3" fmla="*/ 763 h 1410"/>
                  <a:gd name="T4" fmla="*/ 2715 w 3083"/>
                  <a:gd name="T5" fmla="*/ 324 h 1410"/>
                  <a:gd name="T6" fmla="*/ 2785 w 3083"/>
                  <a:gd name="T7" fmla="*/ 294 h 1410"/>
                  <a:gd name="T8" fmla="*/ 2858 w 3083"/>
                  <a:gd name="T9" fmla="*/ 287 h 1410"/>
                  <a:gd name="T10" fmla="*/ 2930 w 3083"/>
                  <a:gd name="T11" fmla="*/ 303 h 1410"/>
                  <a:gd name="T12" fmla="*/ 2995 w 3083"/>
                  <a:gd name="T13" fmla="*/ 340 h 1410"/>
                  <a:gd name="T14" fmla="*/ 3046 w 3083"/>
                  <a:gd name="T15" fmla="*/ 398 h 1410"/>
                  <a:gd name="T16" fmla="*/ 3075 w 3083"/>
                  <a:gd name="T17" fmla="*/ 466 h 1410"/>
                  <a:gd name="T18" fmla="*/ 3083 w 3083"/>
                  <a:gd name="T19" fmla="*/ 540 h 1410"/>
                  <a:gd name="T20" fmla="*/ 3068 w 3083"/>
                  <a:gd name="T21" fmla="*/ 611 h 1410"/>
                  <a:gd name="T22" fmla="*/ 3031 w 3083"/>
                  <a:gd name="T23" fmla="*/ 676 h 1410"/>
                  <a:gd name="T24" fmla="*/ 2347 w 3083"/>
                  <a:gd name="T25" fmla="*/ 1286 h 1410"/>
                  <a:gd name="T26" fmla="*/ 2289 w 3083"/>
                  <a:gd name="T27" fmla="*/ 1324 h 1410"/>
                  <a:gd name="T28" fmla="*/ 2223 w 3083"/>
                  <a:gd name="T29" fmla="*/ 1344 h 1410"/>
                  <a:gd name="T30" fmla="*/ 2180 w 3083"/>
                  <a:gd name="T31" fmla="*/ 1346 h 1410"/>
                  <a:gd name="T32" fmla="*/ 2132 w 3083"/>
                  <a:gd name="T33" fmla="*/ 1339 h 1410"/>
                  <a:gd name="T34" fmla="*/ 2063 w 3083"/>
                  <a:gd name="T35" fmla="*/ 1310 h 1410"/>
                  <a:gd name="T36" fmla="*/ 2006 w 3083"/>
                  <a:gd name="T37" fmla="*/ 1258 h 1410"/>
                  <a:gd name="T38" fmla="*/ 1746 w 3083"/>
                  <a:gd name="T39" fmla="*/ 1410 h 1410"/>
                  <a:gd name="T40" fmla="*/ 551 w 3083"/>
                  <a:gd name="T41" fmla="*/ 1053 h 1410"/>
                  <a:gd name="T42" fmla="*/ 513 w 3083"/>
                  <a:gd name="T43" fmla="*/ 1184 h 1410"/>
                  <a:gd name="T44" fmla="*/ 487 w 3083"/>
                  <a:gd name="T45" fmla="*/ 1331 h 1410"/>
                  <a:gd name="T46" fmla="*/ 0 w 3083"/>
                  <a:gd name="T47" fmla="*/ 1410 h 1410"/>
                  <a:gd name="T48" fmla="*/ 32 w 3083"/>
                  <a:gd name="T49" fmla="*/ 1175 h 1410"/>
                  <a:gd name="T50" fmla="*/ 74 w 3083"/>
                  <a:gd name="T51" fmla="*/ 964 h 1410"/>
                  <a:gd name="T52" fmla="*/ 125 w 3083"/>
                  <a:gd name="T53" fmla="*/ 779 h 1410"/>
                  <a:gd name="T54" fmla="*/ 185 w 3083"/>
                  <a:gd name="T55" fmla="*/ 615 h 1410"/>
                  <a:gd name="T56" fmla="*/ 251 w 3083"/>
                  <a:gd name="T57" fmla="*/ 473 h 1410"/>
                  <a:gd name="T58" fmla="*/ 320 w 3083"/>
                  <a:gd name="T59" fmla="*/ 349 h 1410"/>
                  <a:gd name="T60" fmla="*/ 394 w 3083"/>
                  <a:gd name="T61" fmla="*/ 245 h 1410"/>
                  <a:gd name="T62" fmla="*/ 468 w 3083"/>
                  <a:gd name="T63" fmla="*/ 157 h 1410"/>
                  <a:gd name="T64" fmla="*/ 541 w 3083"/>
                  <a:gd name="T65" fmla="*/ 84 h 1410"/>
                  <a:gd name="T66" fmla="*/ 612 w 3083"/>
                  <a:gd name="T67" fmla="*/ 25 h 1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083" h="1410">
                    <a:moveTo>
                      <a:pt x="646" y="0"/>
                    </a:moveTo>
                    <a:lnTo>
                      <a:pt x="1142" y="680"/>
                    </a:lnTo>
                    <a:lnTo>
                      <a:pt x="1630" y="43"/>
                    </a:lnTo>
                    <a:lnTo>
                      <a:pt x="2216" y="763"/>
                    </a:lnTo>
                    <a:lnTo>
                      <a:pt x="2685" y="348"/>
                    </a:lnTo>
                    <a:lnTo>
                      <a:pt x="2715" y="324"/>
                    </a:lnTo>
                    <a:lnTo>
                      <a:pt x="2750" y="306"/>
                    </a:lnTo>
                    <a:lnTo>
                      <a:pt x="2785" y="294"/>
                    </a:lnTo>
                    <a:lnTo>
                      <a:pt x="2821" y="287"/>
                    </a:lnTo>
                    <a:lnTo>
                      <a:pt x="2858" y="287"/>
                    </a:lnTo>
                    <a:lnTo>
                      <a:pt x="2895" y="292"/>
                    </a:lnTo>
                    <a:lnTo>
                      <a:pt x="2930" y="303"/>
                    </a:lnTo>
                    <a:lnTo>
                      <a:pt x="2963" y="319"/>
                    </a:lnTo>
                    <a:lnTo>
                      <a:pt x="2995" y="340"/>
                    </a:lnTo>
                    <a:lnTo>
                      <a:pt x="3023" y="366"/>
                    </a:lnTo>
                    <a:lnTo>
                      <a:pt x="3046" y="398"/>
                    </a:lnTo>
                    <a:lnTo>
                      <a:pt x="3064" y="431"/>
                    </a:lnTo>
                    <a:lnTo>
                      <a:pt x="3075" y="466"/>
                    </a:lnTo>
                    <a:lnTo>
                      <a:pt x="3082" y="503"/>
                    </a:lnTo>
                    <a:lnTo>
                      <a:pt x="3083" y="540"/>
                    </a:lnTo>
                    <a:lnTo>
                      <a:pt x="3078" y="576"/>
                    </a:lnTo>
                    <a:lnTo>
                      <a:pt x="3068" y="611"/>
                    </a:lnTo>
                    <a:lnTo>
                      <a:pt x="3052" y="644"/>
                    </a:lnTo>
                    <a:lnTo>
                      <a:pt x="3031" y="676"/>
                    </a:lnTo>
                    <a:lnTo>
                      <a:pt x="3003" y="703"/>
                    </a:lnTo>
                    <a:lnTo>
                      <a:pt x="2347" y="1286"/>
                    </a:lnTo>
                    <a:lnTo>
                      <a:pt x="2320" y="1307"/>
                    </a:lnTo>
                    <a:lnTo>
                      <a:pt x="2289" y="1324"/>
                    </a:lnTo>
                    <a:lnTo>
                      <a:pt x="2258" y="1337"/>
                    </a:lnTo>
                    <a:lnTo>
                      <a:pt x="2223" y="1344"/>
                    </a:lnTo>
                    <a:lnTo>
                      <a:pt x="2189" y="1346"/>
                    </a:lnTo>
                    <a:lnTo>
                      <a:pt x="2180" y="1346"/>
                    </a:lnTo>
                    <a:lnTo>
                      <a:pt x="2171" y="1345"/>
                    </a:lnTo>
                    <a:lnTo>
                      <a:pt x="2132" y="1339"/>
                    </a:lnTo>
                    <a:lnTo>
                      <a:pt x="2096" y="1327"/>
                    </a:lnTo>
                    <a:lnTo>
                      <a:pt x="2063" y="1310"/>
                    </a:lnTo>
                    <a:lnTo>
                      <a:pt x="2032" y="1286"/>
                    </a:lnTo>
                    <a:lnTo>
                      <a:pt x="2006" y="1258"/>
                    </a:lnTo>
                    <a:lnTo>
                      <a:pt x="1746" y="935"/>
                    </a:lnTo>
                    <a:lnTo>
                      <a:pt x="1746" y="1410"/>
                    </a:lnTo>
                    <a:lnTo>
                      <a:pt x="551" y="1410"/>
                    </a:lnTo>
                    <a:lnTo>
                      <a:pt x="551" y="1053"/>
                    </a:lnTo>
                    <a:lnTo>
                      <a:pt x="530" y="1116"/>
                    </a:lnTo>
                    <a:lnTo>
                      <a:pt x="513" y="1184"/>
                    </a:lnTo>
                    <a:lnTo>
                      <a:pt x="499" y="1256"/>
                    </a:lnTo>
                    <a:lnTo>
                      <a:pt x="487" y="1331"/>
                    </a:lnTo>
                    <a:lnTo>
                      <a:pt x="476" y="1410"/>
                    </a:lnTo>
                    <a:lnTo>
                      <a:pt x="0" y="1410"/>
                    </a:lnTo>
                    <a:lnTo>
                      <a:pt x="15" y="1288"/>
                    </a:lnTo>
                    <a:lnTo>
                      <a:pt x="32" y="1175"/>
                    </a:lnTo>
                    <a:lnTo>
                      <a:pt x="51" y="1067"/>
                    </a:lnTo>
                    <a:lnTo>
                      <a:pt x="74" y="964"/>
                    </a:lnTo>
                    <a:lnTo>
                      <a:pt x="99" y="868"/>
                    </a:lnTo>
                    <a:lnTo>
                      <a:pt x="125" y="779"/>
                    </a:lnTo>
                    <a:lnTo>
                      <a:pt x="154" y="694"/>
                    </a:lnTo>
                    <a:lnTo>
                      <a:pt x="185" y="615"/>
                    </a:lnTo>
                    <a:lnTo>
                      <a:pt x="218" y="541"/>
                    </a:lnTo>
                    <a:lnTo>
                      <a:pt x="251" y="473"/>
                    </a:lnTo>
                    <a:lnTo>
                      <a:pt x="286" y="408"/>
                    </a:lnTo>
                    <a:lnTo>
                      <a:pt x="320" y="349"/>
                    </a:lnTo>
                    <a:lnTo>
                      <a:pt x="357" y="295"/>
                    </a:lnTo>
                    <a:lnTo>
                      <a:pt x="394" y="245"/>
                    </a:lnTo>
                    <a:lnTo>
                      <a:pt x="431" y="199"/>
                    </a:lnTo>
                    <a:lnTo>
                      <a:pt x="468" y="157"/>
                    </a:lnTo>
                    <a:lnTo>
                      <a:pt x="505" y="118"/>
                    </a:lnTo>
                    <a:lnTo>
                      <a:pt x="541" y="84"/>
                    </a:lnTo>
                    <a:lnTo>
                      <a:pt x="578" y="53"/>
                    </a:lnTo>
                    <a:lnTo>
                      <a:pt x="612" y="25"/>
                    </a:lnTo>
                    <a:lnTo>
                      <a:pt x="64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7" name="Freeform 19"/>
              <p:cNvSpPr/>
              <p:nvPr/>
            </p:nvSpPr>
            <p:spPr bwMode="auto">
              <a:xfrm>
                <a:off x="6418" y="2328"/>
                <a:ext cx="189" cy="82"/>
              </a:xfrm>
              <a:custGeom>
                <a:avLst/>
                <a:gdLst>
                  <a:gd name="T0" fmla="*/ 378 w 756"/>
                  <a:gd name="T1" fmla="*/ 0 h 331"/>
                  <a:gd name="T2" fmla="*/ 413 w 756"/>
                  <a:gd name="T3" fmla="*/ 4 h 331"/>
                  <a:gd name="T4" fmla="*/ 446 w 756"/>
                  <a:gd name="T5" fmla="*/ 15 h 331"/>
                  <a:gd name="T6" fmla="*/ 475 w 756"/>
                  <a:gd name="T7" fmla="*/ 33 h 331"/>
                  <a:gd name="T8" fmla="*/ 502 w 756"/>
                  <a:gd name="T9" fmla="*/ 56 h 331"/>
                  <a:gd name="T10" fmla="*/ 521 w 756"/>
                  <a:gd name="T11" fmla="*/ 83 h 331"/>
                  <a:gd name="T12" fmla="*/ 661 w 756"/>
                  <a:gd name="T13" fmla="*/ 24 h 331"/>
                  <a:gd name="T14" fmla="*/ 677 w 756"/>
                  <a:gd name="T15" fmla="*/ 20 h 331"/>
                  <a:gd name="T16" fmla="*/ 693 w 756"/>
                  <a:gd name="T17" fmla="*/ 20 h 331"/>
                  <a:gd name="T18" fmla="*/ 710 w 756"/>
                  <a:gd name="T19" fmla="*/ 23 h 331"/>
                  <a:gd name="T20" fmla="*/ 725 w 756"/>
                  <a:gd name="T21" fmla="*/ 31 h 331"/>
                  <a:gd name="T22" fmla="*/ 740 w 756"/>
                  <a:gd name="T23" fmla="*/ 45 h 331"/>
                  <a:gd name="T24" fmla="*/ 752 w 756"/>
                  <a:gd name="T25" fmla="*/ 64 h 331"/>
                  <a:gd name="T26" fmla="*/ 756 w 756"/>
                  <a:gd name="T27" fmla="*/ 86 h 331"/>
                  <a:gd name="T28" fmla="*/ 756 w 756"/>
                  <a:gd name="T29" fmla="*/ 261 h 331"/>
                  <a:gd name="T30" fmla="*/ 752 w 756"/>
                  <a:gd name="T31" fmla="*/ 281 h 331"/>
                  <a:gd name="T32" fmla="*/ 742 w 756"/>
                  <a:gd name="T33" fmla="*/ 300 h 331"/>
                  <a:gd name="T34" fmla="*/ 727 w 756"/>
                  <a:gd name="T35" fmla="*/ 314 h 331"/>
                  <a:gd name="T36" fmla="*/ 709 w 756"/>
                  <a:gd name="T37" fmla="*/ 323 h 331"/>
                  <a:gd name="T38" fmla="*/ 688 w 756"/>
                  <a:gd name="T39" fmla="*/ 327 h 331"/>
                  <a:gd name="T40" fmla="*/ 668 w 756"/>
                  <a:gd name="T41" fmla="*/ 325 h 331"/>
                  <a:gd name="T42" fmla="*/ 632 w 756"/>
                  <a:gd name="T43" fmla="*/ 314 h 331"/>
                  <a:gd name="T44" fmla="*/ 597 w 756"/>
                  <a:gd name="T45" fmla="*/ 303 h 331"/>
                  <a:gd name="T46" fmla="*/ 561 w 756"/>
                  <a:gd name="T47" fmla="*/ 293 h 331"/>
                  <a:gd name="T48" fmla="*/ 529 w 756"/>
                  <a:gd name="T49" fmla="*/ 282 h 331"/>
                  <a:gd name="T50" fmla="*/ 502 w 756"/>
                  <a:gd name="T51" fmla="*/ 275 h 331"/>
                  <a:gd name="T52" fmla="*/ 477 w 756"/>
                  <a:gd name="T53" fmla="*/ 298 h 331"/>
                  <a:gd name="T54" fmla="*/ 448 w 756"/>
                  <a:gd name="T55" fmla="*/ 317 h 331"/>
                  <a:gd name="T56" fmla="*/ 413 w 756"/>
                  <a:gd name="T57" fmla="*/ 327 h 331"/>
                  <a:gd name="T58" fmla="*/ 378 w 756"/>
                  <a:gd name="T59" fmla="*/ 331 h 331"/>
                  <a:gd name="T60" fmla="*/ 347 w 756"/>
                  <a:gd name="T61" fmla="*/ 329 h 331"/>
                  <a:gd name="T62" fmla="*/ 320 w 756"/>
                  <a:gd name="T63" fmla="*/ 321 h 331"/>
                  <a:gd name="T64" fmla="*/ 293 w 756"/>
                  <a:gd name="T65" fmla="*/ 309 h 331"/>
                  <a:gd name="T66" fmla="*/ 271 w 756"/>
                  <a:gd name="T67" fmla="*/ 292 h 331"/>
                  <a:gd name="T68" fmla="*/ 250 w 756"/>
                  <a:gd name="T69" fmla="*/ 272 h 331"/>
                  <a:gd name="T70" fmla="*/ 223 w 756"/>
                  <a:gd name="T71" fmla="*/ 280 h 331"/>
                  <a:gd name="T72" fmla="*/ 192 w 756"/>
                  <a:gd name="T73" fmla="*/ 289 h 331"/>
                  <a:gd name="T74" fmla="*/ 157 w 756"/>
                  <a:gd name="T75" fmla="*/ 300 h 331"/>
                  <a:gd name="T76" fmla="*/ 122 w 756"/>
                  <a:gd name="T77" fmla="*/ 310 h 331"/>
                  <a:gd name="T78" fmla="*/ 88 w 756"/>
                  <a:gd name="T79" fmla="*/ 321 h 331"/>
                  <a:gd name="T80" fmla="*/ 68 w 756"/>
                  <a:gd name="T81" fmla="*/ 323 h 331"/>
                  <a:gd name="T82" fmla="*/ 47 w 756"/>
                  <a:gd name="T83" fmla="*/ 321 h 331"/>
                  <a:gd name="T84" fmla="*/ 28 w 756"/>
                  <a:gd name="T85" fmla="*/ 311 h 331"/>
                  <a:gd name="T86" fmla="*/ 14 w 756"/>
                  <a:gd name="T87" fmla="*/ 296 h 331"/>
                  <a:gd name="T88" fmla="*/ 4 w 756"/>
                  <a:gd name="T89" fmla="*/ 277 h 331"/>
                  <a:gd name="T90" fmla="*/ 0 w 756"/>
                  <a:gd name="T91" fmla="*/ 257 h 331"/>
                  <a:gd name="T92" fmla="*/ 0 w 756"/>
                  <a:gd name="T93" fmla="*/ 83 h 331"/>
                  <a:gd name="T94" fmla="*/ 4 w 756"/>
                  <a:gd name="T95" fmla="*/ 61 h 331"/>
                  <a:gd name="T96" fmla="*/ 15 w 756"/>
                  <a:gd name="T97" fmla="*/ 43 h 331"/>
                  <a:gd name="T98" fmla="*/ 31 w 756"/>
                  <a:gd name="T99" fmla="*/ 28 h 331"/>
                  <a:gd name="T100" fmla="*/ 47 w 756"/>
                  <a:gd name="T101" fmla="*/ 20 h 331"/>
                  <a:gd name="T102" fmla="*/ 62 w 756"/>
                  <a:gd name="T103" fmla="*/ 18 h 331"/>
                  <a:gd name="T104" fmla="*/ 80 w 756"/>
                  <a:gd name="T105" fmla="*/ 18 h 331"/>
                  <a:gd name="T106" fmla="*/ 95 w 756"/>
                  <a:gd name="T107" fmla="*/ 22 h 331"/>
                  <a:gd name="T108" fmla="*/ 235 w 756"/>
                  <a:gd name="T109" fmla="*/ 82 h 331"/>
                  <a:gd name="T110" fmla="*/ 255 w 756"/>
                  <a:gd name="T111" fmla="*/ 54 h 331"/>
                  <a:gd name="T112" fmla="*/ 280 w 756"/>
                  <a:gd name="T113" fmla="*/ 32 h 331"/>
                  <a:gd name="T114" fmla="*/ 310 w 756"/>
                  <a:gd name="T115" fmla="*/ 15 h 331"/>
                  <a:gd name="T116" fmla="*/ 342 w 756"/>
                  <a:gd name="T117" fmla="*/ 4 h 331"/>
                  <a:gd name="T118" fmla="*/ 378 w 756"/>
                  <a:gd name="T119" fmla="*/ 0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56" h="331">
                    <a:moveTo>
                      <a:pt x="378" y="0"/>
                    </a:moveTo>
                    <a:lnTo>
                      <a:pt x="413" y="4"/>
                    </a:lnTo>
                    <a:lnTo>
                      <a:pt x="446" y="15"/>
                    </a:lnTo>
                    <a:lnTo>
                      <a:pt x="475" y="33"/>
                    </a:lnTo>
                    <a:lnTo>
                      <a:pt x="502" y="56"/>
                    </a:lnTo>
                    <a:lnTo>
                      <a:pt x="521" y="83"/>
                    </a:lnTo>
                    <a:lnTo>
                      <a:pt x="661" y="24"/>
                    </a:lnTo>
                    <a:lnTo>
                      <a:pt x="677" y="20"/>
                    </a:lnTo>
                    <a:lnTo>
                      <a:pt x="693" y="20"/>
                    </a:lnTo>
                    <a:lnTo>
                      <a:pt x="710" y="23"/>
                    </a:lnTo>
                    <a:lnTo>
                      <a:pt x="725" y="31"/>
                    </a:lnTo>
                    <a:lnTo>
                      <a:pt x="740" y="45"/>
                    </a:lnTo>
                    <a:lnTo>
                      <a:pt x="752" y="64"/>
                    </a:lnTo>
                    <a:lnTo>
                      <a:pt x="756" y="86"/>
                    </a:lnTo>
                    <a:lnTo>
                      <a:pt x="756" y="261"/>
                    </a:lnTo>
                    <a:lnTo>
                      <a:pt x="752" y="281"/>
                    </a:lnTo>
                    <a:lnTo>
                      <a:pt x="742" y="300"/>
                    </a:lnTo>
                    <a:lnTo>
                      <a:pt x="727" y="314"/>
                    </a:lnTo>
                    <a:lnTo>
                      <a:pt x="709" y="323"/>
                    </a:lnTo>
                    <a:lnTo>
                      <a:pt x="688" y="327"/>
                    </a:lnTo>
                    <a:lnTo>
                      <a:pt x="668" y="325"/>
                    </a:lnTo>
                    <a:lnTo>
                      <a:pt x="632" y="314"/>
                    </a:lnTo>
                    <a:lnTo>
                      <a:pt x="597" y="303"/>
                    </a:lnTo>
                    <a:lnTo>
                      <a:pt x="561" y="293"/>
                    </a:lnTo>
                    <a:lnTo>
                      <a:pt x="529" y="282"/>
                    </a:lnTo>
                    <a:lnTo>
                      <a:pt x="502" y="275"/>
                    </a:lnTo>
                    <a:lnTo>
                      <a:pt x="477" y="298"/>
                    </a:lnTo>
                    <a:lnTo>
                      <a:pt x="448" y="317"/>
                    </a:lnTo>
                    <a:lnTo>
                      <a:pt x="413" y="327"/>
                    </a:lnTo>
                    <a:lnTo>
                      <a:pt x="378" y="331"/>
                    </a:lnTo>
                    <a:lnTo>
                      <a:pt x="347" y="329"/>
                    </a:lnTo>
                    <a:lnTo>
                      <a:pt x="320" y="321"/>
                    </a:lnTo>
                    <a:lnTo>
                      <a:pt x="293" y="309"/>
                    </a:lnTo>
                    <a:lnTo>
                      <a:pt x="271" y="292"/>
                    </a:lnTo>
                    <a:lnTo>
                      <a:pt x="250" y="272"/>
                    </a:lnTo>
                    <a:lnTo>
                      <a:pt x="223" y="280"/>
                    </a:lnTo>
                    <a:lnTo>
                      <a:pt x="192" y="289"/>
                    </a:lnTo>
                    <a:lnTo>
                      <a:pt x="157" y="300"/>
                    </a:lnTo>
                    <a:lnTo>
                      <a:pt x="122" y="310"/>
                    </a:lnTo>
                    <a:lnTo>
                      <a:pt x="88" y="321"/>
                    </a:lnTo>
                    <a:lnTo>
                      <a:pt x="68" y="323"/>
                    </a:lnTo>
                    <a:lnTo>
                      <a:pt x="47" y="321"/>
                    </a:lnTo>
                    <a:lnTo>
                      <a:pt x="28" y="311"/>
                    </a:lnTo>
                    <a:lnTo>
                      <a:pt x="14" y="296"/>
                    </a:lnTo>
                    <a:lnTo>
                      <a:pt x="4" y="277"/>
                    </a:lnTo>
                    <a:lnTo>
                      <a:pt x="0" y="257"/>
                    </a:lnTo>
                    <a:lnTo>
                      <a:pt x="0" y="83"/>
                    </a:lnTo>
                    <a:lnTo>
                      <a:pt x="4" y="61"/>
                    </a:lnTo>
                    <a:lnTo>
                      <a:pt x="15" y="43"/>
                    </a:lnTo>
                    <a:lnTo>
                      <a:pt x="31" y="28"/>
                    </a:lnTo>
                    <a:lnTo>
                      <a:pt x="47" y="20"/>
                    </a:lnTo>
                    <a:lnTo>
                      <a:pt x="62" y="18"/>
                    </a:lnTo>
                    <a:lnTo>
                      <a:pt x="80" y="18"/>
                    </a:lnTo>
                    <a:lnTo>
                      <a:pt x="95" y="22"/>
                    </a:lnTo>
                    <a:lnTo>
                      <a:pt x="235" y="82"/>
                    </a:lnTo>
                    <a:lnTo>
                      <a:pt x="255" y="54"/>
                    </a:lnTo>
                    <a:lnTo>
                      <a:pt x="280" y="32"/>
                    </a:lnTo>
                    <a:lnTo>
                      <a:pt x="310" y="15"/>
                    </a:lnTo>
                    <a:lnTo>
                      <a:pt x="342" y="4"/>
                    </a:lnTo>
                    <a:lnTo>
                      <a:pt x="37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8" name="Freeform 20"/>
              <p:cNvSpPr/>
              <p:nvPr/>
            </p:nvSpPr>
            <p:spPr bwMode="auto">
              <a:xfrm>
                <a:off x="6760" y="2486"/>
                <a:ext cx="54" cy="28"/>
              </a:xfrm>
              <a:custGeom>
                <a:avLst/>
                <a:gdLst>
                  <a:gd name="T0" fmla="*/ 0 w 216"/>
                  <a:gd name="T1" fmla="*/ 0 h 112"/>
                  <a:gd name="T2" fmla="*/ 216 w 216"/>
                  <a:gd name="T3" fmla="*/ 0 h 112"/>
                  <a:gd name="T4" fmla="*/ 91 w 216"/>
                  <a:gd name="T5" fmla="*/ 112 h 112"/>
                  <a:gd name="T6" fmla="*/ 0 w 216"/>
                  <a:gd name="T7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" h="112">
                    <a:moveTo>
                      <a:pt x="0" y="0"/>
                    </a:moveTo>
                    <a:lnTo>
                      <a:pt x="216" y="0"/>
                    </a:lnTo>
                    <a:lnTo>
                      <a:pt x="91" y="1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9" name="Freeform 21"/>
              <p:cNvSpPr/>
              <p:nvPr/>
            </p:nvSpPr>
            <p:spPr bwMode="auto">
              <a:xfrm>
                <a:off x="6662" y="2121"/>
                <a:ext cx="633" cy="523"/>
              </a:xfrm>
              <a:custGeom>
                <a:avLst/>
                <a:gdLst>
                  <a:gd name="T0" fmla="*/ 2377 w 2533"/>
                  <a:gd name="T1" fmla="*/ 0 h 2092"/>
                  <a:gd name="T2" fmla="*/ 2437 w 2533"/>
                  <a:gd name="T3" fmla="*/ 13 h 2092"/>
                  <a:gd name="T4" fmla="*/ 2487 w 2533"/>
                  <a:gd name="T5" fmla="*/ 46 h 2092"/>
                  <a:gd name="T6" fmla="*/ 2522 w 2533"/>
                  <a:gd name="T7" fmla="*/ 96 h 2092"/>
                  <a:gd name="T8" fmla="*/ 2533 w 2533"/>
                  <a:gd name="T9" fmla="*/ 157 h 2092"/>
                  <a:gd name="T10" fmla="*/ 2530 w 2533"/>
                  <a:gd name="T11" fmla="*/ 1536 h 2092"/>
                  <a:gd name="T12" fmla="*/ 2507 w 2533"/>
                  <a:gd name="T13" fmla="*/ 1593 h 2092"/>
                  <a:gd name="T14" fmla="*/ 2464 w 2533"/>
                  <a:gd name="T15" fmla="*/ 1635 h 2092"/>
                  <a:gd name="T16" fmla="*/ 2408 w 2533"/>
                  <a:gd name="T17" fmla="*/ 1659 h 2092"/>
                  <a:gd name="T18" fmla="*/ 2377 w 2533"/>
                  <a:gd name="T19" fmla="*/ 1663 h 2092"/>
                  <a:gd name="T20" fmla="*/ 1581 w 2533"/>
                  <a:gd name="T21" fmla="*/ 1665 h 2092"/>
                  <a:gd name="T22" fmla="*/ 1530 w 2533"/>
                  <a:gd name="T23" fmla="*/ 1690 h 2092"/>
                  <a:gd name="T24" fmla="*/ 1496 w 2533"/>
                  <a:gd name="T25" fmla="*/ 1734 h 2092"/>
                  <a:gd name="T26" fmla="*/ 1482 w 2533"/>
                  <a:gd name="T27" fmla="*/ 1791 h 2092"/>
                  <a:gd name="T28" fmla="*/ 1804 w 2533"/>
                  <a:gd name="T29" fmla="*/ 1872 h 2092"/>
                  <a:gd name="T30" fmla="*/ 1865 w 2533"/>
                  <a:gd name="T31" fmla="*/ 1884 h 2092"/>
                  <a:gd name="T32" fmla="*/ 1915 w 2533"/>
                  <a:gd name="T33" fmla="*/ 1917 h 2092"/>
                  <a:gd name="T34" fmla="*/ 1948 w 2533"/>
                  <a:gd name="T35" fmla="*/ 1967 h 2092"/>
                  <a:gd name="T36" fmla="*/ 1960 w 2533"/>
                  <a:gd name="T37" fmla="*/ 2028 h 2092"/>
                  <a:gd name="T38" fmla="*/ 1054 w 2533"/>
                  <a:gd name="T39" fmla="*/ 2092 h 2092"/>
                  <a:gd name="T40" fmla="*/ 1385 w 2533"/>
                  <a:gd name="T41" fmla="*/ 1795 h 2092"/>
                  <a:gd name="T42" fmla="*/ 1436 w 2533"/>
                  <a:gd name="T43" fmla="*/ 1719 h 2092"/>
                  <a:gd name="T44" fmla="*/ 1468 w 2533"/>
                  <a:gd name="T45" fmla="*/ 1636 h 2092"/>
                  <a:gd name="T46" fmla="*/ 1480 w 2533"/>
                  <a:gd name="T47" fmla="*/ 1549 h 2092"/>
                  <a:gd name="T48" fmla="*/ 1472 w 2533"/>
                  <a:gd name="T49" fmla="*/ 1461 h 2092"/>
                  <a:gd name="T50" fmla="*/ 2333 w 2533"/>
                  <a:gd name="T51" fmla="*/ 202 h 2092"/>
                  <a:gd name="T52" fmla="*/ 201 w 2533"/>
                  <a:gd name="T53" fmla="*/ 1223 h 2092"/>
                  <a:gd name="T54" fmla="*/ 0 w 2533"/>
                  <a:gd name="T55" fmla="*/ 613 h 2092"/>
                  <a:gd name="T56" fmla="*/ 70 w 2533"/>
                  <a:gd name="T57" fmla="*/ 486 h 2092"/>
                  <a:gd name="T58" fmla="*/ 115 w 2533"/>
                  <a:gd name="T59" fmla="*/ 348 h 2092"/>
                  <a:gd name="T60" fmla="*/ 129 w 2533"/>
                  <a:gd name="T61" fmla="*/ 198 h 2092"/>
                  <a:gd name="T62" fmla="*/ 117 w 2533"/>
                  <a:gd name="T63" fmla="*/ 65 h 2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533" h="2092">
                    <a:moveTo>
                      <a:pt x="103" y="0"/>
                    </a:moveTo>
                    <a:lnTo>
                      <a:pt x="2377" y="0"/>
                    </a:lnTo>
                    <a:lnTo>
                      <a:pt x="2408" y="4"/>
                    </a:lnTo>
                    <a:lnTo>
                      <a:pt x="2437" y="13"/>
                    </a:lnTo>
                    <a:lnTo>
                      <a:pt x="2465" y="28"/>
                    </a:lnTo>
                    <a:lnTo>
                      <a:pt x="2487" y="46"/>
                    </a:lnTo>
                    <a:lnTo>
                      <a:pt x="2507" y="70"/>
                    </a:lnTo>
                    <a:lnTo>
                      <a:pt x="2522" y="96"/>
                    </a:lnTo>
                    <a:lnTo>
                      <a:pt x="2531" y="125"/>
                    </a:lnTo>
                    <a:lnTo>
                      <a:pt x="2533" y="157"/>
                    </a:lnTo>
                    <a:lnTo>
                      <a:pt x="2533" y="1505"/>
                    </a:lnTo>
                    <a:lnTo>
                      <a:pt x="2530" y="1536"/>
                    </a:lnTo>
                    <a:lnTo>
                      <a:pt x="2522" y="1567"/>
                    </a:lnTo>
                    <a:lnTo>
                      <a:pt x="2507" y="1593"/>
                    </a:lnTo>
                    <a:lnTo>
                      <a:pt x="2487" y="1615"/>
                    </a:lnTo>
                    <a:lnTo>
                      <a:pt x="2464" y="1635"/>
                    </a:lnTo>
                    <a:lnTo>
                      <a:pt x="2437" y="1650"/>
                    </a:lnTo>
                    <a:lnTo>
                      <a:pt x="2408" y="1659"/>
                    </a:lnTo>
                    <a:lnTo>
                      <a:pt x="2377" y="1661"/>
                    </a:lnTo>
                    <a:lnTo>
                      <a:pt x="2377" y="1663"/>
                    </a:lnTo>
                    <a:lnTo>
                      <a:pt x="1610" y="1663"/>
                    </a:lnTo>
                    <a:lnTo>
                      <a:pt x="1581" y="1665"/>
                    </a:lnTo>
                    <a:lnTo>
                      <a:pt x="1554" y="1676"/>
                    </a:lnTo>
                    <a:lnTo>
                      <a:pt x="1530" y="1690"/>
                    </a:lnTo>
                    <a:lnTo>
                      <a:pt x="1510" y="1710"/>
                    </a:lnTo>
                    <a:lnTo>
                      <a:pt x="1496" y="1734"/>
                    </a:lnTo>
                    <a:lnTo>
                      <a:pt x="1485" y="1762"/>
                    </a:lnTo>
                    <a:lnTo>
                      <a:pt x="1482" y="1791"/>
                    </a:lnTo>
                    <a:lnTo>
                      <a:pt x="1482" y="1872"/>
                    </a:lnTo>
                    <a:lnTo>
                      <a:pt x="1804" y="1872"/>
                    </a:lnTo>
                    <a:lnTo>
                      <a:pt x="1836" y="1875"/>
                    </a:lnTo>
                    <a:lnTo>
                      <a:pt x="1865" y="1884"/>
                    </a:lnTo>
                    <a:lnTo>
                      <a:pt x="1891" y="1899"/>
                    </a:lnTo>
                    <a:lnTo>
                      <a:pt x="1915" y="1917"/>
                    </a:lnTo>
                    <a:lnTo>
                      <a:pt x="1933" y="1941"/>
                    </a:lnTo>
                    <a:lnTo>
                      <a:pt x="1948" y="1967"/>
                    </a:lnTo>
                    <a:lnTo>
                      <a:pt x="1957" y="1996"/>
                    </a:lnTo>
                    <a:lnTo>
                      <a:pt x="1960" y="2028"/>
                    </a:lnTo>
                    <a:lnTo>
                      <a:pt x="1960" y="2092"/>
                    </a:lnTo>
                    <a:lnTo>
                      <a:pt x="1054" y="2092"/>
                    </a:lnTo>
                    <a:lnTo>
                      <a:pt x="1352" y="1827"/>
                    </a:lnTo>
                    <a:lnTo>
                      <a:pt x="1385" y="1795"/>
                    </a:lnTo>
                    <a:lnTo>
                      <a:pt x="1414" y="1758"/>
                    </a:lnTo>
                    <a:lnTo>
                      <a:pt x="1436" y="1719"/>
                    </a:lnTo>
                    <a:lnTo>
                      <a:pt x="1455" y="1679"/>
                    </a:lnTo>
                    <a:lnTo>
                      <a:pt x="1468" y="1636"/>
                    </a:lnTo>
                    <a:lnTo>
                      <a:pt x="1477" y="1593"/>
                    </a:lnTo>
                    <a:lnTo>
                      <a:pt x="1480" y="1549"/>
                    </a:lnTo>
                    <a:lnTo>
                      <a:pt x="1478" y="1505"/>
                    </a:lnTo>
                    <a:lnTo>
                      <a:pt x="1472" y="1461"/>
                    </a:lnTo>
                    <a:lnTo>
                      <a:pt x="2333" y="1461"/>
                    </a:lnTo>
                    <a:lnTo>
                      <a:pt x="2333" y="202"/>
                    </a:lnTo>
                    <a:lnTo>
                      <a:pt x="201" y="202"/>
                    </a:lnTo>
                    <a:lnTo>
                      <a:pt x="201" y="1223"/>
                    </a:lnTo>
                    <a:lnTo>
                      <a:pt x="0" y="976"/>
                    </a:lnTo>
                    <a:lnTo>
                      <a:pt x="0" y="613"/>
                    </a:lnTo>
                    <a:lnTo>
                      <a:pt x="38" y="552"/>
                    </a:lnTo>
                    <a:lnTo>
                      <a:pt x="70" y="486"/>
                    </a:lnTo>
                    <a:lnTo>
                      <a:pt x="96" y="418"/>
                    </a:lnTo>
                    <a:lnTo>
                      <a:pt x="115" y="348"/>
                    </a:lnTo>
                    <a:lnTo>
                      <a:pt x="125" y="274"/>
                    </a:lnTo>
                    <a:lnTo>
                      <a:pt x="129" y="198"/>
                    </a:lnTo>
                    <a:lnTo>
                      <a:pt x="127" y="130"/>
                    </a:lnTo>
                    <a:lnTo>
                      <a:pt x="117" y="65"/>
                    </a:lnTo>
                    <a:lnTo>
                      <a:pt x="10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5337430" y="3567913"/>
            <a:ext cx="1418491" cy="1371600"/>
            <a:chOff x="5337430" y="3567913"/>
            <a:chExt cx="1418491" cy="1371600"/>
          </a:xfrm>
        </p:grpSpPr>
        <p:sp>
          <p:nvSpPr>
            <p:cNvPr id="17" name="Oval 216"/>
            <p:cNvSpPr/>
            <p:nvPr/>
          </p:nvSpPr>
          <p:spPr>
            <a:xfrm>
              <a:off x="5337430" y="3567913"/>
              <a:ext cx="1418491" cy="1371600"/>
            </a:xfrm>
            <a:prstGeom prst="ellipse">
              <a:avLst/>
            </a:prstGeom>
            <a:solidFill>
              <a:srgbClr val="236A8A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24"/>
            <p:cNvGrpSpPr>
              <a:grpSpLocks noChangeAspect="1"/>
            </p:cNvGrpSpPr>
            <p:nvPr/>
          </p:nvGrpSpPr>
          <p:grpSpPr bwMode="auto">
            <a:xfrm>
              <a:off x="5689650" y="3915304"/>
              <a:ext cx="714050" cy="676818"/>
              <a:chOff x="5100" y="1801"/>
              <a:chExt cx="1937" cy="1836"/>
            </a:xfrm>
            <a:solidFill>
              <a:schemeClr val="bg1"/>
            </a:solidFill>
          </p:grpSpPr>
          <p:sp>
            <p:nvSpPr>
              <p:cNvPr id="41" name="Rectangle 26"/>
              <p:cNvSpPr>
                <a:spLocks noChangeArrowheads="1"/>
              </p:cNvSpPr>
              <p:nvPr/>
            </p:nvSpPr>
            <p:spPr bwMode="auto">
              <a:xfrm>
                <a:off x="5100" y="2868"/>
                <a:ext cx="572" cy="769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2" name="Rectangle 27"/>
              <p:cNvSpPr>
                <a:spLocks noChangeArrowheads="1"/>
              </p:cNvSpPr>
              <p:nvPr/>
            </p:nvSpPr>
            <p:spPr bwMode="auto">
              <a:xfrm>
                <a:off x="6464" y="2670"/>
                <a:ext cx="573" cy="967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3" name="Rectangle 28"/>
              <p:cNvSpPr>
                <a:spLocks noChangeArrowheads="1"/>
              </p:cNvSpPr>
              <p:nvPr/>
            </p:nvSpPr>
            <p:spPr bwMode="auto">
              <a:xfrm>
                <a:off x="5782" y="2382"/>
                <a:ext cx="573" cy="125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4" name="Freeform 29"/>
              <p:cNvSpPr/>
              <p:nvPr/>
            </p:nvSpPr>
            <p:spPr bwMode="auto">
              <a:xfrm>
                <a:off x="6492" y="2087"/>
                <a:ext cx="526" cy="500"/>
              </a:xfrm>
              <a:custGeom>
                <a:avLst/>
                <a:gdLst>
                  <a:gd name="T0" fmla="*/ 526 w 1052"/>
                  <a:gd name="T1" fmla="*/ 0 h 1000"/>
                  <a:gd name="T2" fmla="*/ 688 w 1052"/>
                  <a:gd name="T3" fmla="*/ 329 h 1000"/>
                  <a:gd name="T4" fmla="*/ 1052 w 1052"/>
                  <a:gd name="T5" fmla="*/ 381 h 1000"/>
                  <a:gd name="T6" fmla="*/ 788 w 1052"/>
                  <a:gd name="T7" fmla="*/ 638 h 1000"/>
                  <a:gd name="T8" fmla="*/ 851 w 1052"/>
                  <a:gd name="T9" fmla="*/ 1000 h 1000"/>
                  <a:gd name="T10" fmla="*/ 526 w 1052"/>
                  <a:gd name="T11" fmla="*/ 829 h 1000"/>
                  <a:gd name="T12" fmla="*/ 201 w 1052"/>
                  <a:gd name="T13" fmla="*/ 1000 h 1000"/>
                  <a:gd name="T14" fmla="*/ 263 w 1052"/>
                  <a:gd name="T15" fmla="*/ 638 h 1000"/>
                  <a:gd name="T16" fmla="*/ 0 w 1052"/>
                  <a:gd name="T17" fmla="*/ 381 h 1000"/>
                  <a:gd name="T18" fmla="*/ 362 w 1052"/>
                  <a:gd name="T19" fmla="*/ 329 h 1000"/>
                  <a:gd name="T20" fmla="*/ 526 w 1052"/>
                  <a:gd name="T21" fmla="*/ 0 h 1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52" h="1000">
                    <a:moveTo>
                      <a:pt x="526" y="0"/>
                    </a:moveTo>
                    <a:lnTo>
                      <a:pt x="688" y="329"/>
                    </a:lnTo>
                    <a:lnTo>
                      <a:pt x="1052" y="381"/>
                    </a:lnTo>
                    <a:lnTo>
                      <a:pt x="788" y="638"/>
                    </a:lnTo>
                    <a:lnTo>
                      <a:pt x="851" y="1000"/>
                    </a:lnTo>
                    <a:lnTo>
                      <a:pt x="526" y="829"/>
                    </a:lnTo>
                    <a:lnTo>
                      <a:pt x="201" y="1000"/>
                    </a:lnTo>
                    <a:lnTo>
                      <a:pt x="263" y="638"/>
                    </a:lnTo>
                    <a:lnTo>
                      <a:pt x="0" y="381"/>
                    </a:lnTo>
                    <a:lnTo>
                      <a:pt x="362" y="329"/>
                    </a:lnTo>
                    <a:lnTo>
                      <a:pt x="52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5" name="Freeform 30"/>
              <p:cNvSpPr/>
              <p:nvPr/>
            </p:nvSpPr>
            <p:spPr bwMode="auto">
              <a:xfrm>
                <a:off x="5809" y="1801"/>
                <a:ext cx="526" cy="501"/>
              </a:xfrm>
              <a:custGeom>
                <a:avLst/>
                <a:gdLst>
                  <a:gd name="T0" fmla="*/ 525 w 1051"/>
                  <a:gd name="T1" fmla="*/ 0 h 1000"/>
                  <a:gd name="T2" fmla="*/ 688 w 1051"/>
                  <a:gd name="T3" fmla="*/ 329 h 1000"/>
                  <a:gd name="T4" fmla="*/ 1051 w 1051"/>
                  <a:gd name="T5" fmla="*/ 381 h 1000"/>
                  <a:gd name="T6" fmla="*/ 788 w 1051"/>
                  <a:gd name="T7" fmla="*/ 639 h 1000"/>
                  <a:gd name="T8" fmla="*/ 850 w 1051"/>
                  <a:gd name="T9" fmla="*/ 1000 h 1000"/>
                  <a:gd name="T10" fmla="*/ 525 w 1051"/>
                  <a:gd name="T11" fmla="*/ 829 h 1000"/>
                  <a:gd name="T12" fmla="*/ 201 w 1051"/>
                  <a:gd name="T13" fmla="*/ 1000 h 1000"/>
                  <a:gd name="T14" fmla="*/ 262 w 1051"/>
                  <a:gd name="T15" fmla="*/ 639 h 1000"/>
                  <a:gd name="T16" fmla="*/ 0 w 1051"/>
                  <a:gd name="T17" fmla="*/ 381 h 1000"/>
                  <a:gd name="T18" fmla="*/ 362 w 1051"/>
                  <a:gd name="T19" fmla="*/ 329 h 1000"/>
                  <a:gd name="T20" fmla="*/ 525 w 1051"/>
                  <a:gd name="T21" fmla="*/ 0 h 1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51" h="1000">
                    <a:moveTo>
                      <a:pt x="525" y="0"/>
                    </a:moveTo>
                    <a:lnTo>
                      <a:pt x="688" y="329"/>
                    </a:lnTo>
                    <a:lnTo>
                      <a:pt x="1051" y="381"/>
                    </a:lnTo>
                    <a:lnTo>
                      <a:pt x="788" y="639"/>
                    </a:lnTo>
                    <a:lnTo>
                      <a:pt x="850" y="1000"/>
                    </a:lnTo>
                    <a:lnTo>
                      <a:pt x="525" y="829"/>
                    </a:lnTo>
                    <a:lnTo>
                      <a:pt x="201" y="1000"/>
                    </a:lnTo>
                    <a:lnTo>
                      <a:pt x="262" y="639"/>
                    </a:lnTo>
                    <a:lnTo>
                      <a:pt x="0" y="381"/>
                    </a:lnTo>
                    <a:lnTo>
                      <a:pt x="362" y="329"/>
                    </a:lnTo>
                    <a:lnTo>
                      <a:pt x="52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6" name="Freeform 31"/>
              <p:cNvSpPr/>
              <p:nvPr/>
            </p:nvSpPr>
            <p:spPr bwMode="auto">
              <a:xfrm>
                <a:off x="5114" y="2279"/>
                <a:ext cx="526" cy="500"/>
              </a:xfrm>
              <a:custGeom>
                <a:avLst/>
                <a:gdLst>
                  <a:gd name="T0" fmla="*/ 525 w 1051"/>
                  <a:gd name="T1" fmla="*/ 0 h 1000"/>
                  <a:gd name="T2" fmla="*/ 687 w 1051"/>
                  <a:gd name="T3" fmla="*/ 329 h 1000"/>
                  <a:gd name="T4" fmla="*/ 1051 w 1051"/>
                  <a:gd name="T5" fmla="*/ 382 h 1000"/>
                  <a:gd name="T6" fmla="*/ 788 w 1051"/>
                  <a:gd name="T7" fmla="*/ 638 h 1000"/>
                  <a:gd name="T8" fmla="*/ 850 w 1051"/>
                  <a:gd name="T9" fmla="*/ 1000 h 1000"/>
                  <a:gd name="T10" fmla="*/ 525 w 1051"/>
                  <a:gd name="T11" fmla="*/ 828 h 1000"/>
                  <a:gd name="T12" fmla="*/ 201 w 1051"/>
                  <a:gd name="T13" fmla="*/ 1000 h 1000"/>
                  <a:gd name="T14" fmla="*/ 262 w 1051"/>
                  <a:gd name="T15" fmla="*/ 638 h 1000"/>
                  <a:gd name="T16" fmla="*/ 0 w 1051"/>
                  <a:gd name="T17" fmla="*/ 382 h 1000"/>
                  <a:gd name="T18" fmla="*/ 362 w 1051"/>
                  <a:gd name="T19" fmla="*/ 329 h 1000"/>
                  <a:gd name="T20" fmla="*/ 525 w 1051"/>
                  <a:gd name="T21" fmla="*/ 0 h 1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51" h="1000">
                    <a:moveTo>
                      <a:pt x="525" y="0"/>
                    </a:moveTo>
                    <a:lnTo>
                      <a:pt x="687" y="329"/>
                    </a:lnTo>
                    <a:lnTo>
                      <a:pt x="1051" y="382"/>
                    </a:lnTo>
                    <a:lnTo>
                      <a:pt x="788" y="638"/>
                    </a:lnTo>
                    <a:lnTo>
                      <a:pt x="850" y="1000"/>
                    </a:lnTo>
                    <a:lnTo>
                      <a:pt x="525" y="828"/>
                    </a:lnTo>
                    <a:lnTo>
                      <a:pt x="201" y="1000"/>
                    </a:lnTo>
                    <a:lnTo>
                      <a:pt x="262" y="638"/>
                    </a:lnTo>
                    <a:lnTo>
                      <a:pt x="0" y="382"/>
                    </a:lnTo>
                    <a:lnTo>
                      <a:pt x="362" y="329"/>
                    </a:lnTo>
                    <a:lnTo>
                      <a:pt x="52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59" name="组合 58"/>
          <p:cNvGrpSpPr/>
          <p:nvPr/>
        </p:nvGrpSpPr>
        <p:grpSpPr>
          <a:xfrm>
            <a:off x="6703164" y="2114252"/>
            <a:ext cx="1418491" cy="1371600"/>
            <a:chOff x="6703164" y="2114252"/>
            <a:chExt cx="1418491" cy="1371600"/>
          </a:xfrm>
        </p:grpSpPr>
        <p:sp>
          <p:nvSpPr>
            <p:cNvPr id="18" name="Oval 217"/>
            <p:cNvSpPr/>
            <p:nvPr/>
          </p:nvSpPr>
          <p:spPr>
            <a:xfrm>
              <a:off x="6703164" y="2114252"/>
              <a:ext cx="1418491" cy="1371600"/>
            </a:xfrm>
            <a:prstGeom prst="ellipse">
              <a:avLst/>
            </a:prstGeom>
            <a:solidFill>
              <a:srgbClr val="B01E51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34"/>
            <p:cNvGrpSpPr>
              <a:grpSpLocks noChangeAspect="1"/>
            </p:cNvGrpSpPr>
            <p:nvPr/>
          </p:nvGrpSpPr>
          <p:grpSpPr bwMode="auto">
            <a:xfrm>
              <a:off x="7136551" y="2512786"/>
              <a:ext cx="551716" cy="574532"/>
              <a:chOff x="4002" y="1772"/>
              <a:chExt cx="2273" cy="2367"/>
            </a:xfrm>
            <a:solidFill>
              <a:schemeClr val="bg1"/>
            </a:solidFill>
          </p:grpSpPr>
          <p:sp>
            <p:nvSpPr>
              <p:cNvPr id="48" name="Freeform 36"/>
              <p:cNvSpPr/>
              <p:nvPr/>
            </p:nvSpPr>
            <p:spPr bwMode="auto">
              <a:xfrm>
                <a:off x="4002" y="1772"/>
                <a:ext cx="1820" cy="1910"/>
              </a:xfrm>
              <a:custGeom>
                <a:avLst/>
                <a:gdLst>
                  <a:gd name="T0" fmla="*/ 0 w 3640"/>
                  <a:gd name="T1" fmla="*/ 0 h 3821"/>
                  <a:gd name="T2" fmla="*/ 3640 w 3640"/>
                  <a:gd name="T3" fmla="*/ 0 h 3821"/>
                  <a:gd name="T4" fmla="*/ 3640 w 3640"/>
                  <a:gd name="T5" fmla="*/ 1248 h 3821"/>
                  <a:gd name="T6" fmla="*/ 3610 w 3640"/>
                  <a:gd name="T7" fmla="*/ 1245 h 3821"/>
                  <a:gd name="T8" fmla="*/ 3578 w 3640"/>
                  <a:gd name="T9" fmla="*/ 1241 h 3821"/>
                  <a:gd name="T10" fmla="*/ 3547 w 3640"/>
                  <a:gd name="T11" fmla="*/ 1239 h 3821"/>
                  <a:gd name="T12" fmla="*/ 3485 w 3640"/>
                  <a:gd name="T13" fmla="*/ 1242 h 3821"/>
                  <a:gd name="T14" fmla="*/ 3423 w 3640"/>
                  <a:gd name="T15" fmla="*/ 1248 h 3821"/>
                  <a:gd name="T16" fmla="*/ 3363 w 3640"/>
                  <a:gd name="T17" fmla="*/ 1258 h 3821"/>
                  <a:gd name="T18" fmla="*/ 3363 w 3640"/>
                  <a:gd name="T19" fmla="*/ 269 h 3821"/>
                  <a:gd name="T20" fmla="*/ 277 w 3640"/>
                  <a:gd name="T21" fmla="*/ 269 h 3821"/>
                  <a:gd name="T22" fmla="*/ 277 w 3640"/>
                  <a:gd name="T23" fmla="*/ 3551 h 3821"/>
                  <a:gd name="T24" fmla="*/ 2290 w 3640"/>
                  <a:gd name="T25" fmla="*/ 3551 h 3821"/>
                  <a:gd name="T26" fmla="*/ 2290 w 3640"/>
                  <a:gd name="T27" fmla="*/ 3821 h 3821"/>
                  <a:gd name="T28" fmla="*/ 0 w 3640"/>
                  <a:gd name="T29" fmla="*/ 3821 h 3821"/>
                  <a:gd name="T30" fmla="*/ 0 w 3640"/>
                  <a:gd name="T31" fmla="*/ 0 h 38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640" h="3821">
                    <a:moveTo>
                      <a:pt x="0" y="0"/>
                    </a:moveTo>
                    <a:lnTo>
                      <a:pt x="3640" y="0"/>
                    </a:lnTo>
                    <a:lnTo>
                      <a:pt x="3640" y="1248"/>
                    </a:lnTo>
                    <a:lnTo>
                      <a:pt x="3610" y="1245"/>
                    </a:lnTo>
                    <a:lnTo>
                      <a:pt x="3578" y="1241"/>
                    </a:lnTo>
                    <a:lnTo>
                      <a:pt x="3547" y="1239"/>
                    </a:lnTo>
                    <a:lnTo>
                      <a:pt x="3485" y="1242"/>
                    </a:lnTo>
                    <a:lnTo>
                      <a:pt x="3423" y="1248"/>
                    </a:lnTo>
                    <a:lnTo>
                      <a:pt x="3363" y="1258"/>
                    </a:lnTo>
                    <a:lnTo>
                      <a:pt x="3363" y="269"/>
                    </a:lnTo>
                    <a:lnTo>
                      <a:pt x="277" y="269"/>
                    </a:lnTo>
                    <a:lnTo>
                      <a:pt x="277" y="3551"/>
                    </a:lnTo>
                    <a:lnTo>
                      <a:pt x="2290" y="3551"/>
                    </a:lnTo>
                    <a:lnTo>
                      <a:pt x="2290" y="3821"/>
                    </a:lnTo>
                    <a:lnTo>
                      <a:pt x="0" y="382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9" name="Freeform 37"/>
              <p:cNvSpPr/>
              <p:nvPr/>
            </p:nvSpPr>
            <p:spPr bwMode="auto">
              <a:xfrm>
                <a:off x="4338" y="2656"/>
                <a:ext cx="991" cy="141"/>
              </a:xfrm>
              <a:custGeom>
                <a:avLst/>
                <a:gdLst>
                  <a:gd name="T0" fmla="*/ 0 w 1983"/>
                  <a:gd name="T1" fmla="*/ 0 h 282"/>
                  <a:gd name="T2" fmla="*/ 1983 w 1983"/>
                  <a:gd name="T3" fmla="*/ 0 h 282"/>
                  <a:gd name="T4" fmla="*/ 1950 w 1983"/>
                  <a:gd name="T5" fmla="*/ 68 h 282"/>
                  <a:gd name="T6" fmla="*/ 1921 w 1983"/>
                  <a:gd name="T7" fmla="*/ 135 h 282"/>
                  <a:gd name="T8" fmla="*/ 1898 w 1983"/>
                  <a:gd name="T9" fmla="*/ 208 h 282"/>
                  <a:gd name="T10" fmla="*/ 1880 w 1983"/>
                  <a:gd name="T11" fmla="*/ 282 h 282"/>
                  <a:gd name="T12" fmla="*/ 0 w 1983"/>
                  <a:gd name="T13" fmla="*/ 282 h 282"/>
                  <a:gd name="T14" fmla="*/ 0 w 1983"/>
                  <a:gd name="T15" fmla="*/ 0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83" h="282">
                    <a:moveTo>
                      <a:pt x="0" y="0"/>
                    </a:moveTo>
                    <a:lnTo>
                      <a:pt x="1983" y="0"/>
                    </a:lnTo>
                    <a:lnTo>
                      <a:pt x="1950" y="68"/>
                    </a:lnTo>
                    <a:lnTo>
                      <a:pt x="1921" y="135"/>
                    </a:lnTo>
                    <a:lnTo>
                      <a:pt x="1898" y="208"/>
                    </a:lnTo>
                    <a:lnTo>
                      <a:pt x="1880" y="282"/>
                    </a:lnTo>
                    <a:lnTo>
                      <a:pt x="0" y="28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0" name="Rectangle 38"/>
              <p:cNvSpPr>
                <a:spLocks noChangeArrowheads="1"/>
              </p:cNvSpPr>
              <p:nvPr/>
            </p:nvSpPr>
            <p:spPr bwMode="auto">
              <a:xfrm>
                <a:off x="4338" y="2215"/>
                <a:ext cx="1148" cy="141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1" name="Freeform 39"/>
              <p:cNvSpPr/>
              <p:nvPr/>
            </p:nvSpPr>
            <p:spPr bwMode="auto">
              <a:xfrm>
                <a:off x="4338" y="3097"/>
                <a:ext cx="1058" cy="142"/>
              </a:xfrm>
              <a:custGeom>
                <a:avLst/>
                <a:gdLst>
                  <a:gd name="T0" fmla="*/ 0 w 2118"/>
                  <a:gd name="T1" fmla="*/ 0 h 283"/>
                  <a:gd name="T2" fmla="*/ 1974 w 2118"/>
                  <a:gd name="T3" fmla="*/ 0 h 283"/>
                  <a:gd name="T4" fmla="*/ 2016 w 2118"/>
                  <a:gd name="T5" fmla="*/ 74 h 283"/>
                  <a:gd name="T6" fmla="*/ 2064 w 2118"/>
                  <a:gd name="T7" fmla="*/ 145 h 283"/>
                  <a:gd name="T8" fmla="*/ 2118 w 2118"/>
                  <a:gd name="T9" fmla="*/ 211 h 283"/>
                  <a:gd name="T10" fmla="*/ 2059 w 2118"/>
                  <a:gd name="T11" fmla="*/ 229 h 283"/>
                  <a:gd name="T12" fmla="*/ 2004 w 2118"/>
                  <a:gd name="T13" fmla="*/ 254 h 283"/>
                  <a:gd name="T14" fmla="*/ 1950 w 2118"/>
                  <a:gd name="T15" fmla="*/ 283 h 283"/>
                  <a:gd name="T16" fmla="*/ 0 w 2118"/>
                  <a:gd name="T17" fmla="*/ 283 h 283"/>
                  <a:gd name="T18" fmla="*/ 0 w 2118"/>
                  <a:gd name="T19" fmla="*/ 0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18" h="283">
                    <a:moveTo>
                      <a:pt x="0" y="0"/>
                    </a:moveTo>
                    <a:lnTo>
                      <a:pt x="1974" y="0"/>
                    </a:lnTo>
                    <a:lnTo>
                      <a:pt x="2016" y="74"/>
                    </a:lnTo>
                    <a:lnTo>
                      <a:pt x="2064" y="145"/>
                    </a:lnTo>
                    <a:lnTo>
                      <a:pt x="2118" y="211"/>
                    </a:lnTo>
                    <a:lnTo>
                      <a:pt x="2059" y="229"/>
                    </a:lnTo>
                    <a:lnTo>
                      <a:pt x="2004" y="254"/>
                    </a:lnTo>
                    <a:lnTo>
                      <a:pt x="1950" y="283"/>
                    </a:lnTo>
                    <a:lnTo>
                      <a:pt x="0" y="28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2" name="Freeform 40"/>
              <p:cNvSpPr/>
              <p:nvPr/>
            </p:nvSpPr>
            <p:spPr bwMode="auto">
              <a:xfrm>
                <a:off x="5398" y="2518"/>
                <a:ext cx="756" cy="735"/>
              </a:xfrm>
              <a:custGeom>
                <a:avLst/>
                <a:gdLst>
                  <a:gd name="T0" fmla="*/ 755 w 1511"/>
                  <a:gd name="T1" fmla="*/ 0 h 1470"/>
                  <a:gd name="T2" fmla="*/ 837 w 1511"/>
                  <a:gd name="T3" fmla="*/ 4 h 1470"/>
                  <a:gd name="T4" fmla="*/ 918 w 1511"/>
                  <a:gd name="T5" fmla="*/ 17 h 1470"/>
                  <a:gd name="T6" fmla="*/ 995 w 1511"/>
                  <a:gd name="T7" fmla="*/ 37 h 1470"/>
                  <a:gd name="T8" fmla="*/ 1068 w 1511"/>
                  <a:gd name="T9" fmla="*/ 64 h 1470"/>
                  <a:gd name="T10" fmla="*/ 1138 w 1511"/>
                  <a:gd name="T11" fmla="*/ 100 h 1470"/>
                  <a:gd name="T12" fmla="*/ 1203 w 1511"/>
                  <a:gd name="T13" fmla="*/ 141 h 1470"/>
                  <a:gd name="T14" fmla="*/ 1263 w 1511"/>
                  <a:gd name="T15" fmla="*/ 189 h 1470"/>
                  <a:gd name="T16" fmla="*/ 1317 w 1511"/>
                  <a:gd name="T17" fmla="*/ 241 h 1470"/>
                  <a:gd name="T18" fmla="*/ 1366 w 1511"/>
                  <a:gd name="T19" fmla="*/ 300 h 1470"/>
                  <a:gd name="T20" fmla="*/ 1408 w 1511"/>
                  <a:gd name="T21" fmla="*/ 363 h 1470"/>
                  <a:gd name="T22" fmla="*/ 1445 w 1511"/>
                  <a:gd name="T23" fmla="*/ 431 h 1470"/>
                  <a:gd name="T24" fmla="*/ 1473 w 1511"/>
                  <a:gd name="T25" fmla="*/ 502 h 1470"/>
                  <a:gd name="T26" fmla="*/ 1494 w 1511"/>
                  <a:gd name="T27" fmla="*/ 577 h 1470"/>
                  <a:gd name="T28" fmla="*/ 1506 w 1511"/>
                  <a:gd name="T29" fmla="*/ 654 h 1470"/>
                  <a:gd name="T30" fmla="*/ 1511 w 1511"/>
                  <a:gd name="T31" fmla="*/ 734 h 1470"/>
                  <a:gd name="T32" fmla="*/ 1506 w 1511"/>
                  <a:gd name="T33" fmla="*/ 814 h 1470"/>
                  <a:gd name="T34" fmla="*/ 1494 w 1511"/>
                  <a:gd name="T35" fmla="*/ 893 h 1470"/>
                  <a:gd name="T36" fmla="*/ 1473 w 1511"/>
                  <a:gd name="T37" fmla="*/ 966 h 1470"/>
                  <a:gd name="T38" fmla="*/ 1445 w 1511"/>
                  <a:gd name="T39" fmla="*/ 1037 h 1470"/>
                  <a:gd name="T40" fmla="*/ 1408 w 1511"/>
                  <a:gd name="T41" fmla="*/ 1105 h 1470"/>
                  <a:gd name="T42" fmla="*/ 1366 w 1511"/>
                  <a:gd name="T43" fmla="*/ 1168 h 1470"/>
                  <a:gd name="T44" fmla="*/ 1317 w 1511"/>
                  <a:gd name="T45" fmla="*/ 1227 h 1470"/>
                  <a:gd name="T46" fmla="*/ 1263 w 1511"/>
                  <a:gd name="T47" fmla="*/ 1280 h 1470"/>
                  <a:gd name="T48" fmla="*/ 1203 w 1511"/>
                  <a:gd name="T49" fmla="*/ 1328 h 1470"/>
                  <a:gd name="T50" fmla="*/ 1138 w 1511"/>
                  <a:gd name="T51" fmla="*/ 1370 h 1470"/>
                  <a:gd name="T52" fmla="*/ 1068 w 1511"/>
                  <a:gd name="T53" fmla="*/ 1404 h 1470"/>
                  <a:gd name="T54" fmla="*/ 995 w 1511"/>
                  <a:gd name="T55" fmla="*/ 1433 h 1470"/>
                  <a:gd name="T56" fmla="*/ 918 w 1511"/>
                  <a:gd name="T57" fmla="*/ 1453 h 1470"/>
                  <a:gd name="T58" fmla="*/ 837 w 1511"/>
                  <a:gd name="T59" fmla="*/ 1465 h 1470"/>
                  <a:gd name="T60" fmla="*/ 755 w 1511"/>
                  <a:gd name="T61" fmla="*/ 1470 h 1470"/>
                  <a:gd name="T62" fmla="*/ 672 w 1511"/>
                  <a:gd name="T63" fmla="*/ 1465 h 1470"/>
                  <a:gd name="T64" fmla="*/ 593 w 1511"/>
                  <a:gd name="T65" fmla="*/ 1453 h 1470"/>
                  <a:gd name="T66" fmla="*/ 517 w 1511"/>
                  <a:gd name="T67" fmla="*/ 1433 h 1470"/>
                  <a:gd name="T68" fmla="*/ 443 w 1511"/>
                  <a:gd name="T69" fmla="*/ 1404 h 1470"/>
                  <a:gd name="T70" fmla="*/ 375 w 1511"/>
                  <a:gd name="T71" fmla="*/ 1370 h 1470"/>
                  <a:gd name="T72" fmla="*/ 310 w 1511"/>
                  <a:gd name="T73" fmla="*/ 1328 h 1470"/>
                  <a:gd name="T74" fmla="*/ 250 w 1511"/>
                  <a:gd name="T75" fmla="*/ 1280 h 1470"/>
                  <a:gd name="T76" fmla="*/ 194 w 1511"/>
                  <a:gd name="T77" fmla="*/ 1227 h 1470"/>
                  <a:gd name="T78" fmla="*/ 145 w 1511"/>
                  <a:gd name="T79" fmla="*/ 1168 h 1470"/>
                  <a:gd name="T80" fmla="*/ 103 w 1511"/>
                  <a:gd name="T81" fmla="*/ 1105 h 1470"/>
                  <a:gd name="T82" fmla="*/ 68 w 1511"/>
                  <a:gd name="T83" fmla="*/ 1037 h 1470"/>
                  <a:gd name="T84" fmla="*/ 39 w 1511"/>
                  <a:gd name="T85" fmla="*/ 966 h 1470"/>
                  <a:gd name="T86" fmla="*/ 17 w 1511"/>
                  <a:gd name="T87" fmla="*/ 893 h 1470"/>
                  <a:gd name="T88" fmla="*/ 5 w 1511"/>
                  <a:gd name="T89" fmla="*/ 814 h 1470"/>
                  <a:gd name="T90" fmla="*/ 0 w 1511"/>
                  <a:gd name="T91" fmla="*/ 734 h 1470"/>
                  <a:gd name="T92" fmla="*/ 5 w 1511"/>
                  <a:gd name="T93" fmla="*/ 654 h 1470"/>
                  <a:gd name="T94" fmla="*/ 17 w 1511"/>
                  <a:gd name="T95" fmla="*/ 577 h 1470"/>
                  <a:gd name="T96" fmla="*/ 39 w 1511"/>
                  <a:gd name="T97" fmla="*/ 502 h 1470"/>
                  <a:gd name="T98" fmla="*/ 68 w 1511"/>
                  <a:gd name="T99" fmla="*/ 431 h 1470"/>
                  <a:gd name="T100" fmla="*/ 103 w 1511"/>
                  <a:gd name="T101" fmla="*/ 363 h 1470"/>
                  <a:gd name="T102" fmla="*/ 145 w 1511"/>
                  <a:gd name="T103" fmla="*/ 300 h 1470"/>
                  <a:gd name="T104" fmla="*/ 194 w 1511"/>
                  <a:gd name="T105" fmla="*/ 241 h 1470"/>
                  <a:gd name="T106" fmla="*/ 250 w 1511"/>
                  <a:gd name="T107" fmla="*/ 189 h 1470"/>
                  <a:gd name="T108" fmla="*/ 310 w 1511"/>
                  <a:gd name="T109" fmla="*/ 141 h 1470"/>
                  <a:gd name="T110" fmla="*/ 375 w 1511"/>
                  <a:gd name="T111" fmla="*/ 100 h 1470"/>
                  <a:gd name="T112" fmla="*/ 443 w 1511"/>
                  <a:gd name="T113" fmla="*/ 64 h 1470"/>
                  <a:gd name="T114" fmla="*/ 517 w 1511"/>
                  <a:gd name="T115" fmla="*/ 37 h 1470"/>
                  <a:gd name="T116" fmla="*/ 593 w 1511"/>
                  <a:gd name="T117" fmla="*/ 17 h 1470"/>
                  <a:gd name="T118" fmla="*/ 672 w 1511"/>
                  <a:gd name="T119" fmla="*/ 4 h 1470"/>
                  <a:gd name="T120" fmla="*/ 755 w 1511"/>
                  <a:gd name="T121" fmla="*/ 0 h 1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511" h="1470">
                    <a:moveTo>
                      <a:pt x="755" y="0"/>
                    </a:moveTo>
                    <a:lnTo>
                      <a:pt x="837" y="4"/>
                    </a:lnTo>
                    <a:lnTo>
                      <a:pt x="918" y="17"/>
                    </a:lnTo>
                    <a:lnTo>
                      <a:pt x="995" y="37"/>
                    </a:lnTo>
                    <a:lnTo>
                      <a:pt x="1068" y="64"/>
                    </a:lnTo>
                    <a:lnTo>
                      <a:pt x="1138" y="100"/>
                    </a:lnTo>
                    <a:lnTo>
                      <a:pt x="1203" y="141"/>
                    </a:lnTo>
                    <a:lnTo>
                      <a:pt x="1263" y="189"/>
                    </a:lnTo>
                    <a:lnTo>
                      <a:pt x="1317" y="241"/>
                    </a:lnTo>
                    <a:lnTo>
                      <a:pt x="1366" y="300"/>
                    </a:lnTo>
                    <a:lnTo>
                      <a:pt x="1408" y="363"/>
                    </a:lnTo>
                    <a:lnTo>
                      <a:pt x="1445" y="431"/>
                    </a:lnTo>
                    <a:lnTo>
                      <a:pt x="1473" y="502"/>
                    </a:lnTo>
                    <a:lnTo>
                      <a:pt x="1494" y="577"/>
                    </a:lnTo>
                    <a:lnTo>
                      <a:pt x="1506" y="654"/>
                    </a:lnTo>
                    <a:lnTo>
                      <a:pt x="1511" y="734"/>
                    </a:lnTo>
                    <a:lnTo>
                      <a:pt x="1506" y="814"/>
                    </a:lnTo>
                    <a:lnTo>
                      <a:pt x="1494" y="893"/>
                    </a:lnTo>
                    <a:lnTo>
                      <a:pt x="1473" y="966"/>
                    </a:lnTo>
                    <a:lnTo>
                      <a:pt x="1445" y="1037"/>
                    </a:lnTo>
                    <a:lnTo>
                      <a:pt x="1408" y="1105"/>
                    </a:lnTo>
                    <a:lnTo>
                      <a:pt x="1366" y="1168"/>
                    </a:lnTo>
                    <a:lnTo>
                      <a:pt x="1317" y="1227"/>
                    </a:lnTo>
                    <a:lnTo>
                      <a:pt x="1263" y="1280"/>
                    </a:lnTo>
                    <a:lnTo>
                      <a:pt x="1203" y="1328"/>
                    </a:lnTo>
                    <a:lnTo>
                      <a:pt x="1138" y="1370"/>
                    </a:lnTo>
                    <a:lnTo>
                      <a:pt x="1068" y="1404"/>
                    </a:lnTo>
                    <a:lnTo>
                      <a:pt x="995" y="1433"/>
                    </a:lnTo>
                    <a:lnTo>
                      <a:pt x="918" y="1453"/>
                    </a:lnTo>
                    <a:lnTo>
                      <a:pt x="837" y="1465"/>
                    </a:lnTo>
                    <a:lnTo>
                      <a:pt x="755" y="1470"/>
                    </a:lnTo>
                    <a:lnTo>
                      <a:pt x="672" y="1465"/>
                    </a:lnTo>
                    <a:lnTo>
                      <a:pt x="593" y="1453"/>
                    </a:lnTo>
                    <a:lnTo>
                      <a:pt x="517" y="1433"/>
                    </a:lnTo>
                    <a:lnTo>
                      <a:pt x="443" y="1404"/>
                    </a:lnTo>
                    <a:lnTo>
                      <a:pt x="375" y="1370"/>
                    </a:lnTo>
                    <a:lnTo>
                      <a:pt x="310" y="1328"/>
                    </a:lnTo>
                    <a:lnTo>
                      <a:pt x="250" y="1280"/>
                    </a:lnTo>
                    <a:lnTo>
                      <a:pt x="194" y="1227"/>
                    </a:lnTo>
                    <a:lnTo>
                      <a:pt x="145" y="1168"/>
                    </a:lnTo>
                    <a:lnTo>
                      <a:pt x="103" y="1105"/>
                    </a:lnTo>
                    <a:lnTo>
                      <a:pt x="68" y="1037"/>
                    </a:lnTo>
                    <a:lnTo>
                      <a:pt x="39" y="966"/>
                    </a:lnTo>
                    <a:lnTo>
                      <a:pt x="17" y="893"/>
                    </a:lnTo>
                    <a:lnTo>
                      <a:pt x="5" y="814"/>
                    </a:lnTo>
                    <a:lnTo>
                      <a:pt x="0" y="734"/>
                    </a:lnTo>
                    <a:lnTo>
                      <a:pt x="5" y="654"/>
                    </a:lnTo>
                    <a:lnTo>
                      <a:pt x="17" y="577"/>
                    </a:lnTo>
                    <a:lnTo>
                      <a:pt x="39" y="502"/>
                    </a:lnTo>
                    <a:lnTo>
                      <a:pt x="68" y="431"/>
                    </a:lnTo>
                    <a:lnTo>
                      <a:pt x="103" y="363"/>
                    </a:lnTo>
                    <a:lnTo>
                      <a:pt x="145" y="300"/>
                    </a:lnTo>
                    <a:lnTo>
                      <a:pt x="194" y="241"/>
                    </a:lnTo>
                    <a:lnTo>
                      <a:pt x="250" y="189"/>
                    </a:lnTo>
                    <a:lnTo>
                      <a:pt x="310" y="141"/>
                    </a:lnTo>
                    <a:lnTo>
                      <a:pt x="375" y="100"/>
                    </a:lnTo>
                    <a:lnTo>
                      <a:pt x="443" y="64"/>
                    </a:lnTo>
                    <a:lnTo>
                      <a:pt x="517" y="37"/>
                    </a:lnTo>
                    <a:lnTo>
                      <a:pt x="593" y="17"/>
                    </a:lnTo>
                    <a:lnTo>
                      <a:pt x="672" y="4"/>
                    </a:lnTo>
                    <a:lnTo>
                      <a:pt x="75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3" name="Freeform 41"/>
              <p:cNvSpPr/>
              <p:nvPr/>
            </p:nvSpPr>
            <p:spPr bwMode="auto">
              <a:xfrm>
                <a:off x="5276" y="3312"/>
                <a:ext cx="999" cy="827"/>
              </a:xfrm>
              <a:custGeom>
                <a:avLst/>
                <a:gdLst>
                  <a:gd name="T0" fmla="*/ 394 w 1999"/>
                  <a:gd name="T1" fmla="*/ 0 h 1654"/>
                  <a:gd name="T2" fmla="*/ 1606 w 1999"/>
                  <a:gd name="T3" fmla="*/ 0 h 1654"/>
                  <a:gd name="T4" fmla="*/ 1663 w 1999"/>
                  <a:gd name="T5" fmla="*/ 5 h 1654"/>
                  <a:gd name="T6" fmla="*/ 1719 w 1999"/>
                  <a:gd name="T7" fmla="*/ 19 h 1654"/>
                  <a:gd name="T8" fmla="*/ 1771 w 1999"/>
                  <a:gd name="T9" fmla="*/ 40 h 1654"/>
                  <a:gd name="T10" fmla="*/ 1820 w 1999"/>
                  <a:gd name="T11" fmla="*/ 70 h 1654"/>
                  <a:gd name="T12" fmla="*/ 1863 w 1999"/>
                  <a:gd name="T13" fmla="*/ 107 h 1654"/>
                  <a:gd name="T14" fmla="*/ 1902 w 1999"/>
                  <a:gd name="T15" fmla="*/ 150 h 1654"/>
                  <a:gd name="T16" fmla="*/ 1936 w 1999"/>
                  <a:gd name="T17" fmla="*/ 197 h 1654"/>
                  <a:gd name="T18" fmla="*/ 1963 w 1999"/>
                  <a:gd name="T19" fmla="*/ 250 h 1654"/>
                  <a:gd name="T20" fmla="*/ 1982 w 1999"/>
                  <a:gd name="T21" fmla="*/ 307 h 1654"/>
                  <a:gd name="T22" fmla="*/ 1994 w 1999"/>
                  <a:gd name="T23" fmla="*/ 368 h 1654"/>
                  <a:gd name="T24" fmla="*/ 1999 w 1999"/>
                  <a:gd name="T25" fmla="*/ 431 h 1654"/>
                  <a:gd name="T26" fmla="*/ 1999 w 1999"/>
                  <a:gd name="T27" fmla="*/ 1614 h 1654"/>
                  <a:gd name="T28" fmla="*/ 1997 w 1999"/>
                  <a:gd name="T29" fmla="*/ 1628 h 1654"/>
                  <a:gd name="T30" fmla="*/ 1994 w 1999"/>
                  <a:gd name="T31" fmla="*/ 1640 h 1654"/>
                  <a:gd name="T32" fmla="*/ 1991 w 1999"/>
                  <a:gd name="T33" fmla="*/ 1654 h 1654"/>
                  <a:gd name="T34" fmla="*/ 6 w 1999"/>
                  <a:gd name="T35" fmla="*/ 1654 h 1654"/>
                  <a:gd name="T36" fmla="*/ 5 w 1999"/>
                  <a:gd name="T37" fmla="*/ 1640 h 1654"/>
                  <a:gd name="T38" fmla="*/ 2 w 1999"/>
                  <a:gd name="T39" fmla="*/ 1628 h 1654"/>
                  <a:gd name="T40" fmla="*/ 0 w 1999"/>
                  <a:gd name="T41" fmla="*/ 1614 h 1654"/>
                  <a:gd name="T42" fmla="*/ 0 w 1999"/>
                  <a:gd name="T43" fmla="*/ 431 h 1654"/>
                  <a:gd name="T44" fmla="*/ 5 w 1999"/>
                  <a:gd name="T45" fmla="*/ 368 h 1654"/>
                  <a:gd name="T46" fmla="*/ 17 w 1999"/>
                  <a:gd name="T47" fmla="*/ 307 h 1654"/>
                  <a:gd name="T48" fmla="*/ 36 w 1999"/>
                  <a:gd name="T49" fmla="*/ 250 h 1654"/>
                  <a:gd name="T50" fmla="*/ 63 w 1999"/>
                  <a:gd name="T51" fmla="*/ 197 h 1654"/>
                  <a:gd name="T52" fmla="*/ 97 w 1999"/>
                  <a:gd name="T53" fmla="*/ 150 h 1654"/>
                  <a:gd name="T54" fmla="*/ 136 w 1999"/>
                  <a:gd name="T55" fmla="*/ 107 h 1654"/>
                  <a:gd name="T56" fmla="*/ 180 w 1999"/>
                  <a:gd name="T57" fmla="*/ 70 h 1654"/>
                  <a:gd name="T58" fmla="*/ 228 w 1999"/>
                  <a:gd name="T59" fmla="*/ 40 h 1654"/>
                  <a:gd name="T60" fmla="*/ 280 w 1999"/>
                  <a:gd name="T61" fmla="*/ 19 h 1654"/>
                  <a:gd name="T62" fmla="*/ 336 w 1999"/>
                  <a:gd name="T63" fmla="*/ 5 h 1654"/>
                  <a:gd name="T64" fmla="*/ 394 w 1999"/>
                  <a:gd name="T65" fmla="*/ 0 h 1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999" h="1654">
                    <a:moveTo>
                      <a:pt x="394" y="0"/>
                    </a:moveTo>
                    <a:lnTo>
                      <a:pt x="1606" y="0"/>
                    </a:lnTo>
                    <a:lnTo>
                      <a:pt x="1663" y="5"/>
                    </a:lnTo>
                    <a:lnTo>
                      <a:pt x="1719" y="19"/>
                    </a:lnTo>
                    <a:lnTo>
                      <a:pt x="1771" y="40"/>
                    </a:lnTo>
                    <a:lnTo>
                      <a:pt x="1820" y="70"/>
                    </a:lnTo>
                    <a:lnTo>
                      <a:pt x="1863" y="107"/>
                    </a:lnTo>
                    <a:lnTo>
                      <a:pt x="1902" y="150"/>
                    </a:lnTo>
                    <a:lnTo>
                      <a:pt x="1936" y="197"/>
                    </a:lnTo>
                    <a:lnTo>
                      <a:pt x="1963" y="250"/>
                    </a:lnTo>
                    <a:lnTo>
                      <a:pt x="1982" y="307"/>
                    </a:lnTo>
                    <a:lnTo>
                      <a:pt x="1994" y="368"/>
                    </a:lnTo>
                    <a:lnTo>
                      <a:pt x="1999" y="431"/>
                    </a:lnTo>
                    <a:lnTo>
                      <a:pt x="1999" y="1614"/>
                    </a:lnTo>
                    <a:lnTo>
                      <a:pt x="1997" y="1628"/>
                    </a:lnTo>
                    <a:lnTo>
                      <a:pt x="1994" y="1640"/>
                    </a:lnTo>
                    <a:lnTo>
                      <a:pt x="1991" y="1654"/>
                    </a:lnTo>
                    <a:lnTo>
                      <a:pt x="6" y="1654"/>
                    </a:lnTo>
                    <a:lnTo>
                      <a:pt x="5" y="1640"/>
                    </a:lnTo>
                    <a:lnTo>
                      <a:pt x="2" y="1628"/>
                    </a:lnTo>
                    <a:lnTo>
                      <a:pt x="0" y="1614"/>
                    </a:lnTo>
                    <a:lnTo>
                      <a:pt x="0" y="431"/>
                    </a:lnTo>
                    <a:lnTo>
                      <a:pt x="5" y="368"/>
                    </a:lnTo>
                    <a:lnTo>
                      <a:pt x="17" y="307"/>
                    </a:lnTo>
                    <a:lnTo>
                      <a:pt x="36" y="250"/>
                    </a:lnTo>
                    <a:lnTo>
                      <a:pt x="63" y="197"/>
                    </a:lnTo>
                    <a:lnTo>
                      <a:pt x="97" y="150"/>
                    </a:lnTo>
                    <a:lnTo>
                      <a:pt x="136" y="107"/>
                    </a:lnTo>
                    <a:lnTo>
                      <a:pt x="180" y="70"/>
                    </a:lnTo>
                    <a:lnTo>
                      <a:pt x="228" y="40"/>
                    </a:lnTo>
                    <a:lnTo>
                      <a:pt x="280" y="19"/>
                    </a:lnTo>
                    <a:lnTo>
                      <a:pt x="336" y="5"/>
                    </a:lnTo>
                    <a:lnTo>
                      <a:pt x="39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8150959" y="3556190"/>
            <a:ext cx="1418491" cy="1371600"/>
            <a:chOff x="8150959" y="3556190"/>
            <a:chExt cx="1418491" cy="1371600"/>
          </a:xfrm>
        </p:grpSpPr>
        <p:sp>
          <p:nvSpPr>
            <p:cNvPr id="19" name="Oval 218"/>
            <p:cNvSpPr/>
            <p:nvPr/>
          </p:nvSpPr>
          <p:spPr>
            <a:xfrm>
              <a:off x="8150959" y="3556190"/>
              <a:ext cx="1418491" cy="1371600"/>
            </a:xfrm>
            <a:prstGeom prst="ellipse">
              <a:avLst/>
            </a:prstGeom>
            <a:solidFill>
              <a:srgbClr val="236A8A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44"/>
            <p:cNvGrpSpPr>
              <a:grpSpLocks noChangeAspect="1"/>
            </p:cNvGrpSpPr>
            <p:nvPr/>
          </p:nvGrpSpPr>
          <p:grpSpPr bwMode="auto">
            <a:xfrm>
              <a:off x="8534129" y="3917702"/>
              <a:ext cx="652151" cy="648577"/>
              <a:chOff x="4383" y="1910"/>
              <a:chExt cx="2007" cy="1996"/>
            </a:xfrm>
            <a:solidFill>
              <a:schemeClr val="bg1"/>
            </a:solidFill>
          </p:grpSpPr>
          <p:sp>
            <p:nvSpPr>
              <p:cNvPr id="55" name="Freeform 46"/>
              <p:cNvSpPr/>
              <p:nvPr/>
            </p:nvSpPr>
            <p:spPr bwMode="auto">
              <a:xfrm>
                <a:off x="4383" y="1910"/>
                <a:ext cx="2007" cy="1996"/>
              </a:xfrm>
              <a:custGeom>
                <a:avLst/>
                <a:gdLst>
                  <a:gd name="T0" fmla="*/ 4013 w 4013"/>
                  <a:gd name="T1" fmla="*/ 3990 h 3990"/>
                  <a:gd name="T2" fmla="*/ 197 w 4013"/>
                  <a:gd name="T3" fmla="*/ 3645 h 3990"/>
                  <a:gd name="T4" fmla="*/ 210 w 4013"/>
                  <a:gd name="T5" fmla="*/ 3505 h 3990"/>
                  <a:gd name="T6" fmla="*/ 266 w 4013"/>
                  <a:gd name="T7" fmla="*/ 3477 h 3990"/>
                  <a:gd name="T8" fmla="*/ 323 w 4013"/>
                  <a:gd name="T9" fmla="*/ 3505 h 3990"/>
                  <a:gd name="T10" fmla="*/ 335 w 4013"/>
                  <a:gd name="T11" fmla="*/ 3645 h 3990"/>
                  <a:gd name="T12" fmla="*/ 832 w 4013"/>
                  <a:gd name="T13" fmla="*/ 3525 h 3990"/>
                  <a:gd name="T14" fmla="*/ 877 w 4013"/>
                  <a:gd name="T15" fmla="*/ 3481 h 3990"/>
                  <a:gd name="T16" fmla="*/ 940 w 4013"/>
                  <a:gd name="T17" fmla="*/ 3491 h 3990"/>
                  <a:gd name="T18" fmla="*/ 967 w 4013"/>
                  <a:gd name="T19" fmla="*/ 3546 h 3990"/>
                  <a:gd name="T20" fmla="*/ 1462 w 4013"/>
                  <a:gd name="T21" fmla="*/ 3546 h 3990"/>
                  <a:gd name="T22" fmla="*/ 1490 w 4013"/>
                  <a:gd name="T23" fmla="*/ 3491 h 3990"/>
                  <a:gd name="T24" fmla="*/ 1553 w 4013"/>
                  <a:gd name="T25" fmla="*/ 3481 h 3990"/>
                  <a:gd name="T26" fmla="*/ 1597 w 4013"/>
                  <a:gd name="T27" fmla="*/ 3525 h 3990"/>
                  <a:gd name="T28" fmla="*/ 2094 w 4013"/>
                  <a:gd name="T29" fmla="*/ 3645 h 3990"/>
                  <a:gd name="T30" fmla="*/ 2106 w 4013"/>
                  <a:gd name="T31" fmla="*/ 3505 h 3990"/>
                  <a:gd name="T32" fmla="*/ 2163 w 4013"/>
                  <a:gd name="T33" fmla="*/ 3477 h 3990"/>
                  <a:gd name="T34" fmla="*/ 2219 w 4013"/>
                  <a:gd name="T35" fmla="*/ 3505 h 3990"/>
                  <a:gd name="T36" fmla="*/ 2233 w 4013"/>
                  <a:gd name="T37" fmla="*/ 3645 h 3990"/>
                  <a:gd name="T38" fmla="*/ 2730 w 4013"/>
                  <a:gd name="T39" fmla="*/ 3525 h 3990"/>
                  <a:gd name="T40" fmla="*/ 2774 w 4013"/>
                  <a:gd name="T41" fmla="*/ 3481 h 3990"/>
                  <a:gd name="T42" fmla="*/ 2836 w 4013"/>
                  <a:gd name="T43" fmla="*/ 3491 h 3990"/>
                  <a:gd name="T44" fmla="*/ 2865 w 4013"/>
                  <a:gd name="T45" fmla="*/ 3546 h 3990"/>
                  <a:gd name="T46" fmla="*/ 3666 w 4013"/>
                  <a:gd name="T47" fmla="*/ 2850 h 3990"/>
                  <a:gd name="T48" fmla="*/ 3518 w 4013"/>
                  <a:gd name="T49" fmla="*/ 2836 h 3990"/>
                  <a:gd name="T50" fmla="*/ 3490 w 4013"/>
                  <a:gd name="T51" fmla="*/ 2781 h 3990"/>
                  <a:gd name="T52" fmla="*/ 3518 w 4013"/>
                  <a:gd name="T53" fmla="*/ 2725 h 3990"/>
                  <a:gd name="T54" fmla="*/ 3666 w 4013"/>
                  <a:gd name="T55" fmla="*/ 2712 h 3990"/>
                  <a:gd name="T56" fmla="*/ 3537 w 4013"/>
                  <a:gd name="T57" fmla="*/ 2211 h 3990"/>
                  <a:gd name="T58" fmla="*/ 3494 w 4013"/>
                  <a:gd name="T59" fmla="*/ 2168 h 3990"/>
                  <a:gd name="T60" fmla="*/ 3503 w 4013"/>
                  <a:gd name="T61" fmla="*/ 2105 h 3990"/>
                  <a:gd name="T62" fmla="*/ 3560 w 4013"/>
                  <a:gd name="T63" fmla="*/ 2077 h 3990"/>
                  <a:gd name="T64" fmla="*/ 3560 w 4013"/>
                  <a:gd name="T65" fmla="*/ 1580 h 3990"/>
                  <a:gd name="T66" fmla="*/ 3503 w 4013"/>
                  <a:gd name="T67" fmla="*/ 1552 h 3990"/>
                  <a:gd name="T68" fmla="*/ 3494 w 4013"/>
                  <a:gd name="T69" fmla="*/ 1490 h 3990"/>
                  <a:gd name="T70" fmla="*/ 3537 w 4013"/>
                  <a:gd name="T71" fmla="*/ 1446 h 3990"/>
                  <a:gd name="T72" fmla="*/ 3666 w 4013"/>
                  <a:gd name="T73" fmla="*/ 946 h 3990"/>
                  <a:gd name="T74" fmla="*/ 3518 w 4013"/>
                  <a:gd name="T75" fmla="*/ 932 h 3990"/>
                  <a:gd name="T76" fmla="*/ 3490 w 4013"/>
                  <a:gd name="T77" fmla="*/ 877 h 3990"/>
                  <a:gd name="T78" fmla="*/ 3518 w 4013"/>
                  <a:gd name="T79" fmla="*/ 821 h 3990"/>
                  <a:gd name="T80" fmla="*/ 3666 w 4013"/>
                  <a:gd name="T81" fmla="*/ 808 h 3990"/>
                  <a:gd name="T82" fmla="*/ 3537 w 4013"/>
                  <a:gd name="T83" fmla="*/ 307 h 3990"/>
                  <a:gd name="T84" fmla="*/ 3494 w 4013"/>
                  <a:gd name="T85" fmla="*/ 263 h 3990"/>
                  <a:gd name="T86" fmla="*/ 3503 w 4013"/>
                  <a:gd name="T87" fmla="*/ 202 h 3990"/>
                  <a:gd name="T88" fmla="*/ 3560 w 4013"/>
                  <a:gd name="T89" fmla="*/ 173 h 39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013" h="3990">
                    <a:moveTo>
                      <a:pt x="3666" y="0"/>
                    </a:moveTo>
                    <a:lnTo>
                      <a:pt x="4013" y="0"/>
                    </a:lnTo>
                    <a:lnTo>
                      <a:pt x="4013" y="3990"/>
                    </a:lnTo>
                    <a:lnTo>
                      <a:pt x="0" y="3990"/>
                    </a:lnTo>
                    <a:lnTo>
                      <a:pt x="0" y="3645"/>
                    </a:lnTo>
                    <a:lnTo>
                      <a:pt x="197" y="3645"/>
                    </a:lnTo>
                    <a:lnTo>
                      <a:pt x="197" y="3546"/>
                    </a:lnTo>
                    <a:lnTo>
                      <a:pt x="200" y="3525"/>
                    </a:lnTo>
                    <a:lnTo>
                      <a:pt x="210" y="3505"/>
                    </a:lnTo>
                    <a:lnTo>
                      <a:pt x="226" y="3491"/>
                    </a:lnTo>
                    <a:lnTo>
                      <a:pt x="244" y="3481"/>
                    </a:lnTo>
                    <a:lnTo>
                      <a:pt x="266" y="3477"/>
                    </a:lnTo>
                    <a:lnTo>
                      <a:pt x="289" y="3481"/>
                    </a:lnTo>
                    <a:lnTo>
                      <a:pt x="308" y="3491"/>
                    </a:lnTo>
                    <a:lnTo>
                      <a:pt x="323" y="3505"/>
                    </a:lnTo>
                    <a:lnTo>
                      <a:pt x="332" y="3525"/>
                    </a:lnTo>
                    <a:lnTo>
                      <a:pt x="335" y="3546"/>
                    </a:lnTo>
                    <a:lnTo>
                      <a:pt x="335" y="3645"/>
                    </a:lnTo>
                    <a:lnTo>
                      <a:pt x="830" y="3645"/>
                    </a:lnTo>
                    <a:lnTo>
                      <a:pt x="830" y="3546"/>
                    </a:lnTo>
                    <a:lnTo>
                      <a:pt x="832" y="3525"/>
                    </a:lnTo>
                    <a:lnTo>
                      <a:pt x="842" y="3505"/>
                    </a:lnTo>
                    <a:lnTo>
                      <a:pt x="858" y="3491"/>
                    </a:lnTo>
                    <a:lnTo>
                      <a:pt x="877" y="3481"/>
                    </a:lnTo>
                    <a:lnTo>
                      <a:pt x="898" y="3477"/>
                    </a:lnTo>
                    <a:lnTo>
                      <a:pt x="921" y="3481"/>
                    </a:lnTo>
                    <a:lnTo>
                      <a:pt x="940" y="3491"/>
                    </a:lnTo>
                    <a:lnTo>
                      <a:pt x="955" y="3505"/>
                    </a:lnTo>
                    <a:lnTo>
                      <a:pt x="965" y="3525"/>
                    </a:lnTo>
                    <a:lnTo>
                      <a:pt x="967" y="3546"/>
                    </a:lnTo>
                    <a:lnTo>
                      <a:pt x="967" y="3645"/>
                    </a:lnTo>
                    <a:lnTo>
                      <a:pt x="1462" y="3645"/>
                    </a:lnTo>
                    <a:lnTo>
                      <a:pt x="1462" y="3546"/>
                    </a:lnTo>
                    <a:lnTo>
                      <a:pt x="1464" y="3525"/>
                    </a:lnTo>
                    <a:lnTo>
                      <a:pt x="1474" y="3505"/>
                    </a:lnTo>
                    <a:lnTo>
                      <a:pt x="1490" y="3491"/>
                    </a:lnTo>
                    <a:lnTo>
                      <a:pt x="1509" y="3481"/>
                    </a:lnTo>
                    <a:lnTo>
                      <a:pt x="1530" y="3477"/>
                    </a:lnTo>
                    <a:lnTo>
                      <a:pt x="1553" y="3481"/>
                    </a:lnTo>
                    <a:lnTo>
                      <a:pt x="1572" y="3491"/>
                    </a:lnTo>
                    <a:lnTo>
                      <a:pt x="1587" y="3505"/>
                    </a:lnTo>
                    <a:lnTo>
                      <a:pt x="1597" y="3525"/>
                    </a:lnTo>
                    <a:lnTo>
                      <a:pt x="1599" y="3546"/>
                    </a:lnTo>
                    <a:lnTo>
                      <a:pt x="1599" y="3645"/>
                    </a:lnTo>
                    <a:lnTo>
                      <a:pt x="2094" y="3645"/>
                    </a:lnTo>
                    <a:lnTo>
                      <a:pt x="2094" y="3546"/>
                    </a:lnTo>
                    <a:lnTo>
                      <a:pt x="2098" y="3525"/>
                    </a:lnTo>
                    <a:lnTo>
                      <a:pt x="2106" y="3505"/>
                    </a:lnTo>
                    <a:lnTo>
                      <a:pt x="2122" y="3491"/>
                    </a:lnTo>
                    <a:lnTo>
                      <a:pt x="2141" y="3481"/>
                    </a:lnTo>
                    <a:lnTo>
                      <a:pt x="2163" y="3477"/>
                    </a:lnTo>
                    <a:lnTo>
                      <a:pt x="2185" y="3481"/>
                    </a:lnTo>
                    <a:lnTo>
                      <a:pt x="2204" y="3491"/>
                    </a:lnTo>
                    <a:lnTo>
                      <a:pt x="2219" y="3505"/>
                    </a:lnTo>
                    <a:lnTo>
                      <a:pt x="2229" y="3525"/>
                    </a:lnTo>
                    <a:lnTo>
                      <a:pt x="2233" y="3546"/>
                    </a:lnTo>
                    <a:lnTo>
                      <a:pt x="2233" y="3645"/>
                    </a:lnTo>
                    <a:lnTo>
                      <a:pt x="2726" y="3645"/>
                    </a:lnTo>
                    <a:lnTo>
                      <a:pt x="2726" y="3546"/>
                    </a:lnTo>
                    <a:lnTo>
                      <a:pt x="2730" y="3525"/>
                    </a:lnTo>
                    <a:lnTo>
                      <a:pt x="2740" y="3505"/>
                    </a:lnTo>
                    <a:lnTo>
                      <a:pt x="2754" y="3491"/>
                    </a:lnTo>
                    <a:lnTo>
                      <a:pt x="2774" y="3481"/>
                    </a:lnTo>
                    <a:lnTo>
                      <a:pt x="2795" y="3477"/>
                    </a:lnTo>
                    <a:lnTo>
                      <a:pt x="2817" y="3481"/>
                    </a:lnTo>
                    <a:lnTo>
                      <a:pt x="2836" y="3491"/>
                    </a:lnTo>
                    <a:lnTo>
                      <a:pt x="2851" y="3505"/>
                    </a:lnTo>
                    <a:lnTo>
                      <a:pt x="2861" y="3525"/>
                    </a:lnTo>
                    <a:lnTo>
                      <a:pt x="2865" y="3546"/>
                    </a:lnTo>
                    <a:lnTo>
                      <a:pt x="2865" y="3645"/>
                    </a:lnTo>
                    <a:lnTo>
                      <a:pt x="3666" y="3645"/>
                    </a:lnTo>
                    <a:lnTo>
                      <a:pt x="3666" y="2850"/>
                    </a:lnTo>
                    <a:lnTo>
                      <a:pt x="3560" y="2850"/>
                    </a:lnTo>
                    <a:lnTo>
                      <a:pt x="3537" y="2846"/>
                    </a:lnTo>
                    <a:lnTo>
                      <a:pt x="3518" y="2836"/>
                    </a:lnTo>
                    <a:lnTo>
                      <a:pt x="3503" y="2821"/>
                    </a:lnTo>
                    <a:lnTo>
                      <a:pt x="3494" y="2802"/>
                    </a:lnTo>
                    <a:lnTo>
                      <a:pt x="3490" y="2781"/>
                    </a:lnTo>
                    <a:lnTo>
                      <a:pt x="3494" y="2758"/>
                    </a:lnTo>
                    <a:lnTo>
                      <a:pt x="3503" y="2740"/>
                    </a:lnTo>
                    <a:lnTo>
                      <a:pt x="3518" y="2725"/>
                    </a:lnTo>
                    <a:lnTo>
                      <a:pt x="3537" y="2716"/>
                    </a:lnTo>
                    <a:lnTo>
                      <a:pt x="3560" y="2712"/>
                    </a:lnTo>
                    <a:lnTo>
                      <a:pt x="3666" y="2712"/>
                    </a:lnTo>
                    <a:lnTo>
                      <a:pt x="3666" y="2215"/>
                    </a:lnTo>
                    <a:lnTo>
                      <a:pt x="3560" y="2215"/>
                    </a:lnTo>
                    <a:lnTo>
                      <a:pt x="3537" y="2211"/>
                    </a:lnTo>
                    <a:lnTo>
                      <a:pt x="3518" y="2201"/>
                    </a:lnTo>
                    <a:lnTo>
                      <a:pt x="3503" y="2186"/>
                    </a:lnTo>
                    <a:lnTo>
                      <a:pt x="3494" y="2168"/>
                    </a:lnTo>
                    <a:lnTo>
                      <a:pt x="3490" y="2146"/>
                    </a:lnTo>
                    <a:lnTo>
                      <a:pt x="3494" y="2124"/>
                    </a:lnTo>
                    <a:lnTo>
                      <a:pt x="3503" y="2105"/>
                    </a:lnTo>
                    <a:lnTo>
                      <a:pt x="3518" y="2090"/>
                    </a:lnTo>
                    <a:lnTo>
                      <a:pt x="3537" y="2081"/>
                    </a:lnTo>
                    <a:lnTo>
                      <a:pt x="3560" y="2077"/>
                    </a:lnTo>
                    <a:lnTo>
                      <a:pt x="3666" y="2077"/>
                    </a:lnTo>
                    <a:lnTo>
                      <a:pt x="3666" y="1580"/>
                    </a:lnTo>
                    <a:lnTo>
                      <a:pt x="3560" y="1580"/>
                    </a:lnTo>
                    <a:lnTo>
                      <a:pt x="3537" y="1577"/>
                    </a:lnTo>
                    <a:lnTo>
                      <a:pt x="3518" y="1567"/>
                    </a:lnTo>
                    <a:lnTo>
                      <a:pt x="3503" y="1552"/>
                    </a:lnTo>
                    <a:lnTo>
                      <a:pt x="3494" y="1533"/>
                    </a:lnTo>
                    <a:lnTo>
                      <a:pt x="3490" y="1511"/>
                    </a:lnTo>
                    <a:lnTo>
                      <a:pt x="3494" y="1490"/>
                    </a:lnTo>
                    <a:lnTo>
                      <a:pt x="3503" y="1470"/>
                    </a:lnTo>
                    <a:lnTo>
                      <a:pt x="3518" y="1455"/>
                    </a:lnTo>
                    <a:lnTo>
                      <a:pt x="3537" y="1446"/>
                    </a:lnTo>
                    <a:lnTo>
                      <a:pt x="3560" y="1442"/>
                    </a:lnTo>
                    <a:lnTo>
                      <a:pt x="3666" y="1442"/>
                    </a:lnTo>
                    <a:lnTo>
                      <a:pt x="3666" y="946"/>
                    </a:lnTo>
                    <a:lnTo>
                      <a:pt x="3560" y="946"/>
                    </a:lnTo>
                    <a:lnTo>
                      <a:pt x="3537" y="942"/>
                    </a:lnTo>
                    <a:lnTo>
                      <a:pt x="3518" y="932"/>
                    </a:lnTo>
                    <a:lnTo>
                      <a:pt x="3503" y="917"/>
                    </a:lnTo>
                    <a:lnTo>
                      <a:pt x="3494" y="898"/>
                    </a:lnTo>
                    <a:lnTo>
                      <a:pt x="3490" y="877"/>
                    </a:lnTo>
                    <a:lnTo>
                      <a:pt x="3494" y="855"/>
                    </a:lnTo>
                    <a:lnTo>
                      <a:pt x="3503" y="835"/>
                    </a:lnTo>
                    <a:lnTo>
                      <a:pt x="3518" y="821"/>
                    </a:lnTo>
                    <a:lnTo>
                      <a:pt x="3537" y="811"/>
                    </a:lnTo>
                    <a:lnTo>
                      <a:pt x="3560" y="808"/>
                    </a:lnTo>
                    <a:lnTo>
                      <a:pt x="3666" y="808"/>
                    </a:lnTo>
                    <a:lnTo>
                      <a:pt x="3666" y="311"/>
                    </a:lnTo>
                    <a:lnTo>
                      <a:pt x="3560" y="311"/>
                    </a:lnTo>
                    <a:lnTo>
                      <a:pt x="3537" y="307"/>
                    </a:lnTo>
                    <a:lnTo>
                      <a:pt x="3518" y="297"/>
                    </a:lnTo>
                    <a:lnTo>
                      <a:pt x="3503" y="282"/>
                    </a:lnTo>
                    <a:lnTo>
                      <a:pt x="3494" y="263"/>
                    </a:lnTo>
                    <a:lnTo>
                      <a:pt x="3490" y="242"/>
                    </a:lnTo>
                    <a:lnTo>
                      <a:pt x="3494" y="221"/>
                    </a:lnTo>
                    <a:lnTo>
                      <a:pt x="3503" y="202"/>
                    </a:lnTo>
                    <a:lnTo>
                      <a:pt x="3518" y="187"/>
                    </a:lnTo>
                    <a:lnTo>
                      <a:pt x="3537" y="177"/>
                    </a:lnTo>
                    <a:lnTo>
                      <a:pt x="3560" y="173"/>
                    </a:lnTo>
                    <a:lnTo>
                      <a:pt x="3666" y="173"/>
                    </a:lnTo>
                    <a:lnTo>
                      <a:pt x="366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6" name="Freeform 47"/>
              <p:cNvSpPr/>
              <p:nvPr/>
            </p:nvSpPr>
            <p:spPr bwMode="auto">
              <a:xfrm>
                <a:off x="4412" y="1947"/>
                <a:ext cx="1584" cy="1568"/>
              </a:xfrm>
              <a:custGeom>
                <a:avLst/>
                <a:gdLst>
                  <a:gd name="T0" fmla="*/ 3159 w 3167"/>
                  <a:gd name="T1" fmla="*/ 0 h 3135"/>
                  <a:gd name="T2" fmla="*/ 3164 w 3167"/>
                  <a:gd name="T3" fmla="*/ 4 h 3135"/>
                  <a:gd name="T4" fmla="*/ 3166 w 3167"/>
                  <a:gd name="T5" fmla="*/ 14 h 3135"/>
                  <a:gd name="T6" fmla="*/ 3167 w 3167"/>
                  <a:gd name="T7" fmla="*/ 30 h 3135"/>
                  <a:gd name="T8" fmla="*/ 3167 w 3167"/>
                  <a:gd name="T9" fmla="*/ 3066 h 3135"/>
                  <a:gd name="T10" fmla="*/ 3164 w 3167"/>
                  <a:gd name="T11" fmla="*/ 3087 h 3135"/>
                  <a:gd name="T12" fmla="*/ 3154 w 3167"/>
                  <a:gd name="T13" fmla="*/ 3106 h 3135"/>
                  <a:gd name="T14" fmla="*/ 3138 w 3167"/>
                  <a:gd name="T15" fmla="*/ 3121 h 3135"/>
                  <a:gd name="T16" fmla="*/ 3120 w 3167"/>
                  <a:gd name="T17" fmla="*/ 3131 h 3135"/>
                  <a:gd name="T18" fmla="*/ 3098 w 3167"/>
                  <a:gd name="T19" fmla="*/ 3135 h 3135"/>
                  <a:gd name="T20" fmla="*/ 69 w 3167"/>
                  <a:gd name="T21" fmla="*/ 3135 h 3135"/>
                  <a:gd name="T22" fmla="*/ 48 w 3167"/>
                  <a:gd name="T23" fmla="*/ 3131 h 3135"/>
                  <a:gd name="T24" fmla="*/ 29 w 3167"/>
                  <a:gd name="T25" fmla="*/ 3121 h 3135"/>
                  <a:gd name="T26" fmla="*/ 14 w 3167"/>
                  <a:gd name="T27" fmla="*/ 3106 h 3135"/>
                  <a:gd name="T28" fmla="*/ 4 w 3167"/>
                  <a:gd name="T29" fmla="*/ 3087 h 3135"/>
                  <a:gd name="T30" fmla="*/ 0 w 3167"/>
                  <a:gd name="T31" fmla="*/ 3066 h 3135"/>
                  <a:gd name="T32" fmla="*/ 0 w 3167"/>
                  <a:gd name="T33" fmla="*/ 2876 h 3135"/>
                  <a:gd name="T34" fmla="*/ 2 w 3167"/>
                  <a:gd name="T35" fmla="*/ 2853 h 3135"/>
                  <a:gd name="T36" fmla="*/ 10 w 3167"/>
                  <a:gd name="T37" fmla="*/ 2827 h 3135"/>
                  <a:gd name="T38" fmla="*/ 22 w 3167"/>
                  <a:gd name="T39" fmla="*/ 2802 h 3135"/>
                  <a:gd name="T40" fmla="*/ 36 w 3167"/>
                  <a:gd name="T41" fmla="*/ 2781 h 3135"/>
                  <a:gd name="T42" fmla="*/ 54 w 3167"/>
                  <a:gd name="T43" fmla="*/ 2764 h 3135"/>
                  <a:gd name="T44" fmla="*/ 701 w 3167"/>
                  <a:gd name="T45" fmla="*/ 2234 h 3135"/>
                  <a:gd name="T46" fmla="*/ 723 w 3167"/>
                  <a:gd name="T47" fmla="*/ 2220 h 3135"/>
                  <a:gd name="T48" fmla="*/ 747 w 3167"/>
                  <a:gd name="T49" fmla="*/ 2210 h 3135"/>
                  <a:gd name="T50" fmla="*/ 773 w 3167"/>
                  <a:gd name="T51" fmla="*/ 2203 h 3135"/>
                  <a:gd name="T52" fmla="*/ 800 w 3167"/>
                  <a:gd name="T53" fmla="*/ 2199 h 3135"/>
                  <a:gd name="T54" fmla="*/ 824 w 3167"/>
                  <a:gd name="T55" fmla="*/ 2200 h 3135"/>
                  <a:gd name="T56" fmla="*/ 1263 w 3167"/>
                  <a:gd name="T57" fmla="*/ 2267 h 3135"/>
                  <a:gd name="T58" fmla="*/ 1287 w 3167"/>
                  <a:gd name="T59" fmla="*/ 2267 h 3135"/>
                  <a:gd name="T60" fmla="*/ 1310 w 3167"/>
                  <a:gd name="T61" fmla="*/ 2262 h 3135"/>
                  <a:gd name="T62" fmla="*/ 1332 w 3167"/>
                  <a:gd name="T63" fmla="*/ 2250 h 3135"/>
                  <a:gd name="T64" fmla="*/ 1352 w 3167"/>
                  <a:gd name="T65" fmla="*/ 2237 h 3135"/>
                  <a:gd name="T66" fmla="*/ 1366 w 3167"/>
                  <a:gd name="T67" fmla="*/ 2218 h 3135"/>
                  <a:gd name="T68" fmla="*/ 2109 w 3167"/>
                  <a:gd name="T69" fmla="*/ 941 h 3135"/>
                  <a:gd name="T70" fmla="*/ 2124 w 3167"/>
                  <a:gd name="T71" fmla="*/ 923 h 3135"/>
                  <a:gd name="T72" fmla="*/ 2143 w 3167"/>
                  <a:gd name="T73" fmla="*/ 908 h 3135"/>
                  <a:gd name="T74" fmla="*/ 2166 w 3167"/>
                  <a:gd name="T75" fmla="*/ 898 h 3135"/>
                  <a:gd name="T76" fmla="*/ 2189 w 3167"/>
                  <a:gd name="T77" fmla="*/ 892 h 3135"/>
                  <a:gd name="T78" fmla="*/ 2212 w 3167"/>
                  <a:gd name="T79" fmla="*/ 893 h 3135"/>
                  <a:gd name="T80" fmla="*/ 2636 w 3167"/>
                  <a:gd name="T81" fmla="*/ 962 h 3135"/>
                  <a:gd name="T82" fmla="*/ 2659 w 3167"/>
                  <a:gd name="T83" fmla="*/ 962 h 3135"/>
                  <a:gd name="T84" fmla="*/ 2682 w 3167"/>
                  <a:gd name="T85" fmla="*/ 956 h 3135"/>
                  <a:gd name="T86" fmla="*/ 2703 w 3167"/>
                  <a:gd name="T87" fmla="*/ 944 h 3135"/>
                  <a:gd name="T88" fmla="*/ 2721 w 3167"/>
                  <a:gd name="T89" fmla="*/ 929 h 3135"/>
                  <a:gd name="T90" fmla="*/ 2734 w 3167"/>
                  <a:gd name="T91" fmla="*/ 909 h 3135"/>
                  <a:gd name="T92" fmla="*/ 3138 w 3167"/>
                  <a:gd name="T93" fmla="*/ 24 h 3135"/>
                  <a:gd name="T94" fmla="*/ 3146 w 3167"/>
                  <a:gd name="T95" fmla="*/ 10 h 3135"/>
                  <a:gd name="T96" fmla="*/ 3154 w 3167"/>
                  <a:gd name="T97" fmla="*/ 1 h 3135"/>
                  <a:gd name="T98" fmla="*/ 3159 w 3167"/>
                  <a:gd name="T99" fmla="*/ 0 h 3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167" h="3135">
                    <a:moveTo>
                      <a:pt x="3159" y="0"/>
                    </a:moveTo>
                    <a:lnTo>
                      <a:pt x="3164" y="4"/>
                    </a:lnTo>
                    <a:lnTo>
                      <a:pt x="3166" y="14"/>
                    </a:lnTo>
                    <a:lnTo>
                      <a:pt x="3167" y="30"/>
                    </a:lnTo>
                    <a:lnTo>
                      <a:pt x="3167" y="3066"/>
                    </a:lnTo>
                    <a:lnTo>
                      <a:pt x="3164" y="3087"/>
                    </a:lnTo>
                    <a:lnTo>
                      <a:pt x="3154" y="3106"/>
                    </a:lnTo>
                    <a:lnTo>
                      <a:pt x="3138" y="3121"/>
                    </a:lnTo>
                    <a:lnTo>
                      <a:pt x="3120" y="3131"/>
                    </a:lnTo>
                    <a:lnTo>
                      <a:pt x="3098" y="3135"/>
                    </a:lnTo>
                    <a:lnTo>
                      <a:pt x="69" y="3135"/>
                    </a:lnTo>
                    <a:lnTo>
                      <a:pt x="48" y="3131"/>
                    </a:lnTo>
                    <a:lnTo>
                      <a:pt x="29" y="3121"/>
                    </a:lnTo>
                    <a:lnTo>
                      <a:pt x="14" y="3106"/>
                    </a:lnTo>
                    <a:lnTo>
                      <a:pt x="4" y="3087"/>
                    </a:lnTo>
                    <a:lnTo>
                      <a:pt x="0" y="3066"/>
                    </a:lnTo>
                    <a:lnTo>
                      <a:pt x="0" y="2876"/>
                    </a:lnTo>
                    <a:lnTo>
                      <a:pt x="2" y="2853"/>
                    </a:lnTo>
                    <a:lnTo>
                      <a:pt x="10" y="2827"/>
                    </a:lnTo>
                    <a:lnTo>
                      <a:pt x="22" y="2802"/>
                    </a:lnTo>
                    <a:lnTo>
                      <a:pt x="36" y="2781"/>
                    </a:lnTo>
                    <a:lnTo>
                      <a:pt x="54" y="2764"/>
                    </a:lnTo>
                    <a:lnTo>
                      <a:pt x="701" y="2234"/>
                    </a:lnTo>
                    <a:lnTo>
                      <a:pt x="723" y="2220"/>
                    </a:lnTo>
                    <a:lnTo>
                      <a:pt x="747" y="2210"/>
                    </a:lnTo>
                    <a:lnTo>
                      <a:pt x="773" y="2203"/>
                    </a:lnTo>
                    <a:lnTo>
                      <a:pt x="800" y="2199"/>
                    </a:lnTo>
                    <a:lnTo>
                      <a:pt x="824" y="2200"/>
                    </a:lnTo>
                    <a:lnTo>
                      <a:pt x="1263" y="2267"/>
                    </a:lnTo>
                    <a:lnTo>
                      <a:pt x="1287" y="2267"/>
                    </a:lnTo>
                    <a:lnTo>
                      <a:pt x="1310" y="2262"/>
                    </a:lnTo>
                    <a:lnTo>
                      <a:pt x="1332" y="2250"/>
                    </a:lnTo>
                    <a:lnTo>
                      <a:pt x="1352" y="2237"/>
                    </a:lnTo>
                    <a:lnTo>
                      <a:pt x="1366" y="2218"/>
                    </a:lnTo>
                    <a:lnTo>
                      <a:pt x="2109" y="941"/>
                    </a:lnTo>
                    <a:lnTo>
                      <a:pt x="2124" y="923"/>
                    </a:lnTo>
                    <a:lnTo>
                      <a:pt x="2143" y="908"/>
                    </a:lnTo>
                    <a:lnTo>
                      <a:pt x="2166" y="898"/>
                    </a:lnTo>
                    <a:lnTo>
                      <a:pt x="2189" y="892"/>
                    </a:lnTo>
                    <a:lnTo>
                      <a:pt x="2212" y="893"/>
                    </a:lnTo>
                    <a:lnTo>
                      <a:pt x="2636" y="962"/>
                    </a:lnTo>
                    <a:lnTo>
                      <a:pt x="2659" y="962"/>
                    </a:lnTo>
                    <a:lnTo>
                      <a:pt x="2682" y="956"/>
                    </a:lnTo>
                    <a:lnTo>
                      <a:pt x="2703" y="944"/>
                    </a:lnTo>
                    <a:lnTo>
                      <a:pt x="2721" y="929"/>
                    </a:lnTo>
                    <a:lnTo>
                      <a:pt x="2734" y="909"/>
                    </a:lnTo>
                    <a:lnTo>
                      <a:pt x="3138" y="24"/>
                    </a:lnTo>
                    <a:lnTo>
                      <a:pt x="3146" y="10"/>
                    </a:lnTo>
                    <a:lnTo>
                      <a:pt x="3154" y="1"/>
                    </a:lnTo>
                    <a:lnTo>
                      <a:pt x="315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7" name="Freeform 48"/>
              <p:cNvSpPr/>
              <p:nvPr/>
            </p:nvSpPr>
            <p:spPr bwMode="auto">
              <a:xfrm>
                <a:off x="4437" y="2052"/>
                <a:ext cx="861" cy="855"/>
              </a:xfrm>
              <a:custGeom>
                <a:avLst/>
                <a:gdLst>
                  <a:gd name="T0" fmla="*/ 933 w 1722"/>
                  <a:gd name="T1" fmla="*/ 0 h 1711"/>
                  <a:gd name="T2" fmla="*/ 1574 w 1722"/>
                  <a:gd name="T3" fmla="*/ 0 h 1711"/>
                  <a:gd name="T4" fmla="*/ 1608 w 1722"/>
                  <a:gd name="T5" fmla="*/ 4 h 1711"/>
                  <a:gd name="T6" fmla="*/ 1640 w 1722"/>
                  <a:gd name="T7" fmla="*/ 15 h 1711"/>
                  <a:gd name="T8" fmla="*/ 1666 w 1722"/>
                  <a:gd name="T9" fmla="*/ 31 h 1711"/>
                  <a:gd name="T10" fmla="*/ 1689 w 1722"/>
                  <a:gd name="T11" fmla="*/ 55 h 1711"/>
                  <a:gd name="T12" fmla="*/ 1707 w 1722"/>
                  <a:gd name="T13" fmla="*/ 82 h 1711"/>
                  <a:gd name="T14" fmla="*/ 1718 w 1722"/>
                  <a:gd name="T15" fmla="*/ 113 h 1711"/>
                  <a:gd name="T16" fmla="*/ 1722 w 1722"/>
                  <a:gd name="T17" fmla="*/ 147 h 1711"/>
                  <a:gd name="T18" fmla="*/ 1722 w 1722"/>
                  <a:gd name="T19" fmla="*/ 784 h 1711"/>
                  <a:gd name="T20" fmla="*/ 1721 w 1722"/>
                  <a:gd name="T21" fmla="*/ 809 h 1711"/>
                  <a:gd name="T22" fmla="*/ 1716 w 1722"/>
                  <a:gd name="T23" fmla="*/ 829 h 1711"/>
                  <a:gd name="T24" fmla="*/ 1708 w 1722"/>
                  <a:gd name="T25" fmla="*/ 844 h 1711"/>
                  <a:gd name="T26" fmla="*/ 1698 w 1722"/>
                  <a:gd name="T27" fmla="*/ 854 h 1711"/>
                  <a:gd name="T28" fmla="*/ 1685 w 1722"/>
                  <a:gd name="T29" fmla="*/ 859 h 1711"/>
                  <a:gd name="T30" fmla="*/ 1670 w 1722"/>
                  <a:gd name="T31" fmla="*/ 859 h 1711"/>
                  <a:gd name="T32" fmla="*/ 1654 w 1722"/>
                  <a:gd name="T33" fmla="*/ 854 h 1711"/>
                  <a:gd name="T34" fmla="*/ 1636 w 1722"/>
                  <a:gd name="T35" fmla="*/ 843 h 1711"/>
                  <a:gd name="T36" fmla="*/ 1617 w 1722"/>
                  <a:gd name="T37" fmla="*/ 828 h 1711"/>
                  <a:gd name="T38" fmla="*/ 1463 w 1722"/>
                  <a:gd name="T39" fmla="*/ 674 h 1711"/>
                  <a:gd name="T40" fmla="*/ 463 w 1722"/>
                  <a:gd name="T41" fmla="*/ 1669 h 1711"/>
                  <a:gd name="T42" fmla="*/ 439 w 1722"/>
                  <a:gd name="T43" fmla="*/ 1687 h 1711"/>
                  <a:gd name="T44" fmla="*/ 414 w 1722"/>
                  <a:gd name="T45" fmla="*/ 1701 h 1711"/>
                  <a:gd name="T46" fmla="*/ 386 w 1722"/>
                  <a:gd name="T47" fmla="*/ 1709 h 1711"/>
                  <a:gd name="T48" fmla="*/ 358 w 1722"/>
                  <a:gd name="T49" fmla="*/ 1711 h 1711"/>
                  <a:gd name="T50" fmla="*/ 329 w 1722"/>
                  <a:gd name="T51" fmla="*/ 1709 h 1711"/>
                  <a:gd name="T52" fmla="*/ 301 w 1722"/>
                  <a:gd name="T53" fmla="*/ 1701 h 1711"/>
                  <a:gd name="T54" fmla="*/ 276 w 1722"/>
                  <a:gd name="T55" fmla="*/ 1687 h 1711"/>
                  <a:gd name="T56" fmla="*/ 254 w 1722"/>
                  <a:gd name="T57" fmla="*/ 1669 h 1711"/>
                  <a:gd name="T58" fmla="*/ 44 w 1722"/>
                  <a:gd name="T59" fmla="*/ 1460 h 1711"/>
                  <a:gd name="T60" fmla="*/ 25 w 1722"/>
                  <a:gd name="T61" fmla="*/ 1438 h 1711"/>
                  <a:gd name="T62" fmla="*/ 11 w 1722"/>
                  <a:gd name="T63" fmla="*/ 1411 h 1711"/>
                  <a:gd name="T64" fmla="*/ 4 w 1722"/>
                  <a:gd name="T65" fmla="*/ 1385 h 1711"/>
                  <a:gd name="T66" fmla="*/ 0 w 1722"/>
                  <a:gd name="T67" fmla="*/ 1356 h 1711"/>
                  <a:gd name="T68" fmla="*/ 4 w 1722"/>
                  <a:gd name="T69" fmla="*/ 1329 h 1711"/>
                  <a:gd name="T70" fmla="*/ 11 w 1722"/>
                  <a:gd name="T71" fmla="*/ 1301 h 1711"/>
                  <a:gd name="T72" fmla="*/ 25 w 1722"/>
                  <a:gd name="T73" fmla="*/ 1276 h 1711"/>
                  <a:gd name="T74" fmla="*/ 44 w 1722"/>
                  <a:gd name="T75" fmla="*/ 1252 h 1711"/>
                  <a:gd name="T76" fmla="*/ 1045 w 1722"/>
                  <a:gd name="T77" fmla="*/ 257 h 1711"/>
                  <a:gd name="T78" fmla="*/ 889 w 1722"/>
                  <a:gd name="T79" fmla="*/ 104 h 1711"/>
                  <a:gd name="T80" fmla="*/ 873 w 1722"/>
                  <a:gd name="T81" fmla="*/ 85 h 1711"/>
                  <a:gd name="T82" fmla="*/ 863 w 1722"/>
                  <a:gd name="T83" fmla="*/ 68 h 1711"/>
                  <a:gd name="T84" fmla="*/ 858 w 1722"/>
                  <a:gd name="T85" fmla="*/ 51 h 1711"/>
                  <a:gd name="T86" fmla="*/ 858 w 1722"/>
                  <a:gd name="T87" fmla="*/ 36 h 1711"/>
                  <a:gd name="T88" fmla="*/ 863 w 1722"/>
                  <a:gd name="T89" fmla="*/ 24 h 1711"/>
                  <a:gd name="T90" fmla="*/ 873 w 1722"/>
                  <a:gd name="T91" fmla="*/ 14 h 1711"/>
                  <a:gd name="T92" fmla="*/ 888 w 1722"/>
                  <a:gd name="T93" fmla="*/ 6 h 1711"/>
                  <a:gd name="T94" fmla="*/ 908 w 1722"/>
                  <a:gd name="T95" fmla="*/ 1 h 1711"/>
                  <a:gd name="T96" fmla="*/ 933 w 1722"/>
                  <a:gd name="T97" fmla="*/ 0 h 17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722" h="1711">
                    <a:moveTo>
                      <a:pt x="933" y="0"/>
                    </a:moveTo>
                    <a:lnTo>
                      <a:pt x="1574" y="0"/>
                    </a:lnTo>
                    <a:lnTo>
                      <a:pt x="1608" y="4"/>
                    </a:lnTo>
                    <a:lnTo>
                      <a:pt x="1640" y="15"/>
                    </a:lnTo>
                    <a:lnTo>
                      <a:pt x="1666" y="31"/>
                    </a:lnTo>
                    <a:lnTo>
                      <a:pt x="1689" y="55"/>
                    </a:lnTo>
                    <a:lnTo>
                      <a:pt x="1707" y="82"/>
                    </a:lnTo>
                    <a:lnTo>
                      <a:pt x="1718" y="113"/>
                    </a:lnTo>
                    <a:lnTo>
                      <a:pt x="1722" y="147"/>
                    </a:lnTo>
                    <a:lnTo>
                      <a:pt x="1722" y="784"/>
                    </a:lnTo>
                    <a:lnTo>
                      <a:pt x="1721" y="809"/>
                    </a:lnTo>
                    <a:lnTo>
                      <a:pt x="1716" y="829"/>
                    </a:lnTo>
                    <a:lnTo>
                      <a:pt x="1708" y="844"/>
                    </a:lnTo>
                    <a:lnTo>
                      <a:pt x="1698" y="854"/>
                    </a:lnTo>
                    <a:lnTo>
                      <a:pt x="1685" y="859"/>
                    </a:lnTo>
                    <a:lnTo>
                      <a:pt x="1670" y="859"/>
                    </a:lnTo>
                    <a:lnTo>
                      <a:pt x="1654" y="854"/>
                    </a:lnTo>
                    <a:lnTo>
                      <a:pt x="1636" y="843"/>
                    </a:lnTo>
                    <a:lnTo>
                      <a:pt x="1617" y="828"/>
                    </a:lnTo>
                    <a:lnTo>
                      <a:pt x="1463" y="674"/>
                    </a:lnTo>
                    <a:lnTo>
                      <a:pt x="463" y="1669"/>
                    </a:lnTo>
                    <a:lnTo>
                      <a:pt x="439" y="1687"/>
                    </a:lnTo>
                    <a:lnTo>
                      <a:pt x="414" y="1701"/>
                    </a:lnTo>
                    <a:lnTo>
                      <a:pt x="386" y="1709"/>
                    </a:lnTo>
                    <a:lnTo>
                      <a:pt x="358" y="1711"/>
                    </a:lnTo>
                    <a:lnTo>
                      <a:pt x="329" y="1709"/>
                    </a:lnTo>
                    <a:lnTo>
                      <a:pt x="301" y="1701"/>
                    </a:lnTo>
                    <a:lnTo>
                      <a:pt x="276" y="1687"/>
                    </a:lnTo>
                    <a:lnTo>
                      <a:pt x="254" y="1669"/>
                    </a:lnTo>
                    <a:lnTo>
                      <a:pt x="44" y="1460"/>
                    </a:lnTo>
                    <a:lnTo>
                      <a:pt x="25" y="1438"/>
                    </a:lnTo>
                    <a:lnTo>
                      <a:pt x="11" y="1411"/>
                    </a:lnTo>
                    <a:lnTo>
                      <a:pt x="4" y="1385"/>
                    </a:lnTo>
                    <a:lnTo>
                      <a:pt x="0" y="1356"/>
                    </a:lnTo>
                    <a:lnTo>
                      <a:pt x="4" y="1329"/>
                    </a:lnTo>
                    <a:lnTo>
                      <a:pt x="11" y="1301"/>
                    </a:lnTo>
                    <a:lnTo>
                      <a:pt x="25" y="1276"/>
                    </a:lnTo>
                    <a:lnTo>
                      <a:pt x="44" y="1252"/>
                    </a:lnTo>
                    <a:lnTo>
                      <a:pt x="1045" y="257"/>
                    </a:lnTo>
                    <a:lnTo>
                      <a:pt x="889" y="104"/>
                    </a:lnTo>
                    <a:lnTo>
                      <a:pt x="873" y="85"/>
                    </a:lnTo>
                    <a:lnTo>
                      <a:pt x="863" y="68"/>
                    </a:lnTo>
                    <a:lnTo>
                      <a:pt x="858" y="51"/>
                    </a:lnTo>
                    <a:lnTo>
                      <a:pt x="858" y="36"/>
                    </a:lnTo>
                    <a:lnTo>
                      <a:pt x="863" y="24"/>
                    </a:lnTo>
                    <a:lnTo>
                      <a:pt x="873" y="14"/>
                    </a:lnTo>
                    <a:lnTo>
                      <a:pt x="888" y="6"/>
                    </a:lnTo>
                    <a:lnTo>
                      <a:pt x="908" y="1"/>
                    </a:lnTo>
                    <a:lnTo>
                      <a:pt x="93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2535617" y="3544467"/>
            <a:ext cx="1418491" cy="1371600"/>
            <a:chOff x="2535617" y="3544467"/>
            <a:chExt cx="1418491" cy="1371600"/>
          </a:xfrm>
        </p:grpSpPr>
        <p:sp>
          <p:nvSpPr>
            <p:cNvPr id="16" name="Oval 215"/>
            <p:cNvSpPr/>
            <p:nvPr/>
          </p:nvSpPr>
          <p:spPr>
            <a:xfrm>
              <a:off x="2535617" y="3544467"/>
              <a:ext cx="1418491" cy="1371600"/>
            </a:xfrm>
            <a:prstGeom prst="ellipse">
              <a:avLst/>
            </a:prstGeom>
            <a:solidFill>
              <a:srgbClr val="B01E51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progress-report_18229"/>
            <p:cNvSpPr>
              <a:spLocks noChangeAspect="1"/>
            </p:cNvSpPr>
            <p:nvPr/>
          </p:nvSpPr>
          <p:spPr bwMode="auto">
            <a:xfrm>
              <a:off x="2936496" y="3977107"/>
              <a:ext cx="609684" cy="553212"/>
            </a:xfrm>
            <a:custGeom>
              <a:avLst/>
              <a:gdLst>
                <a:gd name="connsiteX0" fmla="*/ 116112 w 607919"/>
                <a:gd name="connsiteY0" fmla="*/ 473652 h 551610"/>
                <a:gd name="connsiteX1" fmla="*/ 118901 w 607919"/>
                <a:gd name="connsiteY1" fmla="*/ 480423 h 551610"/>
                <a:gd name="connsiteX2" fmla="*/ 118901 w 607919"/>
                <a:gd name="connsiteY2" fmla="*/ 551610 h 551610"/>
                <a:gd name="connsiteX3" fmla="*/ 55604 w 607919"/>
                <a:gd name="connsiteY3" fmla="*/ 551610 h 551610"/>
                <a:gd name="connsiteX4" fmla="*/ 55604 w 607919"/>
                <a:gd name="connsiteY4" fmla="*/ 540851 h 551610"/>
                <a:gd name="connsiteX5" fmla="*/ 65255 w 607919"/>
                <a:gd name="connsiteY5" fmla="*/ 520583 h 551610"/>
                <a:gd name="connsiteX6" fmla="*/ 83555 w 607919"/>
                <a:gd name="connsiteY6" fmla="*/ 502317 h 551610"/>
                <a:gd name="connsiteX7" fmla="*/ 109375 w 607919"/>
                <a:gd name="connsiteY7" fmla="*/ 476545 h 551610"/>
                <a:gd name="connsiteX8" fmla="*/ 116112 w 607919"/>
                <a:gd name="connsiteY8" fmla="*/ 473652 h 551610"/>
                <a:gd name="connsiteX9" fmla="*/ 199155 w 607919"/>
                <a:gd name="connsiteY9" fmla="*/ 390799 h 551610"/>
                <a:gd name="connsiteX10" fmla="*/ 201956 w 607919"/>
                <a:gd name="connsiteY10" fmla="*/ 397632 h 551610"/>
                <a:gd name="connsiteX11" fmla="*/ 201956 w 607919"/>
                <a:gd name="connsiteY11" fmla="*/ 551610 h 551610"/>
                <a:gd name="connsiteX12" fmla="*/ 145363 w 607919"/>
                <a:gd name="connsiteY12" fmla="*/ 551610 h 551610"/>
                <a:gd name="connsiteX13" fmla="*/ 145363 w 607919"/>
                <a:gd name="connsiteY13" fmla="*/ 454170 h 551610"/>
                <a:gd name="connsiteX14" fmla="*/ 154879 w 607919"/>
                <a:gd name="connsiteY14" fmla="*/ 431030 h 551610"/>
                <a:gd name="connsiteX15" fmla="*/ 192315 w 607919"/>
                <a:gd name="connsiteY15" fmla="*/ 393630 h 551610"/>
                <a:gd name="connsiteX16" fmla="*/ 199155 w 607919"/>
                <a:gd name="connsiteY16" fmla="*/ 390799 h 551610"/>
                <a:gd name="connsiteX17" fmla="*/ 231082 w 607919"/>
                <a:gd name="connsiteY17" fmla="*/ 388245 h 551610"/>
                <a:gd name="connsiteX18" fmla="*/ 237930 w 607919"/>
                <a:gd name="connsiteY18" fmla="*/ 391091 h 551610"/>
                <a:gd name="connsiteX19" fmla="*/ 266763 w 607919"/>
                <a:gd name="connsiteY19" fmla="*/ 419867 h 551610"/>
                <a:gd name="connsiteX20" fmla="*/ 275915 w 607919"/>
                <a:gd name="connsiteY20" fmla="*/ 428875 h 551610"/>
                <a:gd name="connsiteX21" fmla="*/ 284941 w 607919"/>
                <a:gd name="connsiteY21" fmla="*/ 451520 h 551610"/>
                <a:gd name="connsiteX22" fmla="*/ 284941 w 607919"/>
                <a:gd name="connsiteY22" fmla="*/ 551610 h 551610"/>
                <a:gd name="connsiteX23" fmla="*/ 228277 w 607919"/>
                <a:gd name="connsiteY23" fmla="*/ 551610 h 551610"/>
                <a:gd name="connsiteX24" fmla="*/ 228277 w 607919"/>
                <a:gd name="connsiteY24" fmla="*/ 394969 h 551610"/>
                <a:gd name="connsiteX25" fmla="*/ 231082 w 607919"/>
                <a:gd name="connsiteY25" fmla="*/ 388245 h 551610"/>
                <a:gd name="connsiteX26" fmla="*/ 365148 w 607919"/>
                <a:gd name="connsiteY26" fmla="*/ 381336 h 551610"/>
                <a:gd name="connsiteX27" fmla="*/ 367997 w 607919"/>
                <a:gd name="connsiteY27" fmla="*/ 388122 h 551610"/>
                <a:gd name="connsiteX28" fmla="*/ 367997 w 607919"/>
                <a:gd name="connsiteY28" fmla="*/ 551610 h 551610"/>
                <a:gd name="connsiteX29" fmla="*/ 311262 w 607919"/>
                <a:gd name="connsiteY29" fmla="*/ 551610 h 551610"/>
                <a:gd name="connsiteX30" fmla="*/ 311262 w 607919"/>
                <a:gd name="connsiteY30" fmla="*/ 444661 h 551610"/>
                <a:gd name="connsiteX31" fmla="*/ 316898 w 607919"/>
                <a:gd name="connsiteY31" fmla="*/ 425523 h 551610"/>
                <a:gd name="connsiteX32" fmla="*/ 322534 w 607919"/>
                <a:gd name="connsiteY32" fmla="*/ 419894 h 551610"/>
                <a:gd name="connsiteX33" fmla="*/ 358353 w 607919"/>
                <a:gd name="connsiteY33" fmla="*/ 384120 h 551610"/>
                <a:gd name="connsiteX34" fmla="*/ 365148 w 607919"/>
                <a:gd name="connsiteY34" fmla="*/ 381336 h 551610"/>
                <a:gd name="connsiteX35" fmla="*/ 448177 w 607919"/>
                <a:gd name="connsiteY35" fmla="*/ 298352 h 551610"/>
                <a:gd name="connsiteX36" fmla="*/ 450982 w 607919"/>
                <a:gd name="connsiteY36" fmla="*/ 305139 h 551610"/>
                <a:gd name="connsiteX37" fmla="*/ 450982 w 607919"/>
                <a:gd name="connsiteY37" fmla="*/ 551610 h 551610"/>
                <a:gd name="connsiteX38" fmla="*/ 394318 w 607919"/>
                <a:gd name="connsiteY38" fmla="*/ 551610 h 551610"/>
                <a:gd name="connsiteX39" fmla="*/ 394318 w 607919"/>
                <a:gd name="connsiteY39" fmla="*/ 361815 h 551610"/>
                <a:gd name="connsiteX40" fmla="*/ 403846 w 607919"/>
                <a:gd name="connsiteY40" fmla="*/ 338669 h 551610"/>
                <a:gd name="connsiteX41" fmla="*/ 441329 w 607919"/>
                <a:gd name="connsiteY41" fmla="*/ 301136 h 551610"/>
                <a:gd name="connsiteX42" fmla="*/ 448177 w 607919"/>
                <a:gd name="connsiteY42" fmla="*/ 298352 h 551610"/>
                <a:gd name="connsiteX43" fmla="*/ 527085 w 607919"/>
                <a:gd name="connsiteY43" fmla="*/ 219452 h 551610"/>
                <a:gd name="connsiteX44" fmla="*/ 529874 w 607919"/>
                <a:gd name="connsiteY44" fmla="*/ 226177 h 551610"/>
                <a:gd name="connsiteX45" fmla="*/ 529874 w 607919"/>
                <a:gd name="connsiteY45" fmla="*/ 551610 h 551610"/>
                <a:gd name="connsiteX46" fmla="*/ 477232 w 607919"/>
                <a:gd name="connsiteY46" fmla="*/ 551610 h 551610"/>
                <a:gd name="connsiteX47" fmla="*/ 477232 w 607919"/>
                <a:gd name="connsiteY47" fmla="*/ 278727 h 551610"/>
                <a:gd name="connsiteX48" fmla="*/ 486883 w 607919"/>
                <a:gd name="connsiteY48" fmla="*/ 255580 h 551610"/>
                <a:gd name="connsiteX49" fmla="*/ 520348 w 607919"/>
                <a:gd name="connsiteY49" fmla="*/ 222298 h 551610"/>
                <a:gd name="connsiteX50" fmla="*/ 527085 w 607919"/>
                <a:gd name="connsiteY50" fmla="*/ 219452 h 551610"/>
                <a:gd name="connsiteX51" fmla="*/ 387769 w 607919"/>
                <a:gd name="connsiteY51" fmla="*/ 0 h 551610"/>
                <a:gd name="connsiteX52" fmla="*/ 580729 w 607919"/>
                <a:gd name="connsiteY52" fmla="*/ 0 h 551610"/>
                <a:gd name="connsiteX53" fmla="*/ 607919 w 607919"/>
                <a:gd name="connsiteY53" fmla="*/ 26022 h 551610"/>
                <a:gd name="connsiteX54" fmla="*/ 607919 w 607919"/>
                <a:gd name="connsiteY54" fmla="*/ 219812 h 551610"/>
                <a:gd name="connsiteX55" fmla="*/ 598271 w 607919"/>
                <a:gd name="connsiteY55" fmla="*/ 223815 h 551610"/>
                <a:gd name="connsiteX56" fmla="*/ 530610 w 607919"/>
                <a:gd name="connsiteY56" fmla="*/ 156258 h 551610"/>
                <a:gd name="connsiteX57" fmla="*/ 304320 w 607919"/>
                <a:gd name="connsiteY57" fmla="*/ 382325 h 551610"/>
                <a:gd name="connsiteX58" fmla="*/ 285024 w 607919"/>
                <a:gd name="connsiteY58" fmla="*/ 382325 h 551610"/>
                <a:gd name="connsiteX59" fmla="*/ 216360 w 607919"/>
                <a:gd name="connsiteY59" fmla="*/ 313767 h 551610"/>
                <a:gd name="connsiteX60" fmla="*/ 94068 w 607919"/>
                <a:gd name="connsiteY60" fmla="*/ 435996 h 551610"/>
                <a:gd name="connsiteX61" fmla="*/ 17260 w 607919"/>
                <a:gd name="connsiteY61" fmla="*/ 435996 h 551610"/>
                <a:gd name="connsiteX62" fmla="*/ 15882 w 607919"/>
                <a:gd name="connsiteY62" fmla="*/ 434745 h 551610"/>
                <a:gd name="connsiteX63" fmla="*/ 15882 w 607919"/>
                <a:gd name="connsiteY63" fmla="*/ 358055 h 551610"/>
                <a:gd name="connsiteX64" fmla="*/ 206837 w 607919"/>
                <a:gd name="connsiteY64" fmla="*/ 167267 h 551610"/>
                <a:gd name="connsiteX65" fmla="*/ 226008 w 607919"/>
                <a:gd name="connsiteY65" fmla="*/ 167267 h 551610"/>
                <a:gd name="connsiteX66" fmla="*/ 294672 w 607919"/>
                <a:gd name="connsiteY66" fmla="*/ 235701 h 551610"/>
                <a:gd name="connsiteX67" fmla="*/ 424481 w 607919"/>
                <a:gd name="connsiteY67" fmla="*/ 105965 h 551610"/>
                <a:gd name="connsiteX68" fmla="*/ 452423 w 607919"/>
                <a:gd name="connsiteY68" fmla="*/ 78192 h 551610"/>
                <a:gd name="connsiteX69" fmla="*/ 383885 w 607919"/>
                <a:gd name="connsiteY69" fmla="*/ 9633 h 551610"/>
                <a:gd name="connsiteX70" fmla="*/ 387769 w 607919"/>
                <a:gd name="connsiteY70" fmla="*/ 0 h 55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607919" h="551610">
                  <a:moveTo>
                    <a:pt x="116112" y="473652"/>
                  </a:moveTo>
                  <a:cubicBezTo>
                    <a:pt x="117836" y="474356"/>
                    <a:pt x="118901" y="476670"/>
                    <a:pt x="118901" y="480423"/>
                  </a:cubicBezTo>
                  <a:lnTo>
                    <a:pt x="118901" y="551610"/>
                  </a:lnTo>
                  <a:lnTo>
                    <a:pt x="55604" y="551610"/>
                  </a:lnTo>
                  <a:lnTo>
                    <a:pt x="55604" y="540851"/>
                  </a:lnTo>
                  <a:cubicBezTo>
                    <a:pt x="55604" y="534971"/>
                    <a:pt x="59991" y="525838"/>
                    <a:pt x="65255" y="520583"/>
                  </a:cubicBezTo>
                  <a:lnTo>
                    <a:pt x="83555" y="502317"/>
                  </a:lnTo>
                  <a:lnTo>
                    <a:pt x="109375" y="476545"/>
                  </a:lnTo>
                  <a:cubicBezTo>
                    <a:pt x="112007" y="473855"/>
                    <a:pt x="114389" y="472948"/>
                    <a:pt x="116112" y="473652"/>
                  </a:cubicBezTo>
                  <a:close/>
                  <a:moveTo>
                    <a:pt x="199155" y="390799"/>
                  </a:moveTo>
                  <a:cubicBezTo>
                    <a:pt x="200892" y="391534"/>
                    <a:pt x="201956" y="393880"/>
                    <a:pt x="201956" y="397632"/>
                  </a:cubicBezTo>
                  <a:lnTo>
                    <a:pt x="201956" y="551610"/>
                  </a:lnTo>
                  <a:lnTo>
                    <a:pt x="145363" y="551610"/>
                  </a:lnTo>
                  <a:lnTo>
                    <a:pt x="145363" y="454170"/>
                  </a:lnTo>
                  <a:cubicBezTo>
                    <a:pt x="145363" y="446665"/>
                    <a:pt x="149620" y="436283"/>
                    <a:pt x="154879" y="431030"/>
                  </a:cubicBezTo>
                  <a:lnTo>
                    <a:pt x="192315" y="393630"/>
                  </a:lnTo>
                  <a:cubicBezTo>
                    <a:pt x="195007" y="390941"/>
                    <a:pt x="197417" y="390065"/>
                    <a:pt x="199155" y="390799"/>
                  </a:cubicBezTo>
                  <a:close/>
                  <a:moveTo>
                    <a:pt x="231082" y="388245"/>
                  </a:moveTo>
                  <a:cubicBezTo>
                    <a:pt x="232822" y="387525"/>
                    <a:pt x="235235" y="388401"/>
                    <a:pt x="237930" y="391091"/>
                  </a:cubicBezTo>
                  <a:lnTo>
                    <a:pt x="266763" y="419867"/>
                  </a:lnTo>
                  <a:lnTo>
                    <a:pt x="275915" y="428875"/>
                  </a:lnTo>
                  <a:cubicBezTo>
                    <a:pt x="280929" y="433879"/>
                    <a:pt x="284941" y="444013"/>
                    <a:pt x="284941" y="451520"/>
                  </a:cubicBezTo>
                  <a:lnTo>
                    <a:pt x="284941" y="551610"/>
                  </a:lnTo>
                  <a:lnTo>
                    <a:pt x="228277" y="551610"/>
                  </a:lnTo>
                  <a:lnTo>
                    <a:pt x="228277" y="394969"/>
                  </a:lnTo>
                  <a:cubicBezTo>
                    <a:pt x="228277" y="391278"/>
                    <a:pt x="229343" y="388964"/>
                    <a:pt x="231082" y="388245"/>
                  </a:cubicBezTo>
                  <a:close/>
                  <a:moveTo>
                    <a:pt x="365148" y="381336"/>
                  </a:moveTo>
                  <a:cubicBezTo>
                    <a:pt x="366901" y="382055"/>
                    <a:pt x="367997" y="384370"/>
                    <a:pt x="367997" y="388122"/>
                  </a:cubicBezTo>
                  <a:lnTo>
                    <a:pt x="367997" y="551610"/>
                  </a:lnTo>
                  <a:lnTo>
                    <a:pt x="311262" y="551610"/>
                  </a:lnTo>
                  <a:lnTo>
                    <a:pt x="311262" y="444661"/>
                  </a:lnTo>
                  <a:cubicBezTo>
                    <a:pt x="311262" y="437156"/>
                    <a:pt x="313767" y="428650"/>
                    <a:pt x="316898" y="425523"/>
                  </a:cubicBezTo>
                  <a:cubicBezTo>
                    <a:pt x="320029" y="422396"/>
                    <a:pt x="322534" y="419894"/>
                    <a:pt x="322534" y="419894"/>
                  </a:cubicBezTo>
                  <a:lnTo>
                    <a:pt x="358353" y="384120"/>
                  </a:lnTo>
                  <a:cubicBezTo>
                    <a:pt x="360983" y="381493"/>
                    <a:pt x="363394" y="380617"/>
                    <a:pt x="365148" y="381336"/>
                  </a:cubicBezTo>
                  <a:close/>
                  <a:moveTo>
                    <a:pt x="448177" y="298352"/>
                  </a:moveTo>
                  <a:cubicBezTo>
                    <a:pt x="449916" y="299071"/>
                    <a:pt x="450982" y="301386"/>
                    <a:pt x="450982" y="305139"/>
                  </a:cubicBezTo>
                  <a:lnTo>
                    <a:pt x="450982" y="551610"/>
                  </a:lnTo>
                  <a:lnTo>
                    <a:pt x="394318" y="551610"/>
                  </a:lnTo>
                  <a:lnTo>
                    <a:pt x="394318" y="361815"/>
                  </a:lnTo>
                  <a:cubicBezTo>
                    <a:pt x="394318" y="354308"/>
                    <a:pt x="398580" y="343924"/>
                    <a:pt x="403846" y="338669"/>
                  </a:cubicBezTo>
                  <a:lnTo>
                    <a:pt x="441329" y="301136"/>
                  </a:lnTo>
                  <a:cubicBezTo>
                    <a:pt x="444024" y="298508"/>
                    <a:pt x="446438" y="297633"/>
                    <a:pt x="448177" y="298352"/>
                  </a:cubicBezTo>
                  <a:close/>
                  <a:moveTo>
                    <a:pt x="527085" y="219452"/>
                  </a:moveTo>
                  <a:cubicBezTo>
                    <a:pt x="528809" y="220171"/>
                    <a:pt x="529874" y="222486"/>
                    <a:pt x="529874" y="226177"/>
                  </a:cubicBezTo>
                  <a:lnTo>
                    <a:pt x="529874" y="551610"/>
                  </a:lnTo>
                  <a:lnTo>
                    <a:pt x="477232" y="551610"/>
                  </a:lnTo>
                  <a:lnTo>
                    <a:pt x="477232" y="278727"/>
                  </a:lnTo>
                  <a:cubicBezTo>
                    <a:pt x="477232" y="271345"/>
                    <a:pt x="481494" y="260960"/>
                    <a:pt x="486883" y="255580"/>
                  </a:cubicBezTo>
                  <a:lnTo>
                    <a:pt x="520348" y="222298"/>
                  </a:lnTo>
                  <a:cubicBezTo>
                    <a:pt x="522980" y="219608"/>
                    <a:pt x="525362" y="218732"/>
                    <a:pt x="527085" y="219452"/>
                  </a:cubicBezTo>
                  <a:close/>
                  <a:moveTo>
                    <a:pt x="387769" y="0"/>
                  </a:moveTo>
                  <a:lnTo>
                    <a:pt x="580729" y="0"/>
                  </a:lnTo>
                  <a:cubicBezTo>
                    <a:pt x="594512" y="0"/>
                    <a:pt x="607919" y="12135"/>
                    <a:pt x="607919" y="26022"/>
                  </a:cubicBezTo>
                  <a:lnTo>
                    <a:pt x="607919" y="219812"/>
                  </a:lnTo>
                  <a:cubicBezTo>
                    <a:pt x="607919" y="227318"/>
                    <a:pt x="603534" y="229070"/>
                    <a:pt x="598271" y="223815"/>
                  </a:cubicBezTo>
                  <a:lnTo>
                    <a:pt x="530610" y="156258"/>
                  </a:lnTo>
                  <a:lnTo>
                    <a:pt x="304320" y="382325"/>
                  </a:lnTo>
                  <a:cubicBezTo>
                    <a:pt x="298932" y="387580"/>
                    <a:pt x="290412" y="387580"/>
                    <a:pt x="285024" y="382325"/>
                  </a:cubicBezTo>
                  <a:lnTo>
                    <a:pt x="216360" y="313767"/>
                  </a:lnTo>
                  <a:lnTo>
                    <a:pt x="94068" y="435996"/>
                  </a:lnTo>
                  <a:cubicBezTo>
                    <a:pt x="72767" y="457264"/>
                    <a:pt x="38435" y="457264"/>
                    <a:pt x="17260" y="435996"/>
                  </a:cubicBezTo>
                  <a:lnTo>
                    <a:pt x="15882" y="434745"/>
                  </a:lnTo>
                  <a:cubicBezTo>
                    <a:pt x="-5294" y="413477"/>
                    <a:pt x="-5294" y="379198"/>
                    <a:pt x="15882" y="358055"/>
                  </a:cubicBezTo>
                  <a:lnTo>
                    <a:pt x="206837" y="167267"/>
                  </a:lnTo>
                  <a:cubicBezTo>
                    <a:pt x="212100" y="161888"/>
                    <a:pt x="220745" y="161888"/>
                    <a:pt x="226008" y="167267"/>
                  </a:cubicBezTo>
                  <a:lnTo>
                    <a:pt x="294672" y="235701"/>
                  </a:lnTo>
                  <a:lnTo>
                    <a:pt x="424481" y="105965"/>
                  </a:lnTo>
                  <a:lnTo>
                    <a:pt x="452423" y="78192"/>
                  </a:lnTo>
                  <a:lnTo>
                    <a:pt x="383885" y="9633"/>
                  </a:lnTo>
                  <a:cubicBezTo>
                    <a:pt x="378497" y="4379"/>
                    <a:pt x="380376" y="0"/>
                    <a:pt x="3877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grpSp>
        <p:nvGrpSpPr>
          <p:cNvPr id="61" name="组合 60"/>
          <p:cNvGrpSpPr/>
          <p:nvPr/>
        </p:nvGrpSpPr>
        <p:grpSpPr>
          <a:xfrm>
            <a:off x="489471" y="4625323"/>
            <a:ext cx="2897890" cy="675272"/>
            <a:chOff x="7892988" y="1782586"/>
            <a:chExt cx="2502129" cy="675272"/>
          </a:xfrm>
        </p:grpSpPr>
        <p:sp>
          <p:nvSpPr>
            <p:cNvPr id="62" name="文本框 61"/>
            <p:cNvSpPr txBox="1"/>
            <p:nvPr/>
          </p:nvSpPr>
          <p:spPr>
            <a:xfrm>
              <a:off x="7892988" y="2180859"/>
              <a:ext cx="25021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/>
                <a:t>请在此处输入相关的文字描述，简要概况重点内容即可。</a:t>
              </a:r>
              <a:endParaRPr lang="zh-CN" altLang="en-US" sz="1200" dirty="0"/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7892988" y="1782586"/>
              <a:ext cx="12104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/>
                <a:t>请输入标题文字内容</a:t>
              </a:r>
              <a:endParaRPr lang="zh-CN" altLang="en-US" sz="1600" dirty="0"/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847830" y="2176439"/>
            <a:ext cx="2897890" cy="675272"/>
            <a:chOff x="7892988" y="1782586"/>
            <a:chExt cx="2502129" cy="675272"/>
          </a:xfrm>
        </p:grpSpPr>
        <p:sp>
          <p:nvSpPr>
            <p:cNvPr id="65" name="文本框 64"/>
            <p:cNvSpPr txBox="1"/>
            <p:nvPr/>
          </p:nvSpPr>
          <p:spPr>
            <a:xfrm>
              <a:off x="7892988" y="2180859"/>
              <a:ext cx="25021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/>
                <a:t>请在此处输入相关的文字描述，简要概况重点内容即可。</a:t>
              </a:r>
              <a:endParaRPr lang="zh-CN" altLang="en-US" sz="1200" dirty="0"/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7892988" y="1782586"/>
              <a:ext cx="12104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/>
                <a:t>请输入标题文字内容</a:t>
              </a:r>
              <a:endParaRPr lang="zh-CN" altLang="en-US" sz="1600" dirty="0"/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5339148" y="5367692"/>
            <a:ext cx="2897890" cy="675272"/>
            <a:chOff x="7892988" y="1782586"/>
            <a:chExt cx="2502129" cy="675272"/>
          </a:xfrm>
        </p:grpSpPr>
        <p:sp>
          <p:nvSpPr>
            <p:cNvPr id="68" name="文本框 67"/>
            <p:cNvSpPr txBox="1"/>
            <p:nvPr/>
          </p:nvSpPr>
          <p:spPr>
            <a:xfrm>
              <a:off x="7892988" y="2180859"/>
              <a:ext cx="25021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/>
                <a:t>请在此处输入相关的文字描述，简要概况重点内容即可。</a:t>
              </a:r>
              <a:endParaRPr lang="zh-CN" altLang="en-US" sz="1200" dirty="0"/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7892988" y="1782586"/>
              <a:ext cx="12104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/>
                <a:t>请输入标题文字内容</a:t>
              </a:r>
              <a:endParaRPr lang="zh-CN" altLang="en-US" sz="1600" dirty="0"/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8534129" y="5064607"/>
            <a:ext cx="2897890" cy="675272"/>
            <a:chOff x="7892988" y="1782586"/>
            <a:chExt cx="2502129" cy="675272"/>
          </a:xfrm>
        </p:grpSpPr>
        <p:sp>
          <p:nvSpPr>
            <p:cNvPr id="71" name="文本框 70"/>
            <p:cNvSpPr txBox="1"/>
            <p:nvPr/>
          </p:nvSpPr>
          <p:spPr>
            <a:xfrm>
              <a:off x="7892988" y="2180859"/>
              <a:ext cx="25021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/>
                <a:t>请在此处输入相关的文字描述，简要概况重点内容即可。</a:t>
              </a:r>
              <a:endParaRPr lang="zh-CN" altLang="en-US" sz="1200" dirty="0"/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7892988" y="1782586"/>
              <a:ext cx="12104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/>
                <a:t>请输入标题文字内容</a:t>
              </a:r>
              <a:endParaRPr lang="zh-CN" altLang="en-US" sz="1600" dirty="0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8552020" y="2299790"/>
            <a:ext cx="2897890" cy="675272"/>
            <a:chOff x="7892988" y="1782586"/>
            <a:chExt cx="2502129" cy="675272"/>
          </a:xfrm>
        </p:grpSpPr>
        <p:sp>
          <p:nvSpPr>
            <p:cNvPr id="74" name="文本框 73"/>
            <p:cNvSpPr txBox="1"/>
            <p:nvPr/>
          </p:nvSpPr>
          <p:spPr>
            <a:xfrm>
              <a:off x="7892988" y="2180859"/>
              <a:ext cx="25021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/>
                <a:t>请在此处输入相关的文字描述，简要概况重点内容即可。</a:t>
              </a:r>
              <a:endParaRPr lang="zh-CN" altLang="en-US" sz="1200" dirty="0"/>
            </a:p>
          </p:txBody>
        </p:sp>
        <p:sp>
          <p:nvSpPr>
            <p:cNvPr id="75" name="文本框 74"/>
            <p:cNvSpPr txBox="1"/>
            <p:nvPr/>
          </p:nvSpPr>
          <p:spPr>
            <a:xfrm>
              <a:off x="7892988" y="1782586"/>
              <a:ext cx="12104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/>
                <a:t>请输入标题文字内容</a:t>
              </a:r>
              <a:endParaRPr lang="zh-CN" altLang="en-US" sz="1600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8670">
        <p14:gallery dir="l"/>
      </p:transition>
    </mc:Choice>
    <mc:Fallback>
      <p:transition spd="slow" advTm="867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307975" y="292735"/>
            <a:ext cx="827405" cy="666750"/>
          </a:xfrm>
          <a:prstGeom prst="ellipse">
            <a:avLst/>
          </a:prstGeom>
          <a:noFill/>
          <a:ln>
            <a:gradFill>
              <a:gsLst>
                <a:gs pos="0">
                  <a:srgbClr val="B01E51"/>
                </a:gs>
                <a:gs pos="53000">
                  <a:srgbClr val="236A8A"/>
                </a:gs>
                <a:gs pos="100000">
                  <a:srgbClr val="1FB2C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altLang="zh-CN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</a:rPr>
              <a:t>01</a:t>
            </a:r>
            <a:endParaRPr lang="zh-CN" altLang="en-US" sz="2600" dirty="0">
              <a:solidFill>
                <a:schemeClr val="tx1">
                  <a:lumMod val="85000"/>
                  <a:lumOff val="15000"/>
                </a:schemeClr>
              </a:solidFill>
              <a:latin typeface="Agency FB" panose="020B050302020202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865377" y="379899"/>
            <a:ext cx="8461247" cy="492443"/>
            <a:chOff x="1859026" y="1765872"/>
            <a:chExt cx="8461247" cy="492443"/>
          </a:xfrm>
        </p:grpSpPr>
        <p:sp>
          <p:nvSpPr>
            <p:cNvPr id="6" name="文本框 5"/>
            <p:cNvSpPr txBox="1"/>
            <p:nvPr/>
          </p:nvSpPr>
          <p:spPr>
            <a:xfrm>
              <a:off x="4163481" y="1765872"/>
              <a:ext cx="385233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600" dirty="0"/>
                <a:t>请输入当前标题文字内容</a:t>
              </a:r>
              <a:endParaRPr lang="zh-CN" altLang="en-US" sz="2600" dirty="0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1859026" y="2012093"/>
              <a:ext cx="8461247" cy="0"/>
              <a:chOff x="1810512" y="3598121"/>
              <a:chExt cx="8461247" cy="0"/>
            </a:xfrm>
          </p:grpSpPr>
          <p:cxnSp>
            <p:nvCxnSpPr>
              <p:cNvPr id="8" name="直接连接符 7"/>
              <p:cNvCxnSpPr/>
              <p:nvPr/>
            </p:nvCxnSpPr>
            <p:spPr>
              <a:xfrm>
                <a:off x="1810512" y="3598121"/>
                <a:ext cx="1626082" cy="0"/>
              </a:xfrm>
              <a:prstGeom prst="line">
                <a:avLst/>
              </a:prstGeom>
              <a:ln w="12700">
                <a:gradFill>
                  <a:gsLst>
                    <a:gs pos="0">
                      <a:srgbClr val="1FB2C2"/>
                    </a:gs>
                    <a:gs pos="52000">
                      <a:srgbClr val="236A8A"/>
                    </a:gs>
                    <a:gs pos="100000">
                      <a:srgbClr val="B01E51"/>
                    </a:gs>
                  </a:gsLst>
                  <a:lin ang="5400000" scaled="1"/>
                </a:gradFill>
                <a:head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 flipH="1">
                <a:off x="8645677" y="3598121"/>
                <a:ext cx="1626082" cy="0"/>
              </a:xfrm>
              <a:prstGeom prst="line">
                <a:avLst/>
              </a:prstGeom>
              <a:ln w="12700">
                <a:gradFill>
                  <a:gsLst>
                    <a:gs pos="0">
                      <a:srgbClr val="1FB2C2"/>
                    </a:gs>
                    <a:gs pos="52000">
                      <a:srgbClr val="236A8A"/>
                    </a:gs>
                    <a:gs pos="100000">
                      <a:srgbClr val="B01E51"/>
                    </a:gs>
                  </a:gsLst>
                  <a:lin ang="5400000" scaled="1"/>
                </a:gradFill>
                <a:head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" name="组合 1"/>
          <p:cNvGrpSpPr/>
          <p:nvPr/>
        </p:nvGrpSpPr>
        <p:grpSpPr>
          <a:xfrm>
            <a:off x="1134606" y="2208457"/>
            <a:ext cx="1461541" cy="1220543"/>
            <a:chOff x="1168389" y="1332494"/>
            <a:chExt cx="1461541" cy="1220543"/>
          </a:xfrm>
        </p:grpSpPr>
        <p:sp>
          <p:nvSpPr>
            <p:cNvPr id="11" name="Parallelogram 8"/>
            <p:cNvSpPr/>
            <p:nvPr/>
          </p:nvSpPr>
          <p:spPr>
            <a:xfrm>
              <a:off x="1168389" y="1332494"/>
              <a:ext cx="1461541" cy="1220543"/>
            </a:xfrm>
            <a:prstGeom prst="parallelogram">
              <a:avLst>
                <a:gd name="adj" fmla="val 30733"/>
              </a:avLst>
            </a:prstGeom>
            <a:solidFill>
              <a:srgbClr val="1FB2C2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gency FB" panose="020B0503020202020204" pitchFamily="34" charset="0"/>
              </a:endParaRPr>
            </a:p>
          </p:txBody>
        </p:sp>
        <p:sp>
          <p:nvSpPr>
            <p:cNvPr id="14" name="Rectangle 21"/>
            <p:cNvSpPr/>
            <p:nvPr/>
          </p:nvSpPr>
          <p:spPr>
            <a:xfrm>
              <a:off x="1491550" y="1654336"/>
              <a:ext cx="87761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spc="-300" dirty="0">
                  <a:solidFill>
                    <a:schemeClr val="bg1"/>
                  </a:solidFill>
                  <a:latin typeface="Agency FB" panose="020B0503020202020204" pitchFamily="34" charset="0"/>
                  <a:cs typeface="Arial" panose="020B0604020202020204" pitchFamily="34" charset="0"/>
                </a:rPr>
                <a:t>30</a:t>
              </a:r>
              <a:r>
                <a:rPr lang="en-US" sz="3200" b="1" spc="-300" baseline="30000" dirty="0">
                  <a:solidFill>
                    <a:schemeClr val="bg1"/>
                  </a:solidFill>
                  <a:latin typeface="Agency FB" panose="020B0503020202020204" pitchFamily="34" charset="0"/>
                  <a:cs typeface="Arial" panose="020B0604020202020204" pitchFamily="34" charset="0"/>
                </a:rPr>
                <a:t>%</a:t>
              </a:r>
              <a:endParaRPr lang="en-US" sz="3200" b="1" spc="-300" baseline="30000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865376" y="3484248"/>
            <a:ext cx="1461541" cy="1220543"/>
            <a:chOff x="2329924" y="3272505"/>
            <a:chExt cx="1461541" cy="1220543"/>
          </a:xfrm>
        </p:grpSpPr>
        <p:sp>
          <p:nvSpPr>
            <p:cNvPr id="12" name="Parallelogram 9"/>
            <p:cNvSpPr/>
            <p:nvPr/>
          </p:nvSpPr>
          <p:spPr>
            <a:xfrm>
              <a:off x="2329924" y="3272505"/>
              <a:ext cx="1461541" cy="1220543"/>
            </a:xfrm>
            <a:prstGeom prst="parallelogram">
              <a:avLst>
                <a:gd name="adj" fmla="val 30733"/>
              </a:avLst>
            </a:prstGeom>
            <a:solidFill>
              <a:srgbClr val="236A8A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gency FB" panose="020B0503020202020204" pitchFamily="34" charset="0"/>
              </a:endParaRPr>
            </a:p>
          </p:txBody>
        </p:sp>
        <p:sp>
          <p:nvSpPr>
            <p:cNvPr id="15" name="Rectangle 22"/>
            <p:cNvSpPr/>
            <p:nvPr/>
          </p:nvSpPr>
          <p:spPr>
            <a:xfrm>
              <a:off x="2653085" y="3594347"/>
              <a:ext cx="87761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spc="-300" dirty="0">
                  <a:solidFill>
                    <a:schemeClr val="bg1"/>
                  </a:solidFill>
                  <a:latin typeface="Agency FB" panose="020B0503020202020204" pitchFamily="34" charset="0"/>
                  <a:cs typeface="Arial" panose="020B0604020202020204" pitchFamily="34" charset="0"/>
                </a:rPr>
                <a:t>60</a:t>
              </a:r>
              <a:r>
                <a:rPr lang="en-US" sz="3200" b="1" spc="-300" baseline="30000" dirty="0">
                  <a:solidFill>
                    <a:schemeClr val="bg1"/>
                  </a:solidFill>
                  <a:latin typeface="Agency FB" panose="020B0503020202020204" pitchFamily="34" charset="0"/>
                  <a:cs typeface="Arial" panose="020B0604020202020204" pitchFamily="34" charset="0"/>
                </a:rPr>
                <a:t>%</a:t>
              </a:r>
              <a:endParaRPr lang="en-US" sz="3200" b="1" spc="-300" baseline="30000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596146" y="4760039"/>
            <a:ext cx="1461541" cy="1220543"/>
            <a:chOff x="3491459" y="5212516"/>
            <a:chExt cx="1461541" cy="1220543"/>
          </a:xfrm>
        </p:grpSpPr>
        <p:sp>
          <p:nvSpPr>
            <p:cNvPr id="13" name="Parallelogram 10"/>
            <p:cNvSpPr/>
            <p:nvPr/>
          </p:nvSpPr>
          <p:spPr>
            <a:xfrm>
              <a:off x="3491459" y="5212516"/>
              <a:ext cx="1461541" cy="1220543"/>
            </a:xfrm>
            <a:prstGeom prst="parallelogram">
              <a:avLst>
                <a:gd name="adj" fmla="val 30733"/>
              </a:avLst>
            </a:prstGeom>
            <a:solidFill>
              <a:srgbClr val="B01E51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gency FB" panose="020B0503020202020204" pitchFamily="34" charset="0"/>
              </a:endParaRPr>
            </a:p>
          </p:txBody>
        </p:sp>
        <p:sp>
          <p:nvSpPr>
            <p:cNvPr id="16" name="Rectangle 23"/>
            <p:cNvSpPr/>
            <p:nvPr/>
          </p:nvSpPr>
          <p:spPr>
            <a:xfrm>
              <a:off x="3814620" y="5534358"/>
              <a:ext cx="87761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spc="-300" dirty="0">
                  <a:solidFill>
                    <a:schemeClr val="bg1"/>
                  </a:solidFill>
                  <a:latin typeface="Agency FB" panose="020B0503020202020204" pitchFamily="34" charset="0"/>
                  <a:cs typeface="Arial" panose="020B0604020202020204" pitchFamily="34" charset="0"/>
                </a:rPr>
                <a:t>90</a:t>
              </a:r>
              <a:r>
                <a:rPr lang="en-US" sz="3200" b="1" spc="-300" baseline="30000" dirty="0">
                  <a:solidFill>
                    <a:schemeClr val="bg1"/>
                  </a:solidFill>
                  <a:latin typeface="Agency FB" panose="020B0503020202020204" pitchFamily="34" charset="0"/>
                  <a:cs typeface="Arial" panose="020B0604020202020204" pitchFamily="34" charset="0"/>
                </a:rPr>
                <a:t>%</a:t>
              </a:r>
              <a:endParaRPr lang="en-US" sz="3200" b="1" spc="-300" baseline="30000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596146" y="2263111"/>
            <a:ext cx="7317111" cy="859938"/>
            <a:chOff x="7892988" y="1782586"/>
            <a:chExt cx="2502129" cy="859938"/>
          </a:xfrm>
        </p:grpSpPr>
        <p:sp>
          <p:nvSpPr>
            <p:cNvPr id="18" name="文本框 17"/>
            <p:cNvSpPr txBox="1"/>
            <p:nvPr/>
          </p:nvSpPr>
          <p:spPr>
            <a:xfrm>
              <a:off x="7892988" y="2180859"/>
              <a:ext cx="25021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/>
                <a:t>请在此处输入相关的文字描述，简要概况重点内容即可。请在此处输入相关的文字描述，简要概况重点内容即可。请在此处输入相关的文字描述，简要概况重点内容即可。请在此处输入相关的文字描述，简要概况重点内容即可。</a:t>
              </a:r>
              <a:endParaRPr lang="zh-CN" altLang="en-US" sz="1200" dirty="0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7892988" y="1782586"/>
              <a:ext cx="12104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/>
                <a:t>请输入标题文字内容</a:t>
              </a:r>
              <a:endParaRPr lang="zh-CN" altLang="en-US" sz="1600" dirty="0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326916" y="3571847"/>
            <a:ext cx="7317111" cy="859938"/>
            <a:chOff x="7892988" y="1782586"/>
            <a:chExt cx="2502129" cy="859938"/>
          </a:xfrm>
        </p:grpSpPr>
        <p:sp>
          <p:nvSpPr>
            <p:cNvPr id="21" name="文本框 20"/>
            <p:cNvSpPr txBox="1"/>
            <p:nvPr/>
          </p:nvSpPr>
          <p:spPr>
            <a:xfrm>
              <a:off x="7892988" y="2180859"/>
              <a:ext cx="25021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/>
                <a:t>请在此处输入相关的文字描述，简要概况重点内容即可。请在此处输入相关的文字描述，简要概况重点内容即可。请在此处输入相关的文字描述，简要概况重点内容即可。请在此处输入相关的文字描述，简要概况重点内容即可。</a:t>
              </a:r>
              <a:endParaRPr lang="zh-CN" altLang="en-US" sz="1200" dirty="0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7892988" y="1782586"/>
              <a:ext cx="12104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/>
                <a:t>请输入标题文字内容</a:t>
              </a:r>
              <a:endParaRPr lang="zh-CN" altLang="en-US" sz="1600" dirty="0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025187" y="4896459"/>
            <a:ext cx="7317111" cy="859938"/>
            <a:chOff x="7892988" y="1782586"/>
            <a:chExt cx="2502129" cy="859938"/>
          </a:xfrm>
        </p:grpSpPr>
        <p:sp>
          <p:nvSpPr>
            <p:cNvPr id="24" name="文本框 23"/>
            <p:cNvSpPr txBox="1"/>
            <p:nvPr/>
          </p:nvSpPr>
          <p:spPr>
            <a:xfrm>
              <a:off x="7892988" y="2180859"/>
              <a:ext cx="25021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/>
                <a:t>请在此处输入相关的文字描述，简要概况重点内容即可。请在此处输入相关的文字描述，简要概况重点内容即可。请在此处输入相关的文字描述，简要概况重点内容即可。请在此处输入相关的文字描述，简要概况重点内容即可。</a:t>
              </a:r>
              <a:endParaRPr lang="zh-CN" altLang="en-US" sz="1200" dirty="0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7892988" y="1782586"/>
              <a:ext cx="12104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/>
                <a:t>请输入标题文字内容</a:t>
              </a:r>
              <a:endParaRPr lang="zh-CN" altLang="en-US" sz="1600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4570">
        <p14:gallery dir="l"/>
      </p:transition>
    </mc:Choice>
    <mc:Fallback>
      <p:transition spd="slow" advTm="457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6743700" cy="6857828"/>
            <a:chOff x="76201" y="76372"/>
            <a:chExt cx="6743700" cy="6857828"/>
          </a:xfrm>
        </p:grpSpPr>
        <p:grpSp>
          <p:nvGrpSpPr>
            <p:cNvPr id="16" name="组合 15"/>
            <p:cNvGrpSpPr/>
            <p:nvPr/>
          </p:nvGrpSpPr>
          <p:grpSpPr>
            <a:xfrm>
              <a:off x="76201" y="76372"/>
              <a:ext cx="6743700" cy="6857828"/>
              <a:chOff x="1878013" y="-866775"/>
              <a:chExt cx="8442325" cy="8585200"/>
            </a:xfrm>
            <a:blipFill dpi="0" rotWithShape="1">
              <a:blip r:embed="rId1"/>
              <a:srcRect/>
              <a:stretch>
                <a:fillRect/>
              </a:stretch>
            </a:blipFill>
          </p:grpSpPr>
          <p:sp>
            <p:nvSpPr>
              <p:cNvPr id="12" name="Freeform 5"/>
              <p:cNvSpPr/>
              <p:nvPr/>
            </p:nvSpPr>
            <p:spPr bwMode="auto">
              <a:xfrm>
                <a:off x="2614613" y="1520825"/>
                <a:ext cx="6648450" cy="6197600"/>
              </a:xfrm>
              <a:custGeom>
                <a:avLst/>
                <a:gdLst>
                  <a:gd name="T0" fmla="*/ 2228 w 2228"/>
                  <a:gd name="T1" fmla="*/ 220 h 2079"/>
                  <a:gd name="T2" fmla="*/ 2173 w 2228"/>
                  <a:gd name="T3" fmla="*/ 357 h 2079"/>
                  <a:gd name="T4" fmla="*/ 548 w 2228"/>
                  <a:gd name="T5" fmla="*/ 2079 h 2079"/>
                  <a:gd name="T6" fmla="*/ 0 w 2228"/>
                  <a:gd name="T7" fmla="*/ 2079 h 2079"/>
                  <a:gd name="T8" fmla="*/ 1883 w 2228"/>
                  <a:gd name="T9" fmla="*/ 83 h 2079"/>
                  <a:gd name="T10" fmla="*/ 2165 w 2228"/>
                  <a:gd name="T11" fmla="*/ 75 h 2079"/>
                  <a:gd name="T12" fmla="*/ 2228 w 2228"/>
                  <a:gd name="T13" fmla="*/ 220 h 20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28" h="2079">
                    <a:moveTo>
                      <a:pt x="2228" y="220"/>
                    </a:moveTo>
                    <a:cubicBezTo>
                      <a:pt x="2228" y="269"/>
                      <a:pt x="2210" y="318"/>
                      <a:pt x="2173" y="357"/>
                    </a:cubicBezTo>
                    <a:cubicBezTo>
                      <a:pt x="548" y="2079"/>
                      <a:pt x="548" y="2079"/>
                      <a:pt x="548" y="2079"/>
                    </a:cubicBezTo>
                    <a:cubicBezTo>
                      <a:pt x="0" y="2079"/>
                      <a:pt x="0" y="2079"/>
                      <a:pt x="0" y="2079"/>
                    </a:cubicBezTo>
                    <a:cubicBezTo>
                      <a:pt x="1883" y="83"/>
                      <a:pt x="1883" y="83"/>
                      <a:pt x="1883" y="83"/>
                    </a:cubicBezTo>
                    <a:cubicBezTo>
                      <a:pt x="1959" y="3"/>
                      <a:pt x="2085" y="0"/>
                      <a:pt x="2165" y="75"/>
                    </a:cubicBezTo>
                    <a:cubicBezTo>
                      <a:pt x="2207" y="114"/>
                      <a:pt x="2228" y="167"/>
                      <a:pt x="2228" y="2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6"/>
              <p:cNvSpPr/>
              <p:nvPr/>
            </p:nvSpPr>
            <p:spPr bwMode="auto">
              <a:xfrm>
                <a:off x="2906713" y="-866775"/>
                <a:ext cx="7413625" cy="7015163"/>
              </a:xfrm>
              <a:custGeom>
                <a:avLst/>
                <a:gdLst>
                  <a:gd name="T0" fmla="*/ 2484 w 2484"/>
                  <a:gd name="T1" fmla="*/ 0 h 2353"/>
                  <a:gd name="T2" fmla="*/ 344 w 2484"/>
                  <a:gd name="T3" fmla="*/ 2269 h 2353"/>
                  <a:gd name="T4" fmla="*/ 62 w 2484"/>
                  <a:gd name="T5" fmla="*/ 2277 h 2353"/>
                  <a:gd name="T6" fmla="*/ 0 w 2484"/>
                  <a:gd name="T7" fmla="*/ 2132 h 2353"/>
                  <a:gd name="T8" fmla="*/ 54 w 2484"/>
                  <a:gd name="T9" fmla="*/ 1996 h 2353"/>
                  <a:gd name="T10" fmla="*/ 1936 w 2484"/>
                  <a:gd name="T11" fmla="*/ 0 h 2353"/>
                  <a:gd name="T12" fmla="*/ 2484 w 2484"/>
                  <a:gd name="T13" fmla="*/ 0 h 2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84" h="2353">
                    <a:moveTo>
                      <a:pt x="2484" y="0"/>
                    </a:moveTo>
                    <a:cubicBezTo>
                      <a:pt x="344" y="2269"/>
                      <a:pt x="344" y="2269"/>
                      <a:pt x="344" y="2269"/>
                    </a:cubicBezTo>
                    <a:cubicBezTo>
                      <a:pt x="268" y="2349"/>
                      <a:pt x="142" y="2353"/>
                      <a:pt x="62" y="2277"/>
                    </a:cubicBezTo>
                    <a:cubicBezTo>
                      <a:pt x="21" y="2238"/>
                      <a:pt x="0" y="2185"/>
                      <a:pt x="0" y="2132"/>
                    </a:cubicBezTo>
                    <a:cubicBezTo>
                      <a:pt x="0" y="2083"/>
                      <a:pt x="18" y="2034"/>
                      <a:pt x="54" y="1996"/>
                    </a:cubicBezTo>
                    <a:cubicBezTo>
                      <a:pt x="1936" y="0"/>
                      <a:pt x="1936" y="0"/>
                      <a:pt x="1936" y="0"/>
                    </a:cubicBezTo>
                    <a:lnTo>
                      <a:pt x="248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Freeform 7"/>
              <p:cNvSpPr/>
              <p:nvPr/>
            </p:nvSpPr>
            <p:spPr bwMode="auto">
              <a:xfrm>
                <a:off x="1878013" y="-377825"/>
                <a:ext cx="5122863" cy="6319838"/>
              </a:xfrm>
              <a:custGeom>
                <a:avLst/>
                <a:gdLst>
                  <a:gd name="T0" fmla="*/ 1717 w 1717"/>
                  <a:gd name="T1" fmla="*/ 221 h 2120"/>
                  <a:gd name="T2" fmla="*/ 1662 w 1717"/>
                  <a:gd name="T3" fmla="*/ 358 h 2120"/>
                  <a:gd name="T4" fmla="*/ 0 w 1717"/>
                  <a:gd name="T5" fmla="*/ 2120 h 2120"/>
                  <a:gd name="T6" fmla="*/ 0 w 1717"/>
                  <a:gd name="T7" fmla="*/ 1539 h 2120"/>
                  <a:gd name="T8" fmla="*/ 1373 w 1717"/>
                  <a:gd name="T9" fmla="*/ 84 h 2120"/>
                  <a:gd name="T10" fmla="*/ 1654 w 1717"/>
                  <a:gd name="T11" fmla="*/ 76 h 2120"/>
                  <a:gd name="T12" fmla="*/ 1717 w 1717"/>
                  <a:gd name="T13" fmla="*/ 221 h 2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17" h="2120">
                    <a:moveTo>
                      <a:pt x="1717" y="221"/>
                    </a:moveTo>
                    <a:cubicBezTo>
                      <a:pt x="1717" y="270"/>
                      <a:pt x="1699" y="319"/>
                      <a:pt x="1662" y="358"/>
                    </a:cubicBezTo>
                    <a:cubicBezTo>
                      <a:pt x="0" y="2120"/>
                      <a:pt x="0" y="2120"/>
                      <a:pt x="0" y="2120"/>
                    </a:cubicBezTo>
                    <a:cubicBezTo>
                      <a:pt x="0" y="1539"/>
                      <a:pt x="0" y="1539"/>
                      <a:pt x="0" y="1539"/>
                    </a:cubicBezTo>
                    <a:cubicBezTo>
                      <a:pt x="1373" y="84"/>
                      <a:pt x="1373" y="84"/>
                      <a:pt x="1373" y="84"/>
                    </a:cubicBezTo>
                    <a:cubicBezTo>
                      <a:pt x="1448" y="4"/>
                      <a:pt x="1574" y="0"/>
                      <a:pt x="1654" y="76"/>
                    </a:cubicBezTo>
                    <a:cubicBezTo>
                      <a:pt x="1696" y="115"/>
                      <a:pt x="1717" y="168"/>
                      <a:pt x="1717" y="2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8"/>
              <p:cNvSpPr/>
              <p:nvPr/>
            </p:nvSpPr>
            <p:spPr bwMode="auto">
              <a:xfrm>
                <a:off x="2251076" y="-866775"/>
                <a:ext cx="3978275" cy="3378200"/>
              </a:xfrm>
              <a:custGeom>
                <a:avLst/>
                <a:gdLst>
                  <a:gd name="T0" fmla="*/ 1333 w 1333"/>
                  <a:gd name="T1" fmla="*/ 0 h 1133"/>
                  <a:gd name="T2" fmla="*/ 344 w 1333"/>
                  <a:gd name="T3" fmla="*/ 1049 h 1133"/>
                  <a:gd name="T4" fmla="*/ 62 w 1333"/>
                  <a:gd name="T5" fmla="*/ 1057 h 1133"/>
                  <a:gd name="T6" fmla="*/ 0 w 1333"/>
                  <a:gd name="T7" fmla="*/ 912 h 1133"/>
                  <a:gd name="T8" fmla="*/ 54 w 1333"/>
                  <a:gd name="T9" fmla="*/ 776 h 1133"/>
                  <a:gd name="T10" fmla="*/ 785 w 1333"/>
                  <a:gd name="T11" fmla="*/ 0 h 1133"/>
                  <a:gd name="T12" fmla="*/ 1333 w 1333"/>
                  <a:gd name="T13" fmla="*/ 0 h 1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33" h="1133">
                    <a:moveTo>
                      <a:pt x="1333" y="0"/>
                    </a:moveTo>
                    <a:cubicBezTo>
                      <a:pt x="344" y="1049"/>
                      <a:pt x="344" y="1049"/>
                      <a:pt x="344" y="1049"/>
                    </a:cubicBezTo>
                    <a:cubicBezTo>
                      <a:pt x="268" y="1129"/>
                      <a:pt x="142" y="1133"/>
                      <a:pt x="62" y="1057"/>
                    </a:cubicBezTo>
                    <a:cubicBezTo>
                      <a:pt x="21" y="1018"/>
                      <a:pt x="0" y="965"/>
                      <a:pt x="0" y="912"/>
                    </a:cubicBezTo>
                    <a:cubicBezTo>
                      <a:pt x="0" y="863"/>
                      <a:pt x="18" y="814"/>
                      <a:pt x="54" y="776"/>
                    </a:cubicBezTo>
                    <a:cubicBezTo>
                      <a:pt x="785" y="0"/>
                      <a:pt x="785" y="0"/>
                      <a:pt x="785" y="0"/>
                    </a:cubicBezTo>
                    <a:lnTo>
                      <a:pt x="133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76201" y="76372"/>
              <a:ext cx="6743700" cy="6857828"/>
              <a:chOff x="1878013" y="-866775"/>
              <a:chExt cx="8442325" cy="8585200"/>
            </a:xfrm>
            <a:gradFill>
              <a:gsLst>
                <a:gs pos="100000">
                  <a:srgbClr val="B01E51">
                    <a:alpha val="37000"/>
                  </a:srgbClr>
                </a:gs>
                <a:gs pos="48000">
                  <a:srgbClr val="236A8A">
                    <a:alpha val="76000"/>
                  </a:srgbClr>
                </a:gs>
                <a:gs pos="0">
                  <a:srgbClr val="1FB2C2">
                    <a:alpha val="79000"/>
                  </a:srgbClr>
                </a:gs>
              </a:gsLst>
              <a:lin ang="5400000" scaled="1"/>
            </a:gradFill>
          </p:grpSpPr>
          <p:sp>
            <p:nvSpPr>
              <p:cNvPr id="8" name="Freeform 5"/>
              <p:cNvSpPr/>
              <p:nvPr/>
            </p:nvSpPr>
            <p:spPr bwMode="auto">
              <a:xfrm>
                <a:off x="2614613" y="1520825"/>
                <a:ext cx="6648450" cy="6197600"/>
              </a:xfrm>
              <a:custGeom>
                <a:avLst/>
                <a:gdLst>
                  <a:gd name="T0" fmla="*/ 2228 w 2228"/>
                  <a:gd name="T1" fmla="*/ 220 h 2079"/>
                  <a:gd name="T2" fmla="*/ 2173 w 2228"/>
                  <a:gd name="T3" fmla="*/ 357 h 2079"/>
                  <a:gd name="T4" fmla="*/ 548 w 2228"/>
                  <a:gd name="T5" fmla="*/ 2079 h 2079"/>
                  <a:gd name="T6" fmla="*/ 0 w 2228"/>
                  <a:gd name="T7" fmla="*/ 2079 h 2079"/>
                  <a:gd name="T8" fmla="*/ 1883 w 2228"/>
                  <a:gd name="T9" fmla="*/ 83 h 2079"/>
                  <a:gd name="T10" fmla="*/ 2165 w 2228"/>
                  <a:gd name="T11" fmla="*/ 75 h 2079"/>
                  <a:gd name="T12" fmla="*/ 2228 w 2228"/>
                  <a:gd name="T13" fmla="*/ 220 h 20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28" h="2079">
                    <a:moveTo>
                      <a:pt x="2228" y="220"/>
                    </a:moveTo>
                    <a:cubicBezTo>
                      <a:pt x="2228" y="269"/>
                      <a:pt x="2210" y="318"/>
                      <a:pt x="2173" y="357"/>
                    </a:cubicBezTo>
                    <a:cubicBezTo>
                      <a:pt x="548" y="2079"/>
                      <a:pt x="548" y="2079"/>
                      <a:pt x="548" y="2079"/>
                    </a:cubicBezTo>
                    <a:cubicBezTo>
                      <a:pt x="0" y="2079"/>
                      <a:pt x="0" y="2079"/>
                      <a:pt x="0" y="2079"/>
                    </a:cubicBezTo>
                    <a:cubicBezTo>
                      <a:pt x="1883" y="83"/>
                      <a:pt x="1883" y="83"/>
                      <a:pt x="1883" y="83"/>
                    </a:cubicBezTo>
                    <a:cubicBezTo>
                      <a:pt x="1959" y="3"/>
                      <a:pt x="2085" y="0"/>
                      <a:pt x="2165" y="75"/>
                    </a:cubicBezTo>
                    <a:cubicBezTo>
                      <a:pt x="2207" y="114"/>
                      <a:pt x="2228" y="167"/>
                      <a:pt x="2228" y="2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Freeform 6"/>
              <p:cNvSpPr/>
              <p:nvPr/>
            </p:nvSpPr>
            <p:spPr bwMode="auto">
              <a:xfrm>
                <a:off x="2906713" y="-866775"/>
                <a:ext cx="7413625" cy="7015163"/>
              </a:xfrm>
              <a:custGeom>
                <a:avLst/>
                <a:gdLst>
                  <a:gd name="T0" fmla="*/ 2484 w 2484"/>
                  <a:gd name="T1" fmla="*/ 0 h 2353"/>
                  <a:gd name="T2" fmla="*/ 344 w 2484"/>
                  <a:gd name="T3" fmla="*/ 2269 h 2353"/>
                  <a:gd name="T4" fmla="*/ 62 w 2484"/>
                  <a:gd name="T5" fmla="*/ 2277 h 2353"/>
                  <a:gd name="T6" fmla="*/ 0 w 2484"/>
                  <a:gd name="T7" fmla="*/ 2132 h 2353"/>
                  <a:gd name="T8" fmla="*/ 54 w 2484"/>
                  <a:gd name="T9" fmla="*/ 1996 h 2353"/>
                  <a:gd name="T10" fmla="*/ 1936 w 2484"/>
                  <a:gd name="T11" fmla="*/ 0 h 2353"/>
                  <a:gd name="T12" fmla="*/ 2484 w 2484"/>
                  <a:gd name="T13" fmla="*/ 0 h 2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84" h="2353">
                    <a:moveTo>
                      <a:pt x="2484" y="0"/>
                    </a:moveTo>
                    <a:cubicBezTo>
                      <a:pt x="344" y="2269"/>
                      <a:pt x="344" y="2269"/>
                      <a:pt x="344" y="2269"/>
                    </a:cubicBezTo>
                    <a:cubicBezTo>
                      <a:pt x="268" y="2349"/>
                      <a:pt x="142" y="2353"/>
                      <a:pt x="62" y="2277"/>
                    </a:cubicBezTo>
                    <a:cubicBezTo>
                      <a:pt x="21" y="2238"/>
                      <a:pt x="0" y="2185"/>
                      <a:pt x="0" y="2132"/>
                    </a:cubicBezTo>
                    <a:cubicBezTo>
                      <a:pt x="0" y="2083"/>
                      <a:pt x="18" y="2034"/>
                      <a:pt x="54" y="1996"/>
                    </a:cubicBezTo>
                    <a:cubicBezTo>
                      <a:pt x="1936" y="0"/>
                      <a:pt x="1936" y="0"/>
                      <a:pt x="1936" y="0"/>
                    </a:cubicBezTo>
                    <a:lnTo>
                      <a:pt x="248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Freeform 7"/>
              <p:cNvSpPr/>
              <p:nvPr/>
            </p:nvSpPr>
            <p:spPr bwMode="auto">
              <a:xfrm>
                <a:off x="1878013" y="-377825"/>
                <a:ext cx="5122863" cy="6319838"/>
              </a:xfrm>
              <a:custGeom>
                <a:avLst/>
                <a:gdLst>
                  <a:gd name="T0" fmla="*/ 1717 w 1717"/>
                  <a:gd name="T1" fmla="*/ 221 h 2120"/>
                  <a:gd name="T2" fmla="*/ 1662 w 1717"/>
                  <a:gd name="T3" fmla="*/ 358 h 2120"/>
                  <a:gd name="T4" fmla="*/ 0 w 1717"/>
                  <a:gd name="T5" fmla="*/ 2120 h 2120"/>
                  <a:gd name="T6" fmla="*/ 0 w 1717"/>
                  <a:gd name="T7" fmla="*/ 1539 h 2120"/>
                  <a:gd name="T8" fmla="*/ 1373 w 1717"/>
                  <a:gd name="T9" fmla="*/ 84 h 2120"/>
                  <a:gd name="T10" fmla="*/ 1654 w 1717"/>
                  <a:gd name="T11" fmla="*/ 76 h 2120"/>
                  <a:gd name="T12" fmla="*/ 1717 w 1717"/>
                  <a:gd name="T13" fmla="*/ 221 h 2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17" h="2120">
                    <a:moveTo>
                      <a:pt x="1717" y="221"/>
                    </a:moveTo>
                    <a:cubicBezTo>
                      <a:pt x="1717" y="270"/>
                      <a:pt x="1699" y="319"/>
                      <a:pt x="1662" y="358"/>
                    </a:cubicBezTo>
                    <a:cubicBezTo>
                      <a:pt x="0" y="2120"/>
                      <a:pt x="0" y="2120"/>
                      <a:pt x="0" y="2120"/>
                    </a:cubicBezTo>
                    <a:cubicBezTo>
                      <a:pt x="0" y="1539"/>
                      <a:pt x="0" y="1539"/>
                      <a:pt x="0" y="1539"/>
                    </a:cubicBezTo>
                    <a:cubicBezTo>
                      <a:pt x="1373" y="84"/>
                      <a:pt x="1373" y="84"/>
                      <a:pt x="1373" y="84"/>
                    </a:cubicBezTo>
                    <a:cubicBezTo>
                      <a:pt x="1448" y="4"/>
                      <a:pt x="1574" y="0"/>
                      <a:pt x="1654" y="76"/>
                    </a:cubicBezTo>
                    <a:cubicBezTo>
                      <a:pt x="1696" y="115"/>
                      <a:pt x="1717" y="168"/>
                      <a:pt x="1717" y="2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8"/>
              <p:cNvSpPr/>
              <p:nvPr/>
            </p:nvSpPr>
            <p:spPr bwMode="auto">
              <a:xfrm>
                <a:off x="2251076" y="-866775"/>
                <a:ext cx="3978275" cy="3378200"/>
              </a:xfrm>
              <a:custGeom>
                <a:avLst/>
                <a:gdLst>
                  <a:gd name="T0" fmla="*/ 1333 w 1333"/>
                  <a:gd name="T1" fmla="*/ 0 h 1133"/>
                  <a:gd name="T2" fmla="*/ 344 w 1333"/>
                  <a:gd name="T3" fmla="*/ 1049 h 1133"/>
                  <a:gd name="T4" fmla="*/ 62 w 1333"/>
                  <a:gd name="T5" fmla="*/ 1057 h 1133"/>
                  <a:gd name="T6" fmla="*/ 0 w 1333"/>
                  <a:gd name="T7" fmla="*/ 912 h 1133"/>
                  <a:gd name="T8" fmla="*/ 54 w 1333"/>
                  <a:gd name="T9" fmla="*/ 776 h 1133"/>
                  <a:gd name="T10" fmla="*/ 785 w 1333"/>
                  <a:gd name="T11" fmla="*/ 0 h 1133"/>
                  <a:gd name="T12" fmla="*/ 1333 w 1333"/>
                  <a:gd name="T13" fmla="*/ 0 h 1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33" h="1133">
                    <a:moveTo>
                      <a:pt x="1333" y="0"/>
                    </a:moveTo>
                    <a:cubicBezTo>
                      <a:pt x="344" y="1049"/>
                      <a:pt x="344" y="1049"/>
                      <a:pt x="344" y="1049"/>
                    </a:cubicBezTo>
                    <a:cubicBezTo>
                      <a:pt x="268" y="1129"/>
                      <a:pt x="142" y="1133"/>
                      <a:pt x="62" y="1057"/>
                    </a:cubicBezTo>
                    <a:cubicBezTo>
                      <a:pt x="21" y="1018"/>
                      <a:pt x="0" y="965"/>
                      <a:pt x="0" y="912"/>
                    </a:cubicBezTo>
                    <a:cubicBezTo>
                      <a:pt x="0" y="863"/>
                      <a:pt x="18" y="814"/>
                      <a:pt x="54" y="776"/>
                    </a:cubicBezTo>
                    <a:cubicBezTo>
                      <a:pt x="785" y="0"/>
                      <a:pt x="785" y="0"/>
                      <a:pt x="785" y="0"/>
                    </a:cubicBezTo>
                    <a:lnTo>
                      <a:pt x="133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39" name="组合 38"/>
          <p:cNvGrpSpPr/>
          <p:nvPr/>
        </p:nvGrpSpPr>
        <p:grpSpPr>
          <a:xfrm>
            <a:off x="6977028" y="1353099"/>
            <a:ext cx="4198799" cy="859938"/>
            <a:chOff x="7892988" y="1782586"/>
            <a:chExt cx="2502129" cy="859938"/>
          </a:xfrm>
        </p:grpSpPr>
        <p:sp>
          <p:nvSpPr>
            <p:cNvPr id="40" name="文本框 39"/>
            <p:cNvSpPr txBox="1"/>
            <p:nvPr/>
          </p:nvSpPr>
          <p:spPr>
            <a:xfrm>
              <a:off x="7892988" y="2180859"/>
              <a:ext cx="25021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/>
                <a:t>请在此处输入相关的文字描述，简要概况重点内容即可。请在此处输入相关的文字描述，简要概况重点内容即可。</a:t>
              </a:r>
              <a:endParaRPr lang="zh-CN" altLang="en-US" sz="1200" dirty="0"/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7892988" y="1782586"/>
              <a:ext cx="12104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/>
                <a:t>请输入标题文字内容</a:t>
              </a:r>
              <a:endParaRPr lang="zh-CN" altLang="en-US" sz="1600" dirty="0"/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6977028" y="2965999"/>
            <a:ext cx="4198799" cy="859938"/>
            <a:chOff x="7892988" y="1782586"/>
            <a:chExt cx="2502129" cy="859938"/>
          </a:xfrm>
        </p:grpSpPr>
        <p:sp>
          <p:nvSpPr>
            <p:cNvPr id="43" name="文本框 42"/>
            <p:cNvSpPr txBox="1"/>
            <p:nvPr/>
          </p:nvSpPr>
          <p:spPr>
            <a:xfrm>
              <a:off x="7892988" y="2180859"/>
              <a:ext cx="25021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/>
                <a:t>请在此处输入相关的文字描述，简要概况重点内容即可。请在此处输入相关的文字描述，简要概况重点内容即可。</a:t>
              </a:r>
              <a:endParaRPr lang="zh-CN" altLang="en-US" sz="1200" dirty="0"/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7892988" y="1782586"/>
              <a:ext cx="12104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/>
                <a:t>请输入标题文字内容</a:t>
              </a:r>
              <a:endParaRPr lang="zh-CN" altLang="en-US" sz="1600" dirty="0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6977028" y="4578899"/>
            <a:ext cx="4198799" cy="859938"/>
            <a:chOff x="7892988" y="1782586"/>
            <a:chExt cx="2502129" cy="859938"/>
          </a:xfrm>
        </p:grpSpPr>
        <p:sp>
          <p:nvSpPr>
            <p:cNvPr id="46" name="文本框 45"/>
            <p:cNvSpPr txBox="1"/>
            <p:nvPr/>
          </p:nvSpPr>
          <p:spPr>
            <a:xfrm>
              <a:off x="7892988" y="2180859"/>
              <a:ext cx="25021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/>
                <a:t>请在此处输入相关的文字描述，简要概况重点内容即可。请在此处输入相关的文字描述，简要概况重点内容即可。</a:t>
              </a:r>
              <a:endParaRPr lang="zh-CN" altLang="en-US" sz="1200" dirty="0"/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7892988" y="1782586"/>
              <a:ext cx="12104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/>
                <a:t>请输入标题文字内容</a:t>
              </a:r>
              <a:endParaRPr lang="zh-CN" altLang="en-US" sz="1600" dirty="0"/>
            </a:p>
          </p:txBody>
        </p:sp>
      </p:grpSp>
      <p:cxnSp>
        <p:nvCxnSpPr>
          <p:cNvPr id="48" name="直接连接符 47"/>
          <p:cNvCxnSpPr/>
          <p:nvPr/>
        </p:nvCxnSpPr>
        <p:spPr>
          <a:xfrm>
            <a:off x="7066652" y="2572299"/>
            <a:ext cx="401955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7066652" y="4286799"/>
            <a:ext cx="401955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621">
        <p14:gallery dir="l"/>
      </p:transition>
    </mc:Choice>
    <mc:Fallback>
      <p:transition spd="slow" advTm="36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307975" y="292735"/>
            <a:ext cx="789305" cy="666750"/>
          </a:xfrm>
          <a:prstGeom prst="ellipse">
            <a:avLst/>
          </a:prstGeom>
          <a:noFill/>
          <a:ln>
            <a:gradFill>
              <a:gsLst>
                <a:gs pos="0">
                  <a:srgbClr val="B01E51"/>
                </a:gs>
                <a:gs pos="53000">
                  <a:srgbClr val="236A8A"/>
                </a:gs>
                <a:gs pos="100000">
                  <a:srgbClr val="1FB2C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altLang="zh-CN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</a:rPr>
              <a:t>01</a:t>
            </a:r>
            <a:endParaRPr lang="zh-CN" altLang="en-US" sz="2600" dirty="0">
              <a:solidFill>
                <a:schemeClr val="tx1">
                  <a:lumMod val="85000"/>
                  <a:lumOff val="15000"/>
                </a:schemeClr>
              </a:solidFill>
              <a:latin typeface="Agency FB" panose="020B050302020202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865377" y="379899"/>
            <a:ext cx="8461247" cy="492443"/>
            <a:chOff x="1859026" y="1765872"/>
            <a:chExt cx="8461247" cy="492443"/>
          </a:xfrm>
        </p:grpSpPr>
        <p:sp>
          <p:nvSpPr>
            <p:cNvPr id="6" name="文本框 5"/>
            <p:cNvSpPr txBox="1"/>
            <p:nvPr/>
          </p:nvSpPr>
          <p:spPr>
            <a:xfrm>
              <a:off x="4163481" y="1765872"/>
              <a:ext cx="385233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600" dirty="0"/>
                <a:t>请输入当前标题文字内容</a:t>
              </a:r>
              <a:endParaRPr lang="zh-CN" altLang="en-US" sz="2600" dirty="0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1859026" y="2012093"/>
              <a:ext cx="8461247" cy="0"/>
              <a:chOff x="1810512" y="3598121"/>
              <a:chExt cx="8461247" cy="0"/>
            </a:xfrm>
          </p:grpSpPr>
          <p:cxnSp>
            <p:nvCxnSpPr>
              <p:cNvPr id="8" name="直接连接符 7"/>
              <p:cNvCxnSpPr/>
              <p:nvPr/>
            </p:nvCxnSpPr>
            <p:spPr>
              <a:xfrm>
                <a:off x="1810512" y="3598121"/>
                <a:ext cx="1626082" cy="0"/>
              </a:xfrm>
              <a:prstGeom prst="line">
                <a:avLst/>
              </a:prstGeom>
              <a:ln w="12700">
                <a:gradFill>
                  <a:gsLst>
                    <a:gs pos="0">
                      <a:srgbClr val="1FB2C2"/>
                    </a:gs>
                    <a:gs pos="52000">
                      <a:srgbClr val="236A8A"/>
                    </a:gs>
                    <a:gs pos="100000">
                      <a:srgbClr val="B01E51"/>
                    </a:gs>
                  </a:gsLst>
                  <a:lin ang="5400000" scaled="1"/>
                </a:gradFill>
                <a:head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 flipH="1">
                <a:off x="8645677" y="3598121"/>
                <a:ext cx="1626082" cy="0"/>
              </a:xfrm>
              <a:prstGeom prst="line">
                <a:avLst/>
              </a:prstGeom>
              <a:ln w="12700">
                <a:gradFill>
                  <a:gsLst>
                    <a:gs pos="0">
                      <a:srgbClr val="1FB2C2"/>
                    </a:gs>
                    <a:gs pos="52000">
                      <a:srgbClr val="236A8A"/>
                    </a:gs>
                    <a:gs pos="100000">
                      <a:srgbClr val="B01E51"/>
                    </a:gs>
                  </a:gsLst>
                  <a:lin ang="5400000" scaled="1"/>
                </a:gradFill>
                <a:head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" name="Group 523"/>
          <p:cNvGrpSpPr/>
          <p:nvPr/>
        </p:nvGrpSpPr>
        <p:grpSpPr>
          <a:xfrm>
            <a:off x="3109035" y="2104324"/>
            <a:ext cx="5973930" cy="3634239"/>
            <a:chOff x="9525" y="1588"/>
            <a:chExt cx="13574713" cy="8258176"/>
          </a:xfrm>
          <a:gradFill>
            <a:gsLst>
              <a:gs pos="0">
                <a:srgbClr val="1FB2C2"/>
              </a:gs>
              <a:gs pos="51000">
                <a:srgbClr val="236A8A"/>
              </a:gs>
              <a:gs pos="100000">
                <a:srgbClr val="B01E51"/>
              </a:gs>
            </a:gsLst>
            <a:lin ang="5400000" scaled="1"/>
          </a:gradFill>
        </p:grpSpPr>
        <p:sp>
          <p:nvSpPr>
            <p:cNvPr id="12" name="Oval 5"/>
            <p:cNvSpPr>
              <a:spLocks noChangeArrowheads="1"/>
            </p:cNvSpPr>
            <p:nvPr/>
          </p:nvSpPr>
          <p:spPr bwMode="auto">
            <a:xfrm>
              <a:off x="3683000" y="8047039"/>
              <a:ext cx="21113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13" name="Oval 6"/>
            <p:cNvSpPr>
              <a:spLocks noChangeArrowheads="1"/>
            </p:cNvSpPr>
            <p:nvPr/>
          </p:nvSpPr>
          <p:spPr bwMode="auto">
            <a:xfrm>
              <a:off x="3683000" y="7732714"/>
              <a:ext cx="21113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14" name="Oval 7"/>
            <p:cNvSpPr>
              <a:spLocks noChangeArrowheads="1"/>
            </p:cNvSpPr>
            <p:nvPr/>
          </p:nvSpPr>
          <p:spPr bwMode="auto">
            <a:xfrm>
              <a:off x="3683000" y="7453314"/>
              <a:ext cx="21113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15" name="Oval 8"/>
            <p:cNvSpPr>
              <a:spLocks noChangeArrowheads="1"/>
            </p:cNvSpPr>
            <p:nvPr/>
          </p:nvSpPr>
          <p:spPr bwMode="auto">
            <a:xfrm>
              <a:off x="3683000" y="7175501"/>
              <a:ext cx="211138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16" name="Oval 9"/>
            <p:cNvSpPr>
              <a:spLocks noChangeArrowheads="1"/>
            </p:cNvSpPr>
            <p:nvPr/>
          </p:nvSpPr>
          <p:spPr bwMode="auto">
            <a:xfrm>
              <a:off x="3683000" y="6865939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17" name="Oval 10"/>
            <p:cNvSpPr>
              <a:spLocks noChangeArrowheads="1"/>
            </p:cNvSpPr>
            <p:nvPr/>
          </p:nvSpPr>
          <p:spPr bwMode="auto">
            <a:xfrm>
              <a:off x="3683000" y="6581776"/>
              <a:ext cx="211138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18" name="Oval 11"/>
            <p:cNvSpPr>
              <a:spLocks noChangeArrowheads="1"/>
            </p:cNvSpPr>
            <p:nvPr/>
          </p:nvSpPr>
          <p:spPr bwMode="auto">
            <a:xfrm>
              <a:off x="3960813" y="6581776"/>
              <a:ext cx="212725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19" name="Oval 12"/>
            <p:cNvSpPr>
              <a:spLocks noChangeArrowheads="1"/>
            </p:cNvSpPr>
            <p:nvPr/>
          </p:nvSpPr>
          <p:spPr bwMode="auto">
            <a:xfrm>
              <a:off x="3960813" y="6865939"/>
              <a:ext cx="21272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20" name="Oval 13"/>
            <p:cNvSpPr>
              <a:spLocks noChangeArrowheads="1"/>
            </p:cNvSpPr>
            <p:nvPr/>
          </p:nvSpPr>
          <p:spPr bwMode="auto">
            <a:xfrm>
              <a:off x="4240213" y="6581776"/>
              <a:ext cx="211138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21" name="Oval 14"/>
            <p:cNvSpPr>
              <a:spLocks noChangeArrowheads="1"/>
            </p:cNvSpPr>
            <p:nvPr/>
          </p:nvSpPr>
          <p:spPr bwMode="auto">
            <a:xfrm>
              <a:off x="3683000" y="6302376"/>
              <a:ext cx="21113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22" name="Oval 15"/>
            <p:cNvSpPr>
              <a:spLocks noChangeArrowheads="1"/>
            </p:cNvSpPr>
            <p:nvPr/>
          </p:nvSpPr>
          <p:spPr bwMode="auto">
            <a:xfrm>
              <a:off x="3960813" y="6302376"/>
              <a:ext cx="21272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23" name="Oval 16"/>
            <p:cNvSpPr>
              <a:spLocks noChangeArrowheads="1"/>
            </p:cNvSpPr>
            <p:nvPr/>
          </p:nvSpPr>
          <p:spPr bwMode="auto">
            <a:xfrm>
              <a:off x="4240213" y="6302376"/>
              <a:ext cx="21113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24" name="Oval 17"/>
            <p:cNvSpPr>
              <a:spLocks noChangeArrowheads="1"/>
            </p:cNvSpPr>
            <p:nvPr/>
          </p:nvSpPr>
          <p:spPr bwMode="auto">
            <a:xfrm>
              <a:off x="4554538" y="6302376"/>
              <a:ext cx="21113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25" name="Oval 18"/>
            <p:cNvSpPr>
              <a:spLocks noChangeArrowheads="1"/>
            </p:cNvSpPr>
            <p:nvPr/>
          </p:nvSpPr>
          <p:spPr bwMode="auto">
            <a:xfrm>
              <a:off x="3683000" y="6024564"/>
              <a:ext cx="211138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26" name="Oval 19"/>
            <p:cNvSpPr>
              <a:spLocks noChangeArrowheads="1"/>
            </p:cNvSpPr>
            <p:nvPr/>
          </p:nvSpPr>
          <p:spPr bwMode="auto">
            <a:xfrm>
              <a:off x="3405188" y="6024564"/>
              <a:ext cx="211138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27" name="Oval 20"/>
            <p:cNvSpPr>
              <a:spLocks noChangeArrowheads="1"/>
            </p:cNvSpPr>
            <p:nvPr/>
          </p:nvSpPr>
          <p:spPr bwMode="auto">
            <a:xfrm>
              <a:off x="3960813" y="6024564"/>
              <a:ext cx="212725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28" name="Oval 21"/>
            <p:cNvSpPr>
              <a:spLocks noChangeArrowheads="1"/>
            </p:cNvSpPr>
            <p:nvPr/>
          </p:nvSpPr>
          <p:spPr bwMode="auto">
            <a:xfrm>
              <a:off x="4240213" y="6024564"/>
              <a:ext cx="211138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29" name="Oval 22"/>
            <p:cNvSpPr>
              <a:spLocks noChangeArrowheads="1"/>
            </p:cNvSpPr>
            <p:nvPr/>
          </p:nvSpPr>
          <p:spPr bwMode="auto">
            <a:xfrm>
              <a:off x="4554538" y="6024564"/>
              <a:ext cx="211138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30" name="Oval 23"/>
            <p:cNvSpPr>
              <a:spLocks noChangeArrowheads="1"/>
            </p:cNvSpPr>
            <p:nvPr/>
          </p:nvSpPr>
          <p:spPr bwMode="auto">
            <a:xfrm>
              <a:off x="3683000" y="5745164"/>
              <a:ext cx="21113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31" name="Oval 24"/>
            <p:cNvSpPr>
              <a:spLocks noChangeArrowheads="1"/>
            </p:cNvSpPr>
            <p:nvPr/>
          </p:nvSpPr>
          <p:spPr bwMode="auto">
            <a:xfrm>
              <a:off x="3405188" y="5745164"/>
              <a:ext cx="21113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32" name="Oval 25"/>
            <p:cNvSpPr>
              <a:spLocks noChangeArrowheads="1"/>
            </p:cNvSpPr>
            <p:nvPr/>
          </p:nvSpPr>
          <p:spPr bwMode="auto">
            <a:xfrm>
              <a:off x="3125788" y="5745164"/>
              <a:ext cx="21272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33" name="Oval 26"/>
            <p:cNvSpPr>
              <a:spLocks noChangeArrowheads="1"/>
            </p:cNvSpPr>
            <p:nvPr/>
          </p:nvSpPr>
          <p:spPr bwMode="auto">
            <a:xfrm>
              <a:off x="3960813" y="5745164"/>
              <a:ext cx="21272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34" name="Oval 27"/>
            <p:cNvSpPr>
              <a:spLocks noChangeArrowheads="1"/>
            </p:cNvSpPr>
            <p:nvPr/>
          </p:nvSpPr>
          <p:spPr bwMode="auto">
            <a:xfrm>
              <a:off x="3683000" y="5435601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35" name="Oval 28"/>
            <p:cNvSpPr>
              <a:spLocks noChangeArrowheads="1"/>
            </p:cNvSpPr>
            <p:nvPr/>
          </p:nvSpPr>
          <p:spPr bwMode="auto">
            <a:xfrm>
              <a:off x="3405188" y="5435601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36" name="Oval 29"/>
            <p:cNvSpPr>
              <a:spLocks noChangeArrowheads="1"/>
            </p:cNvSpPr>
            <p:nvPr/>
          </p:nvSpPr>
          <p:spPr bwMode="auto">
            <a:xfrm>
              <a:off x="3125788" y="5435601"/>
              <a:ext cx="21272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37" name="Oval 30"/>
            <p:cNvSpPr>
              <a:spLocks noChangeArrowheads="1"/>
            </p:cNvSpPr>
            <p:nvPr/>
          </p:nvSpPr>
          <p:spPr bwMode="auto">
            <a:xfrm>
              <a:off x="3960813" y="5435601"/>
              <a:ext cx="21272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38" name="Oval 31"/>
            <p:cNvSpPr>
              <a:spLocks noChangeArrowheads="1"/>
            </p:cNvSpPr>
            <p:nvPr/>
          </p:nvSpPr>
          <p:spPr bwMode="auto">
            <a:xfrm>
              <a:off x="3683000" y="5157789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39" name="Oval 32"/>
            <p:cNvSpPr>
              <a:spLocks noChangeArrowheads="1"/>
            </p:cNvSpPr>
            <p:nvPr/>
          </p:nvSpPr>
          <p:spPr bwMode="auto">
            <a:xfrm>
              <a:off x="3405188" y="5157789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40" name="Oval 33"/>
            <p:cNvSpPr>
              <a:spLocks noChangeArrowheads="1"/>
            </p:cNvSpPr>
            <p:nvPr/>
          </p:nvSpPr>
          <p:spPr bwMode="auto">
            <a:xfrm>
              <a:off x="3125788" y="5157789"/>
              <a:ext cx="21272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41" name="Oval 34"/>
            <p:cNvSpPr>
              <a:spLocks noChangeArrowheads="1"/>
            </p:cNvSpPr>
            <p:nvPr/>
          </p:nvSpPr>
          <p:spPr bwMode="auto">
            <a:xfrm>
              <a:off x="3095625" y="4878389"/>
              <a:ext cx="20637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42" name="Oval 35"/>
            <p:cNvSpPr>
              <a:spLocks noChangeArrowheads="1"/>
            </p:cNvSpPr>
            <p:nvPr/>
          </p:nvSpPr>
          <p:spPr bwMode="auto">
            <a:xfrm>
              <a:off x="2817813" y="4878389"/>
              <a:ext cx="20478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43" name="Oval 36"/>
            <p:cNvSpPr>
              <a:spLocks noChangeArrowheads="1"/>
            </p:cNvSpPr>
            <p:nvPr/>
          </p:nvSpPr>
          <p:spPr bwMode="auto">
            <a:xfrm>
              <a:off x="2551113" y="4587876"/>
              <a:ext cx="20637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44" name="Oval 37"/>
            <p:cNvSpPr>
              <a:spLocks noChangeArrowheads="1"/>
            </p:cNvSpPr>
            <p:nvPr/>
          </p:nvSpPr>
          <p:spPr bwMode="auto">
            <a:xfrm>
              <a:off x="2266950" y="4587876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45" name="Oval 38"/>
            <p:cNvSpPr>
              <a:spLocks noChangeArrowheads="1"/>
            </p:cNvSpPr>
            <p:nvPr/>
          </p:nvSpPr>
          <p:spPr bwMode="auto">
            <a:xfrm>
              <a:off x="2551113" y="4310064"/>
              <a:ext cx="206375" cy="204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46" name="Oval 39"/>
            <p:cNvSpPr>
              <a:spLocks noChangeArrowheads="1"/>
            </p:cNvSpPr>
            <p:nvPr/>
          </p:nvSpPr>
          <p:spPr bwMode="auto">
            <a:xfrm>
              <a:off x="2266950" y="4310064"/>
              <a:ext cx="211138" cy="204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47" name="Oval 40"/>
            <p:cNvSpPr>
              <a:spLocks noChangeArrowheads="1"/>
            </p:cNvSpPr>
            <p:nvPr/>
          </p:nvSpPr>
          <p:spPr bwMode="auto">
            <a:xfrm>
              <a:off x="1987550" y="4310064"/>
              <a:ext cx="212725" cy="204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48" name="Oval 41"/>
            <p:cNvSpPr>
              <a:spLocks noChangeArrowheads="1"/>
            </p:cNvSpPr>
            <p:nvPr/>
          </p:nvSpPr>
          <p:spPr bwMode="auto">
            <a:xfrm>
              <a:off x="2551113" y="4030664"/>
              <a:ext cx="20637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49" name="Oval 42"/>
            <p:cNvSpPr>
              <a:spLocks noChangeArrowheads="1"/>
            </p:cNvSpPr>
            <p:nvPr/>
          </p:nvSpPr>
          <p:spPr bwMode="auto">
            <a:xfrm>
              <a:off x="2266950" y="4030664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50" name="Oval 43"/>
            <p:cNvSpPr>
              <a:spLocks noChangeArrowheads="1"/>
            </p:cNvSpPr>
            <p:nvPr/>
          </p:nvSpPr>
          <p:spPr bwMode="auto">
            <a:xfrm>
              <a:off x="1987550" y="4030664"/>
              <a:ext cx="21272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51" name="Oval 44"/>
            <p:cNvSpPr>
              <a:spLocks noChangeArrowheads="1"/>
            </p:cNvSpPr>
            <p:nvPr/>
          </p:nvSpPr>
          <p:spPr bwMode="auto">
            <a:xfrm>
              <a:off x="1709738" y="4030664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52" name="Oval 45"/>
            <p:cNvSpPr>
              <a:spLocks noChangeArrowheads="1"/>
            </p:cNvSpPr>
            <p:nvPr/>
          </p:nvSpPr>
          <p:spPr bwMode="auto">
            <a:xfrm>
              <a:off x="3386138" y="4030664"/>
              <a:ext cx="20637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53" name="Oval 46"/>
            <p:cNvSpPr>
              <a:spLocks noChangeArrowheads="1"/>
            </p:cNvSpPr>
            <p:nvPr/>
          </p:nvSpPr>
          <p:spPr bwMode="auto">
            <a:xfrm>
              <a:off x="3108325" y="4030664"/>
              <a:ext cx="20478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54" name="Oval 47"/>
            <p:cNvSpPr>
              <a:spLocks noChangeArrowheads="1"/>
            </p:cNvSpPr>
            <p:nvPr/>
          </p:nvSpPr>
          <p:spPr bwMode="auto">
            <a:xfrm>
              <a:off x="2828925" y="4030664"/>
              <a:ext cx="20637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55" name="Oval 48"/>
            <p:cNvSpPr>
              <a:spLocks noChangeArrowheads="1"/>
            </p:cNvSpPr>
            <p:nvPr/>
          </p:nvSpPr>
          <p:spPr bwMode="auto">
            <a:xfrm>
              <a:off x="2551113" y="3751264"/>
              <a:ext cx="20637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56" name="Oval 49"/>
            <p:cNvSpPr>
              <a:spLocks noChangeArrowheads="1"/>
            </p:cNvSpPr>
            <p:nvPr/>
          </p:nvSpPr>
          <p:spPr bwMode="auto">
            <a:xfrm>
              <a:off x="2266950" y="3751264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57" name="Oval 50"/>
            <p:cNvSpPr>
              <a:spLocks noChangeArrowheads="1"/>
            </p:cNvSpPr>
            <p:nvPr/>
          </p:nvSpPr>
          <p:spPr bwMode="auto">
            <a:xfrm>
              <a:off x="1987550" y="3751264"/>
              <a:ext cx="21272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58" name="Oval 51"/>
            <p:cNvSpPr>
              <a:spLocks noChangeArrowheads="1"/>
            </p:cNvSpPr>
            <p:nvPr/>
          </p:nvSpPr>
          <p:spPr bwMode="auto">
            <a:xfrm>
              <a:off x="1709738" y="3751264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59" name="Oval 52"/>
            <p:cNvSpPr>
              <a:spLocks noChangeArrowheads="1"/>
            </p:cNvSpPr>
            <p:nvPr/>
          </p:nvSpPr>
          <p:spPr bwMode="auto">
            <a:xfrm>
              <a:off x="3386138" y="3751264"/>
              <a:ext cx="20637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60" name="Oval 53"/>
            <p:cNvSpPr>
              <a:spLocks noChangeArrowheads="1"/>
            </p:cNvSpPr>
            <p:nvPr/>
          </p:nvSpPr>
          <p:spPr bwMode="auto">
            <a:xfrm>
              <a:off x="3108325" y="3751264"/>
              <a:ext cx="20478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61" name="Oval 54"/>
            <p:cNvSpPr>
              <a:spLocks noChangeArrowheads="1"/>
            </p:cNvSpPr>
            <p:nvPr/>
          </p:nvSpPr>
          <p:spPr bwMode="auto">
            <a:xfrm>
              <a:off x="2828925" y="3751264"/>
              <a:ext cx="20637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62" name="Oval 55"/>
            <p:cNvSpPr>
              <a:spLocks noChangeArrowheads="1"/>
            </p:cNvSpPr>
            <p:nvPr/>
          </p:nvSpPr>
          <p:spPr bwMode="auto">
            <a:xfrm>
              <a:off x="2551113" y="3436939"/>
              <a:ext cx="20637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63" name="Oval 56"/>
            <p:cNvSpPr>
              <a:spLocks noChangeArrowheads="1"/>
            </p:cNvSpPr>
            <p:nvPr/>
          </p:nvSpPr>
          <p:spPr bwMode="auto">
            <a:xfrm>
              <a:off x="2266950" y="3436939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64" name="Oval 57"/>
            <p:cNvSpPr>
              <a:spLocks noChangeArrowheads="1"/>
            </p:cNvSpPr>
            <p:nvPr/>
          </p:nvSpPr>
          <p:spPr bwMode="auto">
            <a:xfrm>
              <a:off x="1987550" y="3436939"/>
              <a:ext cx="21272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65" name="Oval 58"/>
            <p:cNvSpPr>
              <a:spLocks noChangeArrowheads="1"/>
            </p:cNvSpPr>
            <p:nvPr/>
          </p:nvSpPr>
          <p:spPr bwMode="auto">
            <a:xfrm>
              <a:off x="1709738" y="3436939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66" name="Oval 59"/>
            <p:cNvSpPr>
              <a:spLocks noChangeArrowheads="1"/>
            </p:cNvSpPr>
            <p:nvPr/>
          </p:nvSpPr>
          <p:spPr bwMode="auto">
            <a:xfrm>
              <a:off x="3386138" y="3436939"/>
              <a:ext cx="20637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67" name="Oval 60"/>
            <p:cNvSpPr>
              <a:spLocks noChangeArrowheads="1"/>
            </p:cNvSpPr>
            <p:nvPr/>
          </p:nvSpPr>
          <p:spPr bwMode="auto">
            <a:xfrm>
              <a:off x="3695700" y="3436939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68" name="Oval 61"/>
            <p:cNvSpPr>
              <a:spLocks noChangeArrowheads="1"/>
            </p:cNvSpPr>
            <p:nvPr/>
          </p:nvSpPr>
          <p:spPr bwMode="auto">
            <a:xfrm>
              <a:off x="3973513" y="3436939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69" name="Oval 62"/>
            <p:cNvSpPr>
              <a:spLocks noChangeArrowheads="1"/>
            </p:cNvSpPr>
            <p:nvPr/>
          </p:nvSpPr>
          <p:spPr bwMode="auto">
            <a:xfrm>
              <a:off x="3108325" y="3436939"/>
              <a:ext cx="20478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70" name="Oval 63"/>
            <p:cNvSpPr>
              <a:spLocks noChangeArrowheads="1"/>
            </p:cNvSpPr>
            <p:nvPr/>
          </p:nvSpPr>
          <p:spPr bwMode="auto">
            <a:xfrm>
              <a:off x="2828925" y="3436939"/>
              <a:ext cx="20637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71" name="Oval 64"/>
            <p:cNvSpPr>
              <a:spLocks noChangeArrowheads="1"/>
            </p:cNvSpPr>
            <p:nvPr/>
          </p:nvSpPr>
          <p:spPr bwMode="auto">
            <a:xfrm>
              <a:off x="2551113" y="3157539"/>
              <a:ext cx="20637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72" name="Oval 65"/>
            <p:cNvSpPr>
              <a:spLocks noChangeArrowheads="1"/>
            </p:cNvSpPr>
            <p:nvPr/>
          </p:nvSpPr>
          <p:spPr bwMode="auto">
            <a:xfrm>
              <a:off x="2266950" y="3157539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73" name="Oval 66"/>
            <p:cNvSpPr>
              <a:spLocks noChangeArrowheads="1"/>
            </p:cNvSpPr>
            <p:nvPr/>
          </p:nvSpPr>
          <p:spPr bwMode="auto">
            <a:xfrm>
              <a:off x="1987550" y="3157539"/>
              <a:ext cx="21272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74" name="Oval 67"/>
            <p:cNvSpPr>
              <a:spLocks noChangeArrowheads="1"/>
            </p:cNvSpPr>
            <p:nvPr/>
          </p:nvSpPr>
          <p:spPr bwMode="auto">
            <a:xfrm>
              <a:off x="1709738" y="3157539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75" name="Oval 68"/>
            <p:cNvSpPr>
              <a:spLocks noChangeArrowheads="1"/>
            </p:cNvSpPr>
            <p:nvPr/>
          </p:nvSpPr>
          <p:spPr bwMode="auto">
            <a:xfrm>
              <a:off x="1401763" y="3157539"/>
              <a:ext cx="20478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76" name="Oval 69"/>
            <p:cNvSpPr>
              <a:spLocks noChangeArrowheads="1"/>
            </p:cNvSpPr>
            <p:nvPr/>
          </p:nvSpPr>
          <p:spPr bwMode="auto">
            <a:xfrm>
              <a:off x="3386138" y="3157539"/>
              <a:ext cx="20637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77" name="Oval 70"/>
            <p:cNvSpPr>
              <a:spLocks noChangeArrowheads="1"/>
            </p:cNvSpPr>
            <p:nvPr/>
          </p:nvSpPr>
          <p:spPr bwMode="auto">
            <a:xfrm>
              <a:off x="3695700" y="3157539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78" name="Oval 71"/>
            <p:cNvSpPr>
              <a:spLocks noChangeArrowheads="1"/>
            </p:cNvSpPr>
            <p:nvPr/>
          </p:nvSpPr>
          <p:spPr bwMode="auto">
            <a:xfrm>
              <a:off x="3973513" y="3157539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79" name="Oval 72"/>
            <p:cNvSpPr>
              <a:spLocks noChangeArrowheads="1"/>
            </p:cNvSpPr>
            <p:nvPr/>
          </p:nvSpPr>
          <p:spPr bwMode="auto">
            <a:xfrm>
              <a:off x="3108325" y="3157539"/>
              <a:ext cx="20478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80" name="Oval 73"/>
            <p:cNvSpPr>
              <a:spLocks noChangeArrowheads="1"/>
            </p:cNvSpPr>
            <p:nvPr/>
          </p:nvSpPr>
          <p:spPr bwMode="auto">
            <a:xfrm>
              <a:off x="2828925" y="3157539"/>
              <a:ext cx="20637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81" name="Oval 74"/>
            <p:cNvSpPr>
              <a:spLocks noChangeArrowheads="1"/>
            </p:cNvSpPr>
            <p:nvPr/>
          </p:nvSpPr>
          <p:spPr bwMode="auto">
            <a:xfrm>
              <a:off x="1122363" y="2582864"/>
              <a:ext cx="206375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82" name="Oval 75"/>
            <p:cNvSpPr>
              <a:spLocks noChangeArrowheads="1"/>
            </p:cNvSpPr>
            <p:nvPr/>
          </p:nvSpPr>
          <p:spPr bwMode="auto">
            <a:xfrm>
              <a:off x="844550" y="2582864"/>
              <a:ext cx="206375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83" name="Oval 76"/>
            <p:cNvSpPr>
              <a:spLocks noChangeArrowheads="1"/>
            </p:cNvSpPr>
            <p:nvPr/>
          </p:nvSpPr>
          <p:spPr bwMode="auto">
            <a:xfrm>
              <a:off x="566738" y="2582864"/>
              <a:ext cx="204788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84" name="Oval 77"/>
            <p:cNvSpPr>
              <a:spLocks noChangeArrowheads="1"/>
            </p:cNvSpPr>
            <p:nvPr/>
          </p:nvSpPr>
          <p:spPr bwMode="auto">
            <a:xfrm>
              <a:off x="287338" y="2582864"/>
              <a:ext cx="206375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85" name="Oval 78"/>
            <p:cNvSpPr>
              <a:spLocks noChangeArrowheads="1"/>
            </p:cNvSpPr>
            <p:nvPr/>
          </p:nvSpPr>
          <p:spPr bwMode="auto">
            <a:xfrm>
              <a:off x="287338" y="2860676"/>
              <a:ext cx="20637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86" name="Oval 79"/>
            <p:cNvSpPr>
              <a:spLocks noChangeArrowheads="1"/>
            </p:cNvSpPr>
            <p:nvPr/>
          </p:nvSpPr>
          <p:spPr bwMode="auto">
            <a:xfrm>
              <a:off x="1957388" y="2582864"/>
              <a:ext cx="206375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87" name="Oval 80"/>
            <p:cNvSpPr>
              <a:spLocks noChangeArrowheads="1"/>
            </p:cNvSpPr>
            <p:nvPr/>
          </p:nvSpPr>
          <p:spPr bwMode="auto">
            <a:xfrm>
              <a:off x="2266950" y="2582864"/>
              <a:ext cx="211138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88" name="Oval 81"/>
            <p:cNvSpPr>
              <a:spLocks noChangeArrowheads="1"/>
            </p:cNvSpPr>
            <p:nvPr/>
          </p:nvSpPr>
          <p:spPr bwMode="auto">
            <a:xfrm>
              <a:off x="2551113" y="2582864"/>
              <a:ext cx="206375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89" name="Oval 82"/>
            <p:cNvSpPr>
              <a:spLocks noChangeArrowheads="1"/>
            </p:cNvSpPr>
            <p:nvPr/>
          </p:nvSpPr>
          <p:spPr bwMode="auto">
            <a:xfrm>
              <a:off x="1679575" y="2582864"/>
              <a:ext cx="206375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90" name="Oval 83"/>
            <p:cNvSpPr>
              <a:spLocks noChangeArrowheads="1"/>
            </p:cNvSpPr>
            <p:nvPr/>
          </p:nvSpPr>
          <p:spPr bwMode="auto">
            <a:xfrm>
              <a:off x="1401763" y="2582864"/>
              <a:ext cx="204788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91" name="Oval 84"/>
            <p:cNvSpPr>
              <a:spLocks noChangeArrowheads="1"/>
            </p:cNvSpPr>
            <p:nvPr/>
          </p:nvSpPr>
          <p:spPr bwMode="auto">
            <a:xfrm>
              <a:off x="1122363" y="2303464"/>
              <a:ext cx="20637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92" name="Oval 85"/>
            <p:cNvSpPr>
              <a:spLocks noChangeArrowheads="1"/>
            </p:cNvSpPr>
            <p:nvPr/>
          </p:nvSpPr>
          <p:spPr bwMode="auto">
            <a:xfrm>
              <a:off x="844550" y="2303464"/>
              <a:ext cx="20637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93" name="Oval 86"/>
            <p:cNvSpPr>
              <a:spLocks noChangeArrowheads="1"/>
            </p:cNvSpPr>
            <p:nvPr/>
          </p:nvSpPr>
          <p:spPr bwMode="auto">
            <a:xfrm>
              <a:off x="566738" y="2303464"/>
              <a:ext cx="20478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94" name="Oval 87"/>
            <p:cNvSpPr>
              <a:spLocks noChangeArrowheads="1"/>
            </p:cNvSpPr>
            <p:nvPr/>
          </p:nvSpPr>
          <p:spPr bwMode="auto">
            <a:xfrm>
              <a:off x="287338" y="2303464"/>
              <a:ext cx="20637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95" name="Oval 88"/>
            <p:cNvSpPr>
              <a:spLocks noChangeArrowheads="1"/>
            </p:cNvSpPr>
            <p:nvPr/>
          </p:nvSpPr>
          <p:spPr bwMode="auto">
            <a:xfrm>
              <a:off x="1957388" y="2303464"/>
              <a:ext cx="20637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96" name="Oval 89"/>
            <p:cNvSpPr>
              <a:spLocks noChangeArrowheads="1"/>
            </p:cNvSpPr>
            <p:nvPr/>
          </p:nvSpPr>
          <p:spPr bwMode="auto">
            <a:xfrm>
              <a:off x="2266950" y="2303464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97" name="Oval 90"/>
            <p:cNvSpPr>
              <a:spLocks noChangeArrowheads="1"/>
            </p:cNvSpPr>
            <p:nvPr/>
          </p:nvSpPr>
          <p:spPr bwMode="auto">
            <a:xfrm>
              <a:off x="2551113" y="2303464"/>
              <a:ext cx="20637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98" name="Oval 91"/>
            <p:cNvSpPr>
              <a:spLocks noChangeArrowheads="1"/>
            </p:cNvSpPr>
            <p:nvPr/>
          </p:nvSpPr>
          <p:spPr bwMode="auto">
            <a:xfrm>
              <a:off x="2828925" y="2303464"/>
              <a:ext cx="20637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99" name="Oval 92"/>
            <p:cNvSpPr>
              <a:spLocks noChangeArrowheads="1"/>
            </p:cNvSpPr>
            <p:nvPr/>
          </p:nvSpPr>
          <p:spPr bwMode="auto">
            <a:xfrm>
              <a:off x="1679575" y="2303464"/>
              <a:ext cx="20637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100" name="Oval 93"/>
            <p:cNvSpPr>
              <a:spLocks noChangeArrowheads="1"/>
            </p:cNvSpPr>
            <p:nvPr/>
          </p:nvSpPr>
          <p:spPr bwMode="auto">
            <a:xfrm>
              <a:off x="1401763" y="2303464"/>
              <a:ext cx="20478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101" name="Oval 94"/>
            <p:cNvSpPr>
              <a:spLocks noChangeArrowheads="1"/>
            </p:cNvSpPr>
            <p:nvPr/>
          </p:nvSpPr>
          <p:spPr bwMode="auto">
            <a:xfrm>
              <a:off x="1122363" y="2025651"/>
              <a:ext cx="20637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102" name="Oval 95"/>
            <p:cNvSpPr>
              <a:spLocks noChangeArrowheads="1"/>
            </p:cNvSpPr>
            <p:nvPr/>
          </p:nvSpPr>
          <p:spPr bwMode="auto">
            <a:xfrm>
              <a:off x="844550" y="2025651"/>
              <a:ext cx="20637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103" name="Oval 96"/>
            <p:cNvSpPr>
              <a:spLocks noChangeArrowheads="1"/>
            </p:cNvSpPr>
            <p:nvPr/>
          </p:nvSpPr>
          <p:spPr bwMode="auto">
            <a:xfrm>
              <a:off x="566738" y="2025651"/>
              <a:ext cx="20478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104" name="Oval 97"/>
            <p:cNvSpPr>
              <a:spLocks noChangeArrowheads="1"/>
            </p:cNvSpPr>
            <p:nvPr/>
          </p:nvSpPr>
          <p:spPr bwMode="auto">
            <a:xfrm>
              <a:off x="287338" y="2025651"/>
              <a:ext cx="20637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105" name="Oval 98"/>
            <p:cNvSpPr>
              <a:spLocks noChangeArrowheads="1"/>
            </p:cNvSpPr>
            <p:nvPr/>
          </p:nvSpPr>
          <p:spPr bwMode="auto">
            <a:xfrm>
              <a:off x="9525" y="2025651"/>
              <a:ext cx="20478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106" name="Oval 99"/>
            <p:cNvSpPr>
              <a:spLocks noChangeArrowheads="1"/>
            </p:cNvSpPr>
            <p:nvPr/>
          </p:nvSpPr>
          <p:spPr bwMode="auto">
            <a:xfrm>
              <a:off x="1957388" y="2025651"/>
              <a:ext cx="20637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107" name="Oval 100"/>
            <p:cNvSpPr>
              <a:spLocks noChangeArrowheads="1"/>
            </p:cNvSpPr>
            <p:nvPr/>
          </p:nvSpPr>
          <p:spPr bwMode="auto">
            <a:xfrm>
              <a:off x="2266950" y="2025651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108" name="Oval 101"/>
            <p:cNvSpPr>
              <a:spLocks noChangeArrowheads="1"/>
            </p:cNvSpPr>
            <p:nvPr/>
          </p:nvSpPr>
          <p:spPr bwMode="auto">
            <a:xfrm>
              <a:off x="2551113" y="2025651"/>
              <a:ext cx="20637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109" name="Oval 102"/>
            <p:cNvSpPr>
              <a:spLocks noChangeArrowheads="1"/>
            </p:cNvSpPr>
            <p:nvPr/>
          </p:nvSpPr>
          <p:spPr bwMode="auto">
            <a:xfrm>
              <a:off x="2828925" y="2025651"/>
              <a:ext cx="20637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110" name="Oval 103"/>
            <p:cNvSpPr>
              <a:spLocks noChangeArrowheads="1"/>
            </p:cNvSpPr>
            <p:nvPr/>
          </p:nvSpPr>
          <p:spPr bwMode="auto">
            <a:xfrm>
              <a:off x="1679575" y="2025651"/>
              <a:ext cx="20637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111" name="Oval 104"/>
            <p:cNvSpPr>
              <a:spLocks noChangeArrowheads="1"/>
            </p:cNvSpPr>
            <p:nvPr/>
          </p:nvSpPr>
          <p:spPr bwMode="auto">
            <a:xfrm>
              <a:off x="1401763" y="2025651"/>
              <a:ext cx="20478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112" name="Oval 105"/>
            <p:cNvSpPr>
              <a:spLocks noChangeArrowheads="1"/>
            </p:cNvSpPr>
            <p:nvPr/>
          </p:nvSpPr>
          <p:spPr bwMode="auto">
            <a:xfrm>
              <a:off x="7943850" y="2025651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113" name="Oval 106"/>
            <p:cNvSpPr>
              <a:spLocks noChangeArrowheads="1"/>
            </p:cNvSpPr>
            <p:nvPr/>
          </p:nvSpPr>
          <p:spPr bwMode="auto">
            <a:xfrm>
              <a:off x="7664450" y="2025651"/>
              <a:ext cx="21272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114" name="Oval 107"/>
            <p:cNvSpPr>
              <a:spLocks noChangeArrowheads="1"/>
            </p:cNvSpPr>
            <p:nvPr/>
          </p:nvSpPr>
          <p:spPr bwMode="auto">
            <a:xfrm>
              <a:off x="7386638" y="2025651"/>
              <a:ext cx="21272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115" name="Oval 108"/>
            <p:cNvSpPr>
              <a:spLocks noChangeArrowheads="1"/>
            </p:cNvSpPr>
            <p:nvPr/>
          </p:nvSpPr>
          <p:spPr bwMode="auto">
            <a:xfrm>
              <a:off x="7108825" y="2025651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116" name="Oval 109"/>
            <p:cNvSpPr>
              <a:spLocks noChangeArrowheads="1"/>
            </p:cNvSpPr>
            <p:nvPr/>
          </p:nvSpPr>
          <p:spPr bwMode="auto">
            <a:xfrm>
              <a:off x="7386638" y="1746251"/>
              <a:ext cx="21272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117" name="Oval 110"/>
            <p:cNvSpPr>
              <a:spLocks noChangeArrowheads="1"/>
            </p:cNvSpPr>
            <p:nvPr/>
          </p:nvSpPr>
          <p:spPr bwMode="auto">
            <a:xfrm>
              <a:off x="7108825" y="1746251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118" name="Oval 111"/>
            <p:cNvSpPr>
              <a:spLocks noChangeArrowheads="1"/>
            </p:cNvSpPr>
            <p:nvPr/>
          </p:nvSpPr>
          <p:spPr bwMode="auto">
            <a:xfrm>
              <a:off x="6829425" y="2025651"/>
              <a:ext cx="21272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119" name="Oval 112"/>
            <p:cNvSpPr>
              <a:spLocks noChangeArrowheads="1"/>
            </p:cNvSpPr>
            <p:nvPr/>
          </p:nvSpPr>
          <p:spPr bwMode="auto">
            <a:xfrm>
              <a:off x="8778875" y="2025651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120" name="Oval 113"/>
            <p:cNvSpPr>
              <a:spLocks noChangeArrowheads="1"/>
            </p:cNvSpPr>
            <p:nvPr/>
          </p:nvSpPr>
          <p:spPr bwMode="auto">
            <a:xfrm>
              <a:off x="9093200" y="2025651"/>
              <a:ext cx="21272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121" name="Oval 114"/>
            <p:cNvSpPr>
              <a:spLocks noChangeArrowheads="1"/>
            </p:cNvSpPr>
            <p:nvPr/>
          </p:nvSpPr>
          <p:spPr bwMode="auto">
            <a:xfrm>
              <a:off x="9372600" y="2025651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122" name="Oval 115"/>
            <p:cNvSpPr>
              <a:spLocks noChangeArrowheads="1"/>
            </p:cNvSpPr>
            <p:nvPr/>
          </p:nvSpPr>
          <p:spPr bwMode="auto">
            <a:xfrm>
              <a:off x="9650413" y="2025651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123" name="Oval 116"/>
            <p:cNvSpPr>
              <a:spLocks noChangeArrowheads="1"/>
            </p:cNvSpPr>
            <p:nvPr/>
          </p:nvSpPr>
          <p:spPr bwMode="auto">
            <a:xfrm>
              <a:off x="8501063" y="2025651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124" name="Oval 117"/>
            <p:cNvSpPr>
              <a:spLocks noChangeArrowheads="1"/>
            </p:cNvSpPr>
            <p:nvPr/>
          </p:nvSpPr>
          <p:spPr bwMode="auto">
            <a:xfrm>
              <a:off x="8221663" y="2025651"/>
              <a:ext cx="21272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125" name="Oval 118"/>
            <p:cNvSpPr>
              <a:spLocks noChangeArrowheads="1"/>
            </p:cNvSpPr>
            <p:nvPr/>
          </p:nvSpPr>
          <p:spPr bwMode="auto">
            <a:xfrm>
              <a:off x="11079163" y="2025651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126" name="Oval 119"/>
            <p:cNvSpPr>
              <a:spLocks noChangeArrowheads="1"/>
            </p:cNvSpPr>
            <p:nvPr/>
          </p:nvSpPr>
          <p:spPr bwMode="auto">
            <a:xfrm>
              <a:off x="10799763" y="2025651"/>
              <a:ext cx="21272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127" name="Oval 120"/>
            <p:cNvSpPr>
              <a:spLocks noChangeArrowheads="1"/>
            </p:cNvSpPr>
            <p:nvPr/>
          </p:nvSpPr>
          <p:spPr bwMode="auto">
            <a:xfrm>
              <a:off x="10521950" y="2025651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128" name="Oval 121"/>
            <p:cNvSpPr>
              <a:spLocks noChangeArrowheads="1"/>
            </p:cNvSpPr>
            <p:nvPr/>
          </p:nvSpPr>
          <p:spPr bwMode="auto">
            <a:xfrm>
              <a:off x="10244138" y="2025651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129" name="Oval 122"/>
            <p:cNvSpPr>
              <a:spLocks noChangeArrowheads="1"/>
            </p:cNvSpPr>
            <p:nvPr/>
          </p:nvSpPr>
          <p:spPr bwMode="auto">
            <a:xfrm>
              <a:off x="9964738" y="2025651"/>
              <a:ext cx="21272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130" name="Oval 123"/>
            <p:cNvSpPr>
              <a:spLocks noChangeArrowheads="1"/>
            </p:cNvSpPr>
            <p:nvPr/>
          </p:nvSpPr>
          <p:spPr bwMode="auto">
            <a:xfrm>
              <a:off x="11914188" y="2025651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131" name="Oval 124"/>
            <p:cNvSpPr>
              <a:spLocks noChangeArrowheads="1"/>
            </p:cNvSpPr>
            <p:nvPr/>
          </p:nvSpPr>
          <p:spPr bwMode="auto">
            <a:xfrm>
              <a:off x="12228513" y="2025651"/>
              <a:ext cx="20637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132" name="Oval 125"/>
            <p:cNvSpPr>
              <a:spLocks noChangeArrowheads="1"/>
            </p:cNvSpPr>
            <p:nvPr/>
          </p:nvSpPr>
          <p:spPr bwMode="auto">
            <a:xfrm>
              <a:off x="12506325" y="2025651"/>
              <a:ext cx="20637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133" name="Oval 126"/>
            <p:cNvSpPr>
              <a:spLocks noChangeArrowheads="1"/>
            </p:cNvSpPr>
            <p:nvPr/>
          </p:nvSpPr>
          <p:spPr bwMode="auto">
            <a:xfrm>
              <a:off x="12785725" y="2025651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134" name="Oval 127"/>
            <p:cNvSpPr>
              <a:spLocks noChangeArrowheads="1"/>
            </p:cNvSpPr>
            <p:nvPr/>
          </p:nvSpPr>
          <p:spPr bwMode="auto">
            <a:xfrm>
              <a:off x="13100050" y="2025651"/>
              <a:ext cx="20637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135" name="Oval 128"/>
            <p:cNvSpPr>
              <a:spLocks noChangeArrowheads="1"/>
            </p:cNvSpPr>
            <p:nvPr/>
          </p:nvSpPr>
          <p:spPr bwMode="auto">
            <a:xfrm>
              <a:off x="13377863" y="2025651"/>
              <a:ext cx="20637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136" name="Oval 129"/>
            <p:cNvSpPr>
              <a:spLocks noChangeArrowheads="1"/>
            </p:cNvSpPr>
            <p:nvPr/>
          </p:nvSpPr>
          <p:spPr bwMode="auto">
            <a:xfrm>
              <a:off x="11634788" y="2025651"/>
              <a:ext cx="21272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137" name="Oval 130"/>
            <p:cNvSpPr>
              <a:spLocks noChangeArrowheads="1"/>
            </p:cNvSpPr>
            <p:nvPr/>
          </p:nvSpPr>
          <p:spPr bwMode="auto">
            <a:xfrm>
              <a:off x="11356975" y="2025651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138" name="Oval 131"/>
            <p:cNvSpPr>
              <a:spLocks noChangeArrowheads="1"/>
            </p:cNvSpPr>
            <p:nvPr/>
          </p:nvSpPr>
          <p:spPr bwMode="auto">
            <a:xfrm>
              <a:off x="6829425" y="3140076"/>
              <a:ext cx="21272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139" name="Oval 132"/>
            <p:cNvSpPr>
              <a:spLocks noChangeArrowheads="1"/>
            </p:cNvSpPr>
            <p:nvPr/>
          </p:nvSpPr>
          <p:spPr bwMode="auto">
            <a:xfrm>
              <a:off x="6551613" y="3140076"/>
              <a:ext cx="21113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140" name="Oval 133"/>
            <p:cNvSpPr>
              <a:spLocks noChangeArrowheads="1"/>
            </p:cNvSpPr>
            <p:nvPr/>
          </p:nvSpPr>
          <p:spPr bwMode="auto">
            <a:xfrm>
              <a:off x="6273800" y="3140076"/>
              <a:ext cx="21113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141" name="Oval 134"/>
            <p:cNvSpPr>
              <a:spLocks noChangeArrowheads="1"/>
            </p:cNvSpPr>
            <p:nvPr/>
          </p:nvSpPr>
          <p:spPr bwMode="auto">
            <a:xfrm>
              <a:off x="5994400" y="3140076"/>
              <a:ext cx="21272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142" name="Oval 135"/>
            <p:cNvSpPr>
              <a:spLocks noChangeArrowheads="1"/>
            </p:cNvSpPr>
            <p:nvPr/>
          </p:nvSpPr>
          <p:spPr bwMode="auto">
            <a:xfrm>
              <a:off x="5994400" y="2860676"/>
              <a:ext cx="21272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143" name="Oval 136"/>
            <p:cNvSpPr>
              <a:spLocks noChangeArrowheads="1"/>
            </p:cNvSpPr>
            <p:nvPr/>
          </p:nvSpPr>
          <p:spPr bwMode="auto">
            <a:xfrm>
              <a:off x="5716588" y="3140076"/>
              <a:ext cx="21113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144" name="Oval 137"/>
            <p:cNvSpPr>
              <a:spLocks noChangeArrowheads="1"/>
            </p:cNvSpPr>
            <p:nvPr/>
          </p:nvSpPr>
          <p:spPr bwMode="auto">
            <a:xfrm>
              <a:off x="7664450" y="3140076"/>
              <a:ext cx="21272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145" name="Oval 138"/>
            <p:cNvSpPr>
              <a:spLocks noChangeArrowheads="1"/>
            </p:cNvSpPr>
            <p:nvPr/>
          </p:nvSpPr>
          <p:spPr bwMode="auto">
            <a:xfrm>
              <a:off x="7980363" y="3140076"/>
              <a:ext cx="21113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146" name="Oval 139"/>
            <p:cNvSpPr>
              <a:spLocks noChangeArrowheads="1"/>
            </p:cNvSpPr>
            <p:nvPr/>
          </p:nvSpPr>
          <p:spPr bwMode="auto">
            <a:xfrm>
              <a:off x="8258175" y="3140076"/>
              <a:ext cx="21113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147" name="Oval 140"/>
            <p:cNvSpPr>
              <a:spLocks noChangeArrowheads="1"/>
            </p:cNvSpPr>
            <p:nvPr/>
          </p:nvSpPr>
          <p:spPr bwMode="auto">
            <a:xfrm>
              <a:off x="8535988" y="3140076"/>
              <a:ext cx="21272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148" name="Oval 141"/>
            <p:cNvSpPr>
              <a:spLocks noChangeArrowheads="1"/>
            </p:cNvSpPr>
            <p:nvPr/>
          </p:nvSpPr>
          <p:spPr bwMode="auto">
            <a:xfrm>
              <a:off x="7386638" y="3140076"/>
              <a:ext cx="21272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149" name="Oval 142"/>
            <p:cNvSpPr>
              <a:spLocks noChangeArrowheads="1"/>
            </p:cNvSpPr>
            <p:nvPr/>
          </p:nvSpPr>
          <p:spPr bwMode="auto">
            <a:xfrm>
              <a:off x="7108825" y="3140076"/>
              <a:ext cx="21113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150" name="Oval 143"/>
            <p:cNvSpPr>
              <a:spLocks noChangeArrowheads="1"/>
            </p:cNvSpPr>
            <p:nvPr/>
          </p:nvSpPr>
          <p:spPr bwMode="auto">
            <a:xfrm>
              <a:off x="9964738" y="3140076"/>
              <a:ext cx="21272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151" name="Oval 144"/>
            <p:cNvSpPr>
              <a:spLocks noChangeArrowheads="1"/>
            </p:cNvSpPr>
            <p:nvPr/>
          </p:nvSpPr>
          <p:spPr bwMode="auto">
            <a:xfrm>
              <a:off x="9686925" y="3140076"/>
              <a:ext cx="21113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152" name="Oval 145"/>
            <p:cNvSpPr>
              <a:spLocks noChangeArrowheads="1"/>
            </p:cNvSpPr>
            <p:nvPr/>
          </p:nvSpPr>
          <p:spPr bwMode="auto">
            <a:xfrm>
              <a:off x="9407525" y="3140076"/>
              <a:ext cx="20637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153" name="Oval 146"/>
            <p:cNvSpPr>
              <a:spLocks noChangeArrowheads="1"/>
            </p:cNvSpPr>
            <p:nvPr/>
          </p:nvSpPr>
          <p:spPr bwMode="auto">
            <a:xfrm>
              <a:off x="9129713" y="3140076"/>
              <a:ext cx="20637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154" name="Oval 147"/>
            <p:cNvSpPr>
              <a:spLocks noChangeArrowheads="1"/>
            </p:cNvSpPr>
            <p:nvPr/>
          </p:nvSpPr>
          <p:spPr bwMode="auto">
            <a:xfrm>
              <a:off x="8851900" y="3140076"/>
              <a:ext cx="20478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155" name="Oval 148"/>
            <p:cNvSpPr>
              <a:spLocks noChangeArrowheads="1"/>
            </p:cNvSpPr>
            <p:nvPr/>
          </p:nvSpPr>
          <p:spPr bwMode="auto">
            <a:xfrm>
              <a:off x="10799763" y="3140076"/>
              <a:ext cx="21272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156" name="Oval 149"/>
            <p:cNvSpPr>
              <a:spLocks noChangeArrowheads="1"/>
            </p:cNvSpPr>
            <p:nvPr/>
          </p:nvSpPr>
          <p:spPr bwMode="auto">
            <a:xfrm>
              <a:off x="11115675" y="3140076"/>
              <a:ext cx="20478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157" name="Oval 150"/>
            <p:cNvSpPr>
              <a:spLocks noChangeArrowheads="1"/>
            </p:cNvSpPr>
            <p:nvPr/>
          </p:nvSpPr>
          <p:spPr bwMode="auto">
            <a:xfrm>
              <a:off x="11393488" y="3140076"/>
              <a:ext cx="20478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158" name="Oval 151"/>
            <p:cNvSpPr>
              <a:spLocks noChangeArrowheads="1"/>
            </p:cNvSpPr>
            <p:nvPr/>
          </p:nvSpPr>
          <p:spPr bwMode="auto">
            <a:xfrm>
              <a:off x="12265025" y="2789239"/>
              <a:ext cx="204788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159" name="Oval 152"/>
            <p:cNvSpPr>
              <a:spLocks noChangeArrowheads="1"/>
            </p:cNvSpPr>
            <p:nvPr/>
          </p:nvSpPr>
          <p:spPr bwMode="auto">
            <a:xfrm>
              <a:off x="12228513" y="3157539"/>
              <a:ext cx="20637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160" name="Oval 153"/>
            <p:cNvSpPr>
              <a:spLocks noChangeArrowheads="1"/>
            </p:cNvSpPr>
            <p:nvPr/>
          </p:nvSpPr>
          <p:spPr bwMode="auto">
            <a:xfrm>
              <a:off x="11634788" y="3751264"/>
              <a:ext cx="21272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161" name="Oval 154"/>
            <p:cNvSpPr>
              <a:spLocks noChangeArrowheads="1"/>
            </p:cNvSpPr>
            <p:nvPr/>
          </p:nvSpPr>
          <p:spPr bwMode="auto">
            <a:xfrm>
              <a:off x="11393488" y="4030664"/>
              <a:ext cx="20478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162" name="Oval 155"/>
            <p:cNvSpPr>
              <a:spLocks noChangeArrowheads="1"/>
            </p:cNvSpPr>
            <p:nvPr/>
          </p:nvSpPr>
          <p:spPr bwMode="auto">
            <a:xfrm>
              <a:off x="10521950" y="3140076"/>
              <a:ext cx="21113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163" name="Oval 156"/>
            <p:cNvSpPr>
              <a:spLocks noChangeArrowheads="1"/>
            </p:cNvSpPr>
            <p:nvPr/>
          </p:nvSpPr>
          <p:spPr bwMode="auto">
            <a:xfrm>
              <a:off x="10244138" y="3140076"/>
              <a:ext cx="21113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164" name="Oval 157"/>
            <p:cNvSpPr>
              <a:spLocks noChangeArrowheads="1"/>
            </p:cNvSpPr>
            <p:nvPr/>
          </p:nvSpPr>
          <p:spPr bwMode="auto">
            <a:xfrm>
              <a:off x="6829425" y="3454401"/>
              <a:ext cx="21272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165" name="Oval 158"/>
            <p:cNvSpPr>
              <a:spLocks noChangeArrowheads="1"/>
            </p:cNvSpPr>
            <p:nvPr/>
          </p:nvSpPr>
          <p:spPr bwMode="auto">
            <a:xfrm>
              <a:off x="6551613" y="3454401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166" name="Oval 159"/>
            <p:cNvSpPr>
              <a:spLocks noChangeArrowheads="1"/>
            </p:cNvSpPr>
            <p:nvPr/>
          </p:nvSpPr>
          <p:spPr bwMode="auto">
            <a:xfrm>
              <a:off x="6273800" y="3454401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167" name="Oval 160"/>
            <p:cNvSpPr>
              <a:spLocks noChangeArrowheads="1"/>
            </p:cNvSpPr>
            <p:nvPr/>
          </p:nvSpPr>
          <p:spPr bwMode="auto">
            <a:xfrm>
              <a:off x="5994400" y="3454401"/>
              <a:ext cx="21272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168" name="Oval 161"/>
            <p:cNvSpPr>
              <a:spLocks noChangeArrowheads="1"/>
            </p:cNvSpPr>
            <p:nvPr/>
          </p:nvSpPr>
          <p:spPr bwMode="auto">
            <a:xfrm>
              <a:off x="7664450" y="3454401"/>
              <a:ext cx="21272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169" name="Oval 162"/>
            <p:cNvSpPr>
              <a:spLocks noChangeArrowheads="1"/>
            </p:cNvSpPr>
            <p:nvPr/>
          </p:nvSpPr>
          <p:spPr bwMode="auto">
            <a:xfrm>
              <a:off x="7980363" y="3454401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170" name="Oval 163"/>
            <p:cNvSpPr>
              <a:spLocks noChangeArrowheads="1"/>
            </p:cNvSpPr>
            <p:nvPr/>
          </p:nvSpPr>
          <p:spPr bwMode="auto">
            <a:xfrm>
              <a:off x="8258175" y="3454401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171" name="Oval 164"/>
            <p:cNvSpPr>
              <a:spLocks noChangeArrowheads="1"/>
            </p:cNvSpPr>
            <p:nvPr/>
          </p:nvSpPr>
          <p:spPr bwMode="auto">
            <a:xfrm>
              <a:off x="8535988" y="3454401"/>
              <a:ext cx="21272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172" name="Oval 165"/>
            <p:cNvSpPr>
              <a:spLocks noChangeArrowheads="1"/>
            </p:cNvSpPr>
            <p:nvPr/>
          </p:nvSpPr>
          <p:spPr bwMode="auto">
            <a:xfrm>
              <a:off x="7386638" y="3454401"/>
              <a:ext cx="21272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173" name="Oval 166"/>
            <p:cNvSpPr>
              <a:spLocks noChangeArrowheads="1"/>
            </p:cNvSpPr>
            <p:nvPr/>
          </p:nvSpPr>
          <p:spPr bwMode="auto">
            <a:xfrm>
              <a:off x="7108825" y="3454401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174" name="Oval 167"/>
            <p:cNvSpPr>
              <a:spLocks noChangeArrowheads="1"/>
            </p:cNvSpPr>
            <p:nvPr/>
          </p:nvSpPr>
          <p:spPr bwMode="auto">
            <a:xfrm>
              <a:off x="9964738" y="3454401"/>
              <a:ext cx="21272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175" name="Oval 168"/>
            <p:cNvSpPr>
              <a:spLocks noChangeArrowheads="1"/>
            </p:cNvSpPr>
            <p:nvPr/>
          </p:nvSpPr>
          <p:spPr bwMode="auto">
            <a:xfrm>
              <a:off x="9686925" y="3454401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176" name="Oval 169"/>
            <p:cNvSpPr>
              <a:spLocks noChangeArrowheads="1"/>
            </p:cNvSpPr>
            <p:nvPr/>
          </p:nvSpPr>
          <p:spPr bwMode="auto">
            <a:xfrm>
              <a:off x="9407525" y="3454401"/>
              <a:ext cx="20637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177" name="Oval 170"/>
            <p:cNvSpPr>
              <a:spLocks noChangeArrowheads="1"/>
            </p:cNvSpPr>
            <p:nvPr/>
          </p:nvSpPr>
          <p:spPr bwMode="auto">
            <a:xfrm>
              <a:off x="9129713" y="3454401"/>
              <a:ext cx="20637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178" name="Oval 171"/>
            <p:cNvSpPr>
              <a:spLocks noChangeArrowheads="1"/>
            </p:cNvSpPr>
            <p:nvPr/>
          </p:nvSpPr>
          <p:spPr bwMode="auto">
            <a:xfrm>
              <a:off x="8851900" y="3454401"/>
              <a:ext cx="20478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179" name="Oval 172"/>
            <p:cNvSpPr>
              <a:spLocks noChangeArrowheads="1"/>
            </p:cNvSpPr>
            <p:nvPr/>
          </p:nvSpPr>
          <p:spPr bwMode="auto">
            <a:xfrm>
              <a:off x="10799763" y="3454401"/>
              <a:ext cx="21272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180" name="Oval 173"/>
            <p:cNvSpPr>
              <a:spLocks noChangeArrowheads="1"/>
            </p:cNvSpPr>
            <p:nvPr/>
          </p:nvSpPr>
          <p:spPr bwMode="auto">
            <a:xfrm>
              <a:off x="11115675" y="3454401"/>
              <a:ext cx="20478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181" name="Oval 174"/>
            <p:cNvSpPr>
              <a:spLocks noChangeArrowheads="1"/>
            </p:cNvSpPr>
            <p:nvPr/>
          </p:nvSpPr>
          <p:spPr bwMode="auto">
            <a:xfrm>
              <a:off x="11393488" y="3454401"/>
              <a:ext cx="20478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182" name="Oval 175"/>
            <p:cNvSpPr>
              <a:spLocks noChangeArrowheads="1"/>
            </p:cNvSpPr>
            <p:nvPr/>
          </p:nvSpPr>
          <p:spPr bwMode="auto">
            <a:xfrm>
              <a:off x="10521950" y="3454401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183" name="Oval 176"/>
            <p:cNvSpPr>
              <a:spLocks noChangeArrowheads="1"/>
            </p:cNvSpPr>
            <p:nvPr/>
          </p:nvSpPr>
          <p:spPr bwMode="auto">
            <a:xfrm>
              <a:off x="10244138" y="3454401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184" name="Oval 177"/>
            <p:cNvSpPr>
              <a:spLocks noChangeArrowheads="1"/>
            </p:cNvSpPr>
            <p:nvPr/>
          </p:nvSpPr>
          <p:spPr bwMode="auto">
            <a:xfrm>
              <a:off x="5994400" y="4291014"/>
              <a:ext cx="21272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185" name="Oval 178"/>
            <p:cNvSpPr>
              <a:spLocks noChangeArrowheads="1"/>
            </p:cNvSpPr>
            <p:nvPr/>
          </p:nvSpPr>
          <p:spPr bwMode="auto">
            <a:xfrm>
              <a:off x="5716588" y="4291014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186" name="Oval 179"/>
            <p:cNvSpPr>
              <a:spLocks noChangeArrowheads="1"/>
            </p:cNvSpPr>
            <p:nvPr/>
          </p:nvSpPr>
          <p:spPr bwMode="auto">
            <a:xfrm>
              <a:off x="6829425" y="4291014"/>
              <a:ext cx="21272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187" name="Oval 180"/>
            <p:cNvSpPr>
              <a:spLocks noChangeArrowheads="1"/>
            </p:cNvSpPr>
            <p:nvPr/>
          </p:nvSpPr>
          <p:spPr bwMode="auto">
            <a:xfrm>
              <a:off x="7145338" y="4291014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188" name="Oval 181"/>
            <p:cNvSpPr>
              <a:spLocks noChangeArrowheads="1"/>
            </p:cNvSpPr>
            <p:nvPr/>
          </p:nvSpPr>
          <p:spPr bwMode="auto">
            <a:xfrm>
              <a:off x="7423150" y="4291014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189" name="Oval 182"/>
            <p:cNvSpPr>
              <a:spLocks noChangeArrowheads="1"/>
            </p:cNvSpPr>
            <p:nvPr/>
          </p:nvSpPr>
          <p:spPr bwMode="auto">
            <a:xfrm>
              <a:off x="7700963" y="4291014"/>
              <a:ext cx="21272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190" name="Oval 183"/>
            <p:cNvSpPr>
              <a:spLocks noChangeArrowheads="1"/>
            </p:cNvSpPr>
            <p:nvPr/>
          </p:nvSpPr>
          <p:spPr bwMode="auto">
            <a:xfrm>
              <a:off x="6551613" y="4291014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191" name="Oval 184"/>
            <p:cNvSpPr>
              <a:spLocks noChangeArrowheads="1"/>
            </p:cNvSpPr>
            <p:nvPr/>
          </p:nvSpPr>
          <p:spPr bwMode="auto">
            <a:xfrm>
              <a:off x="6273800" y="4291014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192" name="Oval 185"/>
            <p:cNvSpPr>
              <a:spLocks noChangeArrowheads="1"/>
            </p:cNvSpPr>
            <p:nvPr/>
          </p:nvSpPr>
          <p:spPr bwMode="auto">
            <a:xfrm>
              <a:off x="9129713" y="4291014"/>
              <a:ext cx="20637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193" name="Oval 186"/>
            <p:cNvSpPr>
              <a:spLocks noChangeArrowheads="1"/>
            </p:cNvSpPr>
            <p:nvPr/>
          </p:nvSpPr>
          <p:spPr bwMode="auto">
            <a:xfrm>
              <a:off x="8851900" y="4291014"/>
              <a:ext cx="20478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194" name="Oval 187"/>
            <p:cNvSpPr>
              <a:spLocks noChangeArrowheads="1"/>
            </p:cNvSpPr>
            <p:nvPr/>
          </p:nvSpPr>
          <p:spPr bwMode="auto">
            <a:xfrm>
              <a:off x="8572500" y="4291014"/>
              <a:ext cx="20637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195" name="Oval 188"/>
            <p:cNvSpPr>
              <a:spLocks noChangeArrowheads="1"/>
            </p:cNvSpPr>
            <p:nvPr/>
          </p:nvSpPr>
          <p:spPr bwMode="auto">
            <a:xfrm>
              <a:off x="8294688" y="4291014"/>
              <a:ext cx="20637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196" name="Oval 189"/>
            <p:cNvSpPr>
              <a:spLocks noChangeArrowheads="1"/>
            </p:cNvSpPr>
            <p:nvPr/>
          </p:nvSpPr>
          <p:spPr bwMode="auto">
            <a:xfrm>
              <a:off x="8016875" y="4291014"/>
              <a:ext cx="20478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197" name="Oval 190"/>
            <p:cNvSpPr>
              <a:spLocks noChangeArrowheads="1"/>
            </p:cNvSpPr>
            <p:nvPr/>
          </p:nvSpPr>
          <p:spPr bwMode="auto">
            <a:xfrm>
              <a:off x="9964738" y="4291014"/>
              <a:ext cx="21272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198" name="Oval 191"/>
            <p:cNvSpPr>
              <a:spLocks noChangeArrowheads="1"/>
            </p:cNvSpPr>
            <p:nvPr/>
          </p:nvSpPr>
          <p:spPr bwMode="auto">
            <a:xfrm>
              <a:off x="10279063" y="4291014"/>
              <a:ext cx="20637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199" name="Oval 192"/>
            <p:cNvSpPr>
              <a:spLocks noChangeArrowheads="1"/>
            </p:cNvSpPr>
            <p:nvPr/>
          </p:nvSpPr>
          <p:spPr bwMode="auto">
            <a:xfrm>
              <a:off x="10558463" y="4291014"/>
              <a:ext cx="20478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200" name="Oval 193"/>
            <p:cNvSpPr>
              <a:spLocks noChangeArrowheads="1"/>
            </p:cNvSpPr>
            <p:nvPr/>
          </p:nvSpPr>
          <p:spPr bwMode="auto">
            <a:xfrm>
              <a:off x="9686925" y="4291014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201" name="Oval 194"/>
            <p:cNvSpPr>
              <a:spLocks noChangeArrowheads="1"/>
            </p:cNvSpPr>
            <p:nvPr/>
          </p:nvSpPr>
          <p:spPr bwMode="auto">
            <a:xfrm>
              <a:off x="9407525" y="4291014"/>
              <a:ext cx="20637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202" name="Oval 195"/>
            <p:cNvSpPr>
              <a:spLocks noChangeArrowheads="1"/>
            </p:cNvSpPr>
            <p:nvPr/>
          </p:nvSpPr>
          <p:spPr bwMode="auto">
            <a:xfrm>
              <a:off x="5994400" y="4570414"/>
              <a:ext cx="212725" cy="204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203" name="Oval 196"/>
            <p:cNvSpPr>
              <a:spLocks noChangeArrowheads="1"/>
            </p:cNvSpPr>
            <p:nvPr/>
          </p:nvSpPr>
          <p:spPr bwMode="auto">
            <a:xfrm>
              <a:off x="5716588" y="4570414"/>
              <a:ext cx="211138" cy="204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204" name="Oval 197"/>
            <p:cNvSpPr>
              <a:spLocks noChangeArrowheads="1"/>
            </p:cNvSpPr>
            <p:nvPr/>
          </p:nvSpPr>
          <p:spPr bwMode="auto">
            <a:xfrm>
              <a:off x="6829425" y="4570414"/>
              <a:ext cx="212725" cy="204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205" name="Oval 198"/>
            <p:cNvSpPr>
              <a:spLocks noChangeArrowheads="1"/>
            </p:cNvSpPr>
            <p:nvPr/>
          </p:nvSpPr>
          <p:spPr bwMode="auto">
            <a:xfrm>
              <a:off x="7145338" y="4570414"/>
              <a:ext cx="211138" cy="204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206" name="Oval 199"/>
            <p:cNvSpPr>
              <a:spLocks noChangeArrowheads="1"/>
            </p:cNvSpPr>
            <p:nvPr/>
          </p:nvSpPr>
          <p:spPr bwMode="auto">
            <a:xfrm>
              <a:off x="7423150" y="4570414"/>
              <a:ext cx="211138" cy="204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207" name="Oval 200"/>
            <p:cNvSpPr>
              <a:spLocks noChangeArrowheads="1"/>
            </p:cNvSpPr>
            <p:nvPr/>
          </p:nvSpPr>
          <p:spPr bwMode="auto">
            <a:xfrm>
              <a:off x="7700963" y="4570414"/>
              <a:ext cx="212725" cy="204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208" name="Oval 201"/>
            <p:cNvSpPr>
              <a:spLocks noChangeArrowheads="1"/>
            </p:cNvSpPr>
            <p:nvPr/>
          </p:nvSpPr>
          <p:spPr bwMode="auto">
            <a:xfrm>
              <a:off x="6551613" y="4570414"/>
              <a:ext cx="211138" cy="204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209" name="Oval 202"/>
            <p:cNvSpPr>
              <a:spLocks noChangeArrowheads="1"/>
            </p:cNvSpPr>
            <p:nvPr/>
          </p:nvSpPr>
          <p:spPr bwMode="auto">
            <a:xfrm>
              <a:off x="6273800" y="4570414"/>
              <a:ext cx="211138" cy="204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210" name="Oval 203"/>
            <p:cNvSpPr>
              <a:spLocks noChangeArrowheads="1"/>
            </p:cNvSpPr>
            <p:nvPr/>
          </p:nvSpPr>
          <p:spPr bwMode="auto">
            <a:xfrm>
              <a:off x="9129713" y="4570414"/>
              <a:ext cx="206375" cy="204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211" name="Oval 204"/>
            <p:cNvSpPr>
              <a:spLocks noChangeArrowheads="1"/>
            </p:cNvSpPr>
            <p:nvPr/>
          </p:nvSpPr>
          <p:spPr bwMode="auto">
            <a:xfrm>
              <a:off x="8294688" y="4570414"/>
              <a:ext cx="206375" cy="204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212" name="Oval 206"/>
            <p:cNvSpPr>
              <a:spLocks noChangeArrowheads="1"/>
            </p:cNvSpPr>
            <p:nvPr/>
          </p:nvSpPr>
          <p:spPr bwMode="auto">
            <a:xfrm>
              <a:off x="8016876" y="4570413"/>
              <a:ext cx="204788" cy="204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213" name="Oval 207"/>
            <p:cNvSpPr>
              <a:spLocks noChangeArrowheads="1"/>
            </p:cNvSpPr>
            <p:nvPr/>
          </p:nvSpPr>
          <p:spPr bwMode="auto">
            <a:xfrm>
              <a:off x="5994401" y="4884738"/>
              <a:ext cx="21272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214" name="Oval 208"/>
            <p:cNvSpPr>
              <a:spLocks noChangeArrowheads="1"/>
            </p:cNvSpPr>
            <p:nvPr/>
          </p:nvSpPr>
          <p:spPr bwMode="auto">
            <a:xfrm>
              <a:off x="5716588" y="4884738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215" name="Oval 209"/>
            <p:cNvSpPr>
              <a:spLocks noChangeArrowheads="1"/>
            </p:cNvSpPr>
            <p:nvPr/>
          </p:nvSpPr>
          <p:spPr bwMode="auto">
            <a:xfrm>
              <a:off x="6829426" y="4884738"/>
              <a:ext cx="21272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216" name="Oval 210"/>
            <p:cNvSpPr>
              <a:spLocks noChangeArrowheads="1"/>
            </p:cNvSpPr>
            <p:nvPr/>
          </p:nvSpPr>
          <p:spPr bwMode="auto">
            <a:xfrm>
              <a:off x="7145338" y="4884738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217" name="Oval 211"/>
            <p:cNvSpPr>
              <a:spLocks noChangeArrowheads="1"/>
            </p:cNvSpPr>
            <p:nvPr/>
          </p:nvSpPr>
          <p:spPr bwMode="auto">
            <a:xfrm>
              <a:off x="7423151" y="4884738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218" name="Oval 212"/>
            <p:cNvSpPr>
              <a:spLocks noChangeArrowheads="1"/>
            </p:cNvSpPr>
            <p:nvPr/>
          </p:nvSpPr>
          <p:spPr bwMode="auto">
            <a:xfrm>
              <a:off x="7700963" y="4884738"/>
              <a:ext cx="21272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219" name="Oval 213"/>
            <p:cNvSpPr>
              <a:spLocks noChangeArrowheads="1"/>
            </p:cNvSpPr>
            <p:nvPr/>
          </p:nvSpPr>
          <p:spPr bwMode="auto">
            <a:xfrm>
              <a:off x="6551613" y="4884738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220" name="Oval 214"/>
            <p:cNvSpPr>
              <a:spLocks noChangeArrowheads="1"/>
            </p:cNvSpPr>
            <p:nvPr/>
          </p:nvSpPr>
          <p:spPr bwMode="auto">
            <a:xfrm>
              <a:off x="6273801" y="4884738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221" name="Oval 215"/>
            <p:cNvSpPr>
              <a:spLocks noChangeArrowheads="1"/>
            </p:cNvSpPr>
            <p:nvPr/>
          </p:nvSpPr>
          <p:spPr bwMode="auto">
            <a:xfrm>
              <a:off x="8294688" y="4884738"/>
              <a:ext cx="20637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222" name="Oval 216"/>
            <p:cNvSpPr>
              <a:spLocks noChangeArrowheads="1"/>
            </p:cNvSpPr>
            <p:nvPr/>
          </p:nvSpPr>
          <p:spPr bwMode="auto">
            <a:xfrm>
              <a:off x="9129713" y="4830763"/>
              <a:ext cx="206375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223" name="Oval 217"/>
            <p:cNvSpPr>
              <a:spLocks noChangeArrowheads="1"/>
            </p:cNvSpPr>
            <p:nvPr/>
          </p:nvSpPr>
          <p:spPr bwMode="auto">
            <a:xfrm>
              <a:off x="9129713" y="5145088"/>
              <a:ext cx="20637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224" name="Oval 218"/>
            <p:cNvSpPr>
              <a:spLocks noChangeArrowheads="1"/>
            </p:cNvSpPr>
            <p:nvPr/>
          </p:nvSpPr>
          <p:spPr bwMode="auto">
            <a:xfrm>
              <a:off x="8016876" y="4884738"/>
              <a:ext cx="20478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225" name="Oval 219"/>
            <p:cNvSpPr>
              <a:spLocks noChangeArrowheads="1"/>
            </p:cNvSpPr>
            <p:nvPr/>
          </p:nvSpPr>
          <p:spPr bwMode="auto">
            <a:xfrm>
              <a:off x="5994401" y="5164138"/>
              <a:ext cx="212725" cy="204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226" name="Oval 220"/>
            <p:cNvSpPr>
              <a:spLocks noChangeArrowheads="1"/>
            </p:cNvSpPr>
            <p:nvPr/>
          </p:nvSpPr>
          <p:spPr bwMode="auto">
            <a:xfrm>
              <a:off x="5716588" y="5164138"/>
              <a:ext cx="211138" cy="204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227" name="Oval 221"/>
            <p:cNvSpPr>
              <a:spLocks noChangeArrowheads="1"/>
            </p:cNvSpPr>
            <p:nvPr/>
          </p:nvSpPr>
          <p:spPr bwMode="auto">
            <a:xfrm>
              <a:off x="6829426" y="5164138"/>
              <a:ext cx="212725" cy="204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228" name="Oval 222"/>
            <p:cNvSpPr>
              <a:spLocks noChangeArrowheads="1"/>
            </p:cNvSpPr>
            <p:nvPr/>
          </p:nvSpPr>
          <p:spPr bwMode="auto">
            <a:xfrm>
              <a:off x="7145338" y="5164138"/>
              <a:ext cx="211138" cy="204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229" name="Oval 223"/>
            <p:cNvSpPr>
              <a:spLocks noChangeArrowheads="1"/>
            </p:cNvSpPr>
            <p:nvPr/>
          </p:nvSpPr>
          <p:spPr bwMode="auto">
            <a:xfrm>
              <a:off x="7423151" y="5164138"/>
              <a:ext cx="211138" cy="204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230" name="Oval 224"/>
            <p:cNvSpPr>
              <a:spLocks noChangeArrowheads="1"/>
            </p:cNvSpPr>
            <p:nvPr/>
          </p:nvSpPr>
          <p:spPr bwMode="auto">
            <a:xfrm>
              <a:off x="7700963" y="5164138"/>
              <a:ext cx="212725" cy="204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231" name="Oval 225"/>
            <p:cNvSpPr>
              <a:spLocks noChangeArrowheads="1"/>
            </p:cNvSpPr>
            <p:nvPr/>
          </p:nvSpPr>
          <p:spPr bwMode="auto">
            <a:xfrm>
              <a:off x="6551613" y="5164138"/>
              <a:ext cx="211138" cy="204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232" name="Oval 226"/>
            <p:cNvSpPr>
              <a:spLocks noChangeArrowheads="1"/>
            </p:cNvSpPr>
            <p:nvPr/>
          </p:nvSpPr>
          <p:spPr bwMode="auto">
            <a:xfrm>
              <a:off x="6273801" y="5164138"/>
              <a:ext cx="211138" cy="204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233" name="Oval 227"/>
            <p:cNvSpPr>
              <a:spLocks noChangeArrowheads="1"/>
            </p:cNvSpPr>
            <p:nvPr/>
          </p:nvSpPr>
          <p:spPr bwMode="auto">
            <a:xfrm>
              <a:off x="8016876" y="5164138"/>
              <a:ext cx="204788" cy="204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234" name="Oval 228"/>
            <p:cNvSpPr>
              <a:spLocks noChangeArrowheads="1"/>
            </p:cNvSpPr>
            <p:nvPr/>
          </p:nvSpPr>
          <p:spPr bwMode="auto">
            <a:xfrm>
              <a:off x="6829426" y="5441951"/>
              <a:ext cx="21272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235" name="Oval 229"/>
            <p:cNvSpPr>
              <a:spLocks noChangeArrowheads="1"/>
            </p:cNvSpPr>
            <p:nvPr/>
          </p:nvSpPr>
          <p:spPr bwMode="auto">
            <a:xfrm>
              <a:off x="7145338" y="5441951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236" name="Oval 230"/>
            <p:cNvSpPr>
              <a:spLocks noChangeArrowheads="1"/>
            </p:cNvSpPr>
            <p:nvPr/>
          </p:nvSpPr>
          <p:spPr bwMode="auto">
            <a:xfrm>
              <a:off x="7423151" y="5441951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237" name="Oval 231"/>
            <p:cNvSpPr>
              <a:spLocks noChangeArrowheads="1"/>
            </p:cNvSpPr>
            <p:nvPr/>
          </p:nvSpPr>
          <p:spPr bwMode="auto">
            <a:xfrm>
              <a:off x="7700963" y="5441951"/>
              <a:ext cx="21272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238" name="Oval 232"/>
            <p:cNvSpPr>
              <a:spLocks noChangeArrowheads="1"/>
            </p:cNvSpPr>
            <p:nvPr/>
          </p:nvSpPr>
          <p:spPr bwMode="auto">
            <a:xfrm>
              <a:off x="8016876" y="5441951"/>
              <a:ext cx="20478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239" name="Oval 233"/>
            <p:cNvSpPr>
              <a:spLocks noChangeArrowheads="1"/>
            </p:cNvSpPr>
            <p:nvPr/>
          </p:nvSpPr>
          <p:spPr bwMode="auto">
            <a:xfrm>
              <a:off x="6829426" y="5721351"/>
              <a:ext cx="21272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240" name="Oval 234"/>
            <p:cNvSpPr>
              <a:spLocks noChangeArrowheads="1"/>
            </p:cNvSpPr>
            <p:nvPr/>
          </p:nvSpPr>
          <p:spPr bwMode="auto">
            <a:xfrm>
              <a:off x="7145338" y="5721351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241" name="Oval 235"/>
            <p:cNvSpPr>
              <a:spLocks noChangeArrowheads="1"/>
            </p:cNvSpPr>
            <p:nvPr/>
          </p:nvSpPr>
          <p:spPr bwMode="auto">
            <a:xfrm>
              <a:off x="7423151" y="5721351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242" name="Oval 236"/>
            <p:cNvSpPr>
              <a:spLocks noChangeArrowheads="1"/>
            </p:cNvSpPr>
            <p:nvPr/>
          </p:nvSpPr>
          <p:spPr bwMode="auto">
            <a:xfrm>
              <a:off x="6829426" y="5999163"/>
              <a:ext cx="21272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243" name="Oval 237"/>
            <p:cNvSpPr>
              <a:spLocks noChangeArrowheads="1"/>
            </p:cNvSpPr>
            <p:nvPr/>
          </p:nvSpPr>
          <p:spPr bwMode="auto">
            <a:xfrm>
              <a:off x="7145338" y="5999163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244" name="Oval 238"/>
            <p:cNvSpPr>
              <a:spLocks noChangeArrowheads="1"/>
            </p:cNvSpPr>
            <p:nvPr/>
          </p:nvSpPr>
          <p:spPr bwMode="auto">
            <a:xfrm>
              <a:off x="7423151" y="5999163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245" name="Oval 239"/>
            <p:cNvSpPr>
              <a:spLocks noChangeArrowheads="1"/>
            </p:cNvSpPr>
            <p:nvPr/>
          </p:nvSpPr>
          <p:spPr bwMode="auto">
            <a:xfrm>
              <a:off x="6829426" y="6278563"/>
              <a:ext cx="21272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246" name="Oval 240"/>
            <p:cNvSpPr>
              <a:spLocks noChangeArrowheads="1"/>
            </p:cNvSpPr>
            <p:nvPr/>
          </p:nvSpPr>
          <p:spPr bwMode="auto">
            <a:xfrm>
              <a:off x="7145338" y="6278563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247" name="Oval 241"/>
            <p:cNvSpPr>
              <a:spLocks noChangeArrowheads="1"/>
            </p:cNvSpPr>
            <p:nvPr/>
          </p:nvSpPr>
          <p:spPr bwMode="auto">
            <a:xfrm>
              <a:off x="6829426" y="6588126"/>
              <a:ext cx="212725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248" name="Oval 242"/>
            <p:cNvSpPr>
              <a:spLocks noChangeArrowheads="1"/>
            </p:cNvSpPr>
            <p:nvPr/>
          </p:nvSpPr>
          <p:spPr bwMode="auto">
            <a:xfrm>
              <a:off x="7145338" y="6588126"/>
              <a:ext cx="211138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249" name="Oval 243"/>
            <p:cNvSpPr>
              <a:spLocks noChangeArrowheads="1"/>
            </p:cNvSpPr>
            <p:nvPr/>
          </p:nvSpPr>
          <p:spPr bwMode="auto">
            <a:xfrm>
              <a:off x="7423151" y="6278563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250" name="Oval 244"/>
            <p:cNvSpPr>
              <a:spLocks noChangeArrowheads="1"/>
            </p:cNvSpPr>
            <p:nvPr/>
          </p:nvSpPr>
          <p:spPr bwMode="auto">
            <a:xfrm>
              <a:off x="7980363" y="5999163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251" name="Oval 245"/>
            <p:cNvSpPr>
              <a:spLocks noChangeArrowheads="1"/>
            </p:cNvSpPr>
            <p:nvPr/>
          </p:nvSpPr>
          <p:spPr bwMode="auto">
            <a:xfrm>
              <a:off x="7980363" y="6278563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252" name="Oval 246"/>
            <p:cNvSpPr>
              <a:spLocks noChangeArrowheads="1"/>
            </p:cNvSpPr>
            <p:nvPr/>
          </p:nvSpPr>
          <p:spPr bwMode="auto">
            <a:xfrm>
              <a:off x="7700963" y="5721351"/>
              <a:ext cx="21272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253" name="Oval 247"/>
            <p:cNvSpPr>
              <a:spLocks noChangeArrowheads="1"/>
            </p:cNvSpPr>
            <p:nvPr/>
          </p:nvSpPr>
          <p:spPr bwMode="auto">
            <a:xfrm>
              <a:off x="9964738" y="4570413"/>
              <a:ext cx="212725" cy="204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254" name="Oval 248"/>
            <p:cNvSpPr>
              <a:spLocks noChangeArrowheads="1"/>
            </p:cNvSpPr>
            <p:nvPr/>
          </p:nvSpPr>
          <p:spPr bwMode="auto">
            <a:xfrm>
              <a:off x="10279063" y="4570413"/>
              <a:ext cx="206375" cy="204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255" name="Oval 249"/>
            <p:cNvSpPr>
              <a:spLocks noChangeArrowheads="1"/>
            </p:cNvSpPr>
            <p:nvPr/>
          </p:nvSpPr>
          <p:spPr bwMode="auto">
            <a:xfrm>
              <a:off x="9964738" y="4848226"/>
              <a:ext cx="21272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256" name="Oval 250"/>
            <p:cNvSpPr>
              <a:spLocks noChangeArrowheads="1"/>
            </p:cNvSpPr>
            <p:nvPr/>
          </p:nvSpPr>
          <p:spPr bwMode="auto">
            <a:xfrm>
              <a:off x="10279063" y="4848226"/>
              <a:ext cx="20637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257" name="Oval 251"/>
            <p:cNvSpPr>
              <a:spLocks noChangeArrowheads="1"/>
            </p:cNvSpPr>
            <p:nvPr/>
          </p:nvSpPr>
          <p:spPr bwMode="auto">
            <a:xfrm>
              <a:off x="10279063" y="5164138"/>
              <a:ext cx="206375" cy="204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258" name="Oval 252"/>
            <p:cNvSpPr>
              <a:spLocks noChangeArrowheads="1"/>
            </p:cNvSpPr>
            <p:nvPr/>
          </p:nvSpPr>
          <p:spPr bwMode="auto">
            <a:xfrm>
              <a:off x="10836276" y="5164138"/>
              <a:ext cx="206375" cy="204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259" name="Oval 253"/>
            <p:cNvSpPr>
              <a:spLocks noChangeArrowheads="1"/>
            </p:cNvSpPr>
            <p:nvPr/>
          </p:nvSpPr>
          <p:spPr bwMode="auto">
            <a:xfrm>
              <a:off x="10558463" y="4570413"/>
              <a:ext cx="204788" cy="204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260" name="Oval 254"/>
            <p:cNvSpPr>
              <a:spLocks noChangeArrowheads="1"/>
            </p:cNvSpPr>
            <p:nvPr/>
          </p:nvSpPr>
          <p:spPr bwMode="auto">
            <a:xfrm>
              <a:off x="9686926" y="4570413"/>
              <a:ext cx="211138" cy="204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261" name="Oval 255"/>
            <p:cNvSpPr>
              <a:spLocks noChangeArrowheads="1"/>
            </p:cNvSpPr>
            <p:nvPr/>
          </p:nvSpPr>
          <p:spPr bwMode="auto">
            <a:xfrm>
              <a:off x="9407526" y="4570413"/>
              <a:ext cx="206375" cy="204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262" name="Oval 256"/>
            <p:cNvSpPr>
              <a:spLocks noChangeArrowheads="1"/>
            </p:cNvSpPr>
            <p:nvPr/>
          </p:nvSpPr>
          <p:spPr bwMode="auto">
            <a:xfrm>
              <a:off x="6829426" y="3733801"/>
              <a:ext cx="21272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263" name="Oval 257"/>
            <p:cNvSpPr>
              <a:spLocks noChangeArrowheads="1"/>
            </p:cNvSpPr>
            <p:nvPr/>
          </p:nvSpPr>
          <p:spPr bwMode="auto">
            <a:xfrm>
              <a:off x="6551613" y="3733801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264" name="Oval 258"/>
            <p:cNvSpPr>
              <a:spLocks noChangeArrowheads="1"/>
            </p:cNvSpPr>
            <p:nvPr/>
          </p:nvSpPr>
          <p:spPr bwMode="auto">
            <a:xfrm>
              <a:off x="6273801" y="3733801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265" name="Oval 259"/>
            <p:cNvSpPr>
              <a:spLocks noChangeArrowheads="1"/>
            </p:cNvSpPr>
            <p:nvPr/>
          </p:nvSpPr>
          <p:spPr bwMode="auto">
            <a:xfrm>
              <a:off x="5994401" y="3733801"/>
              <a:ext cx="21272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266" name="Oval 260"/>
            <p:cNvSpPr>
              <a:spLocks noChangeArrowheads="1"/>
            </p:cNvSpPr>
            <p:nvPr/>
          </p:nvSpPr>
          <p:spPr bwMode="auto">
            <a:xfrm>
              <a:off x="6273801" y="4013201"/>
              <a:ext cx="211138" cy="204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267" name="Oval 261"/>
            <p:cNvSpPr>
              <a:spLocks noChangeArrowheads="1"/>
            </p:cNvSpPr>
            <p:nvPr/>
          </p:nvSpPr>
          <p:spPr bwMode="auto">
            <a:xfrm>
              <a:off x="5994401" y="4013201"/>
              <a:ext cx="212725" cy="204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268" name="Oval 262"/>
            <p:cNvSpPr>
              <a:spLocks noChangeArrowheads="1"/>
            </p:cNvSpPr>
            <p:nvPr/>
          </p:nvSpPr>
          <p:spPr bwMode="auto">
            <a:xfrm>
              <a:off x="7664451" y="3733801"/>
              <a:ext cx="21272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269" name="Oval 263"/>
            <p:cNvSpPr>
              <a:spLocks noChangeArrowheads="1"/>
            </p:cNvSpPr>
            <p:nvPr/>
          </p:nvSpPr>
          <p:spPr bwMode="auto">
            <a:xfrm>
              <a:off x="7980363" y="3733801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270" name="Oval 264"/>
            <p:cNvSpPr>
              <a:spLocks noChangeArrowheads="1"/>
            </p:cNvSpPr>
            <p:nvPr/>
          </p:nvSpPr>
          <p:spPr bwMode="auto">
            <a:xfrm>
              <a:off x="8258176" y="3733801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271" name="Oval 265"/>
            <p:cNvSpPr>
              <a:spLocks noChangeArrowheads="1"/>
            </p:cNvSpPr>
            <p:nvPr/>
          </p:nvSpPr>
          <p:spPr bwMode="auto">
            <a:xfrm>
              <a:off x="8535988" y="3733801"/>
              <a:ext cx="21272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272" name="Oval 266"/>
            <p:cNvSpPr>
              <a:spLocks noChangeArrowheads="1"/>
            </p:cNvSpPr>
            <p:nvPr/>
          </p:nvSpPr>
          <p:spPr bwMode="auto">
            <a:xfrm>
              <a:off x="7108826" y="3733801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273" name="Oval 267"/>
            <p:cNvSpPr>
              <a:spLocks noChangeArrowheads="1"/>
            </p:cNvSpPr>
            <p:nvPr/>
          </p:nvSpPr>
          <p:spPr bwMode="auto">
            <a:xfrm>
              <a:off x="9964738" y="3733801"/>
              <a:ext cx="21272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274" name="Oval 268"/>
            <p:cNvSpPr>
              <a:spLocks noChangeArrowheads="1"/>
            </p:cNvSpPr>
            <p:nvPr/>
          </p:nvSpPr>
          <p:spPr bwMode="auto">
            <a:xfrm>
              <a:off x="9686926" y="3733801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275" name="Oval 269"/>
            <p:cNvSpPr>
              <a:spLocks noChangeArrowheads="1"/>
            </p:cNvSpPr>
            <p:nvPr/>
          </p:nvSpPr>
          <p:spPr bwMode="auto">
            <a:xfrm>
              <a:off x="9407526" y="3733801"/>
              <a:ext cx="20637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276" name="Oval 270"/>
            <p:cNvSpPr>
              <a:spLocks noChangeArrowheads="1"/>
            </p:cNvSpPr>
            <p:nvPr/>
          </p:nvSpPr>
          <p:spPr bwMode="auto">
            <a:xfrm>
              <a:off x="9129713" y="3733801"/>
              <a:ext cx="20637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277" name="Oval 271"/>
            <p:cNvSpPr>
              <a:spLocks noChangeArrowheads="1"/>
            </p:cNvSpPr>
            <p:nvPr/>
          </p:nvSpPr>
          <p:spPr bwMode="auto">
            <a:xfrm>
              <a:off x="8851901" y="3733801"/>
              <a:ext cx="20478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278" name="Oval 272"/>
            <p:cNvSpPr>
              <a:spLocks noChangeArrowheads="1"/>
            </p:cNvSpPr>
            <p:nvPr/>
          </p:nvSpPr>
          <p:spPr bwMode="auto">
            <a:xfrm>
              <a:off x="10799763" y="3733801"/>
              <a:ext cx="21272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279" name="Oval 273"/>
            <p:cNvSpPr>
              <a:spLocks noChangeArrowheads="1"/>
            </p:cNvSpPr>
            <p:nvPr/>
          </p:nvSpPr>
          <p:spPr bwMode="auto">
            <a:xfrm>
              <a:off x="11115676" y="3733801"/>
              <a:ext cx="20478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280" name="Oval 274"/>
            <p:cNvSpPr>
              <a:spLocks noChangeArrowheads="1"/>
            </p:cNvSpPr>
            <p:nvPr/>
          </p:nvSpPr>
          <p:spPr bwMode="auto">
            <a:xfrm>
              <a:off x="10521951" y="3733801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281" name="Oval 275"/>
            <p:cNvSpPr>
              <a:spLocks noChangeArrowheads="1"/>
            </p:cNvSpPr>
            <p:nvPr/>
          </p:nvSpPr>
          <p:spPr bwMode="auto">
            <a:xfrm>
              <a:off x="10244138" y="3733801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282" name="Oval 276"/>
            <p:cNvSpPr>
              <a:spLocks noChangeArrowheads="1"/>
            </p:cNvSpPr>
            <p:nvPr/>
          </p:nvSpPr>
          <p:spPr bwMode="auto">
            <a:xfrm>
              <a:off x="7664451" y="4013201"/>
              <a:ext cx="212725" cy="204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283" name="Oval 277"/>
            <p:cNvSpPr>
              <a:spLocks noChangeArrowheads="1"/>
            </p:cNvSpPr>
            <p:nvPr/>
          </p:nvSpPr>
          <p:spPr bwMode="auto">
            <a:xfrm>
              <a:off x="7980363" y="4013201"/>
              <a:ext cx="211138" cy="204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284" name="Oval 278"/>
            <p:cNvSpPr>
              <a:spLocks noChangeArrowheads="1"/>
            </p:cNvSpPr>
            <p:nvPr/>
          </p:nvSpPr>
          <p:spPr bwMode="auto">
            <a:xfrm>
              <a:off x="7072313" y="4013201"/>
              <a:ext cx="211138" cy="204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285" name="Oval 279"/>
            <p:cNvSpPr>
              <a:spLocks noChangeArrowheads="1"/>
            </p:cNvSpPr>
            <p:nvPr/>
          </p:nvSpPr>
          <p:spPr bwMode="auto">
            <a:xfrm>
              <a:off x="7386638" y="4013201"/>
              <a:ext cx="212725" cy="204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286" name="Oval 280"/>
            <p:cNvSpPr>
              <a:spLocks noChangeArrowheads="1"/>
            </p:cNvSpPr>
            <p:nvPr/>
          </p:nvSpPr>
          <p:spPr bwMode="auto">
            <a:xfrm>
              <a:off x="8258176" y="4013201"/>
              <a:ext cx="211138" cy="204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287" name="Oval 281"/>
            <p:cNvSpPr>
              <a:spLocks noChangeArrowheads="1"/>
            </p:cNvSpPr>
            <p:nvPr/>
          </p:nvSpPr>
          <p:spPr bwMode="auto">
            <a:xfrm>
              <a:off x="8535988" y="4013201"/>
              <a:ext cx="212725" cy="204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288" name="Oval 282"/>
            <p:cNvSpPr>
              <a:spLocks noChangeArrowheads="1"/>
            </p:cNvSpPr>
            <p:nvPr/>
          </p:nvSpPr>
          <p:spPr bwMode="auto">
            <a:xfrm>
              <a:off x="9964738" y="4013201"/>
              <a:ext cx="212725" cy="204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289" name="Oval 283"/>
            <p:cNvSpPr>
              <a:spLocks noChangeArrowheads="1"/>
            </p:cNvSpPr>
            <p:nvPr/>
          </p:nvSpPr>
          <p:spPr bwMode="auto">
            <a:xfrm>
              <a:off x="9686926" y="4013201"/>
              <a:ext cx="211138" cy="204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290" name="Oval 284"/>
            <p:cNvSpPr>
              <a:spLocks noChangeArrowheads="1"/>
            </p:cNvSpPr>
            <p:nvPr/>
          </p:nvSpPr>
          <p:spPr bwMode="auto">
            <a:xfrm>
              <a:off x="9407526" y="4013201"/>
              <a:ext cx="206375" cy="204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291" name="Oval 285"/>
            <p:cNvSpPr>
              <a:spLocks noChangeArrowheads="1"/>
            </p:cNvSpPr>
            <p:nvPr/>
          </p:nvSpPr>
          <p:spPr bwMode="auto">
            <a:xfrm>
              <a:off x="9129713" y="4013201"/>
              <a:ext cx="206375" cy="204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292" name="Oval 286"/>
            <p:cNvSpPr>
              <a:spLocks noChangeArrowheads="1"/>
            </p:cNvSpPr>
            <p:nvPr/>
          </p:nvSpPr>
          <p:spPr bwMode="auto">
            <a:xfrm>
              <a:off x="8851901" y="4013201"/>
              <a:ext cx="204788" cy="204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293" name="Oval 287"/>
            <p:cNvSpPr>
              <a:spLocks noChangeArrowheads="1"/>
            </p:cNvSpPr>
            <p:nvPr/>
          </p:nvSpPr>
          <p:spPr bwMode="auto">
            <a:xfrm>
              <a:off x="10799763" y="4013201"/>
              <a:ext cx="212725" cy="204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294" name="Oval 288"/>
            <p:cNvSpPr>
              <a:spLocks noChangeArrowheads="1"/>
            </p:cNvSpPr>
            <p:nvPr/>
          </p:nvSpPr>
          <p:spPr bwMode="auto">
            <a:xfrm>
              <a:off x="10521951" y="4013201"/>
              <a:ext cx="211138" cy="204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295" name="Oval 289"/>
            <p:cNvSpPr>
              <a:spLocks noChangeArrowheads="1"/>
            </p:cNvSpPr>
            <p:nvPr/>
          </p:nvSpPr>
          <p:spPr bwMode="auto">
            <a:xfrm>
              <a:off x="10244138" y="4013201"/>
              <a:ext cx="211138" cy="204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296" name="Oval 290"/>
            <p:cNvSpPr>
              <a:spLocks noChangeArrowheads="1"/>
            </p:cNvSpPr>
            <p:nvPr/>
          </p:nvSpPr>
          <p:spPr bwMode="auto">
            <a:xfrm>
              <a:off x="10836276" y="5721351"/>
              <a:ext cx="20637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297" name="Oval 291"/>
            <p:cNvSpPr>
              <a:spLocks noChangeArrowheads="1"/>
            </p:cNvSpPr>
            <p:nvPr/>
          </p:nvSpPr>
          <p:spPr bwMode="auto">
            <a:xfrm>
              <a:off x="10558463" y="5721351"/>
              <a:ext cx="20478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298" name="Oval 292"/>
            <p:cNvSpPr>
              <a:spLocks noChangeArrowheads="1"/>
            </p:cNvSpPr>
            <p:nvPr/>
          </p:nvSpPr>
          <p:spPr bwMode="auto">
            <a:xfrm>
              <a:off x="10558463" y="5441951"/>
              <a:ext cx="20478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299" name="Oval 293"/>
            <p:cNvSpPr>
              <a:spLocks noChangeArrowheads="1"/>
            </p:cNvSpPr>
            <p:nvPr/>
          </p:nvSpPr>
          <p:spPr bwMode="auto">
            <a:xfrm>
              <a:off x="9964738" y="5441951"/>
              <a:ext cx="20637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300" name="Oval 294"/>
            <p:cNvSpPr>
              <a:spLocks noChangeArrowheads="1"/>
            </p:cNvSpPr>
            <p:nvPr/>
          </p:nvSpPr>
          <p:spPr bwMode="auto">
            <a:xfrm>
              <a:off x="10279063" y="5721351"/>
              <a:ext cx="20637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301" name="Oval 295"/>
            <p:cNvSpPr>
              <a:spLocks noChangeArrowheads="1"/>
            </p:cNvSpPr>
            <p:nvPr/>
          </p:nvSpPr>
          <p:spPr bwMode="auto">
            <a:xfrm>
              <a:off x="11671301" y="5721351"/>
              <a:ext cx="20637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302" name="Oval 296"/>
            <p:cNvSpPr>
              <a:spLocks noChangeArrowheads="1"/>
            </p:cNvSpPr>
            <p:nvPr/>
          </p:nvSpPr>
          <p:spPr bwMode="auto">
            <a:xfrm>
              <a:off x="11393488" y="5721351"/>
              <a:ext cx="20478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303" name="Oval 297"/>
            <p:cNvSpPr>
              <a:spLocks noChangeArrowheads="1"/>
            </p:cNvSpPr>
            <p:nvPr/>
          </p:nvSpPr>
          <p:spPr bwMode="auto">
            <a:xfrm>
              <a:off x="11115676" y="5721351"/>
              <a:ext cx="20478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304" name="Oval 298"/>
            <p:cNvSpPr>
              <a:spLocks noChangeArrowheads="1"/>
            </p:cNvSpPr>
            <p:nvPr/>
          </p:nvSpPr>
          <p:spPr bwMode="auto">
            <a:xfrm>
              <a:off x="10836276" y="6308726"/>
              <a:ext cx="20637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305" name="Oval 299"/>
            <p:cNvSpPr>
              <a:spLocks noChangeArrowheads="1"/>
            </p:cNvSpPr>
            <p:nvPr/>
          </p:nvSpPr>
          <p:spPr bwMode="auto">
            <a:xfrm>
              <a:off x="10558463" y="6308726"/>
              <a:ext cx="20478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306" name="Oval 300"/>
            <p:cNvSpPr>
              <a:spLocks noChangeArrowheads="1"/>
            </p:cNvSpPr>
            <p:nvPr/>
          </p:nvSpPr>
          <p:spPr bwMode="auto">
            <a:xfrm>
              <a:off x="11671301" y="6308726"/>
              <a:ext cx="20637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307" name="Oval 301"/>
            <p:cNvSpPr>
              <a:spLocks noChangeArrowheads="1"/>
            </p:cNvSpPr>
            <p:nvPr/>
          </p:nvSpPr>
          <p:spPr bwMode="auto">
            <a:xfrm>
              <a:off x="11393488" y="6308726"/>
              <a:ext cx="20478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308" name="Oval 302"/>
            <p:cNvSpPr>
              <a:spLocks noChangeArrowheads="1"/>
            </p:cNvSpPr>
            <p:nvPr/>
          </p:nvSpPr>
          <p:spPr bwMode="auto">
            <a:xfrm>
              <a:off x="11115676" y="6308726"/>
              <a:ext cx="20478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309" name="Oval 303"/>
            <p:cNvSpPr>
              <a:spLocks noChangeArrowheads="1"/>
            </p:cNvSpPr>
            <p:nvPr/>
          </p:nvSpPr>
          <p:spPr bwMode="auto">
            <a:xfrm>
              <a:off x="10836276" y="6588126"/>
              <a:ext cx="206375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310" name="Oval 304"/>
            <p:cNvSpPr>
              <a:spLocks noChangeArrowheads="1"/>
            </p:cNvSpPr>
            <p:nvPr/>
          </p:nvSpPr>
          <p:spPr bwMode="auto">
            <a:xfrm>
              <a:off x="10558463" y="6588126"/>
              <a:ext cx="204788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311" name="Oval 305"/>
            <p:cNvSpPr>
              <a:spLocks noChangeArrowheads="1"/>
            </p:cNvSpPr>
            <p:nvPr/>
          </p:nvSpPr>
          <p:spPr bwMode="auto">
            <a:xfrm>
              <a:off x="11671301" y="6588126"/>
              <a:ext cx="206375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312" name="Oval 306"/>
            <p:cNvSpPr>
              <a:spLocks noChangeArrowheads="1"/>
            </p:cNvSpPr>
            <p:nvPr/>
          </p:nvSpPr>
          <p:spPr bwMode="auto">
            <a:xfrm>
              <a:off x="11980863" y="6588126"/>
              <a:ext cx="211138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313" name="Oval 307"/>
            <p:cNvSpPr>
              <a:spLocks noChangeArrowheads="1"/>
            </p:cNvSpPr>
            <p:nvPr/>
          </p:nvSpPr>
          <p:spPr bwMode="auto">
            <a:xfrm>
              <a:off x="11393488" y="6588126"/>
              <a:ext cx="204788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314" name="Oval 308"/>
            <p:cNvSpPr>
              <a:spLocks noChangeArrowheads="1"/>
            </p:cNvSpPr>
            <p:nvPr/>
          </p:nvSpPr>
          <p:spPr bwMode="auto">
            <a:xfrm>
              <a:off x="11115676" y="6588126"/>
              <a:ext cx="204788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315" name="Oval 309"/>
            <p:cNvSpPr>
              <a:spLocks noChangeArrowheads="1"/>
            </p:cNvSpPr>
            <p:nvPr/>
          </p:nvSpPr>
          <p:spPr bwMode="auto">
            <a:xfrm>
              <a:off x="10836276" y="6865938"/>
              <a:ext cx="20637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316" name="Oval 310"/>
            <p:cNvSpPr>
              <a:spLocks noChangeArrowheads="1"/>
            </p:cNvSpPr>
            <p:nvPr/>
          </p:nvSpPr>
          <p:spPr bwMode="auto">
            <a:xfrm>
              <a:off x="11671301" y="6865938"/>
              <a:ext cx="20637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317" name="Oval 311"/>
            <p:cNvSpPr>
              <a:spLocks noChangeArrowheads="1"/>
            </p:cNvSpPr>
            <p:nvPr/>
          </p:nvSpPr>
          <p:spPr bwMode="auto">
            <a:xfrm>
              <a:off x="11671301" y="7181851"/>
              <a:ext cx="206375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318" name="Oval 312"/>
            <p:cNvSpPr>
              <a:spLocks noChangeArrowheads="1"/>
            </p:cNvSpPr>
            <p:nvPr/>
          </p:nvSpPr>
          <p:spPr bwMode="auto">
            <a:xfrm>
              <a:off x="12542838" y="7459663"/>
              <a:ext cx="20637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319" name="Oval 313"/>
            <p:cNvSpPr>
              <a:spLocks noChangeArrowheads="1"/>
            </p:cNvSpPr>
            <p:nvPr/>
          </p:nvSpPr>
          <p:spPr bwMode="auto">
            <a:xfrm>
              <a:off x="12822238" y="7181851"/>
              <a:ext cx="204788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320" name="Oval 314"/>
            <p:cNvSpPr>
              <a:spLocks noChangeArrowheads="1"/>
            </p:cNvSpPr>
            <p:nvPr/>
          </p:nvSpPr>
          <p:spPr bwMode="auto">
            <a:xfrm>
              <a:off x="11393488" y="6865938"/>
              <a:ext cx="20478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321" name="Oval 315"/>
            <p:cNvSpPr>
              <a:spLocks noChangeArrowheads="1"/>
            </p:cNvSpPr>
            <p:nvPr/>
          </p:nvSpPr>
          <p:spPr bwMode="auto">
            <a:xfrm>
              <a:off x="11115676" y="6865938"/>
              <a:ext cx="20478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322" name="Oval 316"/>
            <p:cNvSpPr>
              <a:spLocks noChangeArrowheads="1"/>
            </p:cNvSpPr>
            <p:nvPr/>
          </p:nvSpPr>
          <p:spPr bwMode="auto">
            <a:xfrm>
              <a:off x="11393488" y="5999163"/>
              <a:ext cx="20478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323" name="Oval 317"/>
            <p:cNvSpPr>
              <a:spLocks noChangeArrowheads="1"/>
            </p:cNvSpPr>
            <p:nvPr/>
          </p:nvSpPr>
          <p:spPr bwMode="auto">
            <a:xfrm>
              <a:off x="11115676" y="5999163"/>
              <a:ext cx="20478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324" name="Oval 318"/>
            <p:cNvSpPr>
              <a:spLocks noChangeArrowheads="1"/>
            </p:cNvSpPr>
            <p:nvPr/>
          </p:nvSpPr>
          <p:spPr bwMode="auto">
            <a:xfrm>
              <a:off x="8778876" y="1709738"/>
              <a:ext cx="21113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325" name="Oval 319"/>
            <p:cNvSpPr>
              <a:spLocks noChangeArrowheads="1"/>
            </p:cNvSpPr>
            <p:nvPr/>
          </p:nvSpPr>
          <p:spPr bwMode="auto">
            <a:xfrm>
              <a:off x="9093201" y="1709738"/>
              <a:ext cx="21272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326" name="Oval 320"/>
            <p:cNvSpPr>
              <a:spLocks noChangeArrowheads="1"/>
            </p:cNvSpPr>
            <p:nvPr/>
          </p:nvSpPr>
          <p:spPr bwMode="auto">
            <a:xfrm>
              <a:off x="9372601" y="1709738"/>
              <a:ext cx="21113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327" name="Oval 321"/>
            <p:cNvSpPr>
              <a:spLocks noChangeArrowheads="1"/>
            </p:cNvSpPr>
            <p:nvPr/>
          </p:nvSpPr>
          <p:spPr bwMode="auto">
            <a:xfrm>
              <a:off x="9650413" y="1709738"/>
              <a:ext cx="21113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328" name="Oval 322"/>
            <p:cNvSpPr>
              <a:spLocks noChangeArrowheads="1"/>
            </p:cNvSpPr>
            <p:nvPr/>
          </p:nvSpPr>
          <p:spPr bwMode="auto">
            <a:xfrm>
              <a:off x="11079163" y="1709738"/>
              <a:ext cx="21113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329" name="Oval 323"/>
            <p:cNvSpPr>
              <a:spLocks noChangeArrowheads="1"/>
            </p:cNvSpPr>
            <p:nvPr/>
          </p:nvSpPr>
          <p:spPr bwMode="auto">
            <a:xfrm>
              <a:off x="10799763" y="1709738"/>
              <a:ext cx="21272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330" name="Oval 324"/>
            <p:cNvSpPr>
              <a:spLocks noChangeArrowheads="1"/>
            </p:cNvSpPr>
            <p:nvPr/>
          </p:nvSpPr>
          <p:spPr bwMode="auto">
            <a:xfrm>
              <a:off x="10521951" y="1709738"/>
              <a:ext cx="21113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331" name="Oval 325"/>
            <p:cNvSpPr>
              <a:spLocks noChangeArrowheads="1"/>
            </p:cNvSpPr>
            <p:nvPr/>
          </p:nvSpPr>
          <p:spPr bwMode="auto">
            <a:xfrm>
              <a:off x="10244138" y="1709738"/>
              <a:ext cx="21113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332" name="Oval 326"/>
            <p:cNvSpPr>
              <a:spLocks noChangeArrowheads="1"/>
            </p:cNvSpPr>
            <p:nvPr/>
          </p:nvSpPr>
          <p:spPr bwMode="auto">
            <a:xfrm>
              <a:off x="9964738" y="1709738"/>
              <a:ext cx="21272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333" name="Oval 327"/>
            <p:cNvSpPr>
              <a:spLocks noChangeArrowheads="1"/>
            </p:cNvSpPr>
            <p:nvPr/>
          </p:nvSpPr>
          <p:spPr bwMode="auto">
            <a:xfrm>
              <a:off x="11914188" y="1709738"/>
              <a:ext cx="21113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334" name="Oval 328"/>
            <p:cNvSpPr>
              <a:spLocks noChangeArrowheads="1"/>
            </p:cNvSpPr>
            <p:nvPr/>
          </p:nvSpPr>
          <p:spPr bwMode="auto">
            <a:xfrm>
              <a:off x="11634788" y="1709738"/>
              <a:ext cx="21272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335" name="Oval 329"/>
            <p:cNvSpPr>
              <a:spLocks noChangeArrowheads="1"/>
            </p:cNvSpPr>
            <p:nvPr/>
          </p:nvSpPr>
          <p:spPr bwMode="auto">
            <a:xfrm>
              <a:off x="11356976" y="1709738"/>
              <a:ext cx="21113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336" name="Oval 330"/>
            <p:cNvSpPr>
              <a:spLocks noChangeArrowheads="1"/>
            </p:cNvSpPr>
            <p:nvPr/>
          </p:nvSpPr>
          <p:spPr bwMode="auto">
            <a:xfrm>
              <a:off x="9093201" y="1431926"/>
              <a:ext cx="212725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337" name="Oval 331"/>
            <p:cNvSpPr>
              <a:spLocks noChangeArrowheads="1"/>
            </p:cNvSpPr>
            <p:nvPr/>
          </p:nvSpPr>
          <p:spPr bwMode="auto">
            <a:xfrm>
              <a:off x="9372601" y="1431926"/>
              <a:ext cx="211138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338" name="Oval 332"/>
            <p:cNvSpPr>
              <a:spLocks noChangeArrowheads="1"/>
            </p:cNvSpPr>
            <p:nvPr/>
          </p:nvSpPr>
          <p:spPr bwMode="auto">
            <a:xfrm>
              <a:off x="9650413" y="1431926"/>
              <a:ext cx="211138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339" name="Oval 333"/>
            <p:cNvSpPr>
              <a:spLocks noChangeArrowheads="1"/>
            </p:cNvSpPr>
            <p:nvPr/>
          </p:nvSpPr>
          <p:spPr bwMode="auto">
            <a:xfrm>
              <a:off x="11079163" y="1431926"/>
              <a:ext cx="211138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340" name="Oval 334"/>
            <p:cNvSpPr>
              <a:spLocks noChangeArrowheads="1"/>
            </p:cNvSpPr>
            <p:nvPr/>
          </p:nvSpPr>
          <p:spPr bwMode="auto">
            <a:xfrm>
              <a:off x="10799763" y="1431926"/>
              <a:ext cx="212725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341" name="Oval 335"/>
            <p:cNvSpPr>
              <a:spLocks noChangeArrowheads="1"/>
            </p:cNvSpPr>
            <p:nvPr/>
          </p:nvSpPr>
          <p:spPr bwMode="auto">
            <a:xfrm>
              <a:off x="10521951" y="1431926"/>
              <a:ext cx="211138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342" name="Oval 336"/>
            <p:cNvSpPr>
              <a:spLocks noChangeArrowheads="1"/>
            </p:cNvSpPr>
            <p:nvPr/>
          </p:nvSpPr>
          <p:spPr bwMode="auto">
            <a:xfrm>
              <a:off x="10244138" y="1431926"/>
              <a:ext cx="211138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343" name="Oval 337"/>
            <p:cNvSpPr>
              <a:spLocks noChangeArrowheads="1"/>
            </p:cNvSpPr>
            <p:nvPr/>
          </p:nvSpPr>
          <p:spPr bwMode="auto">
            <a:xfrm>
              <a:off x="9964738" y="1431926"/>
              <a:ext cx="212725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344" name="Oval 338"/>
            <p:cNvSpPr>
              <a:spLocks noChangeArrowheads="1"/>
            </p:cNvSpPr>
            <p:nvPr/>
          </p:nvSpPr>
          <p:spPr bwMode="auto">
            <a:xfrm>
              <a:off x="9650413" y="1152526"/>
              <a:ext cx="21113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345" name="Oval 339"/>
            <p:cNvSpPr>
              <a:spLocks noChangeArrowheads="1"/>
            </p:cNvSpPr>
            <p:nvPr/>
          </p:nvSpPr>
          <p:spPr bwMode="auto">
            <a:xfrm>
              <a:off x="10244138" y="1152526"/>
              <a:ext cx="21113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346" name="Oval 340"/>
            <p:cNvSpPr>
              <a:spLocks noChangeArrowheads="1"/>
            </p:cNvSpPr>
            <p:nvPr/>
          </p:nvSpPr>
          <p:spPr bwMode="auto">
            <a:xfrm>
              <a:off x="9964738" y="1152526"/>
              <a:ext cx="21272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347" name="Oval 341"/>
            <p:cNvSpPr>
              <a:spLocks noChangeArrowheads="1"/>
            </p:cNvSpPr>
            <p:nvPr/>
          </p:nvSpPr>
          <p:spPr bwMode="auto">
            <a:xfrm>
              <a:off x="10244138" y="874713"/>
              <a:ext cx="211138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348" name="Oval 342"/>
            <p:cNvSpPr>
              <a:spLocks noChangeArrowheads="1"/>
            </p:cNvSpPr>
            <p:nvPr/>
          </p:nvSpPr>
          <p:spPr bwMode="auto">
            <a:xfrm>
              <a:off x="9964738" y="874713"/>
              <a:ext cx="212725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349" name="Oval 343"/>
            <p:cNvSpPr>
              <a:spLocks noChangeArrowheads="1"/>
            </p:cNvSpPr>
            <p:nvPr/>
          </p:nvSpPr>
          <p:spPr bwMode="auto">
            <a:xfrm>
              <a:off x="9964738" y="595313"/>
              <a:ext cx="21272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350" name="Oval 344"/>
            <p:cNvSpPr>
              <a:spLocks noChangeArrowheads="1"/>
            </p:cNvSpPr>
            <p:nvPr/>
          </p:nvSpPr>
          <p:spPr bwMode="auto">
            <a:xfrm>
              <a:off x="11356976" y="1431926"/>
              <a:ext cx="211138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351" name="Oval 345"/>
            <p:cNvSpPr>
              <a:spLocks noChangeArrowheads="1"/>
            </p:cNvSpPr>
            <p:nvPr/>
          </p:nvSpPr>
          <p:spPr bwMode="auto">
            <a:xfrm>
              <a:off x="11356976" y="1152526"/>
              <a:ext cx="21113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352" name="Oval 346"/>
            <p:cNvSpPr>
              <a:spLocks noChangeArrowheads="1"/>
            </p:cNvSpPr>
            <p:nvPr/>
          </p:nvSpPr>
          <p:spPr bwMode="auto">
            <a:xfrm>
              <a:off x="7664451" y="2303463"/>
              <a:ext cx="21272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353" name="Oval 347"/>
            <p:cNvSpPr>
              <a:spLocks noChangeArrowheads="1"/>
            </p:cNvSpPr>
            <p:nvPr/>
          </p:nvSpPr>
          <p:spPr bwMode="auto">
            <a:xfrm>
              <a:off x="7386638" y="2303463"/>
              <a:ext cx="21272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354" name="Oval 348"/>
            <p:cNvSpPr>
              <a:spLocks noChangeArrowheads="1"/>
            </p:cNvSpPr>
            <p:nvPr/>
          </p:nvSpPr>
          <p:spPr bwMode="auto">
            <a:xfrm>
              <a:off x="7108826" y="2303463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355" name="Oval 349"/>
            <p:cNvSpPr>
              <a:spLocks noChangeArrowheads="1"/>
            </p:cNvSpPr>
            <p:nvPr/>
          </p:nvSpPr>
          <p:spPr bwMode="auto">
            <a:xfrm>
              <a:off x="6829426" y="2303463"/>
              <a:ext cx="21272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356" name="Oval 350"/>
            <p:cNvSpPr>
              <a:spLocks noChangeArrowheads="1"/>
            </p:cNvSpPr>
            <p:nvPr/>
          </p:nvSpPr>
          <p:spPr bwMode="auto">
            <a:xfrm>
              <a:off x="6551613" y="2303463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357" name="Oval 351"/>
            <p:cNvSpPr>
              <a:spLocks noChangeArrowheads="1"/>
            </p:cNvSpPr>
            <p:nvPr/>
          </p:nvSpPr>
          <p:spPr bwMode="auto">
            <a:xfrm>
              <a:off x="8501063" y="2303463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358" name="Oval 352"/>
            <p:cNvSpPr>
              <a:spLocks noChangeArrowheads="1"/>
            </p:cNvSpPr>
            <p:nvPr/>
          </p:nvSpPr>
          <p:spPr bwMode="auto">
            <a:xfrm>
              <a:off x="8815388" y="2303463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359" name="Oval 353"/>
            <p:cNvSpPr>
              <a:spLocks noChangeArrowheads="1"/>
            </p:cNvSpPr>
            <p:nvPr/>
          </p:nvSpPr>
          <p:spPr bwMode="auto">
            <a:xfrm>
              <a:off x="9093201" y="2303463"/>
              <a:ext cx="21272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360" name="Oval 354"/>
            <p:cNvSpPr>
              <a:spLocks noChangeArrowheads="1"/>
            </p:cNvSpPr>
            <p:nvPr/>
          </p:nvSpPr>
          <p:spPr bwMode="auto">
            <a:xfrm>
              <a:off x="9372601" y="2303463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361" name="Oval 355"/>
            <p:cNvSpPr>
              <a:spLocks noChangeArrowheads="1"/>
            </p:cNvSpPr>
            <p:nvPr/>
          </p:nvSpPr>
          <p:spPr bwMode="auto">
            <a:xfrm>
              <a:off x="8221663" y="2303463"/>
              <a:ext cx="21272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362" name="Oval 356"/>
            <p:cNvSpPr>
              <a:spLocks noChangeArrowheads="1"/>
            </p:cNvSpPr>
            <p:nvPr/>
          </p:nvSpPr>
          <p:spPr bwMode="auto">
            <a:xfrm>
              <a:off x="8221663" y="1431926"/>
              <a:ext cx="212725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363" name="Oval 357"/>
            <p:cNvSpPr>
              <a:spLocks noChangeArrowheads="1"/>
            </p:cNvSpPr>
            <p:nvPr/>
          </p:nvSpPr>
          <p:spPr bwMode="auto">
            <a:xfrm>
              <a:off x="8535988" y="1116013"/>
              <a:ext cx="21272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364" name="Oval 358"/>
            <p:cNvSpPr>
              <a:spLocks noChangeArrowheads="1"/>
            </p:cNvSpPr>
            <p:nvPr/>
          </p:nvSpPr>
          <p:spPr bwMode="auto">
            <a:xfrm>
              <a:off x="8221663" y="1709738"/>
              <a:ext cx="21272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365" name="Oval 359"/>
            <p:cNvSpPr>
              <a:spLocks noChangeArrowheads="1"/>
            </p:cNvSpPr>
            <p:nvPr/>
          </p:nvSpPr>
          <p:spPr bwMode="auto">
            <a:xfrm>
              <a:off x="7943851" y="2303463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366" name="Oval 360"/>
            <p:cNvSpPr>
              <a:spLocks noChangeArrowheads="1"/>
            </p:cNvSpPr>
            <p:nvPr/>
          </p:nvSpPr>
          <p:spPr bwMode="auto">
            <a:xfrm>
              <a:off x="10799763" y="2303463"/>
              <a:ext cx="21272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367" name="Oval 361"/>
            <p:cNvSpPr>
              <a:spLocks noChangeArrowheads="1"/>
            </p:cNvSpPr>
            <p:nvPr/>
          </p:nvSpPr>
          <p:spPr bwMode="auto">
            <a:xfrm>
              <a:off x="10521951" y="2303463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368" name="Oval 362"/>
            <p:cNvSpPr>
              <a:spLocks noChangeArrowheads="1"/>
            </p:cNvSpPr>
            <p:nvPr/>
          </p:nvSpPr>
          <p:spPr bwMode="auto">
            <a:xfrm>
              <a:off x="10244138" y="2303463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369" name="Oval 363"/>
            <p:cNvSpPr>
              <a:spLocks noChangeArrowheads="1"/>
            </p:cNvSpPr>
            <p:nvPr/>
          </p:nvSpPr>
          <p:spPr bwMode="auto">
            <a:xfrm>
              <a:off x="9964738" y="2303463"/>
              <a:ext cx="21272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370" name="Oval 364"/>
            <p:cNvSpPr>
              <a:spLocks noChangeArrowheads="1"/>
            </p:cNvSpPr>
            <p:nvPr/>
          </p:nvSpPr>
          <p:spPr bwMode="auto">
            <a:xfrm>
              <a:off x="9686926" y="2303463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371" name="Oval 365"/>
            <p:cNvSpPr>
              <a:spLocks noChangeArrowheads="1"/>
            </p:cNvSpPr>
            <p:nvPr/>
          </p:nvSpPr>
          <p:spPr bwMode="auto">
            <a:xfrm>
              <a:off x="11634788" y="2303463"/>
              <a:ext cx="21272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372" name="Oval 366"/>
            <p:cNvSpPr>
              <a:spLocks noChangeArrowheads="1"/>
            </p:cNvSpPr>
            <p:nvPr/>
          </p:nvSpPr>
          <p:spPr bwMode="auto">
            <a:xfrm>
              <a:off x="11950701" y="2303463"/>
              <a:ext cx="20478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373" name="Oval 367"/>
            <p:cNvSpPr>
              <a:spLocks noChangeArrowheads="1"/>
            </p:cNvSpPr>
            <p:nvPr/>
          </p:nvSpPr>
          <p:spPr bwMode="auto">
            <a:xfrm>
              <a:off x="12228513" y="2303463"/>
              <a:ext cx="20637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374" name="Oval 368"/>
            <p:cNvSpPr>
              <a:spLocks noChangeArrowheads="1"/>
            </p:cNvSpPr>
            <p:nvPr/>
          </p:nvSpPr>
          <p:spPr bwMode="auto">
            <a:xfrm>
              <a:off x="12506326" y="2303463"/>
              <a:ext cx="20637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375" name="Oval 369"/>
            <p:cNvSpPr>
              <a:spLocks noChangeArrowheads="1"/>
            </p:cNvSpPr>
            <p:nvPr/>
          </p:nvSpPr>
          <p:spPr bwMode="auto">
            <a:xfrm>
              <a:off x="12822238" y="2303463"/>
              <a:ext cx="20478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376" name="Oval 370"/>
            <p:cNvSpPr>
              <a:spLocks noChangeArrowheads="1"/>
            </p:cNvSpPr>
            <p:nvPr/>
          </p:nvSpPr>
          <p:spPr bwMode="auto">
            <a:xfrm>
              <a:off x="13100051" y="2303463"/>
              <a:ext cx="20637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377" name="Oval 371"/>
            <p:cNvSpPr>
              <a:spLocks noChangeArrowheads="1"/>
            </p:cNvSpPr>
            <p:nvPr/>
          </p:nvSpPr>
          <p:spPr bwMode="auto">
            <a:xfrm>
              <a:off x="11356976" y="2303463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378" name="Oval 372"/>
            <p:cNvSpPr>
              <a:spLocks noChangeArrowheads="1"/>
            </p:cNvSpPr>
            <p:nvPr/>
          </p:nvSpPr>
          <p:spPr bwMode="auto">
            <a:xfrm>
              <a:off x="11079163" y="2303463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379" name="Oval 373"/>
            <p:cNvSpPr>
              <a:spLocks noChangeArrowheads="1"/>
            </p:cNvSpPr>
            <p:nvPr/>
          </p:nvSpPr>
          <p:spPr bwMode="auto">
            <a:xfrm>
              <a:off x="7664451" y="2582863"/>
              <a:ext cx="212725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380" name="Oval 374"/>
            <p:cNvSpPr>
              <a:spLocks noChangeArrowheads="1"/>
            </p:cNvSpPr>
            <p:nvPr/>
          </p:nvSpPr>
          <p:spPr bwMode="auto">
            <a:xfrm>
              <a:off x="7386638" y="2582863"/>
              <a:ext cx="212725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381" name="Oval 375"/>
            <p:cNvSpPr>
              <a:spLocks noChangeArrowheads="1"/>
            </p:cNvSpPr>
            <p:nvPr/>
          </p:nvSpPr>
          <p:spPr bwMode="auto">
            <a:xfrm>
              <a:off x="6829426" y="2582863"/>
              <a:ext cx="212725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382" name="Oval 376"/>
            <p:cNvSpPr>
              <a:spLocks noChangeArrowheads="1"/>
            </p:cNvSpPr>
            <p:nvPr/>
          </p:nvSpPr>
          <p:spPr bwMode="auto">
            <a:xfrm>
              <a:off x="6551613" y="2582863"/>
              <a:ext cx="211138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383" name="Oval 377"/>
            <p:cNvSpPr>
              <a:spLocks noChangeArrowheads="1"/>
            </p:cNvSpPr>
            <p:nvPr/>
          </p:nvSpPr>
          <p:spPr bwMode="auto">
            <a:xfrm>
              <a:off x="8501063" y="2582863"/>
              <a:ext cx="211138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384" name="Oval 378"/>
            <p:cNvSpPr>
              <a:spLocks noChangeArrowheads="1"/>
            </p:cNvSpPr>
            <p:nvPr/>
          </p:nvSpPr>
          <p:spPr bwMode="auto">
            <a:xfrm>
              <a:off x="8815388" y="2582863"/>
              <a:ext cx="211138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385" name="Oval 379"/>
            <p:cNvSpPr>
              <a:spLocks noChangeArrowheads="1"/>
            </p:cNvSpPr>
            <p:nvPr/>
          </p:nvSpPr>
          <p:spPr bwMode="auto">
            <a:xfrm>
              <a:off x="9093201" y="2582863"/>
              <a:ext cx="212725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386" name="Oval 380"/>
            <p:cNvSpPr>
              <a:spLocks noChangeArrowheads="1"/>
            </p:cNvSpPr>
            <p:nvPr/>
          </p:nvSpPr>
          <p:spPr bwMode="auto">
            <a:xfrm>
              <a:off x="9372601" y="2582863"/>
              <a:ext cx="211138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387" name="Oval 381"/>
            <p:cNvSpPr>
              <a:spLocks noChangeArrowheads="1"/>
            </p:cNvSpPr>
            <p:nvPr/>
          </p:nvSpPr>
          <p:spPr bwMode="auto">
            <a:xfrm>
              <a:off x="8221663" y="2582863"/>
              <a:ext cx="212725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388" name="Oval 382"/>
            <p:cNvSpPr>
              <a:spLocks noChangeArrowheads="1"/>
            </p:cNvSpPr>
            <p:nvPr/>
          </p:nvSpPr>
          <p:spPr bwMode="auto">
            <a:xfrm>
              <a:off x="7943851" y="2582863"/>
              <a:ext cx="211138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389" name="Oval 383"/>
            <p:cNvSpPr>
              <a:spLocks noChangeArrowheads="1"/>
            </p:cNvSpPr>
            <p:nvPr/>
          </p:nvSpPr>
          <p:spPr bwMode="auto">
            <a:xfrm>
              <a:off x="10799763" y="2582863"/>
              <a:ext cx="212725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390" name="Oval 384"/>
            <p:cNvSpPr>
              <a:spLocks noChangeArrowheads="1"/>
            </p:cNvSpPr>
            <p:nvPr/>
          </p:nvSpPr>
          <p:spPr bwMode="auto">
            <a:xfrm>
              <a:off x="10521951" y="2582863"/>
              <a:ext cx="211138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391" name="Oval 385"/>
            <p:cNvSpPr>
              <a:spLocks noChangeArrowheads="1"/>
            </p:cNvSpPr>
            <p:nvPr/>
          </p:nvSpPr>
          <p:spPr bwMode="auto">
            <a:xfrm>
              <a:off x="10244138" y="2582863"/>
              <a:ext cx="211138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392" name="Oval 386"/>
            <p:cNvSpPr>
              <a:spLocks noChangeArrowheads="1"/>
            </p:cNvSpPr>
            <p:nvPr/>
          </p:nvSpPr>
          <p:spPr bwMode="auto">
            <a:xfrm>
              <a:off x="9964738" y="2582863"/>
              <a:ext cx="212725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393" name="Oval 387"/>
            <p:cNvSpPr>
              <a:spLocks noChangeArrowheads="1"/>
            </p:cNvSpPr>
            <p:nvPr/>
          </p:nvSpPr>
          <p:spPr bwMode="auto">
            <a:xfrm>
              <a:off x="9686926" y="2582863"/>
              <a:ext cx="211138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394" name="Oval 388"/>
            <p:cNvSpPr>
              <a:spLocks noChangeArrowheads="1"/>
            </p:cNvSpPr>
            <p:nvPr/>
          </p:nvSpPr>
          <p:spPr bwMode="auto">
            <a:xfrm>
              <a:off x="11634788" y="2582863"/>
              <a:ext cx="212725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395" name="Oval 389"/>
            <p:cNvSpPr>
              <a:spLocks noChangeArrowheads="1"/>
            </p:cNvSpPr>
            <p:nvPr/>
          </p:nvSpPr>
          <p:spPr bwMode="auto">
            <a:xfrm>
              <a:off x="11950701" y="2582863"/>
              <a:ext cx="204788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396" name="Oval 390"/>
            <p:cNvSpPr>
              <a:spLocks noChangeArrowheads="1"/>
            </p:cNvSpPr>
            <p:nvPr/>
          </p:nvSpPr>
          <p:spPr bwMode="auto">
            <a:xfrm>
              <a:off x="12506326" y="2582863"/>
              <a:ext cx="206375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397" name="Oval 391"/>
            <p:cNvSpPr>
              <a:spLocks noChangeArrowheads="1"/>
            </p:cNvSpPr>
            <p:nvPr/>
          </p:nvSpPr>
          <p:spPr bwMode="auto">
            <a:xfrm>
              <a:off x="12822238" y="2582863"/>
              <a:ext cx="204788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398" name="Oval 392"/>
            <p:cNvSpPr>
              <a:spLocks noChangeArrowheads="1"/>
            </p:cNvSpPr>
            <p:nvPr/>
          </p:nvSpPr>
          <p:spPr bwMode="auto">
            <a:xfrm>
              <a:off x="11356976" y="2582863"/>
              <a:ext cx="211138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399" name="Oval 393"/>
            <p:cNvSpPr>
              <a:spLocks noChangeArrowheads="1"/>
            </p:cNvSpPr>
            <p:nvPr/>
          </p:nvSpPr>
          <p:spPr bwMode="auto">
            <a:xfrm>
              <a:off x="11079163" y="2582863"/>
              <a:ext cx="211138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400" name="Oval 394"/>
            <p:cNvSpPr>
              <a:spLocks noChangeArrowheads="1"/>
            </p:cNvSpPr>
            <p:nvPr/>
          </p:nvSpPr>
          <p:spPr bwMode="auto">
            <a:xfrm>
              <a:off x="7664451" y="2860676"/>
              <a:ext cx="21272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401" name="Oval 395"/>
            <p:cNvSpPr>
              <a:spLocks noChangeArrowheads="1"/>
            </p:cNvSpPr>
            <p:nvPr/>
          </p:nvSpPr>
          <p:spPr bwMode="auto">
            <a:xfrm>
              <a:off x="7386638" y="2860676"/>
              <a:ext cx="21272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402" name="Oval 396"/>
            <p:cNvSpPr>
              <a:spLocks noChangeArrowheads="1"/>
            </p:cNvSpPr>
            <p:nvPr/>
          </p:nvSpPr>
          <p:spPr bwMode="auto">
            <a:xfrm>
              <a:off x="7072313" y="2860676"/>
              <a:ext cx="21113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403" name="Oval 397"/>
            <p:cNvSpPr>
              <a:spLocks noChangeArrowheads="1"/>
            </p:cNvSpPr>
            <p:nvPr/>
          </p:nvSpPr>
          <p:spPr bwMode="auto">
            <a:xfrm>
              <a:off x="6792913" y="2860676"/>
              <a:ext cx="21272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404" name="Oval 398"/>
            <p:cNvSpPr>
              <a:spLocks noChangeArrowheads="1"/>
            </p:cNvSpPr>
            <p:nvPr/>
          </p:nvSpPr>
          <p:spPr bwMode="auto">
            <a:xfrm>
              <a:off x="8501063" y="2860676"/>
              <a:ext cx="21113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405" name="Oval 399"/>
            <p:cNvSpPr>
              <a:spLocks noChangeArrowheads="1"/>
            </p:cNvSpPr>
            <p:nvPr/>
          </p:nvSpPr>
          <p:spPr bwMode="auto">
            <a:xfrm>
              <a:off x="8815388" y="2860676"/>
              <a:ext cx="21113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406" name="Oval 400"/>
            <p:cNvSpPr>
              <a:spLocks noChangeArrowheads="1"/>
            </p:cNvSpPr>
            <p:nvPr/>
          </p:nvSpPr>
          <p:spPr bwMode="auto">
            <a:xfrm>
              <a:off x="9093201" y="2860676"/>
              <a:ext cx="21272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407" name="Oval 401"/>
            <p:cNvSpPr>
              <a:spLocks noChangeArrowheads="1"/>
            </p:cNvSpPr>
            <p:nvPr/>
          </p:nvSpPr>
          <p:spPr bwMode="auto">
            <a:xfrm>
              <a:off x="9372601" y="2860676"/>
              <a:ext cx="21113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408" name="Oval 402"/>
            <p:cNvSpPr>
              <a:spLocks noChangeArrowheads="1"/>
            </p:cNvSpPr>
            <p:nvPr/>
          </p:nvSpPr>
          <p:spPr bwMode="auto">
            <a:xfrm>
              <a:off x="8221663" y="2860676"/>
              <a:ext cx="21272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409" name="Oval 403"/>
            <p:cNvSpPr>
              <a:spLocks noChangeArrowheads="1"/>
            </p:cNvSpPr>
            <p:nvPr/>
          </p:nvSpPr>
          <p:spPr bwMode="auto">
            <a:xfrm>
              <a:off x="7943851" y="2860676"/>
              <a:ext cx="21113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410" name="Oval 404"/>
            <p:cNvSpPr>
              <a:spLocks noChangeArrowheads="1"/>
            </p:cNvSpPr>
            <p:nvPr/>
          </p:nvSpPr>
          <p:spPr bwMode="auto">
            <a:xfrm>
              <a:off x="10799763" y="2860676"/>
              <a:ext cx="21272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411" name="Oval 405"/>
            <p:cNvSpPr>
              <a:spLocks noChangeArrowheads="1"/>
            </p:cNvSpPr>
            <p:nvPr/>
          </p:nvSpPr>
          <p:spPr bwMode="auto">
            <a:xfrm>
              <a:off x="10521951" y="2860676"/>
              <a:ext cx="21113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412" name="Oval 407"/>
            <p:cNvSpPr>
              <a:spLocks noChangeArrowheads="1"/>
            </p:cNvSpPr>
            <p:nvPr/>
          </p:nvSpPr>
          <p:spPr bwMode="auto">
            <a:xfrm>
              <a:off x="10244138" y="2860676"/>
              <a:ext cx="21113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413" name="Oval 408"/>
            <p:cNvSpPr>
              <a:spLocks noChangeArrowheads="1"/>
            </p:cNvSpPr>
            <p:nvPr/>
          </p:nvSpPr>
          <p:spPr bwMode="auto">
            <a:xfrm>
              <a:off x="9964738" y="2860676"/>
              <a:ext cx="21272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414" name="Oval 409"/>
            <p:cNvSpPr>
              <a:spLocks noChangeArrowheads="1"/>
            </p:cNvSpPr>
            <p:nvPr/>
          </p:nvSpPr>
          <p:spPr bwMode="auto">
            <a:xfrm>
              <a:off x="9686925" y="2860676"/>
              <a:ext cx="21113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415" name="Oval 410"/>
            <p:cNvSpPr>
              <a:spLocks noChangeArrowheads="1"/>
            </p:cNvSpPr>
            <p:nvPr/>
          </p:nvSpPr>
          <p:spPr bwMode="auto">
            <a:xfrm>
              <a:off x="11356975" y="2860676"/>
              <a:ext cx="21113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416" name="Oval 411"/>
            <p:cNvSpPr>
              <a:spLocks noChangeArrowheads="1"/>
            </p:cNvSpPr>
            <p:nvPr/>
          </p:nvSpPr>
          <p:spPr bwMode="auto">
            <a:xfrm>
              <a:off x="11079163" y="2860676"/>
              <a:ext cx="21113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417" name="Oval 412"/>
            <p:cNvSpPr>
              <a:spLocks noChangeArrowheads="1"/>
            </p:cNvSpPr>
            <p:nvPr/>
          </p:nvSpPr>
          <p:spPr bwMode="auto">
            <a:xfrm>
              <a:off x="1401763" y="1709738"/>
              <a:ext cx="20478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418" name="Oval 413"/>
            <p:cNvSpPr>
              <a:spLocks noChangeArrowheads="1"/>
            </p:cNvSpPr>
            <p:nvPr/>
          </p:nvSpPr>
          <p:spPr bwMode="auto">
            <a:xfrm>
              <a:off x="1122363" y="1709738"/>
              <a:ext cx="20637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419" name="Oval 414"/>
            <p:cNvSpPr>
              <a:spLocks noChangeArrowheads="1"/>
            </p:cNvSpPr>
            <p:nvPr/>
          </p:nvSpPr>
          <p:spPr bwMode="auto">
            <a:xfrm>
              <a:off x="844550" y="1709738"/>
              <a:ext cx="20637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420" name="Oval 415"/>
            <p:cNvSpPr>
              <a:spLocks noChangeArrowheads="1"/>
            </p:cNvSpPr>
            <p:nvPr/>
          </p:nvSpPr>
          <p:spPr bwMode="auto">
            <a:xfrm>
              <a:off x="566738" y="1709738"/>
              <a:ext cx="20478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421" name="Oval 416"/>
            <p:cNvSpPr>
              <a:spLocks noChangeArrowheads="1"/>
            </p:cNvSpPr>
            <p:nvPr/>
          </p:nvSpPr>
          <p:spPr bwMode="auto">
            <a:xfrm>
              <a:off x="287338" y="1709738"/>
              <a:ext cx="20637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422" name="Oval 417"/>
            <p:cNvSpPr>
              <a:spLocks noChangeArrowheads="1"/>
            </p:cNvSpPr>
            <p:nvPr/>
          </p:nvSpPr>
          <p:spPr bwMode="auto">
            <a:xfrm>
              <a:off x="2236788" y="1709738"/>
              <a:ext cx="20478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423" name="Oval 418"/>
            <p:cNvSpPr>
              <a:spLocks noChangeArrowheads="1"/>
            </p:cNvSpPr>
            <p:nvPr/>
          </p:nvSpPr>
          <p:spPr bwMode="auto">
            <a:xfrm>
              <a:off x="2551113" y="1709738"/>
              <a:ext cx="20637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424" name="Oval 419"/>
            <p:cNvSpPr>
              <a:spLocks noChangeArrowheads="1"/>
            </p:cNvSpPr>
            <p:nvPr/>
          </p:nvSpPr>
          <p:spPr bwMode="auto">
            <a:xfrm>
              <a:off x="2828925" y="1709738"/>
              <a:ext cx="20637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425" name="Oval 420"/>
            <p:cNvSpPr>
              <a:spLocks noChangeArrowheads="1"/>
            </p:cNvSpPr>
            <p:nvPr/>
          </p:nvSpPr>
          <p:spPr bwMode="auto">
            <a:xfrm>
              <a:off x="3108325" y="1709738"/>
              <a:ext cx="20478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426" name="Oval 421"/>
            <p:cNvSpPr>
              <a:spLocks noChangeArrowheads="1"/>
            </p:cNvSpPr>
            <p:nvPr/>
          </p:nvSpPr>
          <p:spPr bwMode="auto">
            <a:xfrm>
              <a:off x="3416300" y="1709738"/>
              <a:ext cx="21272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427" name="Oval 422"/>
            <p:cNvSpPr>
              <a:spLocks noChangeArrowheads="1"/>
            </p:cNvSpPr>
            <p:nvPr/>
          </p:nvSpPr>
          <p:spPr bwMode="auto">
            <a:xfrm>
              <a:off x="1957388" y="1709738"/>
              <a:ext cx="20637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428" name="Oval 423"/>
            <p:cNvSpPr>
              <a:spLocks noChangeArrowheads="1"/>
            </p:cNvSpPr>
            <p:nvPr/>
          </p:nvSpPr>
          <p:spPr bwMode="auto">
            <a:xfrm>
              <a:off x="1679575" y="1709738"/>
              <a:ext cx="20637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429" name="Oval 424"/>
            <p:cNvSpPr>
              <a:spLocks noChangeArrowheads="1"/>
            </p:cNvSpPr>
            <p:nvPr/>
          </p:nvSpPr>
          <p:spPr bwMode="auto">
            <a:xfrm>
              <a:off x="2236788" y="1431926"/>
              <a:ext cx="204788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430" name="Oval 425"/>
            <p:cNvSpPr>
              <a:spLocks noChangeArrowheads="1"/>
            </p:cNvSpPr>
            <p:nvPr/>
          </p:nvSpPr>
          <p:spPr bwMode="auto">
            <a:xfrm>
              <a:off x="2551113" y="1431926"/>
              <a:ext cx="206375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431" name="Oval 426"/>
            <p:cNvSpPr>
              <a:spLocks noChangeArrowheads="1"/>
            </p:cNvSpPr>
            <p:nvPr/>
          </p:nvSpPr>
          <p:spPr bwMode="auto">
            <a:xfrm>
              <a:off x="2828925" y="1431926"/>
              <a:ext cx="206375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432" name="Oval 427"/>
            <p:cNvSpPr>
              <a:spLocks noChangeArrowheads="1"/>
            </p:cNvSpPr>
            <p:nvPr/>
          </p:nvSpPr>
          <p:spPr bwMode="auto">
            <a:xfrm>
              <a:off x="3108325" y="1431926"/>
              <a:ext cx="204788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433" name="Oval 428"/>
            <p:cNvSpPr>
              <a:spLocks noChangeArrowheads="1"/>
            </p:cNvSpPr>
            <p:nvPr/>
          </p:nvSpPr>
          <p:spPr bwMode="auto">
            <a:xfrm>
              <a:off x="3416300" y="1431926"/>
              <a:ext cx="212725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434" name="Oval 429"/>
            <p:cNvSpPr>
              <a:spLocks noChangeArrowheads="1"/>
            </p:cNvSpPr>
            <p:nvPr/>
          </p:nvSpPr>
          <p:spPr bwMode="auto">
            <a:xfrm>
              <a:off x="1957388" y="1431926"/>
              <a:ext cx="206375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435" name="Oval 430"/>
            <p:cNvSpPr>
              <a:spLocks noChangeArrowheads="1"/>
            </p:cNvSpPr>
            <p:nvPr/>
          </p:nvSpPr>
          <p:spPr bwMode="auto">
            <a:xfrm>
              <a:off x="1679575" y="1431926"/>
              <a:ext cx="206375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436" name="Oval 431"/>
            <p:cNvSpPr>
              <a:spLocks noChangeArrowheads="1"/>
            </p:cNvSpPr>
            <p:nvPr/>
          </p:nvSpPr>
          <p:spPr bwMode="auto">
            <a:xfrm>
              <a:off x="2236788" y="1152526"/>
              <a:ext cx="20478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437" name="Oval 432"/>
            <p:cNvSpPr>
              <a:spLocks noChangeArrowheads="1"/>
            </p:cNvSpPr>
            <p:nvPr/>
          </p:nvSpPr>
          <p:spPr bwMode="auto">
            <a:xfrm>
              <a:off x="2551113" y="1152526"/>
              <a:ext cx="20637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438" name="Oval 433"/>
            <p:cNvSpPr>
              <a:spLocks noChangeArrowheads="1"/>
            </p:cNvSpPr>
            <p:nvPr/>
          </p:nvSpPr>
          <p:spPr bwMode="auto">
            <a:xfrm>
              <a:off x="2828925" y="1152526"/>
              <a:ext cx="20637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439" name="Oval 434"/>
            <p:cNvSpPr>
              <a:spLocks noChangeArrowheads="1"/>
            </p:cNvSpPr>
            <p:nvPr/>
          </p:nvSpPr>
          <p:spPr bwMode="auto">
            <a:xfrm>
              <a:off x="3108325" y="1152526"/>
              <a:ext cx="20478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440" name="Oval 435"/>
            <p:cNvSpPr>
              <a:spLocks noChangeArrowheads="1"/>
            </p:cNvSpPr>
            <p:nvPr/>
          </p:nvSpPr>
          <p:spPr bwMode="auto">
            <a:xfrm>
              <a:off x="1957388" y="1152526"/>
              <a:ext cx="20637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441" name="Oval 436"/>
            <p:cNvSpPr>
              <a:spLocks noChangeArrowheads="1"/>
            </p:cNvSpPr>
            <p:nvPr/>
          </p:nvSpPr>
          <p:spPr bwMode="auto">
            <a:xfrm>
              <a:off x="2236788" y="874713"/>
              <a:ext cx="204788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442" name="Oval 437"/>
            <p:cNvSpPr>
              <a:spLocks noChangeArrowheads="1"/>
            </p:cNvSpPr>
            <p:nvPr/>
          </p:nvSpPr>
          <p:spPr bwMode="auto">
            <a:xfrm>
              <a:off x="2551113" y="874713"/>
              <a:ext cx="206375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443" name="Oval 438"/>
            <p:cNvSpPr>
              <a:spLocks noChangeArrowheads="1"/>
            </p:cNvSpPr>
            <p:nvPr/>
          </p:nvSpPr>
          <p:spPr bwMode="auto">
            <a:xfrm>
              <a:off x="2828925" y="874713"/>
              <a:ext cx="206375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444" name="Oval 439"/>
            <p:cNvSpPr>
              <a:spLocks noChangeArrowheads="1"/>
            </p:cNvSpPr>
            <p:nvPr/>
          </p:nvSpPr>
          <p:spPr bwMode="auto">
            <a:xfrm>
              <a:off x="3108325" y="874713"/>
              <a:ext cx="204788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445" name="Oval 440"/>
            <p:cNvSpPr>
              <a:spLocks noChangeArrowheads="1"/>
            </p:cNvSpPr>
            <p:nvPr/>
          </p:nvSpPr>
          <p:spPr bwMode="auto">
            <a:xfrm>
              <a:off x="1957388" y="874713"/>
              <a:ext cx="206375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446" name="Oval 441"/>
            <p:cNvSpPr>
              <a:spLocks noChangeArrowheads="1"/>
            </p:cNvSpPr>
            <p:nvPr/>
          </p:nvSpPr>
          <p:spPr bwMode="auto">
            <a:xfrm>
              <a:off x="2236788" y="595313"/>
              <a:ext cx="20478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447" name="Oval 442"/>
            <p:cNvSpPr>
              <a:spLocks noChangeArrowheads="1"/>
            </p:cNvSpPr>
            <p:nvPr/>
          </p:nvSpPr>
          <p:spPr bwMode="auto">
            <a:xfrm>
              <a:off x="2551113" y="595313"/>
              <a:ext cx="20637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448" name="Oval 443"/>
            <p:cNvSpPr>
              <a:spLocks noChangeArrowheads="1"/>
            </p:cNvSpPr>
            <p:nvPr/>
          </p:nvSpPr>
          <p:spPr bwMode="auto">
            <a:xfrm>
              <a:off x="2828925" y="595313"/>
              <a:ext cx="20637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449" name="Oval 444"/>
            <p:cNvSpPr>
              <a:spLocks noChangeArrowheads="1"/>
            </p:cNvSpPr>
            <p:nvPr/>
          </p:nvSpPr>
          <p:spPr bwMode="auto">
            <a:xfrm>
              <a:off x="3108325" y="595313"/>
              <a:ext cx="20478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450" name="Oval 445"/>
            <p:cNvSpPr>
              <a:spLocks noChangeArrowheads="1"/>
            </p:cNvSpPr>
            <p:nvPr/>
          </p:nvSpPr>
          <p:spPr bwMode="auto">
            <a:xfrm>
              <a:off x="1957388" y="595313"/>
              <a:ext cx="20637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451" name="Oval 446"/>
            <p:cNvSpPr>
              <a:spLocks noChangeArrowheads="1"/>
            </p:cNvSpPr>
            <p:nvPr/>
          </p:nvSpPr>
          <p:spPr bwMode="auto">
            <a:xfrm>
              <a:off x="3695700" y="595313"/>
              <a:ext cx="21113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452" name="Oval 447"/>
            <p:cNvSpPr>
              <a:spLocks noChangeArrowheads="1"/>
            </p:cNvSpPr>
            <p:nvPr/>
          </p:nvSpPr>
          <p:spPr bwMode="auto">
            <a:xfrm>
              <a:off x="4010025" y="595313"/>
              <a:ext cx="21113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453" name="Oval 448"/>
            <p:cNvSpPr>
              <a:spLocks noChangeArrowheads="1"/>
            </p:cNvSpPr>
            <p:nvPr/>
          </p:nvSpPr>
          <p:spPr bwMode="auto">
            <a:xfrm>
              <a:off x="4287838" y="595313"/>
              <a:ext cx="21272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454" name="Oval 449"/>
            <p:cNvSpPr>
              <a:spLocks noChangeArrowheads="1"/>
            </p:cNvSpPr>
            <p:nvPr/>
          </p:nvSpPr>
          <p:spPr bwMode="auto">
            <a:xfrm>
              <a:off x="4565650" y="595313"/>
              <a:ext cx="21272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455" name="Oval 450"/>
            <p:cNvSpPr>
              <a:spLocks noChangeArrowheads="1"/>
            </p:cNvSpPr>
            <p:nvPr/>
          </p:nvSpPr>
          <p:spPr bwMode="auto">
            <a:xfrm>
              <a:off x="4845050" y="595313"/>
              <a:ext cx="21113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456" name="Oval 451"/>
            <p:cNvSpPr>
              <a:spLocks noChangeArrowheads="1"/>
            </p:cNvSpPr>
            <p:nvPr/>
          </p:nvSpPr>
          <p:spPr bwMode="auto">
            <a:xfrm>
              <a:off x="5122863" y="595313"/>
              <a:ext cx="21272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457" name="Oval 452"/>
            <p:cNvSpPr>
              <a:spLocks noChangeArrowheads="1"/>
            </p:cNvSpPr>
            <p:nvPr/>
          </p:nvSpPr>
          <p:spPr bwMode="auto">
            <a:xfrm>
              <a:off x="5402263" y="595313"/>
              <a:ext cx="21113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458" name="Oval 453"/>
            <p:cNvSpPr>
              <a:spLocks noChangeArrowheads="1"/>
            </p:cNvSpPr>
            <p:nvPr/>
          </p:nvSpPr>
          <p:spPr bwMode="auto">
            <a:xfrm>
              <a:off x="3695700" y="874713"/>
              <a:ext cx="211138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459" name="Oval 454"/>
            <p:cNvSpPr>
              <a:spLocks noChangeArrowheads="1"/>
            </p:cNvSpPr>
            <p:nvPr/>
          </p:nvSpPr>
          <p:spPr bwMode="auto">
            <a:xfrm>
              <a:off x="4010025" y="874713"/>
              <a:ext cx="211138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460" name="Oval 455"/>
            <p:cNvSpPr>
              <a:spLocks noChangeArrowheads="1"/>
            </p:cNvSpPr>
            <p:nvPr/>
          </p:nvSpPr>
          <p:spPr bwMode="auto">
            <a:xfrm>
              <a:off x="4287838" y="874713"/>
              <a:ext cx="212725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461" name="Oval 456"/>
            <p:cNvSpPr>
              <a:spLocks noChangeArrowheads="1"/>
            </p:cNvSpPr>
            <p:nvPr/>
          </p:nvSpPr>
          <p:spPr bwMode="auto">
            <a:xfrm>
              <a:off x="4565650" y="874713"/>
              <a:ext cx="212725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462" name="Oval 457"/>
            <p:cNvSpPr>
              <a:spLocks noChangeArrowheads="1"/>
            </p:cNvSpPr>
            <p:nvPr/>
          </p:nvSpPr>
          <p:spPr bwMode="auto">
            <a:xfrm>
              <a:off x="4845050" y="874713"/>
              <a:ext cx="211138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463" name="Oval 458"/>
            <p:cNvSpPr>
              <a:spLocks noChangeArrowheads="1"/>
            </p:cNvSpPr>
            <p:nvPr/>
          </p:nvSpPr>
          <p:spPr bwMode="auto">
            <a:xfrm>
              <a:off x="5122863" y="874713"/>
              <a:ext cx="212725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464" name="Oval 459"/>
            <p:cNvSpPr>
              <a:spLocks noChangeArrowheads="1"/>
            </p:cNvSpPr>
            <p:nvPr/>
          </p:nvSpPr>
          <p:spPr bwMode="auto">
            <a:xfrm>
              <a:off x="5402263" y="874713"/>
              <a:ext cx="211138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465" name="Oval 460"/>
            <p:cNvSpPr>
              <a:spLocks noChangeArrowheads="1"/>
            </p:cNvSpPr>
            <p:nvPr/>
          </p:nvSpPr>
          <p:spPr bwMode="auto">
            <a:xfrm>
              <a:off x="4287838" y="1116013"/>
              <a:ext cx="21272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466" name="Oval 461"/>
            <p:cNvSpPr>
              <a:spLocks noChangeArrowheads="1"/>
            </p:cNvSpPr>
            <p:nvPr/>
          </p:nvSpPr>
          <p:spPr bwMode="auto">
            <a:xfrm>
              <a:off x="4565650" y="1116013"/>
              <a:ext cx="21272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467" name="Oval 462"/>
            <p:cNvSpPr>
              <a:spLocks noChangeArrowheads="1"/>
            </p:cNvSpPr>
            <p:nvPr/>
          </p:nvSpPr>
          <p:spPr bwMode="auto">
            <a:xfrm>
              <a:off x="4845050" y="1116013"/>
              <a:ext cx="21113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468" name="Oval 463"/>
            <p:cNvSpPr>
              <a:spLocks noChangeArrowheads="1"/>
            </p:cNvSpPr>
            <p:nvPr/>
          </p:nvSpPr>
          <p:spPr bwMode="auto">
            <a:xfrm>
              <a:off x="5122863" y="1116013"/>
              <a:ext cx="21272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469" name="Oval 464"/>
            <p:cNvSpPr>
              <a:spLocks noChangeArrowheads="1"/>
            </p:cNvSpPr>
            <p:nvPr/>
          </p:nvSpPr>
          <p:spPr bwMode="auto">
            <a:xfrm>
              <a:off x="5402263" y="1116013"/>
              <a:ext cx="21113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470" name="Oval 465"/>
            <p:cNvSpPr>
              <a:spLocks noChangeArrowheads="1"/>
            </p:cNvSpPr>
            <p:nvPr/>
          </p:nvSpPr>
          <p:spPr bwMode="auto">
            <a:xfrm>
              <a:off x="4287838" y="1431926"/>
              <a:ext cx="212725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471" name="Oval 466"/>
            <p:cNvSpPr>
              <a:spLocks noChangeArrowheads="1"/>
            </p:cNvSpPr>
            <p:nvPr/>
          </p:nvSpPr>
          <p:spPr bwMode="auto">
            <a:xfrm>
              <a:off x="4565650" y="1431926"/>
              <a:ext cx="212725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472" name="Oval 467"/>
            <p:cNvSpPr>
              <a:spLocks noChangeArrowheads="1"/>
            </p:cNvSpPr>
            <p:nvPr/>
          </p:nvSpPr>
          <p:spPr bwMode="auto">
            <a:xfrm>
              <a:off x="4845050" y="1431926"/>
              <a:ext cx="211138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473" name="Oval 468"/>
            <p:cNvSpPr>
              <a:spLocks noChangeArrowheads="1"/>
            </p:cNvSpPr>
            <p:nvPr/>
          </p:nvSpPr>
          <p:spPr bwMode="auto">
            <a:xfrm>
              <a:off x="5122863" y="1431926"/>
              <a:ext cx="212725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474" name="Oval 469"/>
            <p:cNvSpPr>
              <a:spLocks noChangeArrowheads="1"/>
            </p:cNvSpPr>
            <p:nvPr/>
          </p:nvSpPr>
          <p:spPr bwMode="auto">
            <a:xfrm>
              <a:off x="5402263" y="1431926"/>
              <a:ext cx="211138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475" name="Oval 470"/>
            <p:cNvSpPr>
              <a:spLocks noChangeArrowheads="1"/>
            </p:cNvSpPr>
            <p:nvPr/>
          </p:nvSpPr>
          <p:spPr bwMode="auto">
            <a:xfrm>
              <a:off x="4287838" y="1709738"/>
              <a:ext cx="21272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476" name="Oval 471"/>
            <p:cNvSpPr>
              <a:spLocks noChangeArrowheads="1"/>
            </p:cNvSpPr>
            <p:nvPr/>
          </p:nvSpPr>
          <p:spPr bwMode="auto">
            <a:xfrm>
              <a:off x="4565650" y="1709738"/>
              <a:ext cx="21272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477" name="Oval 472"/>
            <p:cNvSpPr>
              <a:spLocks noChangeArrowheads="1"/>
            </p:cNvSpPr>
            <p:nvPr/>
          </p:nvSpPr>
          <p:spPr bwMode="auto">
            <a:xfrm>
              <a:off x="4845050" y="1709738"/>
              <a:ext cx="21113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478" name="Oval 473"/>
            <p:cNvSpPr>
              <a:spLocks noChangeArrowheads="1"/>
            </p:cNvSpPr>
            <p:nvPr/>
          </p:nvSpPr>
          <p:spPr bwMode="auto">
            <a:xfrm>
              <a:off x="5122863" y="1709738"/>
              <a:ext cx="21272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479" name="Oval 474"/>
            <p:cNvSpPr>
              <a:spLocks noChangeArrowheads="1"/>
            </p:cNvSpPr>
            <p:nvPr/>
          </p:nvSpPr>
          <p:spPr bwMode="auto">
            <a:xfrm>
              <a:off x="5402263" y="1709738"/>
              <a:ext cx="21113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480" name="Oval 475"/>
            <p:cNvSpPr>
              <a:spLocks noChangeArrowheads="1"/>
            </p:cNvSpPr>
            <p:nvPr/>
          </p:nvSpPr>
          <p:spPr bwMode="auto">
            <a:xfrm>
              <a:off x="4287838" y="1989138"/>
              <a:ext cx="212725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481" name="Oval 476"/>
            <p:cNvSpPr>
              <a:spLocks noChangeArrowheads="1"/>
            </p:cNvSpPr>
            <p:nvPr/>
          </p:nvSpPr>
          <p:spPr bwMode="auto">
            <a:xfrm>
              <a:off x="4565650" y="1989138"/>
              <a:ext cx="212725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482" name="Oval 477"/>
            <p:cNvSpPr>
              <a:spLocks noChangeArrowheads="1"/>
            </p:cNvSpPr>
            <p:nvPr/>
          </p:nvSpPr>
          <p:spPr bwMode="auto">
            <a:xfrm>
              <a:off x="4845050" y="1989138"/>
              <a:ext cx="211138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483" name="Oval 478"/>
            <p:cNvSpPr>
              <a:spLocks noChangeArrowheads="1"/>
            </p:cNvSpPr>
            <p:nvPr/>
          </p:nvSpPr>
          <p:spPr bwMode="auto">
            <a:xfrm>
              <a:off x="4287838" y="2266951"/>
              <a:ext cx="21272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484" name="Oval 479"/>
            <p:cNvSpPr>
              <a:spLocks noChangeArrowheads="1"/>
            </p:cNvSpPr>
            <p:nvPr/>
          </p:nvSpPr>
          <p:spPr bwMode="auto">
            <a:xfrm>
              <a:off x="4565650" y="2266951"/>
              <a:ext cx="21272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485" name="Oval 480"/>
            <p:cNvSpPr>
              <a:spLocks noChangeArrowheads="1"/>
            </p:cNvSpPr>
            <p:nvPr/>
          </p:nvSpPr>
          <p:spPr bwMode="auto">
            <a:xfrm>
              <a:off x="4565650" y="2582863"/>
              <a:ext cx="212725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486" name="Oval 481"/>
            <p:cNvSpPr>
              <a:spLocks noChangeArrowheads="1"/>
            </p:cNvSpPr>
            <p:nvPr/>
          </p:nvSpPr>
          <p:spPr bwMode="auto">
            <a:xfrm>
              <a:off x="4845050" y="2266951"/>
              <a:ext cx="21113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487" name="Oval 482"/>
            <p:cNvSpPr>
              <a:spLocks noChangeArrowheads="1"/>
            </p:cNvSpPr>
            <p:nvPr/>
          </p:nvSpPr>
          <p:spPr bwMode="auto">
            <a:xfrm>
              <a:off x="5402263" y="2266951"/>
              <a:ext cx="21113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488" name="Oval 483"/>
            <p:cNvSpPr>
              <a:spLocks noChangeArrowheads="1"/>
            </p:cNvSpPr>
            <p:nvPr/>
          </p:nvSpPr>
          <p:spPr bwMode="auto">
            <a:xfrm>
              <a:off x="5680075" y="2266951"/>
              <a:ext cx="21113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489" name="Oval 484"/>
            <p:cNvSpPr>
              <a:spLocks noChangeArrowheads="1"/>
            </p:cNvSpPr>
            <p:nvPr/>
          </p:nvSpPr>
          <p:spPr bwMode="auto">
            <a:xfrm>
              <a:off x="5122863" y="1989138"/>
              <a:ext cx="212725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490" name="Oval 485"/>
            <p:cNvSpPr>
              <a:spLocks noChangeArrowheads="1"/>
            </p:cNvSpPr>
            <p:nvPr/>
          </p:nvSpPr>
          <p:spPr bwMode="auto">
            <a:xfrm>
              <a:off x="4010025" y="280988"/>
              <a:ext cx="211138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491" name="Oval 486"/>
            <p:cNvSpPr>
              <a:spLocks noChangeArrowheads="1"/>
            </p:cNvSpPr>
            <p:nvPr/>
          </p:nvSpPr>
          <p:spPr bwMode="auto">
            <a:xfrm>
              <a:off x="4287838" y="280988"/>
              <a:ext cx="212725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492" name="Oval 487"/>
            <p:cNvSpPr>
              <a:spLocks noChangeArrowheads="1"/>
            </p:cNvSpPr>
            <p:nvPr/>
          </p:nvSpPr>
          <p:spPr bwMode="auto">
            <a:xfrm>
              <a:off x="4565650" y="280988"/>
              <a:ext cx="212725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493" name="Oval 488"/>
            <p:cNvSpPr>
              <a:spLocks noChangeArrowheads="1"/>
            </p:cNvSpPr>
            <p:nvPr/>
          </p:nvSpPr>
          <p:spPr bwMode="auto">
            <a:xfrm>
              <a:off x="4845050" y="280988"/>
              <a:ext cx="211138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494" name="Oval 489"/>
            <p:cNvSpPr>
              <a:spLocks noChangeArrowheads="1"/>
            </p:cNvSpPr>
            <p:nvPr/>
          </p:nvSpPr>
          <p:spPr bwMode="auto">
            <a:xfrm>
              <a:off x="5122863" y="280988"/>
              <a:ext cx="212725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495" name="Oval 490"/>
            <p:cNvSpPr>
              <a:spLocks noChangeArrowheads="1"/>
            </p:cNvSpPr>
            <p:nvPr/>
          </p:nvSpPr>
          <p:spPr bwMode="auto">
            <a:xfrm>
              <a:off x="4565650" y="1588"/>
              <a:ext cx="21272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496" name="Oval 491"/>
            <p:cNvSpPr>
              <a:spLocks noChangeArrowheads="1"/>
            </p:cNvSpPr>
            <p:nvPr/>
          </p:nvSpPr>
          <p:spPr bwMode="auto">
            <a:xfrm>
              <a:off x="4845050" y="1588"/>
              <a:ext cx="21113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497" name="Oval 492"/>
            <p:cNvSpPr>
              <a:spLocks noChangeArrowheads="1"/>
            </p:cNvSpPr>
            <p:nvPr/>
          </p:nvSpPr>
          <p:spPr bwMode="auto">
            <a:xfrm>
              <a:off x="5122863" y="1588"/>
              <a:ext cx="21272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498" name="Oval 493"/>
            <p:cNvSpPr>
              <a:spLocks noChangeArrowheads="1"/>
            </p:cNvSpPr>
            <p:nvPr/>
          </p:nvSpPr>
          <p:spPr bwMode="auto">
            <a:xfrm>
              <a:off x="5402263" y="280988"/>
              <a:ext cx="211138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499" name="Oval 494"/>
            <p:cNvSpPr>
              <a:spLocks noChangeArrowheads="1"/>
            </p:cNvSpPr>
            <p:nvPr/>
          </p:nvSpPr>
          <p:spPr bwMode="auto">
            <a:xfrm>
              <a:off x="6829425" y="595313"/>
              <a:ext cx="21272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500" name="Oval 495"/>
            <p:cNvSpPr>
              <a:spLocks noChangeArrowheads="1"/>
            </p:cNvSpPr>
            <p:nvPr/>
          </p:nvSpPr>
          <p:spPr bwMode="auto">
            <a:xfrm>
              <a:off x="6829425" y="280988"/>
              <a:ext cx="212725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501" name="Oval 496"/>
            <p:cNvSpPr>
              <a:spLocks noChangeArrowheads="1"/>
            </p:cNvSpPr>
            <p:nvPr/>
          </p:nvSpPr>
          <p:spPr bwMode="auto">
            <a:xfrm>
              <a:off x="3416300" y="595313"/>
              <a:ext cx="21272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502" name="Oval 497"/>
            <p:cNvSpPr>
              <a:spLocks noChangeArrowheads="1"/>
            </p:cNvSpPr>
            <p:nvPr/>
          </p:nvSpPr>
          <p:spPr bwMode="auto">
            <a:xfrm>
              <a:off x="2828925" y="280988"/>
              <a:ext cx="206375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503" name="Oval 498"/>
            <p:cNvSpPr>
              <a:spLocks noChangeArrowheads="1"/>
            </p:cNvSpPr>
            <p:nvPr/>
          </p:nvSpPr>
          <p:spPr bwMode="auto">
            <a:xfrm>
              <a:off x="3108325" y="280988"/>
              <a:ext cx="204788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504" name="Oval 499"/>
            <p:cNvSpPr>
              <a:spLocks noChangeArrowheads="1"/>
            </p:cNvSpPr>
            <p:nvPr/>
          </p:nvSpPr>
          <p:spPr bwMode="auto">
            <a:xfrm>
              <a:off x="3416300" y="280988"/>
              <a:ext cx="212725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505" name="Oval 500"/>
            <p:cNvSpPr>
              <a:spLocks noChangeArrowheads="1"/>
            </p:cNvSpPr>
            <p:nvPr/>
          </p:nvSpPr>
          <p:spPr bwMode="auto">
            <a:xfrm>
              <a:off x="3108325" y="1588"/>
              <a:ext cx="20478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506" name="Oval 501"/>
            <p:cNvSpPr>
              <a:spLocks noChangeArrowheads="1"/>
            </p:cNvSpPr>
            <p:nvPr/>
          </p:nvSpPr>
          <p:spPr bwMode="auto">
            <a:xfrm>
              <a:off x="3416300" y="1588"/>
              <a:ext cx="21272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507" name="Oval 502"/>
            <p:cNvSpPr>
              <a:spLocks noChangeArrowheads="1"/>
            </p:cNvSpPr>
            <p:nvPr/>
          </p:nvSpPr>
          <p:spPr bwMode="auto">
            <a:xfrm>
              <a:off x="1679575" y="1152526"/>
              <a:ext cx="20637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508" name="Oval 503"/>
            <p:cNvSpPr>
              <a:spLocks noChangeArrowheads="1"/>
            </p:cNvSpPr>
            <p:nvPr/>
          </p:nvSpPr>
          <p:spPr bwMode="auto">
            <a:xfrm>
              <a:off x="2551113" y="2879726"/>
              <a:ext cx="20637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509" name="Oval 504"/>
            <p:cNvSpPr>
              <a:spLocks noChangeArrowheads="1"/>
            </p:cNvSpPr>
            <p:nvPr/>
          </p:nvSpPr>
          <p:spPr bwMode="auto">
            <a:xfrm>
              <a:off x="2266950" y="2879726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510" name="Oval 505"/>
            <p:cNvSpPr>
              <a:spLocks noChangeArrowheads="1"/>
            </p:cNvSpPr>
            <p:nvPr/>
          </p:nvSpPr>
          <p:spPr bwMode="auto">
            <a:xfrm>
              <a:off x="1987550" y="2879726"/>
              <a:ext cx="21272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511" name="Oval 506"/>
            <p:cNvSpPr>
              <a:spLocks noChangeArrowheads="1"/>
            </p:cNvSpPr>
            <p:nvPr/>
          </p:nvSpPr>
          <p:spPr bwMode="auto">
            <a:xfrm>
              <a:off x="1709738" y="2879726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512" name="Oval 507"/>
            <p:cNvSpPr>
              <a:spLocks noChangeArrowheads="1"/>
            </p:cNvSpPr>
            <p:nvPr/>
          </p:nvSpPr>
          <p:spPr bwMode="auto">
            <a:xfrm>
              <a:off x="1401763" y="2879726"/>
              <a:ext cx="20478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513" name="Oval 508"/>
            <p:cNvSpPr>
              <a:spLocks noChangeArrowheads="1"/>
            </p:cNvSpPr>
            <p:nvPr/>
          </p:nvSpPr>
          <p:spPr bwMode="auto">
            <a:xfrm>
              <a:off x="3386138" y="2879726"/>
              <a:ext cx="20637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514" name="Oval 509"/>
            <p:cNvSpPr>
              <a:spLocks noChangeArrowheads="1"/>
            </p:cNvSpPr>
            <p:nvPr/>
          </p:nvSpPr>
          <p:spPr bwMode="auto">
            <a:xfrm>
              <a:off x="3386138" y="2563813"/>
              <a:ext cx="20637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515" name="Oval 510"/>
            <p:cNvSpPr>
              <a:spLocks noChangeArrowheads="1"/>
            </p:cNvSpPr>
            <p:nvPr/>
          </p:nvSpPr>
          <p:spPr bwMode="auto">
            <a:xfrm>
              <a:off x="3386138" y="2286001"/>
              <a:ext cx="206375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516" name="Oval 511"/>
            <p:cNvSpPr>
              <a:spLocks noChangeArrowheads="1"/>
            </p:cNvSpPr>
            <p:nvPr/>
          </p:nvSpPr>
          <p:spPr bwMode="auto">
            <a:xfrm>
              <a:off x="3386138" y="2006601"/>
              <a:ext cx="20637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517" name="Oval 512"/>
            <p:cNvSpPr>
              <a:spLocks noChangeArrowheads="1"/>
            </p:cNvSpPr>
            <p:nvPr/>
          </p:nvSpPr>
          <p:spPr bwMode="auto">
            <a:xfrm>
              <a:off x="3695700" y="2563813"/>
              <a:ext cx="21113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518" name="Oval 513"/>
            <p:cNvSpPr>
              <a:spLocks noChangeArrowheads="1"/>
            </p:cNvSpPr>
            <p:nvPr/>
          </p:nvSpPr>
          <p:spPr bwMode="auto">
            <a:xfrm>
              <a:off x="3695700" y="2286001"/>
              <a:ext cx="211138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519" name="Oval 514"/>
            <p:cNvSpPr>
              <a:spLocks noChangeArrowheads="1"/>
            </p:cNvSpPr>
            <p:nvPr/>
          </p:nvSpPr>
          <p:spPr bwMode="auto">
            <a:xfrm>
              <a:off x="3695700" y="2006601"/>
              <a:ext cx="21113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520" name="Oval 515"/>
            <p:cNvSpPr>
              <a:spLocks noChangeArrowheads="1"/>
            </p:cNvSpPr>
            <p:nvPr/>
          </p:nvSpPr>
          <p:spPr bwMode="auto">
            <a:xfrm>
              <a:off x="3695700" y="2879726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521" name="Oval 516"/>
            <p:cNvSpPr>
              <a:spLocks noChangeArrowheads="1"/>
            </p:cNvSpPr>
            <p:nvPr/>
          </p:nvSpPr>
          <p:spPr bwMode="auto">
            <a:xfrm>
              <a:off x="3973513" y="2879726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522" name="Oval 517"/>
            <p:cNvSpPr>
              <a:spLocks noChangeArrowheads="1"/>
            </p:cNvSpPr>
            <p:nvPr/>
          </p:nvSpPr>
          <p:spPr bwMode="auto">
            <a:xfrm>
              <a:off x="2828925" y="2879726"/>
              <a:ext cx="20637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523" name="Oval 518"/>
            <p:cNvSpPr>
              <a:spLocks noChangeArrowheads="1"/>
            </p:cNvSpPr>
            <p:nvPr/>
          </p:nvSpPr>
          <p:spPr bwMode="auto">
            <a:xfrm>
              <a:off x="3108325" y="4310063"/>
              <a:ext cx="204788" cy="204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524" name="Oval 519"/>
            <p:cNvSpPr>
              <a:spLocks noChangeArrowheads="1"/>
            </p:cNvSpPr>
            <p:nvPr/>
          </p:nvSpPr>
          <p:spPr bwMode="auto">
            <a:xfrm>
              <a:off x="3960813" y="5157788"/>
              <a:ext cx="21272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525" name="Oval 520"/>
            <p:cNvSpPr>
              <a:spLocks noChangeArrowheads="1"/>
            </p:cNvSpPr>
            <p:nvPr/>
          </p:nvSpPr>
          <p:spPr bwMode="auto">
            <a:xfrm>
              <a:off x="4240213" y="5435601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526" name="Oval 521"/>
            <p:cNvSpPr>
              <a:spLocks noChangeArrowheads="1"/>
            </p:cNvSpPr>
            <p:nvPr/>
          </p:nvSpPr>
          <p:spPr bwMode="auto">
            <a:xfrm>
              <a:off x="4240213" y="5745163"/>
              <a:ext cx="21113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527" name="Oval 522"/>
            <p:cNvSpPr>
              <a:spLocks noChangeArrowheads="1"/>
            </p:cNvSpPr>
            <p:nvPr/>
          </p:nvSpPr>
          <p:spPr bwMode="auto">
            <a:xfrm>
              <a:off x="4554538" y="5745163"/>
              <a:ext cx="21113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528" name="Oval 523"/>
            <p:cNvSpPr>
              <a:spLocks noChangeArrowheads="1"/>
            </p:cNvSpPr>
            <p:nvPr/>
          </p:nvSpPr>
          <p:spPr bwMode="auto">
            <a:xfrm>
              <a:off x="4832350" y="5745163"/>
              <a:ext cx="21272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</p:grpSp>
      <p:sp>
        <p:nvSpPr>
          <p:cNvPr id="533" name="Rectangular Callout 8"/>
          <p:cNvSpPr/>
          <p:nvPr/>
        </p:nvSpPr>
        <p:spPr>
          <a:xfrm>
            <a:off x="2872428" y="3342001"/>
            <a:ext cx="604857" cy="566341"/>
          </a:xfrm>
          <a:prstGeom prst="wedgeRectCallout">
            <a:avLst>
              <a:gd name="adj1" fmla="val 135779"/>
              <a:gd name="adj2" fmla="val 59559"/>
            </a:avLst>
          </a:prstGeom>
          <a:solidFill>
            <a:srgbClr val="236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gency FB" panose="020B0503020202020204" pitchFamily="34" charset="0"/>
                <a:cs typeface="Arial" panose="020B0604020202020204" pitchFamily="34" charset="0"/>
              </a:rPr>
              <a:t>01</a:t>
            </a:r>
            <a:endParaRPr lang="en-US" dirty="0"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534" name="Rectangular Callout 9"/>
          <p:cNvSpPr/>
          <p:nvPr/>
        </p:nvSpPr>
        <p:spPr>
          <a:xfrm>
            <a:off x="8110632" y="2108425"/>
            <a:ext cx="604857" cy="566341"/>
          </a:xfrm>
          <a:prstGeom prst="wedgeRectCallout">
            <a:avLst>
              <a:gd name="adj1" fmla="val -34809"/>
              <a:gd name="adj2" fmla="val 116702"/>
            </a:avLst>
          </a:prstGeom>
          <a:solidFill>
            <a:srgbClr val="B01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gency FB" panose="020B0503020202020204" pitchFamily="34" charset="0"/>
                <a:cs typeface="Arial" panose="020B0604020202020204" pitchFamily="34" charset="0"/>
              </a:rPr>
              <a:t>03</a:t>
            </a:r>
            <a:endParaRPr lang="en-US" dirty="0"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535" name="Rectangular Callout 10"/>
          <p:cNvSpPr/>
          <p:nvPr/>
        </p:nvSpPr>
        <p:spPr>
          <a:xfrm>
            <a:off x="6418065" y="5040571"/>
            <a:ext cx="604857" cy="566341"/>
          </a:xfrm>
          <a:prstGeom prst="wedgeRectCallout">
            <a:avLst>
              <a:gd name="adj1" fmla="val -67963"/>
              <a:gd name="adj2" fmla="val -139914"/>
            </a:avLst>
          </a:prstGeom>
          <a:solidFill>
            <a:srgbClr val="1FB2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gency FB" panose="020B0503020202020204" pitchFamily="34" charset="0"/>
                <a:cs typeface="Arial" panose="020B0604020202020204" pitchFamily="34" charset="0"/>
              </a:rPr>
              <a:t>02</a:t>
            </a:r>
            <a:endParaRPr lang="en-US" dirty="0"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36" name="组合 535"/>
          <p:cNvGrpSpPr/>
          <p:nvPr/>
        </p:nvGrpSpPr>
        <p:grpSpPr>
          <a:xfrm>
            <a:off x="8861652" y="2058512"/>
            <a:ext cx="2897890" cy="675272"/>
            <a:chOff x="7892988" y="1782586"/>
            <a:chExt cx="2502129" cy="675272"/>
          </a:xfrm>
        </p:grpSpPr>
        <p:sp>
          <p:nvSpPr>
            <p:cNvPr id="537" name="文本框 536"/>
            <p:cNvSpPr txBox="1"/>
            <p:nvPr/>
          </p:nvSpPr>
          <p:spPr>
            <a:xfrm>
              <a:off x="7892988" y="2180859"/>
              <a:ext cx="25021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/>
                <a:t>请在此处输入相关的文字描述，简要概况重点内容即可。</a:t>
              </a:r>
              <a:endParaRPr lang="zh-CN" altLang="en-US" sz="1200" dirty="0"/>
            </a:p>
          </p:txBody>
        </p:sp>
        <p:sp>
          <p:nvSpPr>
            <p:cNvPr id="538" name="文本框 537"/>
            <p:cNvSpPr txBox="1"/>
            <p:nvPr/>
          </p:nvSpPr>
          <p:spPr>
            <a:xfrm>
              <a:off x="7892988" y="1782586"/>
              <a:ext cx="12104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/>
                <a:t>请输入标题文字内容</a:t>
              </a:r>
              <a:endParaRPr lang="zh-CN" altLang="en-US" sz="1600" dirty="0"/>
            </a:p>
          </p:txBody>
        </p:sp>
      </p:grpSp>
      <p:grpSp>
        <p:nvGrpSpPr>
          <p:cNvPr id="539" name="组合 538"/>
          <p:cNvGrpSpPr/>
          <p:nvPr/>
        </p:nvGrpSpPr>
        <p:grpSpPr>
          <a:xfrm>
            <a:off x="6310128" y="5689981"/>
            <a:ext cx="2897890" cy="675272"/>
            <a:chOff x="7892988" y="1782586"/>
            <a:chExt cx="2502129" cy="675272"/>
          </a:xfrm>
        </p:grpSpPr>
        <p:sp>
          <p:nvSpPr>
            <p:cNvPr id="540" name="文本框 539"/>
            <p:cNvSpPr txBox="1"/>
            <p:nvPr/>
          </p:nvSpPr>
          <p:spPr>
            <a:xfrm>
              <a:off x="7892988" y="2180859"/>
              <a:ext cx="25021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/>
                <a:t>请在此处输入相关的文字描述，简要概况重点内容即可。</a:t>
              </a:r>
              <a:endParaRPr lang="zh-CN" altLang="en-US" sz="1200" dirty="0"/>
            </a:p>
          </p:txBody>
        </p:sp>
        <p:sp>
          <p:nvSpPr>
            <p:cNvPr id="541" name="文本框 540"/>
            <p:cNvSpPr txBox="1"/>
            <p:nvPr/>
          </p:nvSpPr>
          <p:spPr>
            <a:xfrm>
              <a:off x="7892988" y="1782586"/>
              <a:ext cx="12104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/>
                <a:t>请输入标题文字内容</a:t>
              </a:r>
              <a:endParaRPr lang="zh-CN" altLang="en-US" sz="1600" dirty="0"/>
            </a:p>
          </p:txBody>
        </p:sp>
      </p:grpSp>
      <p:grpSp>
        <p:nvGrpSpPr>
          <p:cNvPr id="542" name="组合 541"/>
          <p:cNvGrpSpPr/>
          <p:nvPr/>
        </p:nvGrpSpPr>
        <p:grpSpPr>
          <a:xfrm>
            <a:off x="704676" y="3622232"/>
            <a:ext cx="2897890" cy="675272"/>
            <a:chOff x="7892988" y="1782586"/>
            <a:chExt cx="2502129" cy="675272"/>
          </a:xfrm>
        </p:grpSpPr>
        <p:sp>
          <p:nvSpPr>
            <p:cNvPr id="543" name="文本框 542"/>
            <p:cNvSpPr txBox="1"/>
            <p:nvPr/>
          </p:nvSpPr>
          <p:spPr>
            <a:xfrm>
              <a:off x="7892988" y="2180859"/>
              <a:ext cx="25021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/>
                <a:t>请在此处输入相关的文字描述，简要概况重点内容即可。</a:t>
              </a:r>
              <a:endParaRPr lang="zh-CN" altLang="en-US" sz="1200" dirty="0"/>
            </a:p>
          </p:txBody>
        </p:sp>
        <p:sp>
          <p:nvSpPr>
            <p:cNvPr id="544" name="文本框 543"/>
            <p:cNvSpPr txBox="1"/>
            <p:nvPr/>
          </p:nvSpPr>
          <p:spPr>
            <a:xfrm>
              <a:off x="7892988" y="1782586"/>
              <a:ext cx="12104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/>
                <a:t>请输入标题文字内容</a:t>
              </a:r>
              <a:endParaRPr lang="zh-CN" altLang="en-US" sz="1600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492">
        <p14:gallery dir="l"/>
      </p:transition>
    </mc:Choice>
    <mc:Fallback>
      <p:transition spd="slow" advTm="549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33" grpId="0" animBg="1"/>
      <p:bldP spid="534" grpId="0" animBg="1"/>
      <p:bldP spid="5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307975" y="292735"/>
            <a:ext cx="821690" cy="666750"/>
          </a:xfrm>
          <a:prstGeom prst="ellipse">
            <a:avLst/>
          </a:prstGeom>
          <a:noFill/>
          <a:ln>
            <a:gradFill>
              <a:gsLst>
                <a:gs pos="0">
                  <a:srgbClr val="B01E51"/>
                </a:gs>
                <a:gs pos="53000">
                  <a:srgbClr val="236A8A"/>
                </a:gs>
                <a:gs pos="100000">
                  <a:srgbClr val="1FB2C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altLang="zh-CN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</a:rPr>
              <a:t>01</a:t>
            </a:r>
            <a:endParaRPr lang="zh-CN" altLang="en-US" sz="2600" dirty="0">
              <a:solidFill>
                <a:schemeClr val="tx1">
                  <a:lumMod val="85000"/>
                  <a:lumOff val="15000"/>
                </a:schemeClr>
              </a:solidFill>
              <a:latin typeface="Agency FB" panose="020B050302020202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865377" y="379899"/>
            <a:ext cx="8461247" cy="492443"/>
            <a:chOff x="1859026" y="1765872"/>
            <a:chExt cx="8461247" cy="492443"/>
          </a:xfrm>
        </p:grpSpPr>
        <p:sp>
          <p:nvSpPr>
            <p:cNvPr id="6" name="文本框 5"/>
            <p:cNvSpPr txBox="1"/>
            <p:nvPr/>
          </p:nvSpPr>
          <p:spPr>
            <a:xfrm>
              <a:off x="4163481" y="1765872"/>
              <a:ext cx="385233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600" dirty="0"/>
                <a:t>请输入当前标题文字内容</a:t>
              </a:r>
              <a:endParaRPr lang="zh-CN" altLang="en-US" sz="2600" dirty="0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1859026" y="2012093"/>
              <a:ext cx="8461247" cy="0"/>
              <a:chOff x="1810512" y="3598121"/>
              <a:chExt cx="8461247" cy="0"/>
            </a:xfrm>
          </p:grpSpPr>
          <p:cxnSp>
            <p:nvCxnSpPr>
              <p:cNvPr id="8" name="直接连接符 7"/>
              <p:cNvCxnSpPr/>
              <p:nvPr/>
            </p:nvCxnSpPr>
            <p:spPr>
              <a:xfrm>
                <a:off x="1810512" y="3598121"/>
                <a:ext cx="1626082" cy="0"/>
              </a:xfrm>
              <a:prstGeom prst="line">
                <a:avLst/>
              </a:prstGeom>
              <a:ln w="12700">
                <a:gradFill>
                  <a:gsLst>
                    <a:gs pos="0">
                      <a:srgbClr val="1FB2C2"/>
                    </a:gs>
                    <a:gs pos="52000">
                      <a:srgbClr val="236A8A"/>
                    </a:gs>
                    <a:gs pos="100000">
                      <a:srgbClr val="B01E51"/>
                    </a:gs>
                  </a:gsLst>
                  <a:lin ang="5400000" scaled="1"/>
                </a:gradFill>
                <a:head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 flipH="1">
                <a:off x="8645677" y="3598121"/>
                <a:ext cx="1626082" cy="0"/>
              </a:xfrm>
              <a:prstGeom prst="line">
                <a:avLst/>
              </a:prstGeom>
              <a:ln w="12700">
                <a:gradFill>
                  <a:gsLst>
                    <a:gs pos="0">
                      <a:srgbClr val="1FB2C2"/>
                    </a:gs>
                    <a:gs pos="52000">
                      <a:srgbClr val="236A8A"/>
                    </a:gs>
                    <a:gs pos="100000">
                      <a:srgbClr val="B01E51"/>
                    </a:gs>
                  </a:gsLst>
                  <a:lin ang="5400000" scaled="1"/>
                </a:gradFill>
                <a:head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îṥ1íďe"/>
          <p:cNvGrpSpPr/>
          <p:nvPr/>
        </p:nvGrpSpPr>
        <p:grpSpPr>
          <a:xfrm>
            <a:off x="3936126" y="2240250"/>
            <a:ext cx="4313091" cy="3423376"/>
            <a:chOff x="3939456" y="2099548"/>
            <a:chExt cx="4313091" cy="3423376"/>
          </a:xfrm>
        </p:grpSpPr>
        <p:sp>
          <p:nvSpPr>
            <p:cNvPr id="35" name="îṥlîďe"/>
            <p:cNvSpPr/>
            <p:nvPr/>
          </p:nvSpPr>
          <p:spPr>
            <a:xfrm>
              <a:off x="4348427" y="2099548"/>
              <a:ext cx="3423297" cy="3423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049" y="101"/>
                  </a:moveTo>
                  <a:cubicBezTo>
                    <a:pt x="11049" y="101"/>
                    <a:pt x="11048" y="101"/>
                    <a:pt x="11048" y="101"/>
                  </a:cubicBezTo>
                  <a:cubicBezTo>
                    <a:pt x="10966" y="99"/>
                    <a:pt x="10882" y="98"/>
                    <a:pt x="10800" y="98"/>
                  </a:cubicBezTo>
                  <a:lnTo>
                    <a:pt x="10788" y="98"/>
                  </a:lnTo>
                  <a:cubicBezTo>
                    <a:pt x="10761" y="98"/>
                    <a:pt x="10739" y="76"/>
                    <a:pt x="10739" y="49"/>
                  </a:cubicBezTo>
                  <a:cubicBezTo>
                    <a:pt x="10739" y="22"/>
                    <a:pt x="10761" y="0"/>
                    <a:pt x="10788" y="0"/>
                  </a:cubicBezTo>
                  <a:lnTo>
                    <a:pt x="10800" y="0"/>
                  </a:lnTo>
                  <a:cubicBezTo>
                    <a:pt x="10883" y="0"/>
                    <a:pt x="10967" y="1"/>
                    <a:pt x="11050" y="3"/>
                  </a:cubicBezTo>
                  <a:cubicBezTo>
                    <a:pt x="11077" y="3"/>
                    <a:pt x="11099" y="26"/>
                    <a:pt x="11098" y="53"/>
                  </a:cubicBezTo>
                  <a:cubicBezTo>
                    <a:pt x="11097" y="80"/>
                    <a:pt x="11076" y="101"/>
                    <a:pt x="11049" y="101"/>
                  </a:cubicBezTo>
                  <a:close/>
                  <a:moveTo>
                    <a:pt x="10266" y="111"/>
                  </a:moveTo>
                  <a:cubicBezTo>
                    <a:pt x="10240" y="111"/>
                    <a:pt x="10218" y="91"/>
                    <a:pt x="10217" y="64"/>
                  </a:cubicBezTo>
                  <a:cubicBezTo>
                    <a:pt x="10216" y="37"/>
                    <a:pt x="10237" y="14"/>
                    <a:pt x="10264" y="13"/>
                  </a:cubicBezTo>
                  <a:cubicBezTo>
                    <a:pt x="10351" y="9"/>
                    <a:pt x="10439" y="6"/>
                    <a:pt x="10526" y="3"/>
                  </a:cubicBezTo>
                  <a:cubicBezTo>
                    <a:pt x="10553" y="2"/>
                    <a:pt x="10575" y="24"/>
                    <a:pt x="10576" y="51"/>
                  </a:cubicBezTo>
                  <a:cubicBezTo>
                    <a:pt x="10577" y="78"/>
                    <a:pt x="10555" y="101"/>
                    <a:pt x="10528" y="101"/>
                  </a:cubicBezTo>
                  <a:cubicBezTo>
                    <a:pt x="10442" y="103"/>
                    <a:pt x="10355" y="107"/>
                    <a:pt x="10268" y="111"/>
                  </a:cubicBezTo>
                  <a:cubicBezTo>
                    <a:pt x="10268" y="111"/>
                    <a:pt x="10267" y="111"/>
                    <a:pt x="10266" y="111"/>
                  </a:cubicBezTo>
                  <a:close/>
                  <a:moveTo>
                    <a:pt x="11571" y="125"/>
                  </a:moveTo>
                  <a:cubicBezTo>
                    <a:pt x="11570" y="125"/>
                    <a:pt x="11568" y="125"/>
                    <a:pt x="11567" y="125"/>
                  </a:cubicBezTo>
                  <a:cubicBezTo>
                    <a:pt x="11481" y="119"/>
                    <a:pt x="11394" y="114"/>
                    <a:pt x="11308" y="110"/>
                  </a:cubicBezTo>
                  <a:cubicBezTo>
                    <a:pt x="11281" y="109"/>
                    <a:pt x="11260" y="86"/>
                    <a:pt x="11261" y="59"/>
                  </a:cubicBezTo>
                  <a:cubicBezTo>
                    <a:pt x="11262" y="32"/>
                    <a:pt x="11285" y="11"/>
                    <a:pt x="11312" y="12"/>
                  </a:cubicBezTo>
                  <a:cubicBezTo>
                    <a:pt x="11399" y="16"/>
                    <a:pt x="11487" y="21"/>
                    <a:pt x="11574" y="27"/>
                  </a:cubicBezTo>
                  <a:cubicBezTo>
                    <a:pt x="11601" y="29"/>
                    <a:pt x="11621" y="53"/>
                    <a:pt x="11620" y="80"/>
                  </a:cubicBezTo>
                  <a:cubicBezTo>
                    <a:pt x="11618" y="105"/>
                    <a:pt x="11596" y="125"/>
                    <a:pt x="11571" y="125"/>
                  </a:cubicBezTo>
                  <a:close/>
                  <a:moveTo>
                    <a:pt x="9745" y="149"/>
                  </a:moveTo>
                  <a:cubicBezTo>
                    <a:pt x="9720" y="149"/>
                    <a:pt x="9699" y="130"/>
                    <a:pt x="9696" y="105"/>
                  </a:cubicBezTo>
                  <a:cubicBezTo>
                    <a:pt x="9694" y="78"/>
                    <a:pt x="9714" y="54"/>
                    <a:pt x="9740" y="51"/>
                  </a:cubicBezTo>
                  <a:cubicBezTo>
                    <a:pt x="9827" y="43"/>
                    <a:pt x="9915" y="35"/>
                    <a:pt x="10002" y="29"/>
                  </a:cubicBezTo>
                  <a:cubicBezTo>
                    <a:pt x="10029" y="28"/>
                    <a:pt x="10052" y="47"/>
                    <a:pt x="10054" y="74"/>
                  </a:cubicBezTo>
                  <a:cubicBezTo>
                    <a:pt x="10056" y="101"/>
                    <a:pt x="10036" y="125"/>
                    <a:pt x="10009" y="127"/>
                  </a:cubicBezTo>
                  <a:cubicBezTo>
                    <a:pt x="9923" y="133"/>
                    <a:pt x="9836" y="140"/>
                    <a:pt x="9750" y="149"/>
                  </a:cubicBezTo>
                  <a:cubicBezTo>
                    <a:pt x="9748" y="149"/>
                    <a:pt x="9747" y="149"/>
                    <a:pt x="9745" y="149"/>
                  </a:cubicBezTo>
                  <a:close/>
                  <a:moveTo>
                    <a:pt x="12091" y="175"/>
                  </a:moveTo>
                  <a:cubicBezTo>
                    <a:pt x="12089" y="175"/>
                    <a:pt x="12087" y="174"/>
                    <a:pt x="12085" y="174"/>
                  </a:cubicBezTo>
                  <a:cubicBezTo>
                    <a:pt x="11999" y="164"/>
                    <a:pt x="11912" y="155"/>
                    <a:pt x="11826" y="147"/>
                  </a:cubicBezTo>
                  <a:cubicBezTo>
                    <a:pt x="11799" y="144"/>
                    <a:pt x="11780" y="120"/>
                    <a:pt x="11782" y="93"/>
                  </a:cubicBezTo>
                  <a:cubicBezTo>
                    <a:pt x="11785" y="66"/>
                    <a:pt x="11809" y="46"/>
                    <a:pt x="11836" y="49"/>
                  </a:cubicBezTo>
                  <a:cubicBezTo>
                    <a:pt x="11922" y="57"/>
                    <a:pt x="12010" y="67"/>
                    <a:pt x="12096" y="77"/>
                  </a:cubicBezTo>
                  <a:cubicBezTo>
                    <a:pt x="12123" y="80"/>
                    <a:pt x="12142" y="105"/>
                    <a:pt x="12139" y="131"/>
                  </a:cubicBezTo>
                  <a:cubicBezTo>
                    <a:pt x="12136" y="156"/>
                    <a:pt x="12115" y="175"/>
                    <a:pt x="12091" y="175"/>
                  </a:cubicBezTo>
                  <a:close/>
                  <a:moveTo>
                    <a:pt x="9227" y="212"/>
                  </a:moveTo>
                  <a:cubicBezTo>
                    <a:pt x="9203" y="212"/>
                    <a:pt x="9182" y="195"/>
                    <a:pt x="9178" y="170"/>
                  </a:cubicBezTo>
                  <a:cubicBezTo>
                    <a:pt x="9174" y="144"/>
                    <a:pt x="9193" y="119"/>
                    <a:pt x="9220" y="115"/>
                  </a:cubicBezTo>
                  <a:cubicBezTo>
                    <a:pt x="9306" y="102"/>
                    <a:pt x="9394" y="90"/>
                    <a:pt x="9480" y="80"/>
                  </a:cubicBezTo>
                  <a:cubicBezTo>
                    <a:pt x="9507" y="77"/>
                    <a:pt x="9531" y="96"/>
                    <a:pt x="9534" y="123"/>
                  </a:cubicBezTo>
                  <a:cubicBezTo>
                    <a:pt x="9538" y="149"/>
                    <a:pt x="9518" y="174"/>
                    <a:pt x="9492" y="177"/>
                  </a:cubicBezTo>
                  <a:cubicBezTo>
                    <a:pt x="9406" y="188"/>
                    <a:pt x="9319" y="199"/>
                    <a:pt x="9234" y="212"/>
                  </a:cubicBezTo>
                  <a:cubicBezTo>
                    <a:pt x="9232" y="212"/>
                    <a:pt x="9229" y="212"/>
                    <a:pt x="9227" y="212"/>
                  </a:cubicBezTo>
                  <a:close/>
                  <a:moveTo>
                    <a:pt x="12607" y="249"/>
                  </a:moveTo>
                  <a:cubicBezTo>
                    <a:pt x="12605" y="249"/>
                    <a:pt x="12602" y="249"/>
                    <a:pt x="12599" y="249"/>
                  </a:cubicBezTo>
                  <a:cubicBezTo>
                    <a:pt x="12514" y="234"/>
                    <a:pt x="12428" y="221"/>
                    <a:pt x="12342" y="208"/>
                  </a:cubicBezTo>
                  <a:cubicBezTo>
                    <a:pt x="12316" y="204"/>
                    <a:pt x="12297" y="180"/>
                    <a:pt x="12301" y="153"/>
                  </a:cubicBezTo>
                  <a:cubicBezTo>
                    <a:pt x="12305" y="126"/>
                    <a:pt x="12330" y="107"/>
                    <a:pt x="12356" y="111"/>
                  </a:cubicBezTo>
                  <a:cubicBezTo>
                    <a:pt x="12442" y="124"/>
                    <a:pt x="12530" y="137"/>
                    <a:pt x="12616" y="152"/>
                  </a:cubicBezTo>
                  <a:cubicBezTo>
                    <a:pt x="12642" y="156"/>
                    <a:pt x="12660" y="182"/>
                    <a:pt x="12656" y="208"/>
                  </a:cubicBezTo>
                  <a:cubicBezTo>
                    <a:pt x="12652" y="232"/>
                    <a:pt x="12631" y="249"/>
                    <a:pt x="12607" y="249"/>
                  </a:cubicBezTo>
                  <a:close/>
                  <a:moveTo>
                    <a:pt x="8712" y="301"/>
                  </a:moveTo>
                  <a:cubicBezTo>
                    <a:pt x="8689" y="301"/>
                    <a:pt x="8669" y="284"/>
                    <a:pt x="8664" y="261"/>
                  </a:cubicBezTo>
                  <a:cubicBezTo>
                    <a:pt x="8659" y="234"/>
                    <a:pt x="8676" y="209"/>
                    <a:pt x="8703" y="203"/>
                  </a:cubicBezTo>
                  <a:cubicBezTo>
                    <a:pt x="8788" y="187"/>
                    <a:pt x="8875" y="171"/>
                    <a:pt x="8961" y="156"/>
                  </a:cubicBezTo>
                  <a:cubicBezTo>
                    <a:pt x="8987" y="151"/>
                    <a:pt x="9013" y="169"/>
                    <a:pt x="9017" y="196"/>
                  </a:cubicBezTo>
                  <a:cubicBezTo>
                    <a:pt x="9022" y="223"/>
                    <a:pt x="9004" y="248"/>
                    <a:pt x="8977" y="253"/>
                  </a:cubicBezTo>
                  <a:cubicBezTo>
                    <a:pt x="8892" y="267"/>
                    <a:pt x="8806" y="283"/>
                    <a:pt x="8722" y="300"/>
                  </a:cubicBezTo>
                  <a:cubicBezTo>
                    <a:pt x="8718" y="300"/>
                    <a:pt x="8715" y="301"/>
                    <a:pt x="8712" y="301"/>
                  </a:cubicBezTo>
                  <a:close/>
                  <a:moveTo>
                    <a:pt x="13120" y="349"/>
                  </a:moveTo>
                  <a:cubicBezTo>
                    <a:pt x="13117" y="349"/>
                    <a:pt x="13113" y="349"/>
                    <a:pt x="13109" y="348"/>
                  </a:cubicBezTo>
                  <a:cubicBezTo>
                    <a:pt x="13025" y="329"/>
                    <a:pt x="12939" y="311"/>
                    <a:pt x="12855" y="295"/>
                  </a:cubicBezTo>
                  <a:cubicBezTo>
                    <a:pt x="12828" y="290"/>
                    <a:pt x="12811" y="264"/>
                    <a:pt x="12816" y="238"/>
                  </a:cubicBezTo>
                  <a:cubicBezTo>
                    <a:pt x="12821" y="211"/>
                    <a:pt x="12847" y="194"/>
                    <a:pt x="12874" y="199"/>
                  </a:cubicBezTo>
                  <a:cubicBezTo>
                    <a:pt x="12959" y="215"/>
                    <a:pt x="13045" y="233"/>
                    <a:pt x="13130" y="252"/>
                  </a:cubicBezTo>
                  <a:cubicBezTo>
                    <a:pt x="13157" y="258"/>
                    <a:pt x="13174" y="284"/>
                    <a:pt x="13168" y="310"/>
                  </a:cubicBezTo>
                  <a:cubicBezTo>
                    <a:pt x="13163" y="333"/>
                    <a:pt x="13142" y="349"/>
                    <a:pt x="13120" y="349"/>
                  </a:cubicBezTo>
                  <a:close/>
                  <a:moveTo>
                    <a:pt x="8202" y="414"/>
                  </a:moveTo>
                  <a:cubicBezTo>
                    <a:pt x="8180" y="414"/>
                    <a:pt x="8160" y="399"/>
                    <a:pt x="8155" y="377"/>
                  </a:cubicBezTo>
                  <a:cubicBezTo>
                    <a:pt x="8148" y="350"/>
                    <a:pt x="8164" y="324"/>
                    <a:pt x="8191" y="317"/>
                  </a:cubicBezTo>
                  <a:cubicBezTo>
                    <a:pt x="8275" y="296"/>
                    <a:pt x="8361" y="276"/>
                    <a:pt x="8446" y="257"/>
                  </a:cubicBezTo>
                  <a:cubicBezTo>
                    <a:pt x="8472" y="251"/>
                    <a:pt x="8499" y="268"/>
                    <a:pt x="8504" y="294"/>
                  </a:cubicBezTo>
                  <a:cubicBezTo>
                    <a:pt x="8510" y="321"/>
                    <a:pt x="8494" y="347"/>
                    <a:pt x="8467" y="353"/>
                  </a:cubicBezTo>
                  <a:cubicBezTo>
                    <a:pt x="8383" y="372"/>
                    <a:pt x="8298" y="392"/>
                    <a:pt x="8214" y="412"/>
                  </a:cubicBezTo>
                  <a:cubicBezTo>
                    <a:pt x="8210" y="413"/>
                    <a:pt x="8206" y="414"/>
                    <a:pt x="8202" y="414"/>
                  </a:cubicBezTo>
                  <a:close/>
                  <a:moveTo>
                    <a:pt x="13627" y="474"/>
                  </a:moveTo>
                  <a:cubicBezTo>
                    <a:pt x="13623" y="474"/>
                    <a:pt x="13619" y="473"/>
                    <a:pt x="13614" y="472"/>
                  </a:cubicBezTo>
                  <a:cubicBezTo>
                    <a:pt x="13531" y="449"/>
                    <a:pt x="13446" y="427"/>
                    <a:pt x="13363" y="407"/>
                  </a:cubicBezTo>
                  <a:cubicBezTo>
                    <a:pt x="13336" y="400"/>
                    <a:pt x="13320" y="374"/>
                    <a:pt x="13327" y="347"/>
                  </a:cubicBezTo>
                  <a:cubicBezTo>
                    <a:pt x="13333" y="321"/>
                    <a:pt x="13360" y="305"/>
                    <a:pt x="13386" y="312"/>
                  </a:cubicBezTo>
                  <a:cubicBezTo>
                    <a:pt x="13470" y="332"/>
                    <a:pt x="13556" y="354"/>
                    <a:pt x="13640" y="377"/>
                  </a:cubicBezTo>
                  <a:cubicBezTo>
                    <a:pt x="13666" y="384"/>
                    <a:pt x="13681" y="411"/>
                    <a:pt x="13674" y="437"/>
                  </a:cubicBezTo>
                  <a:cubicBezTo>
                    <a:pt x="13668" y="459"/>
                    <a:pt x="13649" y="474"/>
                    <a:pt x="13627" y="474"/>
                  </a:cubicBezTo>
                  <a:close/>
                  <a:moveTo>
                    <a:pt x="7699" y="552"/>
                  </a:moveTo>
                  <a:cubicBezTo>
                    <a:pt x="7678" y="552"/>
                    <a:pt x="7658" y="538"/>
                    <a:pt x="7652" y="517"/>
                  </a:cubicBezTo>
                  <a:cubicBezTo>
                    <a:pt x="7644" y="491"/>
                    <a:pt x="7659" y="464"/>
                    <a:pt x="7685" y="456"/>
                  </a:cubicBezTo>
                  <a:cubicBezTo>
                    <a:pt x="7768" y="431"/>
                    <a:pt x="7853" y="407"/>
                    <a:pt x="7937" y="384"/>
                  </a:cubicBezTo>
                  <a:cubicBezTo>
                    <a:pt x="7963" y="376"/>
                    <a:pt x="7990" y="392"/>
                    <a:pt x="7997" y="418"/>
                  </a:cubicBezTo>
                  <a:cubicBezTo>
                    <a:pt x="8004" y="444"/>
                    <a:pt x="7989" y="471"/>
                    <a:pt x="7963" y="478"/>
                  </a:cubicBezTo>
                  <a:cubicBezTo>
                    <a:pt x="7880" y="501"/>
                    <a:pt x="7796" y="525"/>
                    <a:pt x="7713" y="550"/>
                  </a:cubicBezTo>
                  <a:cubicBezTo>
                    <a:pt x="7708" y="551"/>
                    <a:pt x="7704" y="552"/>
                    <a:pt x="7699" y="552"/>
                  </a:cubicBezTo>
                  <a:close/>
                  <a:moveTo>
                    <a:pt x="14127" y="623"/>
                  </a:moveTo>
                  <a:cubicBezTo>
                    <a:pt x="14122" y="623"/>
                    <a:pt x="14117" y="622"/>
                    <a:pt x="14112" y="620"/>
                  </a:cubicBezTo>
                  <a:cubicBezTo>
                    <a:pt x="14030" y="594"/>
                    <a:pt x="13947" y="568"/>
                    <a:pt x="13864" y="543"/>
                  </a:cubicBezTo>
                  <a:cubicBezTo>
                    <a:pt x="13838" y="535"/>
                    <a:pt x="13824" y="508"/>
                    <a:pt x="13831" y="482"/>
                  </a:cubicBezTo>
                  <a:cubicBezTo>
                    <a:pt x="13839" y="456"/>
                    <a:pt x="13866" y="442"/>
                    <a:pt x="13892" y="449"/>
                  </a:cubicBezTo>
                  <a:cubicBezTo>
                    <a:pt x="13976" y="474"/>
                    <a:pt x="14060" y="500"/>
                    <a:pt x="14143" y="527"/>
                  </a:cubicBezTo>
                  <a:cubicBezTo>
                    <a:pt x="14168" y="536"/>
                    <a:pt x="14182" y="563"/>
                    <a:pt x="14174" y="589"/>
                  </a:cubicBezTo>
                  <a:cubicBezTo>
                    <a:pt x="14167" y="610"/>
                    <a:pt x="14148" y="623"/>
                    <a:pt x="14127" y="623"/>
                  </a:cubicBezTo>
                  <a:close/>
                  <a:moveTo>
                    <a:pt x="7203" y="715"/>
                  </a:moveTo>
                  <a:cubicBezTo>
                    <a:pt x="7183" y="715"/>
                    <a:pt x="7164" y="702"/>
                    <a:pt x="7157" y="682"/>
                  </a:cubicBezTo>
                  <a:cubicBezTo>
                    <a:pt x="7147" y="656"/>
                    <a:pt x="7161" y="628"/>
                    <a:pt x="7186" y="619"/>
                  </a:cubicBezTo>
                  <a:cubicBezTo>
                    <a:pt x="7269" y="590"/>
                    <a:pt x="7352" y="562"/>
                    <a:pt x="7435" y="535"/>
                  </a:cubicBezTo>
                  <a:cubicBezTo>
                    <a:pt x="7460" y="526"/>
                    <a:pt x="7488" y="540"/>
                    <a:pt x="7496" y="566"/>
                  </a:cubicBezTo>
                  <a:cubicBezTo>
                    <a:pt x="7505" y="592"/>
                    <a:pt x="7491" y="619"/>
                    <a:pt x="7465" y="628"/>
                  </a:cubicBezTo>
                  <a:cubicBezTo>
                    <a:pt x="7383" y="655"/>
                    <a:pt x="7301" y="683"/>
                    <a:pt x="7219" y="712"/>
                  </a:cubicBezTo>
                  <a:cubicBezTo>
                    <a:pt x="7214" y="714"/>
                    <a:pt x="7208" y="715"/>
                    <a:pt x="7203" y="715"/>
                  </a:cubicBezTo>
                  <a:close/>
                  <a:moveTo>
                    <a:pt x="14622" y="797"/>
                  </a:moveTo>
                  <a:cubicBezTo>
                    <a:pt x="14616" y="797"/>
                    <a:pt x="14610" y="796"/>
                    <a:pt x="14604" y="794"/>
                  </a:cubicBezTo>
                  <a:cubicBezTo>
                    <a:pt x="14523" y="763"/>
                    <a:pt x="14441" y="733"/>
                    <a:pt x="14359" y="704"/>
                  </a:cubicBezTo>
                  <a:cubicBezTo>
                    <a:pt x="14334" y="695"/>
                    <a:pt x="14320" y="667"/>
                    <a:pt x="14329" y="642"/>
                  </a:cubicBezTo>
                  <a:cubicBezTo>
                    <a:pt x="14338" y="616"/>
                    <a:pt x="14366" y="603"/>
                    <a:pt x="14392" y="612"/>
                  </a:cubicBezTo>
                  <a:cubicBezTo>
                    <a:pt x="14474" y="641"/>
                    <a:pt x="14557" y="671"/>
                    <a:pt x="14639" y="702"/>
                  </a:cubicBezTo>
                  <a:cubicBezTo>
                    <a:pt x="14664" y="712"/>
                    <a:pt x="14677" y="740"/>
                    <a:pt x="14667" y="765"/>
                  </a:cubicBezTo>
                  <a:cubicBezTo>
                    <a:pt x="14660" y="785"/>
                    <a:pt x="14641" y="797"/>
                    <a:pt x="14622" y="797"/>
                  </a:cubicBezTo>
                  <a:close/>
                  <a:moveTo>
                    <a:pt x="6715" y="901"/>
                  </a:moveTo>
                  <a:cubicBezTo>
                    <a:pt x="6696" y="901"/>
                    <a:pt x="6677" y="890"/>
                    <a:pt x="6670" y="871"/>
                  </a:cubicBezTo>
                  <a:cubicBezTo>
                    <a:pt x="6659" y="846"/>
                    <a:pt x="6671" y="817"/>
                    <a:pt x="6696" y="807"/>
                  </a:cubicBezTo>
                  <a:cubicBezTo>
                    <a:pt x="6777" y="774"/>
                    <a:pt x="6859" y="741"/>
                    <a:pt x="6940" y="710"/>
                  </a:cubicBezTo>
                  <a:cubicBezTo>
                    <a:pt x="6965" y="700"/>
                    <a:pt x="6994" y="713"/>
                    <a:pt x="7003" y="738"/>
                  </a:cubicBezTo>
                  <a:cubicBezTo>
                    <a:pt x="7013" y="764"/>
                    <a:pt x="7000" y="792"/>
                    <a:pt x="6975" y="802"/>
                  </a:cubicBezTo>
                  <a:cubicBezTo>
                    <a:pt x="6894" y="833"/>
                    <a:pt x="6813" y="865"/>
                    <a:pt x="6734" y="897"/>
                  </a:cubicBezTo>
                  <a:cubicBezTo>
                    <a:pt x="6727" y="900"/>
                    <a:pt x="6721" y="901"/>
                    <a:pt x="6715" y="901"/>
                  </a:cubicBezTo>
                  <a:close/>
                  <a:moveTo>
                    <a:pt x="15106" y="995"/>
                  </a:moveTo>
                  <a:cubicBezTo>
                    <a:pt x="15100" y="995"/>
                    <a:pt x="15093" y="994"/>
                    <a:pt x="15087" y="991"/>
                  </a:cubicBezTo>
                  <a:cubicBezTo>
                    <a:pt x="15007" y="956"/>
                    <a:pt x="14926" y="922"/>
                    <a:pt x="14847" y="889"/>
                  </a:cubicBezTo>
                  <a:cubicBezTo>
                    <a:pt x="14822" y="879"/>
                    <a:pt x="14810" y="851"/>
                    <a:pt x="14820" y="826"/>
                  </a:cubicBezTo>
                  <a:cubicBezTo>
                    <a:pt x="14830" y="801"/>
                    <a:pt x="14859" y="789"/>
                    <a:pt x="14884" y="799"/>
                  </a:cubicBezTo>
                  <a:cubicBezTo>
                    <a:pt x="14964" y="832"/>
                    <a:pt x="15046" y="866"/>
                    <a:pt x="15126" y="901"/>
                  </a:cubicBezTo>
                  <a:cubicBezTo>
                    <a:pt x="15151" y="912"/>
                    <a:pt x="15162" y="941"/>
                    <a:pt x="15151" y="966"/>
                  </a:cubicBezTo>
                  <a:cubicBezTo>
                    <a:pt x="15143" y="984"/>
                    <a:pt x="15125" y="995"/>
                    <a:pt x="15106" y="995"/>
                  </a:cubicBezTo>
                  <a:close/>
                  <a:moveTo>
                    <a:pt x="6239" y="1111"/>
                  </a:moveTo>
                  <a:cubicBezTo>
                    <a:pt x="6220" y="1111"/>
                    <a:pt x="6203" y="1100"/>
                    <a:pt x="6194" y="1083"/>
                  </a:cubicBezTo>
                  <a:cubicBezTo>
                    <a:pt x="6183" y="1058"/>
                    <a:pt x="6193" y="1029"/>
                    <a:pt x="6218" y="1017"/>
                  </a:cubicBezTo>
                  <a:cubicBezTo>
                    <a:pt x="6296" y="981"/>
                    <a:pt x="6376" y="944"/>
                    <a:pt x="6456" y="909"/>
                  </a:cubicBezTo>
                  <a:cubicBezTo>
                    <a:pt x="6480" y="898"/>
                    <a:pt x="6509" y="910"/>
                    <a:pt x="6520" y="934"/>
                  </a:cubicBezTo>
                  <a:cubicBezTo>
                    <a:pt x="6531" y="959"/>
                    <a:pt x="6520" y="988"/>
                    <a:pt x="6495" y="999"/>
                  </a:cubicBezTo>
                  <a:cubicBezTo>
                    <a:pt x="6416" y="1034"/>
                    <a:pt x="6337" y="1070"/>
                    <a:pt x="6259" y="1106"/>
                  </a:cubicBezTo>
                  <a:cubicBezTo>
                    <a:pt x="6253" y="1109"/>
                    <a:pt x="6246" y="1111"/>
                    <a:pt x="6239" y="1111"/>
                  </a:cubicBezTo>
                  <a:close/>
                  <a:moveTo>
                    <a:pt x="15581" y="1217"/>
                  </a:moveTo>
                  <a:cubicBezTo>
                    <a:pt x="15573" y="1217"/>
                    <a:pt x="15566" y="1215"/>
                    <a:pt x="15559" y="1212"/>
                  </a:cubicBezTo>
                  <a:cubicBezTo>
                    <a:pt x="15481" y="1173"/>
                    <a:pt x="15402" y="1135"/>
                    <a:pt x="15324" y="1098"/>
                  </a:cubicBezTo>
                  <a:cubicBezTo>
                    <a:pt x="15300" y="1087"/>
                    <a:pt x="15289" y="1058"/>
                    <a:pt x="15301" y="1033"/>
                  </a:cubicBezTo>
                  <a:cubicBezTo>
                    <a:pt x="15312" y="1009"/>
                    <a:pt x="15341" y="998"/>
                    <a:pt x="15366" y="1010"/>
                  </a:cubicBezTo>
                  <a:cubicBezTo>
                    <a:pt x="15445" y="1047"/>
                    <a:pt x="15524" y="1085"/>
                    <a:pt x="15602" y="1124"/>
                  </a:cubicBezTo>
                  <a:cubicBezTo>
                    <a:pt x="15627" y="1136"/>
                    <a:pt x="15637" y="1165"/>
                    <a:pt x="15624" y="1190"/>
                  </a:cubicBezTo>
                  <a:cubicBezTo>
                    <a:pt x="15616" y="1207"/>
                    <a:pt x="15599" y="1217"/>
                    <a:pt x="15581" y="1217"/>
                  </a:cubicBezTo>
                  <a:close/>
                  <a:moveTo>
                    <a:pt x="5773" y="1343"/>
                  </a:moveTo>
                  <a:cubicBezTo>
                    <a:pt x="5755" y="1343"/>
                    <a:pt x="5738" y="1334"/>
                    <a:pt x="5729" y="1317"/>
                  </a:cubicBezTo>
                  <a:cubicBezTo>
                    <a:pt x="5717" y="1293"/>
                    <a:pt x="5726" y="1264"/>
                    <a:pt x="5750" y="1251"/>
                  </a:cubicBezTo>
                  <a:cubicBezTo>
                    <a:pt x="5827" y="1210"/>
                    <a:pt x="5905" y="1170"/>
                    <a:pt x="5982" y="1131"/>
                  </a:cubicBezTo>
                  <a:cubicBezTo>
                    <a:pt x="6006" y="1119"/>
                    <a:pt x="6036" y="1129"/>
                    <a:pt x="6048" y="1153"/>
                  </a:cubicBezTo>
                  <a:cubicBezTo>
                    <a:pt x="6060" y="1178"/>
                    <a:pt x="6050" y="1207"/>
                    <a:pt x="6026" y="1219"/>
                  </a:cubicBezTo>
                  <a:cubicBezTo>
                    <a:pt x="5949" y="1257"/>
                    <a:pt x="5872" y="1297"/>
                    <a:pt x="5796" y="1338"/>
                  </a:cubicBezTo>
                  <a:cubicBezTo>
                    <a:pt x="5788" y="1341"/>
                    <a:pt x="5780" y="1343"/>
                    <a:pt x="5773" y="1343"/>
                  </a:cubicBezTo>
                  <a:close/>
                  <a:moveTo>
                    <a:pt x="16043" y="1461"/>
                  </a:moveTo>
                  <a:cubicBezTo>
                    <a:pt x="16035" y="1461"/>
                    <a:pt x="16027" y="1459"/>
                    <a:pt x="16019" y="1455"/>
                  </a:cubicBezTo>
                  <a:cubicBezTo>
                    <a:pt x="15944" y="1412"/>
                    <a:pt x="15867" y="1371"/>
                    <a:pt x="15791" y="1330"/>
                  </a:cubicBezTo>
                  <a:cubicBezTo>
                    <a:pt x="15767" y="1318"/>
                    <a:pt x="15758" y="1288"/>
                    <a:pt x="15770" y="1264"/>
                  </a:cubicBezTo>
                  <a:cubicBezTo>
                    <a:pt x="15783" y="1240"/>
                    <a:pt x="15813" y="1231"/>
                    <a:pt x="15836" y="1244"/>
                  </a:cubicBezTo>
                  <a:cubicBezTo>
                    <a:pt x="15913" y="1284"/>
                    <a:pt x="15991" y="1327"/>
                    <a:pt x="16067" y="1369"/>
                  </a:cubicBezTo>
                  <a:cubicBezTo>
                    <a:pt x="16091" y="1383"/>
                    <a:pt x="16099" y="1412"/>
                    <a:pt x="16086" y="1436"/>
                  </a:cubicBezTo>
                  <a:cubicBezTo>
                    <a:pt x="16077" y="1452"/>
                    <a:pt x="16060" y="1461"/>
                    <a:pt x="16043" y="1461"/>
                  </a:cubicBezTo>
                  <a:close/>
                  <a:moveTo>
                    <a:pt x="5318" y="1598"/>
                  </a:moveTo>
                  <a:cubicBezTo>
                    <a:pt x="5302" y="1598"/>
                    <a:pt x="5285" y="1590"/>
                    <a:pt x="5276" y="1574"/>
                  </a:cubicBezTo>
                  <a:cubicBezTo>
                    <a:pt x="5262" y="1551"/>
                    <a:pt x="5270" y="1521"/>
                    <a:pt x="5293" y="1507"/>
                  </a:cubicBezTo>
                  <a:cubicBezTo>
                    <a:pt x="5368" y="1463"/>
                    <a:pt x="5444" y="1419"/>
                    <a:pt x="5520" y="1376"/>
                  </a:cubicBezTo>
                  <a:cubicBezTo>
                    <a:pt x="5544" y="1363"/>
                    <a:pt x="5573" y="1372"/>
                    <a:pt x="5587" y="1395"/>
                  </a:cubicBezTo>
                  <a:cubicBezTo>
                    <a:pt x="5600" y="1419"/>
                    <a:pt x="5592" y="1449"/>
                    <a:pt x="5568" y="1462"/>
                  </a:cubicBezTo>
                  <a:cubicBezTo>
                    <a:pt x="5493" y="1504"/>
                    <a:pt x="5417" y="1547"/>
                    <a:pt x="5343" y="1591"/>
                  </a:cubicBezTo>
                  <a:cubicBezTo>
                    <a:pt x="5336" y="1596"/>
                    <a:pt x="5327" y="1598"/>
                    <a:pt x="5318" y="1598"/>
                  </a:cubicBezTo>
                  <a:close/>
                  <a:moveTo>
                    <a:pt x="16493" y="1728"/>
                  </a:moveTo>
                  <a:cubicBezTo>
                    <a:pt x="16484" y="1728"/>
                    <a:pt x="16476" y="1725"/>
                    <a:pt x="16467" y="1720"/>
                  </a:cubicBezTo>
                  <a:cubicBezTo>
                    <a:pt x="16394" y="1674"/>
                    <a:pt x="16319" y="1629"/>
                    <a:pt x="16245" y="1585"/>
                  </a:cubicBezTo>
                  <a:cubicBezTo>
                    <a:pt x="16222" y="1571"/>
                    <a:pt x="16214" y="1541"/>
                    <a:pt x="16228" y="1518"/>
                  </a:cubicBezTo>
                  <a:cubicBezTo>
                    <a:pt x="16242" y="1494"/>
                    <a:pt x="16272" y="1487"/>
                    <a:pt x="16295" y="1500"/>
                  </a:cubicBezTo>
                  <a:cubicBezTo>
                    <a:pt x="16370" y="1545"/>
                    <a:pt x="16445" y="1591"/>
                    <a:pt x="16519" y="1637"/>
                  </a:cubicBezTo>
                  <a:cubicBezTo>
                    <a:pt x="16542" y="1651"/>
                    <a:pt x="16549" y="1682"/>
                    <a:pt x="16535" y="1705"/>
                  </a:cubicBezTo>
                  <a:cubicBezTo>
                    <a:pt x="16526" y="1719"/>
                    <a:pt x="16510" y="1728"/>
                    <a:pt x="16493" y="1728"/>
                  </a:cubicBezTo>
                  <a:close/>
                  <a:moveTo>
                    <a:pt x="4877" y="1875"/>
                  </a:moveTo>
                  <a:cubicBezTo>
                    <a:pt x="4861" y="1875"/>
                    <a:pt x="4845" y="1868"/>
                    <a:pt x="4836" y="1853"/>
                  </a:cubicBezTo>
                  <a:cubicBezTo>
                    <a:pt x="4821" y="1831"/>
                    <a:pt x="4827" y="1800"/>
                    <a:pt x="4850" y="1785"/>
                  </a:cubicBezTo>
                  <a:cubicBezTo>
                    <a:pt x="4922" y="1737"/>
                    <a:pt x="4996" y="1690"/>
                    <a:pt x="5070" y="1644"/>
                  </a:cubicBezTo>
                  <a:cubicBezTo>
                    <a:pt x="5093" y="1629"/>
                    <a:pt x="5123" y="1636"/>
                    <a:pt x="5137" y="1659"/>
                  </a:cubicBezTo>
                  <a:cubicBezTo>
                    <a:pt x="5152" y="1682"/>
                    <a:pt x="5145" y="1712"/>
                    <a:pt x="5122" y="1727"/>
                  </a:cubicBezTo>
                  <a:cubicBezTo>
                    <a:pt x="5049" y="1772"/>
                    <a:pt x="4976" y="1820"/>
                    <a:pt x="4904" y="1867"/>
                  </a:cubicBezTo>
                  <a:cubicBezTo>
                    <a:pt x="4895" y="1873"/>
                    <a:pt x="4886" y="1875"/>
                    <a:pt x="4877" y="1875"/>
                  </a:cubicBezTo>
                  <a:close/>
                  <a:moveTo>
                    <a:pt x="16930" y="2015"/>
                  </a:moveTo>
                  <a:cubicBezTo>
                    <a:pt x="16920" y="2015"/>
                    <a:pt x="16910" y="2013"/>
                    <a:pt x="16902" y="2007"/>
                  </a:cubicBezTo>
                  <a:cubicBezTo>
                    <a:pt x="16831" y="1957"/>
                    <a:pt x="16758" y="1908"/>
                    <a:pt x="16686" y="1861"/>
                  </a:cubicBezTo>
                  <a:cubicBezTo>
                    <a:pt x="16664" y="1846"/>
                    <a:pt x="16658" y="1816"/>
                    <a:pt x="16672" y="1793"/>
                  </a:cubicBezTo>
                  <a:cubicBezTo>
                    <a:pt x="16687" y="1770"/>
                    <a:pt x="16718" y="1764"/>
                    <a:pt x="16740" y="1779"/>
                  </a:cubicBezTo>
                  <a:cubicBezTo>
                    <a:pt x="16813" y="1827"/>
                    <a:pt x="16886" y="1876"/>
                    <a:pt x="16958" y="1926"/>
                  </a:cubicBezTo>
                  <a:cubicBezTo>
                    <a:pt x="16980" y="1942"/>
                    <a:pt x="16985" y="1972"/>
                    <a:pt x="16970" y="1994"/>
                  </a:cubicBezTo>
                  <a:cubicBezTo>
                    <a:pt x="16961" y="2008"/>
                    <a:pt x="16945" y="2015"/>
                    <a:pt x="16930" y="2015"/>
                  </a:cubicBezTo>
                  <a:close/>
                  <a:moveTo>
                    <a:pt x="4449" y="2173"/>
                  </a:moveTo>
                  <a:cubicBezTo>
                    <a:pt x="4434" y="2173"/>
                    <a:pt x="4419" y="2166"/>
                    <a:pt x="4409" y="2153"/>
                  </a:cubicBezTo>
                  <a:cubicBezTo>
                    <a:pt x="4393" y="2132"/>
                    <a:pt x="4398" y="2101"/>
                    <a:pt x="4420" y="2085"/>
                  </a:cubicBezTo>
                  <a:cubicBezTo>
                    <a:pt x="4490" y="2034"/>
                    <a:pt x="4562" y="1982"/>
                    <a:pt x="4633" y="1933"/>
                  </a:cubicBezTo>
                  <a:cubicBezTo>
                    <a:pt x="4655" y="1917"/>
                    <a:pt x="4686" y="1923"/>
                    <a:pt x="4701" y="1945"/>
                  </a:cubicBezTo>
                  <a:cubicBezTo>
                    <a:pt x="4717" y="1967"/>
                    <a:pt x="4711" y="1997"/>
                    <a:pt x="4689" y="2013"/>
                  </a:cubicBezTo>
                  <a:cubicBezTo>
                    <a:pt x="4618" y="2062"/>
                    <a:pt x="4547" y="2113"/>
                    <a:pt x="4478" y="2164"/>
                  </a:cubicBezTo>
                  <a:cubicBezTo>
                    <a:pt x="4469" y="2170"/>
                    <a:pt x="4459" y="2173"/>
                    <a:pt x="4449" y="2173"/>
                  </a:cubicBezTo>
                  <a:close/>
                  <a:moveTo>
                    <a:pt x="17352" y="2324"/>
                  </a:moveTo>
                  <a:cubicBezTo>
                    <a:pt x="17341" y="2324"/>
                    <a:pt x="17331" y="2321"/>
                    <a:pt x="17322" y="2314"/>
                  </a:cubicBezTo>
                  <a:cubicBezTo>
                    <a:pt x="17253" y="2261"/>
                    <a:pt x="17183" y="2208"/>
                    <a:pt x="17114" y="2158"/>
                  </a:cubicBezTo>
                  <a:cubicBezTo>
                    <a:pt x="17092" y="2142"/>
                    <a:pt x="17087" y="2111"/>
                    <a:pt x="17103" y="2089"/>
                  </a:cubicBezTo>
                  <a:cubicBezTo>
                    <a:pt x="17119" y="2068"/>
                    <a:pt x="17150" y="2063"/>
                    <a:pt x="17171" y="2079"/>
                  </a:cubicBezTo>
                  <a:cubicBezTo>
                    <a:pt x="17241" y="2130"/>
                    <a:pt x="17312" y="2183"/>
                    <a:pt x="17381" y="2236"/>
                  </a:cubicBezTo>
                  <a:cubicBezTo>
                    <a:pt x="17403" y="2253"/>
                    <a:pt x="17407" y="2284"/>
                    <a:pt x="17390" y="2305"/>
                  </a:cubicBezTo>
                  <a:cubicBezTo>
                    <a:pt x="17381" y="2318"/>
                    <a:pt x="17366" y="2324"/>
                    <a:pt x="17352" y="2324"/>
                  </a:cubicBezTo>
                  <a:close/>
                  <a:moveTo>
                    <a:pt x="4036" y="2492"/>
                  </a:moveTo>
                  <a:cubicBezTo>
                    <a:pt x="4022" y="2492"/>
                    <a:pt x="4007" y="2486"/>
                    <a:pt x="3998" y="2474"/>
                  </a:cubicBezTo>
                  <a:cubicBezTo>
                    <a:pt x="3981" y="2453"/>
                    <a:pt x="3984" y="2422"/>
                    <a:pt x="4005" y="2405"/>
                  </a:cubicBezTo>
                  <a:cubicBezTo>
                    <a:pt x="4072" y="2350"/>
                    <a:pt x="4141" y="2296"/>
                    <a:pt x="4211" y="2242"/>
                  </a:cubicBezTo>
                  <a:cubicBezTo>
                    <a:pt x="4232" y="2226"/>
                    <a:pt x="4263" y="2230"/>
                    <a:pt x="4279" y="2251"/>
                  </a:cubicBezTo>
                  <a:cubicBezTo>
                    <a:pt x="4296" y="2273"/>
                    <a:pt x="4292" y="2303"/>
                    <a:pt x="4270" y="2320"/>
                  </a:cubicBezTo>
                  <a:cubicBezTo>
                    <a:pt x="4202" y="2373"/>
                    <a:pt x="4133" y="2427"/>
                    <a:pt x="4067" y="2481"/>
                  </a:cubicBezTo>
                  <a:cubicBezTo>
                    <a:pt x="4058" y="2488"/>
                    <a:pt x="4047" y="2492"/>
                    <a:pt x="4036" y="2492"/>
                  </a:cubicBezTo>
                  <a:close/>
                  <a:moveTo>
                    <a:pt x="17758" y="2653"/>
                  </a:moveTo>
                  <a:cubicBezTo>
                    <a:pt x="17747" y="2653"/>
                    <a:pt x="17735" y="2649"/>
                    <a:pt x="17726" y="2641"/>
                  </a:cubicBezTo>
                  <a:cubicBezTo>
                    <a:pt x="17661" y="2585"/>
                    <a:pt x="17593" y="2530"/>
                    <a:pt x="17526" y="2475"/>
                  </a:cubicBezTo>
                  <a:cubicBezTo>
                    <a:pt x="17505" y="2458"/>
                    <a:pt x="17502" y="2427"/>
                    <a:pt x="17519" y="2406"/>
                  </a:cubicBezTo>
                  <a:cubicBezTo>
                    <a:pt x="17536" y="2385"/>
                    <a:pt x="17566" y="2382"/>
                    <a:pt x="17588" y="2399"/>
                  </a:cubicBezTo>
                  <a:cubicBezTo>
                    <a:pt x="17655" y="2454"/>
                    <a:pt x="17723" y="2510"/>
                    <a:pt x="17790" y="2566"/>
                  </a:cubicBezTo>
                  <a:cubicBezTo>
                    <a:pt x="17810" y="2584"/>
                    <a:pt x="17813" y="2615"/>
                    <a:pt x="17795" y="2635"/>
                  </a:cubicBezTo>
                  <a:cubicBezTo>
                    <a:pt x="17785" y="2647"/>
                    <a:pt x="17772" y="2653"/>
                    <a:pt x="17758" y="2653"/>
                  </a:cubicBezTo>
                  <a:close/>
                  <a:moveTo>
                    <a:pt x="3638" y="2830"/>
                  </a:moveTo>
                  <a:cubicBezTo>
                    <a:pt x="3625" y="2830"/>
                    <a:pt x="3612" y="2825"/>
                    <a:pt x="3602" y="2814"/>
                  </a:cubicBezTo>
                  <a:cubicBezTo>
                    <a:pt x="3584" y="2794"/>
                    <a:pt x="3586" y="2763"/>
                    <a:pt x="3606" y="2745"/>
                  </a:cubicBezTo>
                  <a:cubicBezTo>
                    <a:pt x="3671" y="2687"/>
                    <a:pt x="3737" y="2629"/>
                    <a:pt x="3803" y="2572"/>
                  </a:cubicBezTo>
                  <a:cubicBezTo>
                    <a:pt x="3824" y="2555"/>
                    <a:pt x="3855" y="2557"/>
                    <a:pt x="3872" y="2578"/>
                  </a:cubicBezTo>
                  <a:cubicBezTo>
                    <a:pt x="3890" y="2599"/>
                    <a:pt x="3887" y="2629"/>
                    <a:pt x="3867" y="2647"/>
                  </a:cubicBezTo>
                  <a:cubicBezTo>
                    <a:pt x="3801" y="2703"/>
                    <a:pt x="3735" y="2760"/>
                    <a:pt x="3671" y="2818"/>
                  </a:cubicBezTo>
                  <a:cubicBezTo>
                    <a:pt x="3662" y="2826"/>
                    <a:pt x="3650" y="2830"/>
                    <a:pt x="3638" y="2830"/>
                  </a:cubicBezTo>
                  <a:close/>
                  <a:moveTo>
                    <a:pt x="18148" y="3000"/>
                  </a:moveTo>
                  <a:cubicBezTo>
                    <a:pt x="18136" y="3000"/>
                    <a:pt x="18124" y="2996"/>
                    <a:pt x="18114" y="2987"/>
                  </a:cubicBezTo>
                  <a:cubicBezTo>
                    <a:pt x="18051" y="2928"/>
                    <a:pt x="17986" y="2869"/>
                    <a:pt x="17922" y="2812"/>
                  </a:cubicBezTo>
                  <a:cubicBezTo>
                    <a:pt x="17902" y="2794"/>
                    <a:pt x="17900" y="2763"/>
                    <a:pt x="17918" y="2743"/>
                  </a:cubicBezTo>
                  <a:cubicBezTo>
                    <a:pt x="17936" y="2723"/>
                    <a:pt x="17967" y="2721"/>
                    <a:pt x="17987" y="2739"/>
                  </a:cubicBezTo>
                  <a:cubicBezTo>
                    <a:pt x="18052" y="2796"/>
                    <a:pt x="18117" y="2856"/>
                    <a:pt x="18181" y="2916"/>
                  </a:cubicBezTo>
                  <a:cubicBezTo>
                    <a:pt x="18201" y="2934"/>
                    <a:pt x="18202" y="2965"/>
                    <a:pt x="18183" y="2985"/>
                  </a:cubicBezTo>
                  <a:cubicBezTo>
                    <a:pt x="18174" y="2995"/>
                    <a:pt x="18161" y="3000"/>
                    <a:pt x="18148" y="3000"/>
                  </a:cubicBezTo>
                  <a:close/>
                  <a:moveTo>
                    <a:pt x="3258" y="3187"/>
                  </a:moveTo>
                  <a:cubicBezTo>
                    <a:pt x="3245" y="3187"/>
                    <a:pt x="3232" y="3182"/>
                    <a:pt x="3223" y="3173"/>
                  </a:cubicBezTo>
                  <a:cubicBezTo>
                    <a:pt x="3204" y="3153"/>
                    <a:pt x="3204" y="3122"/>
                    <a:pt x="3223" y="3103"/>
                  </a:cubicBezTo>
                  <a:cubicBezTo>
                    <a:pt x="3286" y="3042"/>
                    <a:pt x="3349" y="2981"/>
                    <a:pt x="3412" y="2922"/>
                  </a:cubicBezTo>
                  <a:cubicBezTo>
                    <a:pt x="3432" y="2903"/>
                    <a:pt x="3463" y="2904"/>
                    <a:pt x="3482" y="2924"/>
                  </a:cubicBezTo>
                  <a:cubicBezTo>
                    <a:pt x="3500" y="2944"/>
                    <a:pt x="3499" y="2975"/>
                    <a:pt x="3479" y="2993"/>
                  </a:cubicBezTo>
                  <a:cubicBezTo>
                    <a:pt x="3417" y="3052"/>
                    <a:pt x="3354" y="3112"/>
                    <a:pt x="3292" y="3173"/>
                  </a:cubicBezTo>
                  <a:cubicBezTo>
                    <a:pt x="3283" y="3183"/>
                    <a:pt x="3270" y="3187"/>
                    <a:pt x="3258" y="3187"/>
                  </a:cubicBezTo>
                  <a:close/>
                  <a:moveTo>
                    <a:pt x="18520" y="3366"/>
                  </a:moveTo>
                  <a:cubicBezTo>
                    <a:pt x="18507" y="3366"/>
                    <a:pt x="18494" y="3361"/>
                    <a:pt x="18485" y="3352"/>
                  </a:cubicBezTo>
                  <a:cubicBezTo>
                    <a:pt x="18425" y="3290"/>
                    <a:pt x="18363" y="3228"/>
                    <a:pt x="18302" y="3167"/>
                  </a:cubicBezTo>
                  <a:cubicBezTo>
                    <a:pt x="18282" y="3148"/>
                    <a:pt x="18282" y="3117"/>
                    <a:pt x="18301" y="3098"/>
                  </a:cubicBezTo>
                  <a:cubicBezTo>
                    <a:pt x="18320" y="3079"/>
                    <a:pt x="18351" y="3078"/>
                    <a:pt x="18370" y="3097"/>
                  </a:cubicBezTo>
                  <a:cubicBezTo>
                    <a:pt x="18432" y="3158"/>
                    <a:pt x="18495" y="3221"/>
                    <a:pt x="18555" y="3283"/>
                  </a:cubicBezTo>
                  <a:cubicBezTo>
                    <a:pt x="18574" y="3303"/>
                    <a:pt x="18573" y="3334"/>
                    <a:pt x="18554" y="3353"/>
                  </a:cubicBezTo>
                  <a:cubicBezTo>
                    <a:pt x="18545" y="3362"/>
                    <a:pt x="18532" y="3366"/>
                    <a:pt x="18520" y="3366"/>
                  </a:cubicBezTo>
                  <a:close/>
                  <a:moveTo>
                    <a:pt x="2895" y="3562"/>
                  </a:moveTo>
                  <a:cubicBezTo>
                    <a:pt x="2883" y="3562"/>
                    <a:pt x="2871" y="3558"/>
                    <a:pt x="2861" y="3550"/>
                  </a:cubicBezTo>
                  <a:cubicBezTo>
                    <a:pt x="2841" y="3531"/>
                    <a:pt x="2840" y="3500"/>
                    <a:pt x="2859" y="3480"/>
                  </a:cubicBezTo>
                  <a:cubicBezTo>
                    <a:pt x="2917" y="3417"/>
                    <a:pt x="2978" y="3352"/>
                    <a:pt x="3039" y="3290"/>
                  </a:cubicBezTo>
                  <a:cubicBezTo>
                    <a:pt x="3058" y="3270"/>
                    <a:pt x="3089" y="3270"/>
                    <a:pt x="3108" y="3289"/>
                  </a:cubicBezTo>
                  <a:cubicBezTo>
                    <a:pt x="3127" y="3307"/>
                    <a:pt x="3128" y="3338"/>
                    <a:pt x="3109" y="3358"/>
                  </a:cubicBezTo>
                  <a:cubicBezTo>
                    <a:pt x="3049" y="3420"/>
                    <a:pt x="2989" y="3484"/>
                    <a:pt x="2931" y="3547"/>
                  </a:cubicBezTo>
                  <a:cubicBezTo>
                    <a:pt x="2921" y="3557"/>
                    <a:pt x="2908" y="3562"/>
                    <a:pt x="2895" y="3562"/>
                  </a:cubicBezTo>
                  <a:close/>
                  <a:moveTo>
                    <a:pt x="18874" y="3750"/>
                  </a:moveTo>
                  <a:cubicBezTo>
                    <a:pt x="18861" y="3750"/>
                    <a:pt x="18847" y="3744"/>
                    <a:pt x="18837" y="3733"/>
                  </a:cubicBezTo>
                  <a:cubicBezTo>
                    <a:pt x="18780" y="3668"/>
                    <a:pt x="18721" y="3603"/>
                    <a:pt x="18663" y="3540"/>
                  </a:cubicBezTo>
                  <a:cubicBezTo>
                    <a:pt x="18645" y="3520"/>
                    <a:pt x="18646" y="3489"/>
                    <a:pt x="18666" y="3471"/>
                  </a:cubicBezTo>
                  <a:cubicBezTo>
                    <a:pt x="18686" y="3453"/>
                    <a:pt x="18717" y="3454"/>
                    <a:pt x="18735" y="3474"/>
                  </a:cubicBezTo>
                  <a:cubicBezTo>
                    <a:pt x="18794" y="3537"/>
                    <a:pt x="18853" y="3603"/>
                    <a:pt x="18911" y="3669"/>
                  </a:cubicBezTo>
                  <a:cubicBezTo>
                    <a:pt x="18929" y="3689"/>
                    <a:pt x="18927" y="3720"/>
                    <a:pt x="18906" y="3738"/>
                  </a:cubicBezTo>
                  <a:cubicBezTo>
                    <a:pt x="18897" y="3746"/>
                    <a:pt x="18886" y="3750"/>
                    <a:pt x="18874" y="3750"/>
                  </a:cubicBezTo>
                  <a:close/>
                  <a:moveTo>
                    <a:pt x="2550" y="3955"/>
                  </a:moveTo>
                  <a:cubicBezTo>
                    <a:pt x="2539" y="3955"/>
                    <a:pt x="2528" y="3951"/>
                    <a:pt x="2518" y="3944"/>
                  </a:cubicBezTo>
                  <a:cubicBezTo>
                    <a:pt x="2498" y="3926"/>
                    <a:pt x="2495" y="3895"/>
                    <a:pt x="2512" y="3875"/>
                  </a:cubicBezTo>
                  <a:cubicBezTo>
                    <a:pt x="2568" y="3808"/>
                    <a:pt x="2626" y="3741"/>
                    <a:pt x="2683" y="3675"/>
                  </a:cubicBezTo>
                  <a:cubicBezTo>
                    <a:pt x="2701" y="3655"/>
                    <a:pt x="2732" y="3653"/>
                    <a:pt x="2752" y="3671"/>
                  </a:cubicBezTo>
                  <a:cubicBezTo>
                    <a:pt x="2772" y="3689"/>
                    <a:pt x="2774" y="3720"/>
                    <a:pt x="2757" y="3740"/>
                  </a:cubicBezTo>
                  <a:cubicBezTo>
                    <a:pt x="2700" y="3805"/>
                    <a:pt x="2643" y="3871"/>
                    <a:pt x="2587" y="3937"/>
                  </a:cubicBezTo>
                  <a:cubicBezTo>
                    <a:pt x="2578" y="3949"/>
                    <a:pt x="2564" y="3955"/>
                    <a:pt x="2550" y="3955"/>
                  </a:cubicBezTo>
                  <a:close/>
                  <a:moveTo>
                    <a:pt x="19209" y="4150"/>
                  </a:moveTo>
                  <a:cubicBezTo>
                    <a:pt x="19195" y="4150"/>
                    <a:pt x="19181" y="4144"/>
                    <a:pt x="19171" y="4131"/>
                  </a:cubicBezTo>
                  <a:cubicBezTo>
                    <a:pt x="19117" y="4064"/>
                    <a:pt x="19062" y="3996"/>
                    <a:pt x="19007" y="3930"/>
                  </a:cubicBezTo>
                  <a:cubicBezTo>
                    <a:pt x="18989" y="3910"/>
                    <a:pt x="18992" y="3879"/>
                    <a:pt x="19013" y="3861"/>
                  </a:cubicBezTo>
                  <a:cubicBezTo>
                    <a:pt x="19033" y="3844"/>
                    <a:pt x="19064" y="3847"/>
                    <a:pt x="19082" y="3867"/>
                  </a:cubicBezTo>
                  <a:cubicBezTo>
                    <a:pt x="19138" y="3934"/>
                    <a:pt x="19193" y="4002"/>
                    <a:pt x="19248" y="4070"/>
                  </a:cubicBezTo>
                  <a:cubicBezTo>
                    <a:pt x="19264" y="4091"/>
                    <a:pt x="19261" y="4122"/>
                    <a:pt x="19240" y="4139"/>
                  </a:cubicBezTo>
                  <a:cubicBezTo>
                    <a:pt x="19231" y="4146"/>
                    <a:pt x="19220" y="4150"/>
                    <a:pt x="19209" y="4150"/>
                  </a:cubicBezTo>
                  <a:close/>
                  <a:moveTo>
                    <a:pt x="2224" y="4364"/>
                  </a:moveTo>
                  <a:cubicBezTo>
                    <a:pt x="2214" y="4364"/>
                    <a:pt x="2204" y="4360"/>
                    <a:pt x="2195" y="4354"/>
                  </a:cubicBezTo>
                  <a:cubicBezTo>
                    <a:pt x="2173" y="4337"/>
                    <a:pt x="2169" y="4307"/>
                    <a:pt x="2185" y="4285"/>
                  </a:cubicBezTo>
                  <a:cubicBezTo>
                    <a:pt x="2238" y="4216"/>
                    <a:pt x="2292" y="4146"/>
                    <a:pt x="2346" y="4078"/>
                  </a:cubicBezTo>
                  <a:cubicBezTo>
                    <a:pt x="2363" y="4057"/>
                    <a:pt x="2394" y="4053"/>
                    <a:pt x="2415" y="4070"/>
                  </a:cubicBezTo>
                  <a:cubicBezTo>
                    <a:pt x="2436" y="4087"/>
                    <a:pt x="2440" y="4118"/>
                    <a:pt x="2423" y="4139"/>
                  </a:cubicBezTo>
                  <a:cubicBezTo>
                    <a:pt x="2369" y="4206"/>
                    <a:pt x="2315" y="4275"/>
                    <a:pt x="2263" y="4344"/>
                  </a:cubicBezTo>
                  <a:cubicBezTo>
                    <a:pt x="2254" y="4357"/>
                    <a:pt x="2239" y="4364"/>
                    <a:pt x="2224" y="4364"/>
                  </a:cubicBezTo>
                  <a:close/>
                  <a:moveTo>
                    <a:pt x="19525" y="4565"/>
                  </a:moveTo>
                  <a:cubicBezTo>
                    <a:pt x="19509" y="4565"/>
                    <a:pt x="19494" y="4558"/>
                    <a:pt x="19485" y="4545"/>
                  </a:cubicBezTo>
                  <a:cubicBezTo>
                    <a:pt x="19434" y="4475"/>
                    <a:pt x="19382" y="4405"/>
                    <a:pt x="19330" y="4336"/>
                  </a:cubicBezTo>
                  <a:cubicBezTo>
                    <a:pt x="19314" y="4315"/>
                    <a:pt x="19318" y="4284"/>
                    <a:pt x="19340" y="4268"/>
                  </a:cubicBezTo>
                  <a:cubicBezTo>
                    <a:pt x="19361" y="4251"/>
                    <a:pt x="19392" y="4256"/>
                    <a:pt x="19408" y="4277"/>
                  </a:cubicBezTo>
                  <a:cubicBezTo>
                    <a:pt x="19461" y="4346"/>
                    <a:pt x="19513" y="4417"/>
                    <a:pt x="19564" y="4488"/>
                  </a:cubicBezTo>
                  <a:cubicBezTo>
                    <a:pt x="19580" y="4510"/>
                    <a:pt x="19575" y="4540"/>
                    <a:pt x="19553" y="4556"/>
                  </a:cubicBezTo>
                  <a:cubicBezTo>
                    <a:pt x="19545" y="4562"/>
                    <a:pt x="19535" y="4565"/>
                    <a:pt x="19525" y="4565"/>
                  </a:cubicBezTo>
                  <a:close/>
                  <a:moveTo>
                    <a:pt x="1919" y="4788"/>
                  </a:moveTo>
                  <a:cubicBezTo>
                    <a:pt x="1909" y="4788"/>
                    <a:pt x="1900" y="4785"/>
                    <a:pt x="1891" y="4779"/>
                  </a:cubicBezTo>
                  <a:cubicBezTo>
                    <a:pt x="1869" y="4764"/>
                    <a:pt x="1863" y="4734"/>
                    <a:pt x="1879" y="4711"/>
                  </a:cubicBezTo>
                  <a:cubicBezTo>
                    <a:pt x="1928" y="4639"/>
                    <a:pt x="1978" y="4567"/>
                    <a:pt x="2029" y="4496"/>
                  </a:cubicBezTo>
                  <a:cubicBezTo>
                    <a:pt x="2045" y="4474"/>
                    <a:pt x="2076" y="4469"/>
                    <a:pt x="2098" y="4485"/>
                  </a:cubicBezTo>
                  <a:cubicBezTo>
                    <a:pt x="2120" y="4501"/>
                    <a:pt x="2125" y="4532"/>
                    <a:pt x="2109" y="4554"/>
                  </a:cubicBezTo>
                  <a:cubicBezTo>
                    <a:pt x="2058" y="4624"/>
                    <a:pt x="2008" y="4695"/>
                    <a:pt x="1959" y="4766"/>
                  </a:cubicBezTo>
                  <a:cubicBezTo>
                    <a:pt x="1950" y="4780"/>
                    <a:pt x="1935" y="4788"/>
                    <a:pt x="1919" y="4788"/>
                  </a:cubicBezTo>
                  <a:close/>
                  <a:moveTo>
                    <a:pt x="19819" y="4995"/>
                  </a:moveTo>
                  <a:cubicBezTo>
                    <a:pt x="19803" y="4995"/>
                    <a:pt x="19788" y="4988"/>
                    <a:pt x="19778" y="4973"/>
                  </a:cubicBezTo>
                  <a:cubicBezTo>
                    <a:pt x="19731" y="4901"/>
                    <a:pt x="19683" y="4829"/>
                    <a:pt x="19634" y="4757"/>
                  </a:cubicBezTo>
                  <a:cubicBezTo>
                    <a:pt x="19619" y="4735"/>
                    <a:pt x="19625" y="4705"/>
                    <a:pt x="19647" y="4689"/>
                  </a:cubicBezTo>
                  <a:cubicBezTo>
                    <a:pt x="19669" y="4674"/>
                    <a:pt x="19700" y="4680"/>
                    <a:pt x="19715" y="4702"/>
                  </a:cubicBezTo>
                  <a:cubicBezTo>
                    <a:pt x="19764" y="4774"/>
                    <a:pt x="19813" y="4847"/>
                    <a:pt x="19860" y="4920"/>
                  </a:cubicBezTo>
                  <a:cubicBezTo>
                    <a:pt x="19875" y="4942"/>
                    <a:pt x="19869" y="4973"/>
                    <a:pt x="19846" y="4988"/>
                  </a:cubicBezTo>
                  <a:cubicBezTo>
                    <a:pt x="19838" y="4993"/>
                    <a:pt x="19829" y="4995"/>
                    <a:pt x="19819" y="4995"/>
                  </a:cubicBezTo>
                  <a:close/>
                  <a:moveTo>
                    <a:pt x="1634" y="5226"/>
                  </a:moveTo>
                  <a:cubicBezTo>
                    <a:pt x="1626" y="5226"/>
                    <a:pt x="1617" y="5224"/>
                    <a:pt x="1609" y="5219"/>
                  </a:cubicBezTo>
                  <a:cubicBezTo>
                    <a:pt x="1586" y="5205"/>
                    <a:pt x="1578" y="5175"/>
                    <a:pt x="1593" y="5152"/>
                  </a:cubicBezTo>
                  <a:cubicBezTo>
                    <a:pt x="1638" y="5078"/>
                    <a:pt x="1685" y="5003"/>
                    <a:pt x="1733" y="4930"/>
                  </a:cubicBezTo>
                  <a:cubicBezTo>
                    <a:pt x="1748" y="4907"/>
                    <a:pt x="1778" y="4901"/>
                    <a:pt x="1801" y="4915"/>
                  </a:cubicBezTo>
                  <a:cubicBezTo>
                    <a:pt x="1823" y="4930"/>
                    <a:pt x="1830" y="4960"/>
                    <a:pt x="1815" y="4983"/>
                  </a:cubicBezTo>
                  <a:cubicBezTo>
                    <a:pt x="1768" y="5056"/>
                    <a:pt x="1721" y="5130"/>
                    <a:pt x="1676" y="5203"/>
                  </a:cubicBezTo>
                  <a:cubicBezTo>
                    <a:pt x="1667" y="5218"/>
                    <a:pt x="1651" y="5226"/>
                    <a:pt x="1634" y="5226"/>
                  </a:cubicBezTo>
                  <a:close/>
                  <a:moveTo>
                    <a:pt x="20093" y="5439"/>
                  </a:moveTo>
                  <a:cubicBezTo>
                    <a:pt x="20076" y="5439"/>
                    <a:pt x="20060" y="5430"/>
                    <a:pt x="20050" y="5415"/>
                  </a:cubicBezTo>
                  <a:cubicBezTo>
                    <a:pt x="20007" y="5341"/>
                    <a:pt x="19963" y="5266"/>
                    <a:pt x="19917" y="5192"/>
                  </a:cubicBezTo>
                  <a:cubicBezTo>
                    <a:pt x="19903" y="5169"/>
                    <a:pt x="19910" y="5139"/>
                    <a:pt x="19933" y="5125"/>
                  </a:cubicBezTo>
                  <a:cubicBezTo>
                    <a:pt x="19956" y="5111"/>
                    <a:pt x="19986" y="5118"/>
                    <a:pt x="20000" y="5141"/>
                  </a:cubicBezTo>
                  <a:cubicBezTo>
                    <a:pt x="20046" y="5216"/>
                    <a:pt x="20092" y="5291"/>
                    <a:pt x="20135" y="5366"/>
                  </a:cubicBezTo>
                  <a:cubicBezTo>
                    <a:pt x="20149" y="5389"/>
                    <a:pt x="20141" y="5419"/>
                    <a:pt x="20117" y="5432"/>
                  </a:cubicBezTo>
                  <a:cubicBezTo>
                    <a:pt x="20110" y="5437"/>
                    <a:pt x="20101" y="5439"/>
                    <a:pt x="20093" y="5439"/>
                  </a:cubicBezTo>
                  <a:close/>
                  <a:moveTo>
                    <a:pt x="1371" y="5679"/>
                  </a:moveTo>
                  <a:cubicBezTo>
                    <a:pt x="1363" y="5679"/>
                    <a:pt x="1355" y="5677"/>
                    <a:pt x="1348" y="5673"/>
                  </a:cubicBezTo>
                  <a:cubicBezTo>
                    <a:pt x="1324" y="5660"/>
                    <a:pt x="1315" y="5630"/>
                    <a:pt x="1328" y="5606"/>
                  </a:cubicBezTo>
                  <a:cubicBezTo>
                    <a:pt x="1370" y="5530"/>
                    <a:pt x="1414" y="5453"/>
                    <a:pt x="1458" y="5377"/>
                  </a:cubicBezTo>
                  <a:cubicBezTo>
                    <a:pt x="1471" y="5354"/>
                    <a:pt x="1501" y="5346"/>
                    <a:pt x="1525" y="5360"/>
                  </a:cubicBezTo>
                  <a:cubicBezTo>
                    <a:pt x="1548" y="5373"/>
                    <a:pt x="1556" y="5403"/>
                    <a:pt x="1542" y="5427"/>
                  </a:cubicBezTo>
                  <a:cubicBezTo>
                    <a:pt x="1499" y="5501"/>
                    <a:pt x="1456" y="5578"/>
                    <a:pt x="1414" y="5653"/>
                  </a:cubicBezTo>
                  <a:cubicBezTo>
                    <a:pt x="1405" y="5669"/>
                    <a:pt x="1389" y="5679"/>
                    <a:pt x="1371" y="5679"/>
                  </a:cubicBezTo>
                  <a:close/>
                  <a:moveTo>
                    <a:pt x="20344" y="5895"/>
                  </a:moveTo>
                  <a:cubicBezTo>
                    <a:pt x="20327" y="5895"/>
                    <a:pt x="20310" y="5886"/>
                    <a:pt x="20301" y="5869"/>
                  </a:cubicBezTo>
                  <a:cubicBezTo>
                    <a:pt x="20261" y="5792"/>
                    <a:pt x="20220" y="5715"/>
                    <a:pt x="20178" y="5640"/>
                  </a:cubicBezTo>
                  <a:cubicBezTo>
                    <a:pt x="20165" y="5617"/>
                    <a:pt x="20174" y="5587"/>
                    <a:pt x="20198" y="5574"/>
                  </a:cubicBezTo>
                  <a:cubicBezTo>
                    <a:pt x="20221" y="5561"/>
                    <a:pt x="20251" y="5569"/>
                    <a:pt x="20264" y="5593"/>
                  </a:cubicBezTo>
                  <a:cubicBezTo>
                    <a:pt x="20306" y="5669"/>
                    <a:pt x="20348" y="5746"/>
                    <a:pt x="20388" y="5824"/>
                  </a:cubicBezTo>
                  <a:cubicBezTo>
                    <a:pt x="20400" y="5848"/>
                    <a:pt x="20391" y="5877"/>
                    <a:pt x="20367" y="5890"/>
                  </a:cubicBezTo>
                  <a:cubicBezTo>
                    <a:pt x="20360" y="5894"/>
                    <a:pt x="20352" y="5895"/>
                    <a:pt x="20344" y="5895"/>
                  </a:cubicBezTo>
                  <a:close/>
                  <a:moveTo>
                    <a:pt x="1131" y="6143"/>
                  </a:moveTo>
                  <a:cubicBezTo>
                    <a:pt x="1123" y="6143"/>
                    <a:pt x="1116" y="6142"/>
                    <a:pt x="1109" y="6138"/>
                  </a:cubicBezTo>
                  <a:cubicBezTo>
                    <a:pt x="1085" y="6126"/>
                    <a:pt x="1075" y="6097"/>
                    <a:pt x="1087" y="6073"/>
                  </a:cubicBezTo>
                  <a:cubicBezTo>
                    <a:pt x="1125" y="5994"/>
                    <a:pt x="1165" y="5915"/>
                    <a:pt x="1205" y="5838"/>
                  </a:cubicBezTo>
                  <a:cubicBezTo>
                    <a:pt x="1217" y="5814"/>
                    <a:pt x="1247" y="5804"/>
                    <a:pt x="1271" y="5817"/>
                  </a:cubicBezTo>
                  <a:cubicBezTo>
                    <a:pt x="1295" y="5829"/>
                    <a:pt x="1304" y="5859"/>
                    <a:pt x="1292" y="5883"/>
                  </a:cubicBezTo>
                  <a:cubicBezTo>
                    <a:pt x="1252" y="5960"/>
                    <a:pt x="1213" y="6038"/>
                    <a:pt x="1175" y="6116"/>
                  </a:cubicBezTo>
                  <a:cubicBezTo>
                    <a:pt x="1166" y="6133"/>
                    <a:pt x="1149" y="6143"/>
                    <a:pt x="1131" y="6143"/>
                  </a:cubicBezTo>
                  <a:close/>
                  <a:moveTo>
                    <a:pt x="20573" y="6363"/>
                  </a:moveTo>
                  <a:cubicBezTo>
                    <a:pt x="20555" y="6363"/>
                    <a:pt x="20537" y="6352"/>
                    <a:pt x="20529" y="6335"/>
                  </a:cubicBezTo>
                  <a:cubicBezTo>
                    <a:pt x="20493" y="6256"/>
                    <a:pt x="20456" y="6178"/>
                    <a:pt x="20418" y="6100"/>
                  </a:cubicBezTo>
                  <a:cubicBezTo>
                    <a:pt x="20406" y="6076"/>
                    <a:pt x="20416" y="6047"/>
                    <a:pt x="20440" y="6035"/>
                  </a:cubicBezTo>
                  <a:cubicBezTo>
                    <a:pt x="20464" y="6023"/>
                    <a:pt x="20494" y="6033"/>
                    <a:pt x="20506" y="6057"/>
                  </a:cubicBezTo>
                  <a:cubicBezTo>
                    <a:pt x="20544" y="6135"/>
                    <a:pt x="20582" y="6215"/>
                    <a:pt x="20618" y="6294"/>
                  </a:cubicBezTo>
                  <a:cubicBezTo>
                    <a:pt x="20629" y="6318"/>
                    <a:pt x="20618" y="6347"/>
                    <a:pt x="20594" y="6359"/>
                  </a:cubicBezTo>
                  <a:cubicBezTo>
                    <a:pt x="20587" y="6362"/>
                    <a:pt x="20580" y="6363"/>
                    <a:pt x="20573" y="6363"/>
                  </a:cubicBezTo>
                  <a:close/>
                  <a:moveTo>
                    <a:pt x="913" y="6619"/>
                  </a:moveTo>
                  <a:cubicBezTo>
                    <a:pt x="906" y="6619"/>
                    <a:pt x="900" y="6618"/>
                    <a:pt x="894" y="6615"/>
                  </a:cubicBezTo>
                  <a:cubicBezTo>
                    <a:pt x="869" y="6605"/>
                    <a:pt x="857" y="6576"/>
                    <a:pt x="868" y="6551"/>
                  </a:cubicBezTo>
                  <a:cubicBezTo>
                    <a:pt x="902" y="6470"/>
                    <a:pt x="938" y="6390"/>
                    <a:pt x="974" y="6310"/>
                  </a:cubicBezTo>
                  <a:cubicBezTo>
                    <a:pt x="986" y="6286"/>
                    <a:pt x="1015" y="6275"/>
                    <a:pt x="1039" y="6286"/>
                  </a:cubicBezTo>
                  <a:cubicBezTo>
                    <a:pt x="1064" y="6298"/>
                    <a:pt x="1075" y="6327"/>
                    <a:pt x="1063" y="6351"/>
                  </a:cubicBezTo>
                  <a:cubicBezTo>
                    <a:pt x="1027" y="6430"/>
                    <a:pt x="992" y="6510"/>
                    <a:pt x="958" y="6590"/>
                  </a:cubicBezTo>
                  <a:cubicBezTo>
                    <a:pt x="950" y="6608"/>
                    <a:pt x="932" y="6619"/>
                    <a:pt x="913" y="6619"/>
                  </a:cubicBezTo>
                  <a:close/>
                  <a:moveTo>
                    <a:pt x="20779" y="6841"/>
                  </a:moveTo>
                  <a:cubicBezTo>
                    <a:pt x="20760" y="6841"/>
                    <a:pt x="20741" y="6829"/>
                    <a:pt x="20734" y="6810"/>
                  </a:cubicBezTo>
                  <a:cubicBezTo>
                    <a:pt x="20702" y="6731"/>
                    <a:pt x="20668" y="6651"/>
                    <a:pt x="20634" y="6571"/>
                  </a:cubicBezTo>
                  <a:cubicBezTo>
                    <a:pt x="20623" y="6546"/>
                    <a:pt x="20635" y="6518"/>
                    <a:pt x="20660" y="6507"/>
                  </a:cubicBezTo>
                  <a:cubicBezTo>
                    <a:pt x="20685" y="6496"/>
                    <a:pt x="20713" y="6508"/>
                    <a:pt x="20724" y="6532"/>
                  </a:cubicBezTo>
                  <a:cubicBezTo>
                    <a:pt x="20759" y="6613"/>
                    <a:pt x="20792" y="6694"/>
                    <a:pt x="20825" y="6774"/>
                  </a:cubicBezTo>
                  <a:cubicBezTo>
                    <a:pt x="20835" y="6799"/>
                    <a:pt x="20822" y="6827"/>
                    <a:pt x="20797" y="6837"/>
                  </a:cubicBezTo>
                  <a:cubicBezTo>
                    <a:pt x="20791" y="6840"/>
                    <a:pt x="20785" y="6841"/>
                    <a:pt x="20779" y="6841"/>
                  </a:cubicBezTo>
                  <a:close/>
                  <a:moveTo>
                    <a:pt x="718" y="7106"/>
                  </a:moveTo>
                  <a:cubicBezTo>
                    <a:pt x="713" y="7106"/>
                    <a:pt x="707" y="7105"/>
                    <a:pt x="701" y="7102"/>
                  </a:cubicBezTo>
                  <a:cubicBezTo>
                    <a:pt x="676" y="7093"/>
                    <a:pt x="663" y="7065"/>
                    <a:pt x="673" y="7040"/>
                  </a:cubicBezTo>
                  <a:cubicBezTo>
                    <a:pt x="703" y="6957"/>
                    <a:pt x="735" y="6875"/>
                    <a:pt x="767" y="6794"/>
                  </a:cubicBezTo>
                  <a:cubicBezTo>
                    <a:pt x="777" y="6769"/>
                    <a:pt x="806" y="6757"/>
                    <a:pt x="831" y="6767"/>
                  </a:cubicBezTo>
                  <a:cubicBezTo>
                    <a:pt x="856" y="6777"/>
                    <a:pt x="868" y="6805"/>
                    <a:pt x="858" y="6830"/>
                  </a:cubicBezTo>
                  <a:cubicBezTo>
                    <a:pt x="826" y="6910"/>
                    <a:pt x="795" y="6992"/>
                    <a:pt x="764" y="7074"/>
                  </a:cubicBezTo>
                  <a:cubicBezTo>
                    <a:pt x="757" y="7093"/>
                    <a:pt x="738" y="7106"/>
                    <a:pt x="718" y="7106"/>
                  </a:cubicBezTo>
                  <a:close/>
                  <a:moveTo>
                    <a:pt x="20962" y="7330"/>
                  </a:moveTo>
                  <a:cubicBezTo>
                    <a:pt x="20942" y="7330"/>
                    <a:pt x="20923" y="7317"/>
                    <a:pt x="20916" y="7297"/>
                  </a:cubicBezTo>
                  <a:cubicBezTo>
                    <a:pt x="20887" y="7215"/>
                    <a:pt x="20858" y="7133"/>
                    <a:pt x="20828" y="7053"/>
                  </a:cubicBezTo>
                  <a:cubicBezTo>
                    <a:pt x="20818" y="7027"/>
                    <a:pt x="20831" y="6999"/>
                    <a:pt x="20856" y="6990"/>
                  </a:cubicBezTo>
                  <a:cubicBezTo>
                    <a:pt x="20882" y="6980"/>
                    <a:pt x="20910" y="6993"/>
                    <a:pt x="20919" y="7018"/>
                  </a:cubicBezTo>
                  <a:cubicBezTo>
                    <a:pt x="20950" y="7100"/>
                    <a:pt x="20980" y="7183"/>
                    <a:pt x="21008" y="7265"/>
                  </a:cubicBezTo>
                  <a:cubicBezTo>
                    <a:pt x="21017" y="7291"/>
                    <a:pt x="21004" y="7319"/>
                    <a:pt x="20978" y="7327"/>
                  </a:cubicBezTo>
                  <a:cubicBezTo>
                    <a:pt x="20973" y="7329"/>
                    <a:pt x="20967" y="7330"/>
                    <a:pt x="20962" y="7330"/>
                  </a:cubicBezTo>
                  <a:close/>
                  <a:moveTo>
                    <a:pt x="548" y="7601"/>
                  </a:moveTo>
                  <a:cubicBezTo>
                    <a:pt x="543" y="7601"/>
                    <a:pt x="538" y="7600"/>
                    <a:pt x="533" y="7599"/>
                  </a:cubicBezTo>
                  <a:cubicBezTo>
                    <a:pt x="508" y="7591"/>
                    <a:pt x="493" y="7563"/>
                    <a:pt x="501" y="7537"/>
                  </a:cubicBezTo>
                  <a:cubicBezTo>
                    <a:pt x="528" y="7454"/>
                    <a:pt x="555" y="7370"/>
                    <a:pt x="584" y="7287"/>
                  </a:cubicBezTo>
                  <a:cubicBezTo>
                    <a:pt x="593" y="7262"/>
                    <a:pt x="620" y="7248"/>
                    <a:pt x="646" y="7257"/>
                  </a:cubicBezTo>
                  <a:cubicBezTo>
                    <a:pt x="672" y="7266"/>
                    <a:pt x="685" y="7294"/>
                    <a:pt x="677" y="7319"/>
                  </a:cubicBezTo>
                  <a:cubicBezTo>
                    <a:pt x="648" y="7401"/>
                    <a:pt x="621" y="7484"/>
                    <a:pt x="595" y="7567"/>
                  </a:cubicBezTo>
                  <a:cubicBezTo>
                    <a:pt x="588" y="7588"/>
                    <a:pt x="569" y="7601"/>
                    <a:pt x="548" y="7601"/>
                  </a:cubicBezTo>
                  <a:close/>
                  <a:moveTo>
                    <a:pt x="21121" y="7828"/>
                  </a:moveTo>
                  <a:cubicBezTo>
                    <a:pt x="21099" y="7828"/>
                    <a:pt x="21080" y="7814"/>
                    <a:pt x="21074" y="7792"/>
                  </a:cubicBezTo>
                  <a:cubicBezTo>
                    <a:pt x="21049" y="7709"/>
                    <a:pt x="21024" y="7626"/>
                    <a:pt x="20998" y="7544"/>
                  </a:cubicBezTo>
                  <a:cubicBezTo>
                    <a:pt x="20989" y="7518"/>
                    <a:pt x="21004" y="7490"/>
                    <a:pt x="21029" y="7482"/>
                  </a:cubicBezTo>
                  <a:cubicBezTo>
                    <a:pt x="21055" y="7474"/>
                    <a:pt x="21083" y="7488"/>
                    <a:pt x="21091" y="7514"/>
                  </a:cubicBezTo>
                  <a:cubicBezTo>
                    <a:pt x="21117" y="7597"/>
                    <a:pt x="21143" y="7681"/>
                    <a:pt x="21168" y="7765"/>
                  </a:cubicBezTo>
                  <a:cubicBezTo>
                    <a:pt x="21175" y="7791"/>
                    <a:pt x="21160" y="7818"/>
                    <a:pt x="21134" y="7826"/>
                  </a:cubicBezTo>
                  <a:cubicBezTo>
                    <a:pt x="21130" y="7827"/>
                    <a:pt x="21125" y="7828"/>
                    <a:pt x="21121" y="7828"/>
                  </a:cubicBezTo>
                  <a:close/>
                  <a:moveTo>
                    <a:pt x="403" y="8103"/>
                  </a:moveTo>
                  <a:cubicBezTo>
                    <a:pt x="399" y="8103"/>
                    <a:pt x="394" y="8102"/>
                    <a:pt x="390" y="8101"/>
                  </a:cubicBezTo>
                  <a:cubicBezTo>
                    <a:pt x="364" y="8094"/>
                    <a:pt x="348" y="8067"/>
                    <a:pt x="355" y="8041"/>
                  </a:cubicBezTo>
                  <a:cubicBezTo>
                    <a:pt x="377" y="7957"/>
                    <a:pt x="401" y="7872"/>
                    <a:pt x="425" y="7788"/>
                  </a:cubicBezTo>
                  <a:cubicBezTo>
                    <a:pt x="433" y="7762"/>
                    <a:pt x="460" y="7747"/>
                    <a:pt x="486" y="7755"/>
                  </a:cubicBezTo>
                  <a:cubicBezTo>
                    <a:pt x="512" y="7762"/>
                    <a:pt x="527" y="7790"/>
                    <a:pt x="519" y="7816"/>
                  </a:cubicBezTo>
                  <a:cubicBezTo>
                    <a:pt x="495" y="7899"/>
                    <a:pt x="472" y="7983"/>
                    <a:pt x="450" y="8066"/>
                  </a:cubicBezTo>
                  <a:cubicBezTo>
                    <a:pt x="444" y="8088"/>
                    <a:pt x="424" y="8103"/>
                    <a:pt x="403" y="8103"/>
                  </a:cubicBezTo>
                  <a:close/>
                  <a:moveTo>
                    <a:pt x="21255" y="8332"/>
                  </a:moveTo>
                  <a:cubicBezTo>
                    <a:pt x="21233" y="8332"/>
                    <a:pt x="21213" y="8317"/>
                    <a:pt x="21207" y="8295"/>
                  </a:cubicBezTo>
                  <a:cubicBezTo>
                    <a:pt x="21187" y="8210"/>
                    <a:pt x="21166" y="8125"/>
                    <a:pt x="21144" y="8043"/>
                  </a:cubicBezTo>
                  <a:cubicBezTo>
                    <a:pt x="21137" y="8017"/>
                    <a:pt x="21152" y="7990"/>
                    <a:pt x="21178" y="7983"/>
                  </a:cubicBezTo>
                  <a:cubicBezTo>
                    <a:pt x="21204" y="7976"/>
                    <a:pt x="21231" y="7991"/>
                    <a:pt x="21238" y="8018"/>
                  </a:cubicBezTo>
                  <a:cubicBezTo>
                    <a:pt x="21260" y="8101"/>
                    <a:pt x="21282" y="8187"/>
                    <a:pt x="21302" y="8272"/>
                  </a:cubicBezTo>
                  <a:cubicBezTo>
                    <a:pt x="21309" y="8298"/>
                    <a:pt x="21293" y="8325"/>
                    <a:pt x="21266" y="8331"/>
                  </a:cubicBezTo>
                  <a:cubicBezTo>
                    <a:pt x="21262" y="8332"/>
                    <a:pt x="21259" y="8332"/>
                    <a:pt x="21255" y="8332"/>
                  </a:cubicBezTo>
                  <a:close/>
                  <a:moveTo>
                    <a:pt x="282" y="8611"/>
                  </a:moveTo>
                  <a:cubicBezTo>
                    <a:pt x="279" y="8611"/>
                    <a:pt x="275" y="8610"/>
                    <a:pt x="272" y="8610"/>
                  </a:cubicBezTo>
                  <a:cubicBezTo>
                    <a:pt x="246" y="8604"/>
                    <a:pt x="229" y="8578"/>
                    <a:pt x="234" y="8552"/>
                  </a:cubicBezTo>
                  <a:cubicBezTo>
                    <a:pt x="252" y="8467"/>
                    <a:pt x="272" y="8381"/>
                    <a:pt x="292" y="8296"/>
                  </a:cubicBezTo>
                  <a:cubicBezTo>
                    <a:pt x="298" y="8269"/>
                    <a:pt x="324" y="8253"/>
                    <a:pt x="351" y="8259"/>
                  </a:cubicBezTo>
                  <a:cubicBezTo>
                    <a:pt x="377" y="8266"/>
                    <a:pt x="393" y="8292"/>
                    <a:pt x="387" y="8318"/>
                  </a:cubicBezTo>
                  <a:cubicBezTo>
                    <a:pt x="367" y="8402"/>
                    <a:pt x="348" y="8488"/>
                    <a:pt x="330" y="8572"/>
                  </a:cubicBezTo>
                  <a:cubicBezTo>
                    <a:pt x="325" y="8595"/>
                    <a:pt x="305" y="8611"/>
                    <a:pt x="282" y="8611"/>
                  </a:cubicBezTo>
                  <a:close/>
                  <a:moveTo>
                    <a:pt x="21364" y="8843"/>
                  </a:moveTo>
                  <a:cubicBezTo>
                    <a:pt x="21341" y="8843"/>
                    <a:pt x="21321" y="8826"/>
                    <a:pt x="21316" y="8803"/>
                  </a:cubicBezTo>
                  <a:cubicBezTo>
                    <a:pt x="21300" y="8718"/>
                    <a:pt x="21283" y="8632"/>
                    <a:pt x="21265" y="8548"/>
                  </a:cubicBezTo>
                  <a:cubicBezTo>
                    <a:pt x="21259" y="8522"/>
                    <a:pt x="21276" y="8496"/>
                    <a:pt x="21302" y="8490"/>
                  </a:cubicBezTo>
                  <a:cubicBezTo>
                    <a:pt x="21329" y="8484"/>
                    <a:pt x="21355" y="8501"/>
                    <a:pt x="21361" y="8528"/>
                  </a:cubicBezTo>
                  <a:cubicBezTo>
                    <a:pt x="21379" y="8612"/>
                    <a:pt x="21396" y="8699"/>
                    <a:pt x="21412" y="8785"/>
                  </a:cubicBezTo>
                  <a:cubicBezTo>
                    <a:pt x="21417" y="8811"/>
                    <a:pt x="21400" y="8837"/>
                    <a:pt x="21373" y="8842"/>
                  </a:cubicBezTo>
                  <a:cubicBezTo>
                    <a:pt x="21370" y="8843"/>
                    <a:pt x="21367" y="8843"/>
                    <a:pt x="21364" y="8843"/>
                  </a:cubicBezTo>
                  <a:close/>
                  <a:moveTo>
                    <a:pt x="186" y="9124"/>
                  </a:moveTo>
                  <a:cubicBezTo>
                    <a:pt x="184" y="9124"/>
                    <a:pt x="181" y="9124"/>
                    <a:pt x="179" y="9123"/>
                  </a:cubicBezTo>
                  <a:cubicBezTo>
                    <a:pt x="152" y="9119"/>
                    <a:pt x="134" y="9094"/>
                    <a:pt x="138" y="9067"/>
                  </a:cubicBezTo>
                  <a:cubicBezTo>
                    <a:pt x="152" y="8981"/>
                    <a:pt x="167" y="8894"/>
                    <a:pt x="183" y="8809"/>
                  </a:cubicBezTo>
                  <a:cubicBezTo>
                    <a:pt x="188" y="8782"/>
                    <a:pt x="213" y="8765"/>
                    <a:pt x="240" y="8770"/>
                  </a:cubicBezTo>
                  <a:cubicBezTo>
                    <a:pt x="267" y="8775"/>
                    <a:pt x="284" y="8800"/>
                    <a:pt x="279" y="8827"/>
                  </a:cubicBezTo>
                  <a:cubicBezTo>
                    <a:pt x="263" y="8912"/>
                    <a:pt x="248" y="8998"/>
                    <a:pt x="235" y="9083"/>
                  </a:cubicBezTo>
                  <a:cubicBezTo>
                    <a:pt x="231" y="9107"/>
                    <a:pt x="210" y="9124"/>
                    <a:pt x="186" y="9124"/>
                  </a:cubicBezTo>
                  <a:close/>
                  <a:moveTo>
                    <a:pt x="21448" y="9358"/>
                  </a:moveTo>
                  <a:cubicBezTo>
                    <a:pt x="21424" y="9358"/>
                    <a:pt x="21403" y="9340"/>
                    <a:pt x="21400" y="9316"/>
                  </a:cubicBezTo>
                  <a:cubicBezTo>
                    <a:pt x="21388" y="9230"/>
                    <a:pt x="21375" y="9143"/>
                    <a:pt x="21361" y="9059"/>
                  </a:cubicBezTo>
                  <a:cubicBezTo>
                    <a:pt x="21357" y="9032"/>
                    <a:pt x="21375" y="9007"/>
                    <a:pt x="21402" y="9003"/>
                  </a:cubicBezTo>
                  <a:cubicBezTo>
                    <a:pt x="21428" y="8998"/>
                    <a:pt x="21453" y="9016"/>
                    <a:pt x="21458" y="9043"/>
                  </a:cubicBezTo>
                  <a:cubicBezTo>
                    <a:pt x="21472" y="9128"/>
                    <a:pt x="21485" y="9216"/>
                    <a:pt x="21497" y="9302"/>
                  </a:cubicBezTo>
                  <a:cubicBezTo>
                    <a:pt x="21501" y="9329"/>
                    <a:pt x="21482" y="9354"/>
                    <a:pt x="21455" y="9358"/>
                  </a:cubicBezTo>
                  <a:cubicBezTo>
                    <a:pt x="21453" y="9358"/>
                    <a:pt x="21451" y="9358"/>
                    <a:pt x="21448" y="9358"/>
                  </a:cubicBezTo>
                  <a:close/>
                  <a:moveTo>
                    <a:pt x="116" y="9641"/>
                  </a:moveTo>
                  <a:cubicBezTo>
                    <a:pt x="114" y="9641"/>
                    <a:pt x="112" y="9641"/>
                    <a:pt x="110" y="9641"/>
                  </a:cubicBezTo>
                  <a:cubicBezTo>
                    <a:pt x="84" y="9638"/>
                    <a:pt x="64" y="9614"/>
                    <a:pt x="67" y="9587"/>
                  </a:cubicBezTo>
                  <a:cubicBezTo>
                    <a:pt x="77" y="9500"/>
                    <a:pt x="88" y="9413"/>
                    <a:pt x="99" y="9327"/>
                  </a:cubicBezTo>
                  <a:cubicBezTo>
                    <a:pt x="103" y="9300"/>
                    <a:pt x="128" y="9281"/>
                    <a:pt x="155" y="9285"/>
                  </a:cubicBezTo>
                  <a:cubicBezTo>
                    <a:pt x="181" y="9288"/>
                    <a:pt x="200" y="9313"/>
                    <a:pt x="196" y="9340"/>
                  </a:cubicBezTo>
                  <a:cubicBezTo>
                    <a:pt x="185" y="9425"/>
                    <a:pt x="174" y="9512"/>
                    <a:pt x="164" y="9598"/>
                  </a:cubicBezTo>
                  <a:cubicBezTo>
                    <a:pt x="162" y="9623"/>
                    <a:pt x="141" y="9641"/>
                    <a:pt x="116" y="9641"/>
                  </a:cubicBezTo>
                  <a:close/>
                  <a:moveTo>
                    <a:pt x="21508" y="9877"/>
                  </a:moveTo>
                  <a:cubicBezTo>
                    <a:pt x="21483" y="9877"/>
                    <a:pt x="21461" y="9858"/>
                    <a:pt x="21459" y="9832"/>
                  </a:cubicBezTo>
                  <a:cubicBezTo>
                    <a:pt x="21451" y="9747"/>
                    <a:pt x="21442" y="9660"/>
                    <a:pt x="21433" y="9574"/>
                  </a:cubicBezTo>
                  <a:cubicBezTo>
                    <a:pt x="21430" y="9547"/>
                    <a:pt x="21449" y="9523"/>
                    <a:pt x="21476" y="9520"/>
                  </a:cubicBezTo>
                  <a:cubicBezTo>
                    <a:pt x="21503" y="9516"/>
                    <a:pt x="21527" y="9536"/>
                    <a:pt x="21530" y="9563"/>
                  </a:cubicBezTo>
                  <a:cubicBezTo>
                    <a:pt x="21540" y="9649"/>
                    <a:pt x="21549" y="9737"/>
                    <a:pt x="21556" y="9824"/>
                  </a:cubicBezTo>
                  <a:cubicBezTo>
                    <a:pt x="21559" y="9851"/>
                    <a:pt x="21539" y="9874"/>
                    <a:pt x="21512" y="9877"/>
                  </a:cubicBezTo>
                  <a:cubicBezTo>
                    <a:pt x="21511" y="9877"/>
                    <a:pt x="21509" y="9877"/>
                    <a:pt x="21508" y="9877"/>
                  </a:cubicBezTo>
                  <a:close/>
                  <a:moveTo>
                    <a:pt x="70" y="10162"/>
                  </a:moveTo>
                  <a:cubicBezTo>
                    <a:pt x="69" y="10162"/>
                    <a:pt x="68" y="10162"/>
                    <a:pt x="67" y="10162"/>
                  </a:cubicBezTo>
                  <a:cubicBezTo>
                    <a:pt x="40" y="10160"/>
                    <a:pt x="20" y="10137"/>
                    <a:pt x="22" y="10110"/>
                  </a:cubicBezTo>
                  <a:cubicBezTo>
                    <a:pt x="27" y="10023"/>
                    <a:pt x="34" y="9935"/>
                    <a:pt x="41" y="9848"/>
                  </a:cubicBezTo>
                  <a:cubicBezTo>
                    <a:pt x="44" y="9821"/>
                    <a:pt x="67" y="9801"/>
                    <a:pt x="94" y="9804"/>
                  </a:cubicBezTo>
                  <a:cubicBezTo>
                    <a:pt x="121" y="9806"/>
                    <a:pt x="141" y="9830"/>
                    <a:pt x="139" y="9857"/>
                  </a:cubicBezTo>
                  <a:cubicBezTo>
                    <a:pt x="131" y="9943"/>
                    <a:pt x="125" y="10030"/>
                    <a:pt x="119" y="10116"/>
                  </a:cubicBezTo>
                  <a:cubicBezTo>
                    <a:pt x="118" y="10142"/>
                    <a:pt x="96" y="10162"/>
                    <a:pt x="70" y="10162"/>
                  </a:cubicBezTo>
                  <a:close/>
                  <a:moveTo>
                    <a:pt x="21542" y="10398"/>
                  </a:moveTo>
                  <a:cubicBezTo>
                    <a:pt x="21516" y="10398"/>
                    <a:pt x="21494" y="10377"/>
                    <a:pt x="21493" y="10351"/>
                  </a:cubicBezTo>
                  <a:cubicBezTo>
                    <a:pt x="21489" y="10264"/>
                    <a:pt x="21485" y="10177"/>
                    <a:pt x="21479" y="10092"/>
                  </a:cubicBezTo>
                  <a:cubicBezTo>
                    <a:pt x="21477" y="10065"/>
                    <a:pt x="21498" y="10041"/>
                    <a:pt x="21525" y="10039"/>
                  </a:cubicBezTo>
                  <a:cubicBezTo>
                    <a:pt x="21551" y="10038"/>
                    <a:pt x="21575" y="10058"/>
                    <a:pt x="21577" y="10085"/>
                  </a:cubicBezTo>
                  <a:cubicBezTo>
                    <a:pt x="21582" y="10171"/>
                    <a:pt x="21587" y="10259"/>
                    <a:pt x="21591" y="10347"/>
                  </a:cubicBezTo>
                  <a:cubicBezTo>
                    <a:pt x="21592" y="10374"/>
                    <a:pt x="21571" y="10397"/>
                    <a:pt x="21544" y="10398"/>
                  </a:cubicBezTo>
                  <a:cubicBezTo>
                    <a:pt x="21543" y="10398"/>
                    <a:pt x="21542" y="10398"/>
                    <a:pt x="21542" y="10398"/>
                  </a:cubicBezTo>
                  <a:close/>
                  <a:moveTo>
                    <a:pt x="50" y="10683"/>
                  </a:moveTo>
                  <a:cubicBezTo>
                    <a:pt x="50" y="10683"/>
                    <a:pt x="50" y="10683"/>
                    <a:pt x="49" y="10683"/>
                  </a:cubicBezTo>
                  <a:cubicBezTo>
                    <a:pt x="22" y="10683"/>
                    <a:pt x="1" y="10661"/>
                    <a:pt x="1" y="10634"/>
                  </a:cubicBezTo>
                  <a:cubicBezTo>
                    <a:pt x="2" y="10547"/>
                    <a:pt x="5" y="10458"/>
                    <a:pt x="8" y="10371"/>
                  </a:cubicBezTo>
                  <a:cubicBezTo>
                    <a:pt x="9" y="10344"/>
                    <a:pt x="32" y="10324"/>
                    <a:pt x="59" y="10324"/>
                  </a:cubicBezTo>
                  <a:cubicBezTo>
                    <a:pt x="86" y="10325"/>
                    <a:pt x="107" y="10348"/>
                    <a:pt x="106" y="10375"/>
                  </a:cubicBezTo>
                  <a:cubicBezTo>
                    <a:pt x="103" y="10461"/>
                    <a:pt x="100" y="10549"/>
                    <a:pt x="99" y="10635"/>
                  </a:cubicBezTo>
                  <a:cubicBezTo>
                    <a:pt x="99" y="10662"/>
                    <a:pt x="77" y="10683"/>
                    <a:pt x="50" y="10683"/>
                  </a:cubicBezTo>
                  <a:close/>
                  <a:moveTo>
                    <a:pt x="21548" y="11110"/>
                  </a:moveTo>
                  <a:cubicBezTo>
                    <a:pt x="21548" y="11110"/>
                    <a:pt x="21547" y="11110"/>
                    <a:pt x="21547" y="11110"/>
                  </a:cubicBezTo>
                  <a:cubicBezTo>
                    <a:pt x="21520" y="11109"/>
                    <a:pt x="21498" y="11087"/>
                    <a:pt x="21499" y="11060"/>
                  </a:cubicBezTo>
                  <a:cubicBezTo>
                    <a:pt x="21501" y="10973"/>
                    <a:pt x="21502" y="10886"/>
                    <a:pt x="21502" y="10800"/>
                  </a:cubicBezTo>
                  <a:cubicBezTo>
                    <a:pt x="21502" y="10737"/>
                    <a:pt x="21502" y="10673"/>
                    <a:pt x="21500" y="10610"/>
                  </a:cubicBezTo>
                  <a:cubicBezTo>
                    <a:pt x="21500" y="10583"/>
                    <a:pt x="21521" y="10561"/>
                    <a:pt x="21549" y="10561"/>
                  </a:cubicBezTo>
                  <a:cubicBezTo>
                    <a:pt x="21549" y="10561"/>
                    <a:pt x="21549" y="10561"/>
                    <a:pt x="21549" y="10561"/>
                  </a:cubicBezTo>
                  <a:cubicBezTo>
                    <a:pt x="21576" y="10561"/>
                    <a:pt x="21598" y="10582"/>
                    <a:pt x="21598" y="10609"/>
                  </a:cubicBezTo>
                  <a:cubicBezTo>
                    <a:pt x="21599" y="10672"/>
                    <a:pt x="21600" y="10736"/>
                    <a:pt x="21600" y="10800"/>
                  </a:cubicBezTo>
                  <a:cubicBezTo>
                    <a:pt x="21600" y="10887"/>
                    <a:pt x="21599" y="10975"/>
                    <a:pt x="21597" y="11062"/>
                  </a:cubicBezTo>
                  <a:cubicBezTo>
                    <a:pt x="21596" y="11089"/>
                    <a:pt x="21574" y="11110"/>
                    <a:pt x="21548" y="11110"/>
                  </a:cubicBezTo>
                  <a:close/>
                  <a:moveTo>
                    <a:pt x="55" y="11205"/>
                  </a:moveTo>
                  <a:cubicBezTo>
                    <a:pt x="28" y="11205"/>
                    <a:pt x="6" y="11184"/>
                    <a:pt x="6" y="11158"/>
                  </a:cubicBezTo>
                  <a:cubicBezTo>
                    <a:pt x="3" y="11071"/>
                    <a:pt x="1" y="10983"/>
                    <a:pt x="0" y="10896"/>
                  </a:cubicBezTo>
                  <a:cubicBezTo>
                    <a:pt x="0" y="10869"/>
                    <a:pt x="22" y="10847"/>
                    <a:pt x="49" y="10847"/>
                  </a:cubicBezTo>
                  <a:cubicBezTo>
                    <a:pt x="49" y="10847"/>
                    <a:pt x="49" y="10847"/>
                    <a:pt x="49" y="10847"/>
                  </a:cubicBezTo>
                  <a:cubicBezTo>
                    <a:pt x="76" y="10847"/>
                    <a:pt x="98" y="10868"/>
                    <a:pt x="98" y="10895"/>
                  </a:cubicBezTo>
                  <a:cubicBezTo>
                    <a:pt x="99" y="10981"/>
                    <a:pt x="101" y="11068"/>
                    <a:pt x="103" y="11155"/>
                  </a:cubicBezTo>
                  <a:cubicBezTo>
                    <a:pt x="104" y="11182"/>
                    <a:pt x="83" y="11204"/>
                    <a:pt x="56" y="11205"/>
                  </a:cubicBezTo>
                  <a:cubicBezTo>
                    <a:pt x="56" y="11205"/>
                    <a:pt x="55" y="11205"/>
                    <a:pt x="55" y="11205"/>
                  </a:cubicBezTo>
                  <a:close/>
                  <a:moveTo>
                    <a:pt x="21523" y="11632"/>
                  </a:moveTo>
                  <a:cubicBezTo>
                    <a:pt x="21522" y="11632"/>
                    <a:pt x="21521" y="11632"/>
                    <a:pt x="21519" y="11631"/>
                  </a:cubicBezTo>
                  <a:cubicBezTo>
                    <a:pt x="21492" y="11630"/>
                    <a:pt x="21472" y="11606"/>
                    <a:pt x="21474" y="11579"/>
                  </a:cubicBezTo>
                  <a:cubicBezTo>
                    <a:pt x="21480" y="11494"/>
                    <a:pt x="21485" y="11406"/>
                    <a:pt x="21490" y="11320"/>
                  </a:cubicBezTo>
                  <a:cubicBezTo>
                    <a:pt x="21491" y="11293"/>
                    <a:pt x="21513" y="11271"/>
                    <a:pt x="21541" y="11273"/>
                  </a:cubicBezTo>
                  <a:cubicBezTo>
                    <a:pt x="21568" y="11274"/>
                    <a:pt x="21589" y="11297"/>
                    <a:pt x="21587" y="11324"/>
                  </a:cubicBezTo>
                  <a:cubicBezTo>
                    <a:pt x="21583" y="11412"/>
                    <a:pt x="21578" y="11500"/>
                    <a:pt x="21572" y="11586"/>
                  </a:cubicBezTo>
                  <a:cubicBezTo>
                    <a:pt x="21570" y="11612"/>
                    <a:pt x="21548" y="11632"/>
                    <a:pt x="21523" y="11632"/>
                  </a:cubicBezTo>
                  <a:close/>
                  <a:moveTo>
                    <a:pt x="84" y="11727"/>
                  </a:moveTo>
                  <a:cubicBezTo>
                    <a:pt x="59" y="11727"/>
                    <a:pt x="37" y="11707"/>
                    <a:pt x="35" y="11682"/>
                  </a:cubicBezTo>
                  <a:cubicBezTo>
                    <a:pt x="28" y="11595"/>
                    <a:pt x="22" y="11507"/>
                    <a:pt x="17" y="11420"/>
                  </a:cubicBezTo>
                  <a:cubicBezTo>
                    <a:pt x="16" y="11393"/>
                    <a:pt x="36" y="11370"/>
                    <a:pt x="63" y="11368"/>
                  </a:cubicBezTo>
                  <a:cubicBezTo>
                    <a:pt x="91" y="11367"/>
                    <a:pt x="114" y="11387"/>
                    <a:pt x="115" y="11414"/>
                  </a:cubicBezTo>
                  <a:cubicBezTo>
                    <a:pt x="120" y="11501"/>
                    <a:pt x="126" y="11588"/>
                    <a:pt x="133" y="11674"/>
                  </a:cubicBezTo>
                  <a:cubicBezTo>
                    <a:pt x="135" y="11701"/>
                    <a:pt x="115" y="11724"/>
                    <a:pt x="88" y="11727"/>
                  </a:cubicBezTo>
                  <a:cubicBezTo>
                    <a:pt x="87" y="11727"/>
                    <a:pt x="85" y="11727"/>
                    <a:pt x="84" y="11727"/>
                  </a:cubicBezTo>
                  <a:close/>
                  <a:moveTo>
                    <a:pt x="21473" y="12151"/>
                  </a:moveTo>
                  <a:cubicBezTo>
                    <a:pt x="21471" y="12151"/>
                    <a:pt x="21469" y="12151"/>
                    <a:pt x="21467" y="12151"/>
                  </a:cubicBezTo>
                  <a:cubicBezTo>
                    <a:pt x="21440" y="12148"/>
                    <a:pt x="21421" y="12123"/>
                    <a:pt x="21424" y="12097"/>
                  </a:cubicBezTo>
                  <a:cubicBezTo>
                    <a:pt x="21435" y="12010"/>
                    <a:pt x="21444" y="11923"/>
                    <a:pt x="21452" y="11838"/>
                  </a:cubicBezTo>
                  <a:cubicBezTo>
                    <a:pt x="21455" y="11811"/>
                    <a:pt x="21479" y="11791"/>
                    <a:pt x="21506" y="11794"/>
                  </a:cubicBezTo>
                  <a:cubicBezTo>
                    <a:pt x="21533" y="11797"/>
                    <a:pt x="21552" y="11821"/>
                    <a:pt x="21550" y="11847"/>
                  </a:cubicBezTo>
                  <a:cubicBezTo>
                    <a:pt x="21542" y="11933"/>
                    <a:pt x="21532" y="12021"/>
                    <a:pt x="21522" y="12108"/>
                  </a:cubicBezTo>
                  <a:cubicBezTo>
                    <a:pt x="21519" y="12133"/>
                    <a:pt x="21497" y="12151"/>
                    <a:pt x="21473" y="12151"/>
                  </a:cubicBezTo>
                  <a:close/>
                  <a:moveTo>
                    <a:pt x="139" y="12246"/>
                  </a:moveTo>
                  <a:cubicBezTo>
                    <a:pt x="114" y="12246"/>
                    <a:pt x="93" y="12228"/>
                    <a:pt x="90" y="12203"/>
                  </a:cubicBezTo>
                  <a:cubicBezTo>
                    <a:pt x="79" y="12117"/>
                    <a:pt x="69" y="12029"/>
                    <a:pt x="60" y="11943"/>
                  </a:cubicBezTo>
                  <a:cubicBezTo>
                    <a:pt x="57" y="11916"/>
                    <a:pt x="76" y="11892"/>
                    <a:pt x="103" y="11889"/>
                  </a:cubicBezTo>
                  <a:cubicBezTo>
                    <a:pt x="130" y="11886"/>
                    <a:pt x="154" y="11906"/>
                    <a:pt x="157" y="11933"/>
                  </a:cubicBezTo>
                  <a:cubicBezTo>
                    <a:pt x="166" y="12018"/>
                    <a:pt x="176" y="12105"/>
                    <a:pt x="187" y="12191"/>
                  </a:cubicBezTo>
                  <a:cubicBezTo>
                    <a:pt x="191" y="12218"/>
                    <a:pt x="172" y="12242"/>
                    <a:pt x="145" y="12246"/>
                  </a:cubicBezTo>
                  <a:cubicBezTo>
                    <a:pt x="143" y="12246"/>
                    <a:pt x="141" y="12246"/>
                    <a:pt x="139" y="12246"/>
                  </a:cubicBezTo>
                  <a:close/>
                  <a:moveTo>
                    <a:pt x="21398" y="12668"/>
                  </a:moveTo>
                  <a:cubicBezTo>
                    <a:pt x="21395" y="12668"/>
                    <a:pt x="21392" y="12668"/>
                    <a:pt x="21390" y="12667"/>
                  </a:cubicBezTo>
                  <a:cubicBezTo>
                    <a:pt x="21363" y="12663"/>
                    <a:pt x="21345" y="12638"/>
                    <a:pt x="21350" y="12611"/>
                  </a:cubicBezTo>
                  <a:cubicBezTo>
                    <a:pt x="21364" y="12526"/>
                    <a:pt x="21378" y="12439"/>
                    <a:pt x="21390" y="12354"/>
                  </a:cubicBezTo>
                  <a:cubicBezTo>
                    <a:pt x="21394" y="12327"/>
                    <a:pt x="21419" y="12309"/>
                    <a:pt x="21446" y="12313"/>
                  </a:cubicBezTo>
                  <a:cubicBezTo>
                    <a:pt x="21472" y="12317"/>
                    <a:pt x="21491" y="12341"/>
                    <a:pt x="21487" y="12368"/>
                  </a:cubicBezTo>
                  <a:cubicBezTo>
                    <a:pt x="21474" y="12454"/>
                    <a:pt x="21461" y="12541"/>
                    <a:pt x="21446" y="12627"/>
                  </a:cubicBezTo>
                  <a:cubicBezTo>
                    <a:pt x="21442" y="12651"/>
                    <a:pt x="21421" y="12668"/>
                    <a:pt x="21398" y="12668"/>
                  </a:cubicBezTo>
                  <a:close/>
                  <a:moveTo>
                    <a:pt x="218" y="12762"/>
                  </a:moveTo>
                  <a:cubicBezTo>
                    <a:pt x="195" y="12762"/>
                    <a:pt x="175" y="12745"/>
                    <a:pt x="170" y="12722"/>
                  </a:cubicBezTo>
                  <a:cubicBezTo>
                    <a:pt x="155" y="12636"/>
                    <a:pt x="140" y="12549"/>
                    <a:pt x="127" y="12463"/>
                  </a:cubicBezTo>
                  <a:cubicBezTo>
                    <a:pt x="123" y="12436"/>
                    <a:pt x="141" y="12411"/>
                    <a:pt x="168" y="12407"/>
                  </a:cubicBezTo>
                  <a:cubicBezTo>
                    <a:pt x="195" y="12403"/>
                    <a:pt x="220" y="12421"/>
                    <a:pt x="224" y="12448"/>
                  </a:cubicBezTo>
                  <a:cubicBezTo>
                    <a:pt x="237" y="12533"/>
                    <a:pt x="251" y="12620"/>
                    <a:pt x="267" y="12704"/>
                  </a:cubicBezTo>
                  <a:cubicBezTo>
                    <a:pt x="271" y="12731"/>
                    <a:pt x="254" y="12756"/>
                    <a:pt x="227" y="12761"/>
                  </a:cubicBezTo>
                  <a:cubicBezTo>
                    <a:pt x="224" y="12762"/>
                    <a:pt x="221" y="12762"/>
                    <a:pt x="218" y="12762"/>
                  </a:cubicBezTo>
                  <a:close/>
                  <a:moveTo>
                    <a:pt x="21298" y="13181"/>
                  </a:moveTo>
                  <a:cubicBezTo>
                    <a:pt x="21294" y="13181"/>
                    <a:pt x="21290" y="13180"/>
                    <a:pt x="21287" y="13179"/>
                  </a:cubicBezTo>
                  <a:cubicBezTo>
                    <a:pt x="21261" y="13174"/>
                    <a:pt x="21244" y="13147"/>
                    <a:pt x="21250" y="13121"/>
                  </a:cubicBezTo>
                  <a:cubicBezTo>
                    <a:pt x="21268" y="13037"/>
                    <a:pt x="21286" y="12951"/>
                    <a:pt x="21303" y="12867"/>
                  </a:cubicBezTo>
                  <a:cubicBezTo>
                    <a:pt x="21308" y="12840"/>
                    <a:pt x="21334" y="12823"/>
                    <a:pt x="21360" y="12828"/>
                  </a:cubicBezTo>
                  <a:cubicBezTo>
                    <a:pt x="21387" y="12833"/>
                    <a:pt x="21404" y="12859"/>
                    <a:pt x="21399" y="12885"/>
                  </a:cubicBezTo>
                  <a:cubicBezTo>
                    <a:pt x="21382" y="12971"/>
                    <a:pt x="21364" y="13057"/>
                    <a:pt x="21345" y="13142"/>
                  </a:cubicBezTo>
                  <a:cubicBezTo>
                    <a:pt x="21340" y="13165"/>
                    <a:pt x="21320" y="13181"/>
                    <a:pt x="21298" y="13181"/>
                  </a:cubicBezTo>
                  <a:close/>
                  <a:moveTo>
                    <a:pt x="323" y="13274"/>
                  </a:moveTo>
                  <a:cubicBezTo>
                    <a:pt x="301" y="13274"/>
                    <a:pt x="281" y="13258"/>
                    <a:pt x="276" y="13236"/>
                  </a:cubicBezTo>
                  <a:cubicBezTo>
                    <a:pt x="256" y="13150"/>
                    <a:pt x="237" y="13064"/>
                    <a:pt x="220" y="12979"/>
                  </a:cubicBezTo>
                  <a:cubicBezTo>
                    <a:pt x="214" y="12953"/>
                    <a:pt x="231" y="12927"/>
                    <a:pt x="258" y="12921"/>
                  </a:cubicBezTo>
                  <a:cubicBezTo>
                    <a:pt x="284" y="12916"/>
                    <a:pt x="310" y="12933"/>
                    <a:pt x="316" y="12960"/>
                  </a:cubicBezTo>
                  <a:cubicBezTo>
                    <a:pt x="333" y="13044"/>
                    <a:pt x="352" y="13129"/>
                    <a:pt x="371" y="13214"/>
                  </a:cubicBezTo>
                  <a:cubicBezTo>
                    <a:pt x="377" y="13240"/>
                    <a:pt x="361" y="13266"/>
                    <a:pt x="334" y="13272"/>
                  </a:cubicBezTo>
                  <a:cubicBezTo>
                    <a:pt x="331" y="13273"/>
                    <a:pt x="327" y="13274"/>
                    <a:pt x="323" y="13274"/>
                  </a:cubicBezTo>
                  <a:close/>
                  <a:moveTo>
                    <a:pt x="21172" y="13688"/>
                  </a:moveTo>
                  <a:cubicBezTo>
                    <a:pt x="21168" y="13688"/>
                    <a:pt x="21164" y="13687"/>
                    <a:pt x="21159" y="13686"/>
                  </a:cubicBezTo>
                  <a:cubicBezTo>
                    <a:pt x="21133" y="13679"/>
                    <a:pt x="21118" y="13652"/>
                    <a:pt x="21125" y="13626"/>
                  </a:cubicBezTo>
                  <a:cubicBezTo>
                    <a:pt x="21148" y="13542"/>
                    <a:pt x="21170" y="13458"/>
                    <a:pt x="21191" y="13374"/>
                  </a:cubicBezTo>
                  <a:cubicBezTo>
                    <a:pt x="21197" y="13348"/>
                    <a:pt x="21224" y="13332"/>
                    <a:pt x="21250" y="13338"/>
                  </a:cubicBezTo>
                  <a:cubicBezTo>
                    <a:pt x="21276" y="13345"/>
                    <a:pt x="21292" y="13371"/>
                    <a:pt x="21286" y="13398"/>
                  </a:cubicBezTo>
                  <a:cubicBezTo>
                    <a:pt x="21265" y="13482"/>
                    <a:pt x="21242" y="13567"/>
                    <a:pt x="21220" y="13651"/>
                  </a:cubicBezTo>
                  <a:cubicBezTo>
                    <a:pt x="21214" y="13673"/>
                    <a:pt x="21194" y="13688"/>
                    <a:pt x="21172" y="13688"/>
                  </a:cubicBezTo>
                  <a:close/>
                  <a:moveTo>
                    <a:pt x="453" y="13779"/>
                  </a:moveTo>
                  <a:cubicBezTo>
                    <a:pt x="432" y="13779"/>
                    <a:pt x="412" y="13765"/>
                    <a:pt x="406" y="13744"/>
                  </a:cubicBezTo>
                  <a:cubicBezTo>
                    <a:pt x="382" y="13660"/>
                    <a:pt x="359" y="13575"/>
                    <a:pt x="338" y="13490"/>
                  </a:cubicBezTo>
                  <a:cubicBezTo>
                    <a:pt x="331" y="13464"/>
                    <a:pt x="347" y="13438"/>
                    <a:pt x="373" y="13431"/>
                  </a:cubicBezTo>
                  <a:cubicBezTo>
                    <a:pt x="399" y="13424"/>
                    <a:pt x="426" y="13440"/>
                    <a:pt x="432" y="13466"/>
                  </a:cubicBezTo>
                  <a:cubicBezTo>
                    <a:pt x="454" y="13549"/>
                    <a:pt x="477" y="13634"/>
                    <a:pt x="500" y="13717"/>
                  </a:cubicBezTo>
                  <a:cubicBezTo>
                    <a:pt x="507" y="13743"/>
                    <a:pt x="492" y="13770"/>
                    <a:pt x="466" y="13778"/>
                  </a:cubicBezTo>
                  <a:cubicBezTo>
                    <a:pt x="462" y="13779"/>
                    <a:pt x="457" y="13779"/>
                    <a:pt x="453" y="13779"/>
                  </a:cubicBezTo>
                  <a:close/>
                  <a:moveTo>
                    <a:pt x="21023" y="14188"/>
                  </a:moveTo>
                  <a:cubicBezTo>
                    <a:pt x="21017" y="14188"/>
                    <a:pt x="21012" y="14187"/>
                    <a:pt x="21007" y="14185"/>
                  </a:cubicBezTo>
                  <a:cubicBezTo>
                    <a:pt x="20982" y="14177"/>
                    <a:pt x="20968" y="14149"/>
                    <a:pt x="20976" y="14124"/>
                  </a:cubicBezTo>
                  <a:cubicBezTo>
                    <a:pt x="21003" y="14042"/>
                    <a:pt x="21029" y="13959"/>
                    <a:pt x="21054" y="13876"/>
                  </a:cubicBezTo>
                  <a:cubicBezTo>
                    <a:pt x="21061" y="13850"/>
                    <a:pt x="21089" y="13835"/>
                    <a:pt x="21115" y="13843"/>
                  </a:cubicBezTo>
                  <a:cubicBezTo>
                    <a:pt x="21140" y="13850"/>
                    <a:pt x="21155" y="13878"/>
                    <a:pt x="21147" y="13904"/>
                  </a:cubicBezTo>
                  <a:cubicBezTo>
                    <a:pt x="21122" y="13988"/>
                    <a:pt x="21096" y="14072"/>
                    <a:pt x="21069" y="14154"/>
                  </a:cubicBezTo>
                  <a:cubicBezTo>
                    <a:pt x="21062" y="14175"/>
                    <a:pt x="21043" y="14188"/>
                    <a:pt x="21023" y="14188"/>
                  </a:cubicBezTo>
                  <a:close/>
                  <a:moveTo>
                    <a:pt x="607" y="14278"/>
                  </a:moveTo>
                  <a:cubicBezTo>
                    <a:pt x="587" y="14278"/>
                    <a:pt x="568" y="14265"/>
                    <a:pt x="561" y="14245"/>
                  </a:cubicBezTo>
                  <a:cubicBezTo>
                    <a:pt x="533" y="14162"/>
                    <a:pt x="506" y="14078"/>
                    <a:pt x="480" y="13995"/>
                  </a:cubicBezTo>
                  <a:cubicBezTo>
                    <a:pt x="472" y="13969"/>
                    <a:pt x="487" y="13942"/>
                    <a:pt x="513" y="13934"/>
                  </a:cubicBezTo>
                  <a:cubicBezTo>
                    <a:pt x="538" y="13926"/>
                    <a:pt x="566" y="13940"/>
                    <a:pt x="574" y="13966"/>
                  </a:cubicBezTo>
                  <a:cubicBezTo>
                    <a:pt x="599" y="14049"/>
                    <a:pt x="626" y="14132"/>
                    <a:pt x="654" y="14214"/>
                  </a:cubicBezTo>
                  <a:cubicBezTo>
                    <a:pt x="662" y="14239"/>
                    <a:pt x="649" y="14267"/>
                    <a:pt x="623" y="14276"/>
                  </a:cubicBezTo>
                  <a:cubicBezTo>
                    <a:pt x="618" y="14277"/>
                    <a:pt x="612" y="14278"/>
                    <a:pt x="607" y="14278"/>
                  </a:cubicBezTo>
                  <a:close/>
                  <a:moveTo>
                    <a:pt x="20848" y="14682"/>
                  </a:moveTo>
                  <a:cubicBezTo>
                    <a:pt x="20842" y="14682"/>
                    <a:pt x="20836" y="14681"/>
                    <a:pt x="20830" y="14678"/>
                  </a:cubicBezTo>
                  <a:cubicBezTo>
                    <a:pt x="20805" y="14669"/>
                    <a:pt x="20792" y="14641"/>
                    <a:pt x="20802" y="14615"/>
                  </a:cubicBezTo>
                  <a:cubicBezTo>
                    <a:pt x="20833" y="14535"/>
                    <a:pt x="20863" y="14453"/>
                    <a:pt x="20892" y="14370"/>
                  </a:cubicBezTo>
                  <a:cubicBezTo>
                    <a:pt x="20901" y="14345"/>
                    <a:pt x="20929" y="14332"/>
                    <a:pt x="20954" y="14341"/>
                  </a:cubicBezTo>
                  <a:cubicBezTo>
                    <a:pt x="20980" y="14350"/>
                    <a:pt x="20993" y="14378"/>
                    <a:pt x="20984" y="14403"/>
                  </a:cubicBezTo>
                  <a:cubicBezTo>
                    <a:pt x="20955" y="14486"/>
                    <a:pt x="20924" y="14569"/>
                    <a:pt x="20893" y="14650"/>
                  </a:cubicBezTo>
                  <a:cubicBezTo>
                    <a:pt x="20886" y="14670"/>
                    <a:pt x="20867" y="14682"/>
                    <a:pt x="20848" y="14682"/>
                  </a:cubicBezTo>
                  <a:close/>
                  <a:moveTo>
                    <a:pt x="786" y="14769"/>
                  </a:moveTo>
                  <a:cubicBezTo>
                    <a:pt x="766" y="14769"/>
                    <a:pt x="748" y="14757"/>
                    <a:pt x="740" y="14738"/>
                  </a:cubicBezTo>
                  <a:cubicBezTo>
                    <a:pt x="708" y="14656"/>
                    <a:pt x="677" y="14574"/>
                    <a:pt x="648" y="14492"/>
                  </a:cubicBezTo>
                  <a:cubicBezTo>
                    <a:pt x="638" y="14467"/>
                    <a:pt x="651" y="14439"/>
                    <a:pt x="677" y="14430"/>
                  </a:cubicBezTo>
                  <a:cubicBezTo>
                    <a:pt x="702" y="14420"/>
                    <a:pt x="730" y="14434"/>
                    <a:pt x="740" y="14459"/>
                  </a:cubicBezTo>
                  <a:cubicBezTo>
                    <a:pt x="769" y="14540"/>
                    <a:pt x="800" y="14621"/>
                    <a:pt x="831" y="14702"/>
                  </a:cubicBezTo>
                  <a:cubicBezTo>
                    <a:pt x="841" y="14727"/>
                    <a:pt x="829" y="14756"/>
                    <a:pt x="804" y="14766"/>
                  </a:cubicBezTo>
                  <a:cubicBezTo>
                    <a:pt x="798" y="14768"/>
                    <a:pt x="792" y="14769"/>
                    <a:pt x="786" y="14769"/>
                  </a:cubicBezTo>
                  <a:close/>
                  <a:moveTo>
                    <a:pt x="20649" y="15166"/>
                  </a:moveTo>
                  <a:cubicBezTo>
                    <a:pt x="20642" y="15166"/>
                    <a:pt x="20636" y="15165"/>
                    <a:pt x="20629" y="15162"/>
                  </a:cubicBezTo>
                  <a:cubicBezTo>
                    <a:pt x="20605" y="15151"/>
                    <a:pt x="20593" y="15122"/>
                    <a:pt x="20604" y="15098"/>
                  </a:cubicBezTo>
                  <a:cubicBezTo>
                    <a:pt x="20639" y="15018"/>
                    <a:pt x="20673" y="14937"/>
                    <a:pt x="20706" y="14858"/>
                  </a:cubicBezTo>
                  <a:cubicBezTo>
                    <a:pt x="20716" y="14833"/>
                    <a:pt x="20745" y="14821"/>
                    <a:pt x="20770" y="14831"/>
                  </a:cubicBezTo>
                  <a:cubicBezTo>
                    <a:pt x="20795" y="14841"/>
                    <a:pt x="20807" y="14870"/>
                    <a:pt x="20797" y="14895"/>
                  </a:cubicBezTo>
                  <a:cubicBezTo>
                    <a:pt x="20764" y="14975"/>
                    <a:pt x="20729" y="15057"/>
                    <a:pt x="20694" y="15137"/>
                  </a:cubicBezTo>
                  <a:cubicBezTo>
                    <a:pt x="20686" y="15155"/>
                    <a:pt x="20668" y="15166"/>
                    <a:pt x="20649" y="15166"/>
                  </a:cubicBezTo>
                  <a:close/>
                  <a:moveTo>
                    <a:pt x="987" y="15249"/>
                  </a:moveTo>
                  <a:cubicBezTo>
                    <a:pt x="969" y="15249"/>
                    <a:pt x="951" y="15238"/>
                    <a:pt x="943" y="15220"/>
                  </a:cubicBezTo>
                  <a:cubicBezTo>
                    <a:pt x="907" y="15141"/>
                    <a:pt x="872" y="15060"/>
                    <a:pt x="839" y="14980"/>
                  </a:cubicBezTo>
                  <a:cubicBezTo>
                    <a:pt x="828" y="14955"/>
                    <a:pt x="840" y="14926"/>
                    <a:pt x="865" y="14916"/>
                  </a:cubicBezTo>
                  <a:cubicBezTo>
                    <a:pt x="890" y="14905"/>
                    <a:pt x="918" y="14917"/>
                    <a:pt x="929" y="14942"/>
                  </a:cubicBezTo>
                  <a:cubicBezTo>
                    <a:pt x="962" y="15021"/>
                    <a:pt x="997" y="15101"/>
                    <a:pt x="1032" y="15180"/>
                  </a:cubicBezTo>
                  <a:cubicBezTo>
                    <a:pt x="1043" y="15204"/>
                    <a:pt x="1032" y="15233"/>
                    <a:pt x="1007" y="15244"/>
                  </a:cubicBezTo>
                  <a:cubicBezTo>
                    <a:pt x="1001" y="15247"/>
                    <a:pt x="994" y="15249"/>
                    <a:pt x="987" y="15249"/>
                  </a:cubicBezTo>
                  <a:close/>
                  <a:moveTo>
                    <a:pt x="20427" y="15640"/>
                  </a:moveTo>
                  <a:cubicBezTo>
                    <a:pt x="20420" y="15640"/>
                    <a:pt x="20412" y="15639"/>
                    <a:pt x="20405" y="15635"/>
                  </a:cubicBezTo>
                  <a:cubicBezTo>
                    <a:pt x="20381" y="15623"/>
                    <a:pt x="20371" y="15594"/>
                    <a:pt x="20383" y="15569"/>
                  </a:cubicBezTo>
                  <a:cubicBezTo>
                    <a:pt x="20421" y="15493"/>
                    <a:pt x="20460" y="15414"/>
                    <a:pt x="20497" y="15335"/>
                  </a:cubicBezTo>
                  <a:cubicBezTo>
                    <a:pt x="20508" y="15310"/>
                    <a:pt x="20537" y="15300"/>
                    <a:pt x="20562" y="15311"/>
                  </a:cubicBezTo>
                  <a:cubicBezTo>
                    <a:pt x="20586" y="15323"/>
                    <a:pt x="20597" y="15352"/>
                    <a:pt x="20585" y="15376"/>
                  </a:cubicBezTo>
                  <a:cubicBezTo>
                    <a:pt x="20548" y="15456"/>
                    <a:pt x="20509" y="15536"/>
                    <a:pt x="20471" y="15613"/>
                  </a:cubicBezTo>
                  <a:cubicBezTo>
                    <a:pt x="20462" y="15630"/>
                    <a:pt x="20445" y="15640"/>
                    <a:pt x="20427" y="15640"/>
                  </a:cubicBezTo>
                  <a:close/>
                  <a:moveTo>
                    <a:pt x="1212" y="15718"/>
                  </a:moveTo>
                  <a:cubicBezTo>
                    <a:pt x="1194" y="15718"/>
                    <a:pt x="1177" y="15709"/>
                    <a:pt x="1168" y="15692"/>
                  </a:cubicBezTo>
                  <a:cubicBezTo>
                    <a:pt x="1129" y="15614"/>
                    <a:pt x="1090" y="15535"/>
                    <a:pt x="1053" y="15457"/>
                  </a:cubicBezTo>
                  <a:cubicBezTo>
                    <a:pt x="1041" y="15433"/>
                    <a:pt x="1051" y="15403"/>
                    <a:pt x="1076" y="15392"/>
                  </a:cubicBezTo>
                  <a:cubicBezTo>
                    <a:pt x="1100" y="15380"/>
                    <a:pt x="1129" y="15390"/>
                    <a:pt x="1141" y="15415"/>
                  </a:cubicBezTo>
                  <a:cubicBezTo>
                    <a:pt x="1178" y="15492"/>
                    <a:pt x="1216" y="15570"/>
                    <a:pt x="1256" y="15647"/>
                  </a:cubicBezTo>
                  <a:cubicBezTo>
                    <a:pt x="1268" y="15671"/>
                    <a:pt x="1258" y="15701"/>
                    <a:pt x="1234" y="15713"/>
                  </a:cubicBezTo>
                  <a:cubicBezTo>
                    <a:pt x="1227" y="15717"/>
                    <a:pt x="1220" y="15718"/>
                    <a:pt x="1212" y="15718"/>
                  </a:cubicBezTo>
                  <a:close/>
                  <a:moveTo>
                    <a:pt x="20182" y="16103"/>
                  </a:moveTo>
                  <a:cubicBezTo>
                    <a:pt x="20174" y="16103"/>
                    <a:pt x="20166" y="16101"/>
                    <a:pt x="20158" y="16096"/>
                  </a:cubicBezTo>
                  <a:cubicBezTo>
                    <a:pt x="20135" y="16083"/>
                    <a:pt x="20126" y="16053"/>
                    <a:pt x="20139" y="16030"/>
                  </a:cubicBezTo>
                  <a:cubicBezTo>
                    <a:pt x="20182" y="15954"/>
                    <a:pt x="20224" y="15877"/>
                    <a:pt x="20264" y="15801"/>
                  </a:cubicBezTo>
                  <a:cubicBezTo>
                    <a:pt x="20277" y="15777"/>
                    <a:pt x="20306" y="15768"/>
                    <a:pt x="20330" y="15781"/>
                  </a:cubicBezTo>
                  <a:cubicBezTo>
                    <a:pt x="20354" y="15793"/>
                    <a:pt x="20363" y="15823"/>
                    <a:pt x="20351" y="15847"/>
                  </a:cubicBezTo>
                  <a:cubicBezTo>
                    <a:pt x="20310" y="15924"/>
                    <a:pt x="20268" y="16002"/>
                    <a:pt x="20225" y="16078"/>
                  </a:cubicBezTo>
                  <a:cubicBezTo>
                    <a:pt x="20216" y="16094"/>
                    <a:pt x="20199" y="16103"/>
                    <a:pt x="20182" y="16103"/>
                  </a:cubicBezTo>
                  <a:close/>
                  <a:moveTo>
                    <a:pt x="1460" y="16177"/>
                  </a:moveTo>
                  <a:cubicBezTo>
                    <a:pt x="1443" y="16177"/>
                    <a:pt x="1426" y="16168"/>
                    <a:pt x="1417" y="16152"/>
                  </a:cubicBezTo>
                  <a:cubicBezTo>
                    <a:pt x="1374" y="16077"/>
                    <a:pt x="1331" y="16000"/>
                    <a:pt x="1290" y="15923"/>
                  </a:cubicBezTo>
                  <a:cubicBezTo>
                    <a:pt x="1277" y="15899"/>
                    <a:pt x="1286" y="15870"/>
                    <a:pt x="1310" y="15857"/>
                  </a:cubicBezTo>
                  <a:cubicBezTo>
                    <a:pt x="1334" y="15844"/>
                    <a:pt x="1363" y="15853"/>
                    <a:pt x="1376" y="15877"/>
                  </a:cubicBezTo>
                  <a:cubicBezTo>
                    <a:pt x="1417" y="15952"/>
                    <a:pt x="1459" y="16029"/>
                    <a:pt x="1502" y="16103"/>
                  </a:cubicBezTo>
                  <a:cubicBezTo>
                    <a:pt x="1516" y="16127"/>
                    <a:pt x="1507" y="16157"/>
                    <a:pt x="1484" y="16170"/>
                  </a:cubicBezTo>
                  <a:cubicBezTo>
                    <a:pt x="1476" y="16175"/>
                    <a:pt x="1468" y="16177"/>
                    <a:pt x="1460" y="16177"/>
                  </a:cubicBezTo>
                  <a:close/>
                  <a:moveTo>
                    <a:pt x="19915" y="16552"/>
                  </a:moveTo>
                  <a:cubicBezTo>
                    <a:pt x="19906" y="16552"/>
                    <a:pt x="19897" y="16550"/>
                    <a:pt x="19889" y="16545"/>
                  </a:cubicBezTo>
                  <a:cubicBezTo>
                    <a:pt x="19866" y="16531"/>
                    <a:pt x="19859" y="16500"/>
                    <a:pt x="19874" y="16477"/>
                  </a:cubicBezTo>
                  <a:cubicBezTo>
                    <a:pt x="19919" y="16404"/>
                    <a:pt x="19965" y="16330"/>
                    <a:pt x="20009" y="16255"/>
                  </a:cubicBezTo>
                  <a:cubicBezTo>
                    <a:pt x="20023" y="16232"/>
                    <a:pt x="20053" y="16224"/>
                    <a:pt x="20076" y="16238"/>
                  </a:cubicBezTo>
                  <a:cubicBezTo>
                    <a:pt x="20100" y="16252"/>
                    <a:pt x="20107" y="16282"/>
                    <a:pt x="20093" y="16305"/>
                  </a:cubicBezTo>
                  <a:cubicBezTo>
                    <a:pt x="20049" y="16380"/>
                    <a:pt x="20003" y="16456"/>
                    <a:pt x="19957" y="16529"/>
                  </a:cubicBezTo>
                  <a:cubicBezTo>
                    <a:pt x="19947" y="16544"/>
                    <a:pt x="19931" y="16552"/>
                    <a:pt x="19915" y="16552"/>
                  </a:cubicBezTo>
                  <a:close/>
                  <a:moveTo>
                    <a:pt x="1729" y="16623"/>
                  </a:moveTo>
                  <a:cubicBezTo>
                    <a:pt x="1713" y="16623"/>
                    <a:pt x="1697" y="16615"/>
                    <a:pt x="1688" y="16600"/>
                  </a:cubicBezTo>
                  <a:cubicBezTo>
                    <a:pt x="1641" y="16527"/>
                    <a:pt x="1595" y="16452"/>
                    <a:pt x="1550" y="16378"/>
                  </a:cubicBezTo>
                  <a:cubicBezTo>
                    <a:pt x="1536" y="16354"/>
                    <a:pt x="1543" y="16324"/>
                    <a:pt x="1566" y="16310"/>
                  </a:cubicBezTo>
                  <a:cubicBezTo>
                    <a:pt x="1589" y="16296"/>
                    <a:pt x="1620" y="16304"/>
                    <a:pt x="1634" y="16327"/>
                  </a:cubicBezTo>
                  <a:cubicBezTo>
                    <a:pt x="1678" y="16401"/>
                    <a:pt x="1724" y="16475"/>
                    <a:pt x="1770" y="16547"/>
                  </a:cubicBezTo>
                  <a:cubicBezTo>
                    <a:pt x="1785" y="16570"/>
                    <a:pt x="1778" y="16601"/>
                    <a:pt x="1755" y="16615"/>
                  </a:cubicBezTo>
                  <a:cubicBezTo>
                    <a:pt x="1747" y="16620"/>
                    <a:pt x="1738" y="16623"/>
                    <a:pt x="1729" y="16623"/>
                  </a:cubicBezTo>
                  <a:close/>
                  <a:moveTo>
                    <a:pt x="19627" y="16988"/>
                  </a:moveTo>
                  <a:cubicBezTo>
                    <a:pt x="19617" y="16988"/>
                    <a:pt x="19607" y="16986"/>
                    <a:pt x="19599" y="16980"/>
                  </a:cubicBezTo>
                  <a:cubicBezTo>
                    <a:pt x="19577" y="16964"/>
                    <a:pt x="19571" y="16934"/>
                    <a:pt x="19587" y="16912"/>
                  </a:cubicBezTo>
                  <a:cubicBezTo>
                    <a:pt x="19636" y="16841"/>
                    <a:pt x="19685" y="16769"/>
                    <a:pt x="19733" y="16696"/>
                  </a:cubicBezTo>
                  <a:cubicBezTo>
                    <a:pt x="19748" y="16674"/>
                    <a:pt x="19778" y="16667"/>
                    <a:pt x="19801" y="16682"/>
                  </a:cubicBezTo>
                  <a:cubicBezTo>
                    <a:pt x="19823" y="16697"/>
                    <a:pt x="19829" y="16728"/>
                    <a:pt x="19814" y="16750"/>
                  </a:cubicBezTo>
                  <a:cubicBezTo>
                    <a:pt x="19766" y="16823"/>
                    <a:pt x="19716" y="16896"/>
                    <a:pt x="19667" y="16967"/>
                  </a:cubicBezTo>
                  <a:cubicBezTo>
                    <a:pt x="19657" y="16981"/>
                    <a:pt x="19642" y="16988"/>
                    <a:pt x="19627" y="16988"/>
                  </a:cubicBezTo>
                  <a:close/>
                  <a:moveTo>
                    <a:pt x="2020" y="17055"/>
                  </a:moveTo>
                  <a:cubicBezTo>
                    <a:pt x="2005" y="17055"/>
                    <a:pt x="1990" y="17048"/>
                    <a:pt x="1980" y="17035"/>
                  </a:cubicBezTo>
                  <a:cubicBezTo>
                    <a:pt x="1930" y="16964"/>
                    <a:pt x="1880" y="16891"/>
                    <a:pt x="1831" y="16819"/>
                  </a:cubicBezTo>
                  <a:cubicBezTo>
                    <a:pt x="1816" y="16797"/>
                    <a:pt x="1822" y="16766"/>
                    <a:pt x="1845" y="16751"/>
                  </a:cubicBezTo>
                  <a:cubicBezTo>
                    <a:pt x="1867" y="16736"/>
                    <a:pt x="1898" y="16742"/>
                    <a:pt x="1913" y="16764"/>
                  </a:cubicBezTo>
                  <a:cubicBezTo>
                    <a:pt x="1961" y="16836"/>
                    <a:pt x="2010" y="16908"/>
                    <a:pt x="2060" y="16978"/>
                  </a:cubicBezTo>
                  <a:cubicBezTo>
                    <a:pt x="2076" y="17000"/>
                    <a:pt x="2070" y="17031"/>
                    <a:pt x="2048" y="17046"/>
                  </a:cubicBezTo>
                  <a:cubicBezTo>
                    <a:pt x="2040" y="17052"/>
                    <a:pt x="2030" y="17055"/>
                    <a:pt x="2020" y="17055"/>
                  </a:cubicBezTo>
                  <a:close/>
                  <a:moveTo>
                    <a:pt x="19318" y="17410"/>
                  </a:moveTo>
                  <a:cubicBezTo>
                    <a:pt x="19307" y="17410"/>
                    <a:pt x="19297" y="17407"/>
                    <a:pt x="19288" y="17400"/>
                  </a:cubicBezTo>
                  <a:cubicBezTo>
                    <a:pt x="19266" y="17383"/>
                    <a:pt x="19262" y="17352"/>
                    <a:pt x="19279" y="17331"/>
                  </a:cubicBezTo>
                  <a:cubicBezTo>
                    <a:pt x="19332" y="17263"/>
                    <a:pt x="19384" y="17193"/>
                    <a:pt x="19435" y="17123"/>
                  </a:cubicBezTo>
                  <a:cubicBezTo>
                    <a:pt x="19451" y="17101"/>
                    <a:pt x="19482" y="17097"/>
                    <a:pt x="19504" y="17113"/>
                  </a:cubicBezTo>
                  <a:cubicBezTo>
                    <a:pt x="19526" y="17129"/>
                    <a:pt x="19530" y="17159"/>
                    <a:pt x="19514" y="17181"/>
                  </a:cubicBezTo>
                  <a:cubicBezTo>
                    <a:pt x="19463" y="17251"/>
                    <a:pt x="19410" y="17322"/>
                    <a:pt x="19356" y="17391"/>
                  </a:cubicBezTo>
                  <a:cubicBezTo>
                    <a:pt x="19347" y="17403"/>
                    <a:pt x="19332" y="17410"/>
                    <a:pt x="19318" y="17410"/>
                  </a:cubicBezTo>
                  <a:close/>
                  <a:moveTo>
                    <a:pt x="2332" y="17474"/>
                  </a:moveTo>
                  <a:cubicBezTo>
                    <a:pt x="2317" y="17474"/>
                    <a:pt x="2303" y="17467"/>
                    <a:pt x="2293" y="17455"/>
                  </a:cubicBezTo>
                  <a:cubicBezTo>
                    <a:pt x="2239" y="17386"/>
                    <a:pt x="2186" y="17316"/>
                    <a:pt x="2134" y="17247"/>
                  </a:cubicBezTo>
                  <a:cubicBezTo>
                    <a:pt x="2118" y="17225"/>
                    <a:pt x="2122" y="17194"/>
                    <a:pt x="2144" y="17178"/>
                  </a:cubicBezTo>
                  <a:cubicBezTo>
                    <a:pt x="2166" y="17162"/>
                    <a:pt x="2196" y="17166"/>
                    <a:pt x="2213" y="17188"/>
                  </a:cubicBezTo>
                  <a:cubicBezTo>
                    <a:pt x="2264" y="17257"/>
                    <a:pt x="2317" y="17326"/>
                    <a:pt x="2370" y="17394"/>
                  </a:cubicBezTo>
                  <a:cubicBezTo>
                    <a:pt x="2387" y="17416"/>
                    <a:pt x="2383" y="17447"/>
                    <a:pt x="2362" y="17463"/>
                  </a:cubicBezTo>
                  <a:cubicBezTo>
                    <a:pt x="2353" y="17470"/>
                    <a:pt x="2342" y="17474"/>
                    <a:pt x="2332" y="17474"/>
                  </a:cubicBezTo>
                  <a:close/>
                  <a:moveTo>
                    <a:pt x="18988" y="17816"/>
                  </a:moveTo>
                  <a:cubicBezTo>
                    <a:pt x="18977" y="17816"/>
                    <a:pt x="18966" y="17812"/>
                    <a:pt x="18957" y="17804"/>
                  </a:cubicBezTo>
                  <a:cubicBezTo>
                    <a:pt x="18936" y="17787"/>
                    <a:pt x="18934" y="17756"/>
                    <a:pt x="18951" y="17735"/>
                  </a:cubicBezTo>
                  <a:cubicBezTo>
                    <a:pt x="19007" y="17669"/>
                    <a:pt x="19063" y="17602"/>
                    <a:pt x="19117" y="17535"/>
                  </a:cubicBezTo>
                  <a:cubicBezTo>
                    <a:pt x="19135" y="17514"/>
                    <a:pt x="19165" y="17511"/>
                    <a:pt x="19186" y="17528"/>
                  </a:cubicBezTo>
                  <a:cubicBezTo>
                    <a:pt x="19207" y="17545"/>
                    <a:pt x="19211" y="17576"/>
                    <a:pt x="19194" y="17597"/>
                  </a:cubicBezTo>
                  <a:cubicBezTo>
                    <a:pt x="19139" y="17664"/>
                    <a:pt x="19082" y="17732"/>
                    <a:pt x="19026" y="17799"/>
                  </a:cubicBezTo>
                  <a:cubicBezTo>
                    <a:pt x="19016" y="17810"/>
                    <a:pt x="19002" y="17816"/>
                    <a:pt x="18988" y="17816"/>
                  </a:cubicBezTo>
                  <a:close/>
                  <a:moveTo>
                    <a:pt x="2663" y="17876"/>
                  </a:moveTo>
                  <a:cubicBezTo>
                    <a:pt x="2650" y="17876"/>
                    <a:pt x="2636" y="17871"/>
                    <a:pt x="2626" y="17859"/>
                  </a:cubicBezTo>
                  <a:cubicBezTo>
                    <a:pt x="2569" y="17793"/>
                    <a:pt x="2512" y="17726"/>
                    <a:pt x="2457" y="17659"/>
                  </a:cubicBezTo>
                  <a:cubicBezTo>
                    <a:pt x="2440" y="17638"/>
                    <a:pt x="2443" y="17607"/>
                    <a:pt x="2464" y="17590"/>
                  </a:cubicBezTo>
                  <a:cubicBezTo>
                    <a:pt x="2485" y="17573"/>
                    <a:pt x="2516" y="17576"/>
                    <a:pt x="2533" y="17597"/>
                  </a:cubicBezTo>
                  <a:cubicBezTo>
                    <a:pt x="2587" y="17663"/>
                    <a:pt x="2644" y="17730"/>
                    <a:pt x="2700" y="17795"/>
                  </a:cubicBezTo>
                  <a:cubicBezTo>
                    <a:pt x="2718" y="17816"/>
                    <a:pt x="2716" y="17847"/>
                    <a:pt x="2695" y="17865"/>
                  </a:cubicBezTo>
                  <a:cubicBezTo>
                    <a:pt x="2686" y="17873"/>
                    <a:pt x="2675" y="17876"/>
                    <a:pt x="2663" y="17876"/>
                  </a:cubicBezTo>
                  <a:close/>
                  <a:moveTo>
                    <a:pt x="18640" y="18205"/>
                  </a:moveTo>
                  <a:cubicBezTo>
                    <a:pt x="18628" y="18205"/>
                    <a:pt x="18616" y="18201"/>
                    <a:pt x="18607" y="18192"/>
                  </a:cubicBezTo>
                  <a:cubicBezTo>
                    <a:pt x="18587" y="18173"/>
                    <a:pt x="18586" y="18142"/>
                    <a:pt x="18605" y="18123"/>
                  </a:cubicBezTo>
                  <a:cubicBezTo>
                    <a:pt x="18664" y="18059"/>
                    <a:pt x="18723" y="17995"/>
                    <a:pt x="18780" y="17931"/>
                  </a:cubicBezTo>
                  <a:cubicBezTo>
                    <a:pt x="18798" y="17911"/>
                    <a:pt x="18829" y="17909"/>
                    <a:pt x="18849" y="17927"/>
                  </a:cubicBezTo>
                  <a:cubicBezTo>
                    <a:pt x="18870" y="17945"/>
                    <a:pt x="18871" y="17976"/>
                    <a:pt x="18853" y="17996"/>
                  </a:cubicBezTo>
                  <a:cubicBezTo>
                    <a:pt x="18796" y="18061"/>
                    <a:pt x="18736" y="18126"/>
                    <a:pt x="18676" y="18190"/>
                  </a:cubicBezTo>
                  <a:cubicBezTo>
                    <a:pt x="18666" y="18200"/>
                    <a:pt x="18653" y="18205"/>
                    <a:pt x="18640" y="18205"/>
                  </a:cubicBezTo>
                  <a:close/>
                  <a:moveTo>
                    <a:pt x="3014" y="18263"/>
                  </a:moveTo>
                  <a:cubicBezTo>
                    <a:pt x="3001" y="18263"/>
                    <a:pt x="2988" y="18258"/>
                    <a:pt x="2979" y="18248"/>
                  </a:cubicBezTo>
                  <a:cubicBezTo>
                    <a:pt x="2919" y="18185"/>
                    <a:pt x="2859" y="18120"/>
                    <a:pt x="2800" y="18056"/>
                  </a:cubicBezTo>
                  <a:cubicBezTo>
                    <a:pt x="2782" y="18036"/>
                    <a:pt x="2783" y="18005"/>
                    <a:pt x="2803" y="17987"/>
                  </a:cubicBezTo>
                  <a:cubicBezTo>
                    <a:pt x="2824" y="17968"/>
                    <a:pt x="2854" y="17970"/>
                    <a:pt x="2873" y="17990"/>
                  </a:cubicBezTo>
                  <a:cubicBezTo>
                    <a:pt x="2931" y="18054"/>
                    <a:pt x="2990" y="18118"/>
                    <a:pt x="3050" y="18180"/>
                  </a:cubicBezTo>
                  <a:cubicBezTo>
                    <a:pt x="3068" y="18200"/>
                    <a:pt x="3067" y="18231"/>
                    <a:pt x="3048" y="18249"/>
                  </a:cubicBezTo>
                  <a:cubicBezTo>
                    <a:pt x="3038" y="18258"/>
                    <a:pt x="3026" y="18263"/>
                    <a:pt x="3014" y="18263"/>
                  </a:cubicBezTo>
                  <a:close/>
                  <a:moveTo>
                    <a:pt x="18274" y="18577"/>
                  </a:moveTo>
                  <a:cubicBezTo>
                    <a:pt x="18261" y="18577"/>
                    <a:pt x="18248" y="18572"/>
                    <a:pt x="18239" y="18562"/>
                  </a:cubicBezTo>
                  <a:cubicBezTo>
                    <a:pt x="18220" y="18543"/>
                    <a:pt x="18220" y="18512"/>
                    <a:pt x="18240" y="18493"/>
                  </a:cubicBezTo>
                  <a:cubicBezTo>
                    <a:pt x="18302" y="18433"/>
                    <a:pt x="18364" y="18372"/>
                    <a:pt x="18425" y="18310"/>
                  </a:cubicBezTo>
                  <a:cubicBezTo>
                    <a:pt x="18443" y="18291"/>
                    <a:pt x="18475" y="18290"/>
                    <a:pt x="18494" y="18309"/>
                  </a:cubicBezTo>
                  <a:cubicBezTo>
                    <a:pt x="18513" y="18328"/>
                    <a:pt x="18513" y="18359"/>
                    <a:pt x="18494" y="18379"/>
                  </a:cubicBezTo>
                  <a:cubicBezTo>
                    <a:pt x="18433" y="18441"/>
                    <a:pt x="18370" y="18503"/>
                    <a:pt x="18308" y="18563"/>
                  </a:cubicBezTo>
                  <a:cubicBezTo>
                    <a:pt x="18299" y="18573"/>
                    <a:pt x="18286" y="18577"/>
                    <a:pt x="18274" y="18577"/>
                  </a:cubicBezTo>
                  <a:close/>
                  <a:moveTo>
                    <a:pt x="3383" y="18632"/>
                  </a:moveTo>
                  <a:cubicBezTo>
                    <a:pt x="3371" y="18632"/>
                    <a:pt x="3359" y="18628"/>
                    <a:pt x="3349" y="18619"/>
                  </a:cubicBezTo>
                  <a:cubicBezTo>
                    <a:pt x="3286" y="18558"/>
                    <a:pt x="3223" y="18497"/>
                    <a:pt x="3162" y="18435"/>
                  </a:cubicBezTo>
                  <a:cubicBezTo>
                    <a:pt x="3143" y="18416"/>
                    <a:pt x="3143" y="18385"/>
                    <a:pt x="3162" y="18366"/>
                  </a:cubicBezTo>
                  <a:cubicBezTo>
                    <a:pt x="3181" y="18347"/>
                    <a:pt x="3212" y="18347"/>
                    <a:pt x="3231" y="18366"/>
                  </a:cubicBezTo>
                  <a:cubicBezTo>
                    <a:pt x="3292" y="18427"/>
                    <a:pt x="3354" y="18488"/>
                    <a:pt x="3417" y="18548"/>
                  </a:cubicBezTo>
                  <a:cubicBezTo>
                    <a:pt x="3437" y="18566"/>
                    <a:pt x="3437" y="18597"/>
                    <a:pt x="3419" y="18617"/>
                  </a:cubicBezTo>
                  <a:cubicBezTo>
                    <a:pt x="3409" y="18627"/>
                    <a:pt x="3396" y="18632"/>
                    <a:pt x="3383" y="18632"/>
                  </a:cubicBezTo>
                  <a:close/>
                  <a:moveTo>
                    <a:pt x="17890" y="18931"/>
                  </a:moveTo>
                  <a:cubicBezTo>
                    <a:pt x="17877" y="18931"/>
                    <a:pt x="17863" y="18925"/>
                    <a:pt x="17853" y="18914"/>
                  </a:cubicBezTo>
                  <a:cubicBezTo>
                    <a:pt x="17836" y="18894"/>
                    <a:pt x="17838" y="18863"/>
                    <a:pt x="17858" y="18845"/>
                  </a:cubicBezTo>
                  <a:cubicBezTo>
                    <a:pt x="17923" y="18788"/>
                    <a:pt x="17988" y="18730"/>
                    <a:pt x="18051" y="18671"/>
                  </a:cubicBezTo>
                  <a:cubicBezTo>
                    <a:pt x="18071" y="18653"/>
                    <a:pt x="18102" y="18654"/>
                    <a:pt x="18120" y="18674"/>
                  </a:cubicBezTo>
                  <a:cubicBezTo>
                    <a:pt x="18139" y="18694"/>
                    <a:pt x="18137" y="18725"/>
                    <a:pt x="18117" y="18743"/>
                  </a:cubicBezTo>
                  <a:cubicBezTo>
                    <a:pt x="18054" y="18802"/>
                    <a:pt x="17988" y="18861"/>
                    <a:pt x="17923" y="18919"/>
                  </a:cubicBezTo>
                  <a:cubicBezTo>
                    <a:pt x="17913" y="18927"/>
                    <a:pt x="17902" y="18931"/>
                    <a:pt x="17890" y="18931"/>
                  </a:cubicBezTo>
                  <a:close/>
                  <a:moveTo>
                    <a:pt x="3770" y="18983"/>
                  </a:moveTo>
                  <a:cubicBezTo>
                    <a:pt x="3758" y="18983"/>
                    <a:pt x="3747" y="18979"/>
                    <a:pt x="3738" y="18971"/>
                  </a:cubicBezTo>
                  <a:cubicBezTo>
                    <a:pt x="3671" y="18914"/>
                    <a:pt x="3605" y="18855"/>
                    <a:pt x="3541" y="18797"/>
                  </a:cubicBezTo>
                  <a:cubicBezTo>
                    <a:pt x="3521" y="18779"/>
                    <a:pt x="3520" y="18748"/>
                    <a:pt x="3538" y="18728"/>
                  </a:cubicBezTo>
                  <a:cubicBezTo>
                    <a:pt x="3556" y="18708"/>
                    <a:pt x="3587" y="18707"/>
                    <a:pt x="3607" y="18725"/>
                  </a:cubicBezTo>
                  <a:cubicBezTo>
                    <a:pt x="3671" y="18782"/>
                    <a:pt x="3736" y="18840"/>
                    <a:pt x="3802" y="18897"/>
                  </a:cubicBezTo>
                  <a:cubicBezTo>
                    <a:pt x="3822" y="18915"/>
                    <a:pt x="3825" y="18946"/>
                    <a:pt x="3807" y="18966"/>
                  </a:cubicBezTo>
                  <a:cubicBezTo>
                    <a:pt x="3797" y="18978"/>
                    <a:pt x="3784" y="18983"/>
                    <a:pt x="3770" y="18983"/>
                  </a:cubicBezTo>
                  <a:close/>
                  <a:moveTo>
                    <a:pt x="17490" y="19266"/>
                  </a:moveTo>
                  <a:cubicBezTo>
                    <a:pt x="17475" y="19266"/>
                    <a:pt x="17461" y="19259"/>
                    <a:pt x="17452" y="19247"/>
                  </a:cubicBezTo>
                  <a:cubicBezTo>
                    <a:pt x="17435" y="19226"/>
                    <a:pt x="17438" y="19195"/>
                    <a:pt x="17459" y="19178"/>
                  </a:cubicBezTo>
                  <a:cubicBezTo>
                    <a:pt x="17526" y="19125"/>
                    <a:pt x="17594" y="19070"/>
                    <a:pt x="17661" y="19014"/>
                  </a:cubicBezTo>
                  <a:cubicBezTo>
                    <a:pt x="17681" y="18997"/>
                    <a:pt x="17712" y="19000"/>
                    <a:pt x="17730" y="19020"/>
                  </a:cubicBezTo>
                  <a:cubicBezTo>
                    <a:pt x="17747" y="19041"/>
                    <a:pt x="17744" y="19072"/>
                    <a:pt x="17723" y="19089"/>
                  </a:cubicBezTo>
                  <a:cubicBezTo>
                    <a:pt x="17656" y="19145"/>
                    <a:pt x="17588" y="19201"/>
                    <a:pt x="17520" y="19255"/>
                  </a:cubicBezTo>
                  <a:cubicBezTo>
                    <a:pt x="17511" y="19262"/>
                    <a:pt x="17501" y="19266"/>
                    <a:pt x="17490" y="19266"/>
                  </a:cubicBezTo>
                  <a:close/>
                  <a:moveTo>
                    <a:pt x="4173" y="19315"/>
                  </a:moveTo>
                  <a:cubicBezTo>
                    <a:pt x="4163" y="19315"/>
                    <a:pt x="4152" y="19312"/>
                    <a:pt x="4143" y="19305"/>
                  </a:cubicBezTo>
                  <a:cubicBezTo>
                    <a:pt x="4074" y="19251"/>
                    <a:pt x="4005" y="19196"/>
                    <a:pt x="3938" y="19141"/>
                  </a:cubicBezTo>
                  <a:cubicBezTo>
                    <a:pt x="3917" y="19123"/>
                    <a:pt x="3915" y="19093"/>
                    <a:pt x="3932" y="19072"/>
                  </a:cubicBezTo>
                  <a:cubicBezTo>
                    <a:pt x="3949" y="19051"/>
                    <a:pt x="3980" y="19048"/>
                    <a:pt x="4001" y="19065"/>
                  </a:cubicBezTo>
                  <a:cubicBezTo>
                    <a:pt x="4067" y="19120"/>
                    <a:pt x="4135" y="19174"/>
                    <a:pt x="4203" y="19228"/>
                  </a:cubicBezTo>
                  <a:cubicBezTo>
                    <a:pt x="4225" y="19245"/>
                    <a:pt x="4228" y="19275"/>
                    <a:pt x="4212" y="19297"/>
                  </a:cubicBezTo>
                  <a:cubicBezTo>
                    <a:pt x="4202" y="19309"/>
                    <a:pt x="4188" y="19315"/>
                    <a:pt x="4173" y="19315"/>
                  </a:cubicBezTo>
                  <a:close/>
                  <a:moveTo>
                    <a:pt x="17074" y="19580"/>
                  </a:moveTo>
                  <a:cubicBezTo>
                    <a:pt x="17059" y="19580"/>
                    <a:pt x="17044" y="19573"/>
                    <a:pt x="17034" y="19560"/>
                  </a:cubicBezTo>
                  <a:cubicBezTo>
                    <a:pt x="17018" y="19538"/>
                    <a:pt x="17023" y="19508"/>
                    <a:pt x="17045" y="19492"/>
                  </a:cubicBezTo>
                  <a:cubicBezTo>
                    <a:pt x="17115" y="19441"/>
                    <a:pt x="17186" y="19389"/>
                    <a:pt x="17254" y="19338"/>
                  </a:cubicBezTo>
                  <a:cubicBezTo>
                    <a:pt x="17276" y="19321"/>
                    <a:pt x="17306" y="19325"/>
                    <a:pt x="17323" y="19347"/>
                  </a:cubicBezTo>
                  <a:cubicBezTo>
                    <a:pt x="17339" y="19369"/>
                    <a:pt x="17335" y="19399"/>
                    <a:pt x="17313" y="19416"/>
                  </a:cubicBezTo>
                  <a:cubicBezTo>
                    <a:pt x="17244" y="19468"/>
                    <a:pt x="17173" y="19520"/>
                    <a:pt x="17103" y="19571"/>
                  </a:cubicBezTo>
                  <a:cubicBezTo>
                    <a:pt x="17094" y="19577"/>
                    <a:pt x="17084" y="19580"/>
                    <a:pt x="17074" y="19580"/>
                  </a:cubicBezTo>
                  <a:close/>
                  <a:moveTo>
                    <a:pt x="4592" y="19628"/>
                  </a:moveTo>
                  <a:cubicBezTo>
                    <a:pt x="4582" y="19628"/>
                    <a:pt x="4572" y="19625"/>
                    <a:pt x="4564" y="19619"/>
                  </a:cubicBezTo>
                  <a:cubicBezTo>
                    <a:pt x="4493" y="19569"/>
                    <a:pt x="4422" y="19517"/>
                    <a:pt x="4351" y="19464"/>
                  </a:cubicBezTo>
                  <a:cubicBezTo>
                    <a:pt x="4330" y="19448"/>
                    <a:pt x="4325" y="19418"/>
                    <a:pt x="4341" y="19396"/>
                  </a:cubicBezTo>
                  <a:cubicBezTo>
                    <a:pt x="4358" y="19374"/>
                    <a:pt x="4388" y="19370"/>
                    <a:pt x="4410" y="19386"/>
                  </a:cubicBezTo>
                  <a:cubicBezTo>
                    <a:pt x="4480" y="19438"/>
                    <a:pt x="4550" y="19489"/>
                    <a:pt x="4620" y="19539"/>
                  </a:cubicBezTo>
                  <a:cubicBezTo>
                    <a:pt x="4643" y="19555"/>
                    <a:pt x="4648" y="19585"/>
                    <a:pt x="4632" y="19607"/>
                  </a:cubicBezTo>
                  <a:cubicBezTo>
                    <a:pt x="4623" y="19621"/>
                    <a:pt x="4607" y="19628"/>
                    <a:pt x="4592" y="19628"/>
                  </a:cubicBezTo>
                  <a:close/>
                  <a:moveTo>
                    <a:pt x="16644" y="19875"/>
                  </a:moveTo>
                  <a:cubicBezTo>
                    <a:pt x="16628" y="19875"/>
                    <a:pt x="16612" y="19867"/>
                    <a:pt x="16603" y="19852"/>
                  </a:cubicBezTo>
                  <a:cubicBezTo>
                    <a:pt x="16588" y="19830"/>
                    <a:pt x="16594" y="19799"/>
                    <a:pt x="16617" y="19785"/>
                  </a:cubicBezTo>
                  <a:cubicBezTo>
                    <a:pt x="16689" y="19738"/>
                    <a:pt x="16762" y="19689"/>
                    <a:pt x="16833" y="19641"/>
                  </a:cubicBezTo>
                  <a:cubicBezTo>
                    <a:pt x="16855" y="19626"/>
                    <a:pt x="16886" y="19631"/>
                    <a:pt x="16901" y="19654"/>
                  </a:cubicBezTo>
                  <a:cubicBezTo>
                    <a:pt x="16916" y="19676"/>
                    <a:pt x="16911" y="19706"/>
                    <a:pt x="16888" y="19722"/>
                  </a:cubicBezTo>
                  <a:cubicBezTo>
                    <a:pt x="16817" y="19771"/>
                    <a:pt x="16743" y="19819"/>
                    <a:pt x="16670" y="19867"/>
                  </a:cubicBezTo>
                  <a:cubicBezTo>
                    <a:pt x="16662" y="19872"/>
                    <a:pt x="16653" y="19875"/>
                    <a:pt x="16644" y="19875"/>
                  </a:cubicBezTo>
                  <a:close/>
                  <a:moveTo>
                    <a:pt x="5026" y="19920"/>
                  </a:moveTo>
                  <a:cubicBezTo>
                    <a:pt x="5017" y="19920"/>
                    <a:pt x="5008" y="19917"/>
                    <a:pt x="5000" y="19912"/>
                  </a:cubicBezTo>
                  <a:cubicBezTo>
                    <a:pt x="4926" y="19865"/>
                    <a:pt x="4852" y="19817"/>
                    <a:pt x="4780" y="19768"/>
                  </a:cubicBezTo>
                  <a:cubicBezTo>
                    <a:pt x="4758" y="19753"/>
                    <a:pt x="4752" y="19722"/>
                    <a:pt x="4767" y="19700"/>
                  </a:cubicBezTo>
                  <a:cubicBezTo>
                    <a:pt x="4782" y="19678"/>
                    <a:pt x="4812" y="19672"/>
                    <a:pt x="4835" y="19687"/>
                  </a:cubicBezTo>
                  <a:cubicBezTo>
                    <a:pt x="4906" y="19735"/>
                    <a:pt x="4980" y="19783"/>
                    <a:pt x="5052" y="19829"/>
                  </a:cubicBezTo>
                  <a:cubicBezTo>
                    <a:pt x="5075" y="19844"/>
                    <a:pt x="5082" y="19874"/>
                    <a:pt x="5067" y="19897"/>
                  </a:cubicBezTo>
                  <a:cubicBezTo>
                    <a:pt x="5058" y="19912"/>
                    <a:pt x="5042" y="19920"/>
                    <a:pt x="5026" y="19920"/>
                  </a:cubicBezTo>
                  <a:close/>
                  <a:moveTo>
                    <a:pt x="16200" y="20148"/>
                  </a:moveTo>
                  <a:cubicBezTo>
                    <a:pt x="16183" y="20148"/>
                    <a:pt x="16166" y="20139"/>
                    <a:pt x="16157" y="20123"/>
                  </a:cubicBezTo>
                  <a:cubicBezTo>
                    <a:pt x="16144" y="20100"/>
                    <a:pt x="16152" y="20070"/>
                    <a:pt x="16175" y="20056"/>
                  </a:cubicBezTo>
                  <a:cubicBezTo>
                    <a:pt x="16249" y="20013"/>
                    <a:pt x="16324" y="19968"/>
                    <a:pt x="16398" y="19923"/>
                  </a:cubicBezTo>
                  <a:cubicBezTo>
                    <a:pt x="16421" y="19909"/>
                    <a:pt x="16451" y="19916"/>
                    <a:pt x="16465" y="19939"/>
                  </a:cubicBezTo>
                  <a:cubicBezTo>
                    <a:pt x="16479" y="19962"/>
                    <a:pt x="16472" y="19992"/>
                    <a:pt x="16449" y="20007"/>
                  </a:cubicBezTo>
                  <a:cubicBezTo>
                    <a:pt x="16375" y="20052"/>
                    <a:pt x="16299" y="20097"/>
                    <a:pt x="16224" y="20141"/>
                  </a:cubicBezTo>
                  <a:cubicBezTo>
                    <a:pt x="16216" y="20146"/>
                    <a:pt x="16208" y="20148"/>
                    <a:pt x="16200" y="20148"/>
                  </a:cubicBezTo>
                  <a:close/>
                  <a:moveTo>
                    <a:pt x="5474" y="20190"/>
                  </a:moveTo>
                  <a:cubicBezTo>
                    <a:pt x="5465" y="20190"/>
                    <a:pt x="5457" y="20188"/>
                    <a:pt x="5449" y="20184"/>
                  </a:cubicBezTo>
                  <a:cubicBezTo>
                    <a:pt x="5374" y="20140"/>
                    <a:pt x="5298" y="20096"/>
                    <a:pt x="5223" y="20050"/>
                  </a:cubicBezTo>
                  <a:cubicBezTo>
                    <a:pt x="5200" y="20036"/>
                    <a:pt x="5192" y="20006"/>
                    <a:pt x="5206" y="19983"/>
                  </a:cubicBezTo>
                  <a:cubicBezTo>
                    <a:pt x="5220" y="19960"/>
                    <a:pt x="5250" y="19953"/>
                    <a:pt x="5273" y="19967"/>
                  </a:cubicBezTo>
                  <a:cubicBezTo>
                    <a:pt x="5348" y="20011"/>
                    <a:pt x="5423" y="20056"/>
                    <a:pt x="5498" y="20099"/>
                  </a:cubicBezTo>
                  <a:cubicBezTo>
                    <a:pt x="5521" y="20112"/>
                    <a:pt x="5530" y="20142"/>
                    <a:pt x="5516" y="20165"/>
                  </a:cubicBezTo>
                  <a:cubicBezTo>
                    <a:pt x="5507" y="20181"/>
                    <a:pt x="5491" y="20190"/>
                    <a:pt x="5474" y="20190"/>
                  </a:cubicBezTo>
                  <a:close/>
                  <a:moveTo>
                    <a:pt x="15743" y="20399"/>
                  </a:moveTo>
                  <a:cubicBezTo>
                    <a:pt x="15725" y="20399"/>
                    <a:pt x="15708" y="20389"/>
                    <a:pt x="15700" y="20372"/>
                  </a:cubicBezTo>
                  <a:cubicBezTo>
                    <a:pt x="15687" y="20348"/>
                    <a:pt x="15697" y="20319"/>
                    <a:pt x="15721" y="20306"/>
                  </a:cubicBezTo>
                  <a:cubicBezTo>
                    <a:pt x="15797" y="20267"/>
                    <a:pt x="15874" y="20225"/>
                    <a:pt x="15949" y="20184"/>
                  </a:cubicBezTo>
                  <a:cubicBezTo>
                    <a:pt x="15973" y="20171"/>
                    <a:pt x="16003" y="20180"/>
                    <a:pt x="16016" y="20203"/>
                  </a:cubicBezTo>
                  <a:cubicBezTo>
                    <a:pt x="16029" y="20227"/>
                    <a:pt x="16020" y="20257"/>
                    <a:pt x="15996" y="20270"/>
                  </a:cubicBezTo>
                  <a:cubicBezTo>
                    <a:pt x="15921" y="20312"/>
                    <a:pt x="15843" y="20353"/>
                    <a:pt x="15766" y="20393"/>
                  </a:cubicBezTo>
                  <a:cubicBezTo>
                    <a:pt x="15758" y="20397"/>
                    <a:pt x="15751" y="20399"/>
                    <a:pt x="15743" y="20399"/>
                  </a:cubicBezTo>
                  <a:close/>
                  <a:moveTo>
                    <a:pt x="5934" y="20438"/>
                  </a:moveTo>
                  <a:cubicBezTo>
                    <a:pt x="5927" y="20438"/>
                    <a:pt x="5919" y="20437"/>
                    <a:pt x="5912" y="20433"/>
                  </a:cubicBezTo>
                  <a:cubicBezTo>
                    <a:pt x="5835" y="20394"/>
                    <a:pt x="5756" y="20353"/>
                    <a:pt x="5679" y="20311"/>
                  </a:cubicBezTo>
                  <a:cubicBezTo>
                    <a:pt x="5655" y="20298"/>
                    <a:pt x="5646" y="20269"/>
                    <a:pt x="5659" y="20245"/>
                  </a:cubicBezTo>
                  <a:cubicBezTo>
                    <a:pt x="5672" y="20221"/>
                    <a:pt x="5702" y="20212"/>
                    <a:pt x="5726" y="20225"/>
                  </a:cubicBezTo>
                  <a:cubicBezTo>
                    <a:pt x="5802" y="20266"/>
                    <a:pt x="5880" y="20307"/>
                    <a:pt x="5956" y="20346"/>
                  </a:cubicBezTo>
                  <a:cubicBezTo>
                    <a:pt x="5980" y="20358"/>
                    <a:pt x="5990" y="20388"/>
                    <a:pt x="5978" y="20412"/>
                  </a:cubicBezTo>
                  <a:cubicBezTo>
                    <a:pt x="5969" y="20429"/>
                    <a:pt x="5952" y="20438"/>
                    <a:pt x="5934" y="20438"/>
                  </a:cubicBezTo>
                  <a:close/>
                  <a:moveTo>
                    <a:pt x="15275" y="20627"/>
                  </a:moveTo>
                  <a:cubicBezTo>
                    <a:pt x="15257" y="20627"/>
                    <a:pt x="15239" y="20617"/>
                    <a:pt x="15231" y="20599"/>
                  </a:cubicBezTo>
                  <a:cubicBezTo>
                    <a:pt x="15219" y="20574"/>
                    <a:pt x="15230" y="20545"/>
                    <a:pt x="15255" y="20534"/>
                  </a:cubicBezTo>
                  <a:cubicBezTo>
                    <a:pt x="15333" y="20498"/>
                    <a:pt x="15412" y="20460"/>
                    <a:pt x="15489" y="20423"/>
                  </a:cubicBezTo>
                  <a:cubicBezTo>
                    <a:pt x="15513" y="20411"/>
                    <a:pt x="15543" y="20421"/>
                    <a:pt x="15555" y="20445"/>
                  </a:cubicBezTo>
                  <a:cubicBezTo>
                    <a:pt x="15566" y="20470"/>
                    <a:pt x="15556" y="20499"/>
                    <a:pt x="15532" y="20511"/>
                  </a:cubicBezTo>
                  <a:cubicBezTo>
                    <a:pt x="15454" y="20549"/>
                    <a:pt x="15375" y="20586"/>
                    <a:pt x="15296" y="20623"/>
                  </a:cubicBezTo>
                  <a:cubicBezTo>
                    <a:pt x="15289" y="20626"/>
                    <a:pt x="15282" y="20627"/>
                    <a:pt x="15275" y="20627"/>
                  </a:cubicBezTo>
                  <a:close/>
                  <a:moveTo>
                    <a:pt x="6406" y="20664"/>
                  </a:moveTo>
                  <a:cubicBezTo>
                    <a:pt x="6400" y="20664"/>
                    <a:pt x="6393" y="20663"/>
                    <a:pt x="6386" y="20660"/>
                  </a:cubicBezTo>
                  <a:cubicBezTo>
                    <a:pt x="6306" y="20624"/>
                    <a:pt x="6226" y="20587"/>
                    <a:pt x="6148" y="20549"/>
                  </a:cubicBezTo>
                  <a:cubicBezTo>
                    <a:pt x="6123" y="20538"/>
                    <a:pt x="6113" y="20508"/>
                    <a:pt x="6125" y="20484"/>
                  </a:cubicBezTo>
                  <a:cubicBezTo>
                    <a:pt x="6136" y="20460"/>
                    <a:pt x="6166" y="20449"/>
                    <a:pt x="6190" y="20461"/>
                  </a:cubicBezTo>
                  <a:cubicBezTo>
                    <a:pt x="6267" y="20498"/>
                    <a:pt x="6347" y="20535"/>
                    <a:pt x="6426" y="20571"/>
                  </a:cubicBezTo>
                  <a:cubicBezTo>
                    <a:pt x="6451" y="20582"/>
                    <a:pt x="6462" y="20611"/>
                    <a:pt x="6451" y="20635"/>
                  </a:cubicBezTo>
                  <a:cubicBezTo>
                    <a:pt x="6443" y="20653"/>
                    <a:pt x="6425" y="20664"/>
                    <a:pt x="6406" y="20664"/>
                  </a:cubicBezTo>
                  <a:close/>
                  <a:moveTo>
                    <a:pt x="14797" y="20832"/>
                  </a:moveTo>
                  <a:cubicBezTo>
                    <a:pt x="14778" y="20832"/>
                    <a:pt x="14759" y="20821"/>
                    <a:pt x="14752" y="20802"/>
                  </a:cubicBezTo>
                  <a:cubicBezTo>
                    <a:pt x="14741" y="20777"/>
                    <a:pt x="14754" y="20748"/>
                    <a:pt x="14779" y="20738"/>
                  </a:cubicBezTo>
                  <a:cubicBezTo>
                    <a:pt x="14858" y="20706"/>
                    <a:pt x="14939" y="20673"/>
                    <a:pt x="15018" y="20639"/>
                  </a:cubicBezTo>
                  <a:cubicBezTo>
                    <a:pt x="15043" y="20628"/>
                    <a:pt x="15072" y="20640"/>
                    <a:pt x="15082" y="20664"/>
                  </a:cubicBezTo>
                  <a:cubicBezTo>
                    <a:pt x="15093" y="20689"/>
                    <a:pt x="15082" y="20718"/>
                    <a:pt x="15057" y="20729"/>
                  </a:cubicBezTo>
                  <a:cubicBezTo>
                    <a:pt x="14977" y="20763"/>
                    <a:pt x="14895" y="20797"/>
                    <a:pt x="14815" y="20829"/>
                  </a:cubicBezTo>
                  <a:cubicBezTo>
                    <a:pt x="14809" y="20831"/>
                    <a:pt x="14803" y="20832"/>
                    <a:pt x="14797" y="20832"/>
                  </a:cubicBezTo>
                  <a:close/>
                  <a:moveTo>
                    <a:pt x="6889" y="20867"/>
                  </a:moveTo>
                  <a:cubicBezTo>
                    <a:pt x="6883" y="20867"/>
                    <a:pt x="6877" y="20866"/>
                    <a:pt x="6871" y="20863"/>
                  </a:cubicBezTo>
                  <a:cubicBezTo>
                    <a:pt x="6790" y="20832"/>
                    <a:pt x="6708" y="20798"/>
                    <a:pt x="6628" y="20765"/>
                  </a:cubicBezTo>
                  <a:cubicBezTo>
                    <a:pt x="6603" y="20754"/>
                    <a:pt x="6591" y="20725"/>
                    <a:pt x="6601" y="20700"/>
                  </a:cubicBezTo>
                  <a:cubicBezTo>
                    <a:pt x="6612" y="20676"/>
                    <a:pt x="6641" y="20664"/>
                    <a:pt x="6665" y="20674"/>
                  </a:cubicBezTo>
                  <a:cubicBezTo>
                    <a:pt x="6745" y="20708"/>
                    <a:pt x="6827" y="20741"/>
                    <a:pt x="6907" y="20772"/>
                  </a:cubicBezTo>
                  <a:cubicBezTo>
                    <a:pt x="6932" y="20782"/>
                    <a:pt x="6945" y="20810"/>
                    <a:pt x="6935" y="20836"/>
                  </a:cubicBezTo>
                  <a:cubicBezTo>
                    <a:pt x="6927" y="20855"/>
                    <a:pt x="6909" y="20867"/>
                    <a:pt x="6889" y="20867"/>
                  </a:cubicBezTo>
                  <a:close/>
                  <a:moveTo>
                    <a:pt x="14308" y="21015"/>
                  </a:moveTo>
                  <a:cubicBezTo>
                    <a:pt x="14287" y="21015"/>
                    <a:pt x="14268" y="21002"/>
                    <a:pt x="14261" y="20982"/>
                  </a:cubicBezTo>
                  <a:cubicBezTo>
                    <a:pt x="14253" y="20956"/>
                    <a:pt x="14266" y="20928"/>
                    <a:pt x="14292" y="20920"/>
                  </a:cubicBezTo>
                  <a:cubicBezTo>
                    <a:pt x="14373" y="20891"/>
                    <a:pt x="14456" y="20862"/>
                    <a:pt x="14536" y="20832"/>
                  </a:cubicBezTo>
                  <a:cubicBezTo>
                    <a:pt x="14562" y="20822"/>
                    <a:pt x="14590" y="20835"/>
                    <a:pt x="14599" y="20861"/>
                  </a:cubicBezTo>
                  <a:cubicBezTo>
                    <a:pt x="14609" y="20886"/>
                    <a:pt x="14596" y="20914"/>
                    <a:pt x="14571" y="20923"/>
                  </a:cubicBezTo>
                  <a:cubicBezTo>
                    <a:pt x="14489" y="20954"/>
                    <a:pt x="14406" y="20984"/>
                    <a:pt x="14324" y="21012"/>
                  </a:cubicBezTo>
                  <a:cubicBezTo>
                    <a:pt x="14318" y="21014"/>
                    <a:pt x="14313" y="21015"/>
                    <a:pt x="14308" y="21015"/>
                  </a:cubicBezTo>
                  <a:close/>
                  <a:moveTo>
                    <a:pt x="7382" y="21045"/>
                  </a:moveTo>
                  <a:cubicBezTo>
                    <a:pt x="7377" y="21045"/>
                    <a:pt x="7371" y="21044"/>
                    <a:pt x="7366" y="21043"/>
                  </a:cubicBezTo>
                  <a:cubicBezTo>
                    <a:pt x="7282" y="21015"/>
                    <a:pt x="7199" y="20985"/>
                    <a:pt x="7118" y="20956"/>
                  </a:cubicBezTo>
                  <a:cubicBezTo>
                    <a:pt x="7092" y="20947"/>
                    <a:pt x="7079" y="20919"/>
                    <a:pt x="7088" y="20893"/>
                  </a:cubicBezTo>
                  <a:cubicBezTo>
                    <a:pt x="7098" y="20868"/>
                    <a:pt x="7126" y="20855"/>
                    <a:pt x="7151" y="20864"/>
                  </a:cubicBezTo>
                  <a:cubicBezTo>
                    <a:pt x="7231" y="20893"/>
                    <a:pt x="7314" y="20922"/>
                    <a:pt x="7397" y="20950"/>
                  </a:cubicBezTo>
                  <a:cubicBezTo>
                    <a:pt x="7423" y="20958"/>
                    <a:pt x="7437" y="20986"/>
                    <a:pt x="7428" y="21012"/>
                  </a:cubicBezTo>
                  <a:cubicBezTo>
                    <a:pt x="7421" y="21032"/>
                    <a:pt x="7402" y="21045"/>
                    <a:pt x="7382" y="21045"/>
                  </a:cubicBezTo>
                  <a:close/>
                  <a:moveTo>
                    <a:pt x="13810" y="21173"/>
                  </a:moveTo>
                  <a:cubicBezTo>
                    <a:pt x="13789" y="21173"/>
                    <a:pt x="13769" y="21159"/>
                    <a:pt x="13763" y="21138"/>
                  </a:cubicBezTo>
                  <a:cubicBezTo>
                    <a:pt x="13755" y="21112"/>
                    <a:pt x="13770" y="21084"/>
                    <a:pt x="13796" y="21077"/>
                  </a:cubicBezTo>
                  <a:cubicBezTo>
                    <a:pt x="13879" y="21053"/>
                    <a:pt x="13963" y="21027"/>
                    <a:pt x="14045" y="21001"/>
                  </a:cubicBezTo>
                  <a:cubicBezTo>
                    <a:pt x="14071" y="20993"/>
                    <a:pt x="14098" y="21007"/>
                    <a:pt x="14106" y="21033"/>
                  </a:cubicBezTo>
                  <a:cubicBezTo>
                    <a:pt x="14115" y="21059"/>
                    <a:pt x="14100" y="21086"/>
                    <a:pt x="14075" y="21095"/>
                  </a:cubicBezTo>
                  <a:cubicBezTo>
                    <a:pt x="13992" y="21121"/>
                    <a:pt x="13907" y="21147"/>
                    <a:pt x="13824" y="21171"/>
                  </a:cubicBezTo>
                  <a:cubicBezTo>
                    <a:pt x="13819" y="21172"/>
                    <a:pt x="13814" y="21173"/>
                    <a:pt x="13810" y="21173"/>
                  </a:cubicBezTo>
                  <a:close/>
                  <a:moveTo>
                    <a:pt x="7882" y="21199"/>
                  </a:moveTo>
                  <a:cubicBezTo>
                    <a:pt x="7877" y="21199"/>
                    <a:pt x="7873" y="21199"/>
                    <a:pt x="7869" y="21197"/>
                  </a:cubicBezTo>
                  <a:cubicBezTo>
                    <a:pt x="7785" y="21174"/>
                    <a:pt x="7700" y="21149"/>
                    <a:pt x="7617" y="21123"/>
                  </a:cubicBezTo>
                  <a:cubicBezTo>
                    <a:pt x="7591" y="21115"/>
                    <a:pt x="7577" y="21088"/>
                    <a:pt x="7585" y="21062"/>
                  </a:cubicBezTo>
                  <a:cubicBezTo>
                    <a:pt x="7592" y="21036"/>
                    <a:pt x="7620" y="21022"/>
                    <a:pt x="7646" y="21030"/>
                  </a:cubicBezTo>
                  <a:cubicBezTo>
                    <a:pt x="7728" y="21055"/>
                    <a:pt x="7812" y="21080"/>
                    <a:pt x="7895" y="21103"/>
                  </a:cubicBezTo>
                  <a:cubicBezTo>
                    <a:pt x="7921" y="21110"/>
                    <a:pt x="7936" y="21138"/>
                    <a:pt x="7929" y="21164"/>
                  </a:cubicBezTo>
                  <a:cubicBezTo>
                    <a:pt x="7923" y="21185"/>
                    <a:pt x="7903" y="21199"/>
                    <a:pt x="7882" y="21199"/>
                  </a:cubicBezTo>
                  <a:close/>
                  <a:moveTo>
                    <a:pt x="13305" y="21307"/>
                  </a:moveTo>
                  <a:cubicBezTo>
                    <a:pt x="13283" y="21307"/>
                    <a:pt x="13263" y="21291"/>
                    <a:pt x="13258" y="21269"/>
                  </a:cubicBezTo>
                  <a:cubicBezTo>
                    <a:pt x="13251" y="21243"/>
                    <a:pt x="13268" y="21216"/>
                    <a:pt x="13294" y="21210"/>
                  </a:cubicBezTo>
                  <a:cubicBezTo>
                    <a:pt x="13378" y="21190"/>
                    <a:pt x="13463" y="21168"/>
                    <a:pt x="13546" y="21147"/>
                  </a:cubicBezTo>
                  <a:cubicBezTo>
                    <a:pt x="13572" y="21140"/>
                    <a:pt x="13599" y="21155"/>
                    <a:pt x="13606" y="21181"/>
                  </a:cubicBezTo>
                  <a:cubicBezTo>
                    <a:pt x="13613" y="21207"/>
                    <a:pt x="13597" y="21234"/>
                    <a:pt x="13571" y="21241"/>
                  </a:cubicBezTo>
                  <a:cubicBezTo>
                    <a:pt x="13487" y="21263"/>
                    <a:pt x="13402" y="21285"/>
                    <a:pt x="13317" y="21305"/>
                  </a:cubicBezTo>
                  <a:cubicBezTo>
                    <a:pt x="13313" y="21306"/>
                    <a:pt x="13309" y="21307"/>
                    <a:pt x="13305" y="21307"/>
                  </a:cubicBezTo>
                  <a:close/>
                  <a:moveTo>
                    <a:pt x="8388" y="21328"/>
                  </a:moveTo>
                  <a:cubicBezTo>
                    <a:pt x="8384" y="21328"/>
                    <a:pt x="8381" y="21328"/>
                    <a:pt x="8377" y="21327"/>
                  </a:cubicBezTo>
                  <a:cubicBezTo>
                    <a:pt x="8292" y="21308"/>
                    <a:pt x="8206" y="21287"/>
                    <a:pt x="8122" y="21265"/>
                  </a:cubicBezTo>
                  <a:cubicBezTo>
                    <a:pt x="8096" y="21259"/>
                    <a:pt x="8080" y="21232"/>
                    <a:pt x="8087" y="21206"/>
                  </a:cubicBezTo>
                  <a:cubicBezTo>
                    <a:pt x="8093" y="21180"/>
                    <a:pt x="8120" y="21164"/>
                    <a:pt x="8146" y="21170"/>
                  </a:cubicBezTo>
                  <a:cubicBezTo>
                    <a:pt x="8230" y="21192"/>
                    <a:pt x="8315" y="21212"/>
                    <a:pt x="8399" y="21232"/>
                  </a:cubicBezTo>
                  <a:cubicBezTo>
                    <a:pt x="8425" y="21238"/>
                    <a:pt x="8442" y="21264"/>
                    <a:pt x="8436" y="21290"/>
                  </a:cubicBezTo>
                  <a:cubicBezTo>
                    <a:pt x="8430" y="21313"/>
                    <a:pt x="8410" y="21328"/>
                    <a:pt x="8388" y="21328"/>
                  </a:cubicBezTo>
                  <a:close/>
                  <a:moveTo>
                    <a:pt x="12794" y="21415"/>
                  </a:moveTo>
                  <a:cubicBezTo>
                    <a:pt x="12771" y="21415"/>
                    <a:pt x="12751" y="21399"/>
                    <a:pt x="12746" y="21375"/>
                  </a:cubicBezTo>
                  <a:cubicBezTo>
                    <a:pt x="12741" y="21349"/>
                    <a:pt x="12759" y="21323"/>
                    <a:pt x="12785" y="21318"/>
                  </a:cubicBezTo>
                  <a:cubicBezTo>
                    <a:pt x="12871" y="21302"/>
                    <a:pt x="12957" y="21285"/>
                    <a:pt x="13040" y="21267"/>
                  </a:cubicBezTo>
                  <a:cubicBezTo>
                    <a:pt x="13067" y="21262"/>
                    <a:pt x="13093" y="21278"/>
                    <a:pt x="13098" y="21305"/>
                  </a:cubicBezTo>
                  <a:cubicBezTo>
                    <a:pt x="13104" y="21331"/>
                    <a:pt x="13087" y="21357"/>
                    <a:pt x="13061" y="21363"/>
                  </a:cubicBezTo>
                  <a:cubicBezTo>
                    <a:pt x="12976" y="21381"/>
                    <a:pt x="12890" y="21398"/>
                    <a:pt x="12804" y="21415"/>
                  </a:cubicBezTo>
                  <a:cubicBezTo>
                    <a:pt x="12800" y="21415"/>
                    <a:pt x="12797" y="21415"/>
                    <a:pt x="12794" y="21415"/>
                  </a:cubicBezTo>
                  <a:close/>
                  <a:moveTo>
                    <a:pt x="8900" y="21433"/>
                  </a:moveTo>
                  <a:cubicBezTo>
                    <a:pt x="8897" y="21433"/>
                    <a:pt x="8894" y="21432"/>
                    <a:pt x="8891" y="21432"/>
                  </a:cubicBezTo>
                  <a:cubicBezTo>
                    <a:pt x="8805" y="21416"/>
                    <a:pt x="8718" y="21400"/>
                    <a:pt x="8633" y="21383"/>
                  </a:cubicBezTo>
                  <a:cubicBezTo>
                    <a:pt x="8607" y="21377"/>
                    <a:pt x="8590" y="21351"/>
                    <a:pt x="8595" y="21325"/>
                  </a:cubicBezTo>
                  <a:cubicBezTo>
                    <a:pt x="8600" y="21298"/>
                    <a:pt x="8626" y="21281"/>
                    <a:pt x="8653" y="21287"/>
                  </a:cubicBezTo>
                  <a:cubicBezTo>
                    <a:pt x="8737" y="21304"/>
                    <a:pt x="8823" y="21320"/>
                    <a:pt x="8908" y="21335"/>
                  </a:cubicBezTo>
                  <a:cubicBezTo>
                    <a:pt x="8935" y="21340"/>
                    <a:pt x="8952" y="21366"/>
                    <a:pt x="8948" y="21392"/>
                  </a:cubicBezTo>
                  <a:cubicBezTo>
                    <a:pt x="8943" y="21416"/>
                    <a:pt x="8923" y="21433"/>
                    <a:pt x="8900" y="21433"/>
                  </a:cubicBezTo>
                  <a:close/>
                  <a:moveTo>
                    <a:pt x="12279" y="21499"/>
                  </a:moveTo>
                  <a:cubicBezTo>
                    <a:pt x="12255" y="21499"/>
                    <a:pt x="12234" y="21481"/>
                    <a:pt x="12231" y="21457"/>
                  </a:cubicBezTo>
                  <a:cubicBezTo>
                    <a:pt x="12227" y="21430"/>
                    <a:pt x="12246" y="21405"/>
                    <a:pt x="12272" y="21402"/>
                  </a:cubicBezTo>
                  <a:cubicBezTo>
                    <a:pt x="12359" y="21390"/>
                    <a:pt x="12445" y="21377"/>
                    <a:pt x="12529" y="21363"/>
                  </a:cubicBezTo>
                  <a:cubicBezTo>
                    <a:pt x="12556" y="21359"/>
                    <a:pt x="12581" y="21377"/>
                    <a:pt x="12586" y="21404"/>
                  </a:cubicBezTo>
                  <a:cubicBezTo>
                    <a:pt x="12590" y="21430"/>
                    <a:pt x="12572" y="21455"/>
                    <a:pt x="12545" y="21460"/>
                  </a:cubicBezTo>
                  <a:cubicBezTo>
                    <a:pt x="12460" y="21474"/>
                    <a:pt x="12373" y="21487"/>
                    <a:pt x="12286" y="21499"/>
                  </a:cubicBezTo>
                  <a:cubicBezTo>
                    <a:pt x="12284" y="21499"/>
                    <a:pt x="12281" y="21499"/>
                    <a:pt x="12279" y="21499"/>
                  </a:cubicBezTo>
                  <a:close/>
                  <a:moveTo>
                    <a:pt x="9416" y="21512"/>
                  </a:moveTo>
                  <a:cubicBezTo>
                    <a:pt x="9414" y="21512"/>
                    <a:pt x="9411" y="21512"/>
                    <a:pt x="9409" y="21511"/>
                  </a:cubicBezTo>
                  <a:cubicBezTo>
                    <a:pt x="9323" y="21500"/>
                    <a:pt x="9235" y="21488"/>
                    <a:pt x="9150" y="21475"/>
                  </a:cubicBezTo>
                  <a:cubicBezTo>
                    <a:pt x="9123" y="21471"/>
                    <a:pt x="9105" y="21446"/>
                    <a:pt x="9109" y="21419"/>
                  </a:cubicBezTo>
                  <a:cubicBezTo>
                    <a:pt x="9113" y="21392"/>
                    <a:pt x="9138" y="21374"/>
                    <a:pt x="9164" y="21378"/>
                  </a:cubicBezTo>
                  <a:cubicBezTo>
                    <a:pt x="9249" y="21391"/>
                    <a:pt x="9336" y="21403"/>
                    <a:pt x="9422" y="21414"/>
                  </a:cubicBezTo>
                  <a:cubicBezTo>
                    <a:pt x="9449" y="21418"/>
                    <a:pt x="9468" y="21442"/>
                    <a:pt x="9464" y="21469"/>
                  </a:cubicBezTo>
                  <a:cubicBezTo>
                    <a:pt x="9461" y="21494"/>
                    <a:pt x="9440" y="21512"/>
                    <a:pt x="9416" y="21512"/>
                  </a:cubicBezTo>
                  <a:close/>
                  <a:moveTo>
                    <a:pt x="11760" y="21558"/>
                  </a:moveTo>
                  <a:cubicBezTo>
                    <a:pt x="11735" y="21558"/>
                    <a:pt x="11714" y="21539"/>
                    <a:pt x="11711" y="21513"/>
                  </a:cubicBezTo>
                  <a:cubicBezTo>
                    <a:pt x="11709" y="21486"/>
                    <a:pt x="11729" y="21462"/>
                    <a:pt x="11756" y="21460"/>
                  </a:cubicBezTo>
                  <a:cubicBezTo>
                    <a:pt x="11842" y="21452"/>
                    <a:pt x="11929" y="21444"/>
                    <a:pt x="12015" y="21434"/>
                  </a:cubicBezTo>
                  <a:cubicBezTo>
                    <a:pt x="12041" y="21431"/>
                    <a:pt x="12066" y="21450"/>
                    <a:pt x="12069" y="21477"/>
                  </a:cubicBezTo>
                  <a:cubicBezTo>
                    <a:pt x="12072" y="21504"/>
                    <a:pt x="12052" y="21528"/>
                    <a:pt x="12026" y="21531"/>
                  </a:cubicBezTo>
                  <a:cubicBezTo>
                    <a:pt x="11939" y="21541"/>
                    <a:pt x="11851" y="21550"/>
                    <a:pt x="11765" y="21558"/>
                  </a:cubicBezTo>
                  <a:cubicBezTo>
                    <a:pt x="11763" y="21558"/>
                    <a:pt x="11762" y="21558"/>
                    <a:pt x="11760" y="21558"/>
                  </a:cubicBezTo>
                  <a:close/>
                  <a:moveTo>
                    <a:pt x="9935" y="21566"/>
                  </a:moveTo>
                  <a:cubicBezTo>
                    <a:pt x="9934" y="21566"/>
                    <a:pt x="9932" y="21566"/>
                    <a:pt x="9931" y="21566"/>
                  </a:cubicBezTo>
                  <a:cubicBezTo>
                    <a:pt x="9845" y="21559"/>
                    <a:pt x="9757" y="21551"/>
                    <a:pt x="9670" y="21542"/>
                  </a:cubicBezTo>
                  <a:cubicBezTo>
                    <a:pt x="9643" y="21539"/>
                    <a:pt x="9623" y="21515"/>
                    <a:pt x="9626" y="21488"/>
                  </a:cubicBezTo>
                  <a:cubicBezTo>
                    <a:pt x="9629" y="21461"/>
                    <a:pt x="9653" y="21442"/>
                    <a:pt x="9680" y="21444"/>
                  </a:cubicBezTo>
                  <a:cubicBezTo>
                    <a:pt x="9766" y="21453"/>
                    <a:pt x="9854" y="21461"/>
                    <a:pt x="9939" y="21468"/>
                  </a:cubicBezTo>
                  <a:cubicBezTo>
                    <a:pt x="9966" y="21470"/>
                    <a:pt x="9986" y="21494"/>
                    <a:pt x="9984" y="21521"/>
                  </a:cubicBezTo>
                  <a:cubicBezTo>
                    <a:pt x="9982" y="21546"/>
                    <a:pt x="9960" y="21566"/>
                    <a:pt x="9935" y="21566"/>
                  </a:cubicBezTo>
                  <a:close/>
                  <a:moveTo>
                    <a:pt x="11239" y="21591"/>
                  </a:moveTo>
                  <a:cubicBezTo>
                    <a:pt x="11213" y="21591"/>
                    <a:pt x="11191" y="21571"/>
                    <a:pt x="11190" y="21544"/>
                  </a:cubicBezTo>
                  <a:cubicBezTo>
                    <a:pt x="11189" y="21517"/>
                    <a:pt x="11210" y="21494"/>
                    <a:pt x="11237" y="21493"/>
                  </a:cubicBezTo>
                  <a:cubicBezTo>
                    <a:pt x="11324" y="21490"/>
                    <a:pt x="11411" y="21485"/>
                    <a:pt x="11497" y="21480"/>
                  </a:cubicBezTo>
                  <a:cubicBezTo>
                    <a:pt x="11524" y="21478"/>
                    <a:pt x="11547" y="21498"/>
                    <a:pt x="11549" y="21525"/>
                  </a:cubicBezTo>
                  <a:cubicBezTo>
                    <a:pt x="11550" y="21552"/>
                    <a:pt x="11530" y="21576"/>
                    <a:pt x="11503" y="21578"/>
                  </a:cubicBezTo>
                  <a:cubicBezTo>
                    <a:pt x="11417" y="21583"/>
                    <a:pt x="11329" y="21588"/>
                    <a:pt x="11241" y="21591"/>
                  </a:cubicBezTo>
                  <a:cubicBezTo>
                    <a:pt x="11240" y="21591"/>
                    <a:pt x="11240" y="21591"/>
                    <a:pt x="11239" y="21591"/>
                  </a:cubicBezTo>
                  <a:close/>
                  <a:moveTo>
                    <a:pt x="10456" y="21595"/>
                  </a:moveTo>
                  <a:cubicBezTo>
                    <a:pt x="10456" y="21595"/>
                    <a:pt x="10455" y="21595"/>
                    <a:pt x="10455" y="21595"/>
                  </a:cubicBezTo>
                  <a:cubicBezTo>
                    <a:pt x="10367" y="21592"/>
                    <a:pt x="10279" y="21588"/>
                    <a:pt x="10193" y="21583"/>
                  </a:cubicBezTo>
                  <a:cubicBezTo>
                    <a:pt x="10166" y="21582"/>
                    <a:pt x="10145" y="21559"/>
                    <a:pt x="10147" y="21532"/>
                  </a:cubicBezTo>
                  <a:cubicBezTo>
                    <a:pt x="10148" y="21505"/>
                    <a:pt x="10171" y="21485"/>
                    <a:pt x="10198" y="21485"/>
                  </a:cubicBezTo>
                  <a:cubicBezTo>
                    <a:pt x="10283" y="21490"/>
                    <a:pt x="10371" y="21494"/>
                    <a:pt x="10458" y="21497"/>
                  </a:cubicBezTo>
                  <a:cubicBezTo>
                    <a:pt x="10485" y="21498"/>
                    <a:pt x="10506" y="21520"/>
                    <a:pt x="10505" y="21547"/>
                  </a:cubicBezTo>
                  <a:cubicBezTo>
                    <a:pt x="10504" y="21574"/>
                    <a:pt x="10483" y="21595"/>
                    <a:pt x="10456" y="21595"/>
                  </a:cubicBezTo>
                  <a:close/>
                  <a:moveTo>
                    <a:pt x="10800" y="21600"/>
                  </a:moveTo>
                  <a:cubicBezTo>
                    <a:pt x="10772" y="21600"/>
                    <a:pt x="10745" y="21600"/>
                    <a:pt x="10717" y="21600"/>
                  </a:cubicBezTo>
                  <a:cubicBezTo>
                    <a:pt x="10690" y="21599"/>
                    <a:pt x="10668" y="21577"/>
                    <a:pt x="10668" y="21550"/>
                  </a:cubicBezTo>
                  <a:cubicBezTo>
                    <a:pt x="10669" y="21523"/>
                    <a:pt x="10691" y="21502"/>
                    <a:pt x="10717" y="21502"/>
                  </a:cubicBezTo>
                  <a:cubicBezTo>
                    <a:pt x="10718" y="21502"/>
                    <a:pt x="10718" y="21502"/>
                    <a:pt x="10718" y="21502"/>
                  </a:cubicBezTo>
                  <a:cubicBezTo>
                    <a:pt x="10804" y="21502"/>
                    <a:pt x="10891" y="21502"/>
                    <a:pt x="10978" y="21501"/>
                  </a:cubicBezTo>
                  <a:cubicBezTo>
                    <a:pt x="10978" y="21501"/>
                    <a:pt x="10978" y="21501"/>
                    <a:pt x="10979" y="21501"/>
                  </a:cubicBezTo>
                  <a:cubicBezTo>
                    <a:pt x="11005" y="21501"/>
                    <a:pt x="11027" y="21522"/>
                    <a:pt x="11027" y="21549"/>
                  </a:cubicBezTo>
                  <a:cubicBezTo>
                    <a:pt x="11028" y="21576"/>
                    <a:pt x="11006" y="21598"/>
                    <a:pt x="10979" y="21599"/>
                  </a:cubicBezTo>
                  <a:cubicBezTo>
                    <a:pt x="10920" y="21600"/>
                    <a:pt x="10860" y="21600"/>
                    <a:pt x="10800" y="21600"/>
                  </a:cubicBezTo>
                  <a:close/>
                </a:path>
              </a:pathLst>
            </a:custGeom>
            <a:solidFill>
              <a:srgbClr val="176490"/>
            </a:solidFill>
            <a:ln w="12700">
              <a:solidFill>
                <a:schemeClr val="tx2"/>
              </a:solidFill>
              <a:miter lim="400000"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36" name="ïsļîḑê"/>
            <p:cNvGrpSpPr/>
            <p:nvPr/>
          </p:nvGrpSpPr>
          <p:grpSpPr>
            <a:xfrm>
              <a:off x="5073172" y="2796315"/>
              <a:ext cx="1973808" cy="1973812"/>
              <a:chOff x="0" y="0"/>
              <a:chExt cx="3947612" cy="3947620"/>
            </a:xfrm>
          </p:grpSpPr>
          <p:sp>
            <p:nvSpPr>
              <p:cNvPr id="55" name="išlîďé"/>
              <p:cNvSpPr/>
              <p:nvPr/>
            </p:nvSpPr>
            <p:spPr>
              <a:xfrm>
                <a:off x="0" y="0"/>
                <a:ext cx="3947612" cy="3947620"/>
              </a:xfrm>
              <a:prstGeom prst="ellipse">
                <a:avLst/>
              </a:prstGeom>
              <a:solidFill>
                <a:srgbClr val="1D5771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6" name="ïšļïḍê"/>
              <p:cNvSpPr/>
              <p:nvPr/>
            </p:nvSpPr>
            <p:spPr>
              <a:xfrm>
                <a:off x="68872" y="329382"/>
                <a:ext cx="3794628" cy="34017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878" y="0"/>
                    </a:moveTo>
                    <a:lnTo>
                      <a:pt x="5241" y="531"/>
                    </a:lnTo>
                    <a:lnTo>
                      <a:pt x="5825" y="531"/>
                    </a:lnTo>
                    <a:lnTo>
                      <a:pt x="5878" y="722"/>
                    </a:lnTo>
                    <a:lnTo>
                      <a:pt x="5727" y="881"/>
                    </a:lnTo>
                    <a:lnTo>
                      <a:pt x="6373" y="902"/>
                    </a:lnTo>
                    <a:lnTo>
                      <a:pt x="6471" y="1161"/>
                    </a:lnTo>
                    <a:lnTo>
                      <a:pt x="5743" y="1132"/>
                    </a:lnTo>
                    <a:lnTo>
                      <a:pt x="5708" y="932"/>
                    </a:lnTo>
                    <a:lnTo>
                      <a:pt x="5251" y="821"/>
                    </a:lnTo>
                    <a:lnTo>
                      <a:pt x="5008" y="671"/>
                    </a:lnTo>
                    <a:lnTo>
                      <a:pt x="4480" y="676"/>
                    </a:lnTo>
                    <a:cubicBezTo>
                      <a:pt x="2900" y="1948"/>
                      <a:pt x="1644" y="3688"/>
                      <a:pt x="868" y="5710"/>
                    </a:cubicBezTo>
                    <a:lnTo>
                      <a:pt x="868" y="6391"/>
                    </a:lnTo>
                    <a:lnTo>
                      <a:pt x="1318" y="6632"/>
                    </a:lnTo>
                    <a:lnTo>
                      <a:pt x="1318" y="7585"/>
                    </a:lnTo>
                    <a:lnTo>
                      <a:pt x="1748" y="8404"/>
                    </a:lnTo>
                    <a:lnTo>
                      <a:pt x="2097" y="8465"/>
                    </a:lnTo>
                    <a:lnTo>
                      <a:pt x="2143" y="8183"/>
                    </a:lnTo>
                    <a:lnTo>
                      <a:pt x="1730" y="7472"/>
                    </a:lnTo>
                    <a:lnTo>
                      <a:pt x="1649" y="6781"/>
                    </a:lnTo>
                    <a:lnTo>
                      <a:pt x="1892" y="6781"/>
                    </a:lnTo>
                    <a:lnTo>
                      <a:pt x="1994" y="7493"/>
                    </a:lnTo>
                    <a:lnTo>
                      <a:pt x="2592" y="8465"/>
                    </a:lnTo>
                    <a:lnTo>
                      <a:pt x="2437" y="8779"/>
                    </a:lnTo>
                    <a:lnTo>
                      <a:pt x="2817" y="9426"/>
                    </a:lnTo>
                    <a:lnTo>
                      <a:pt x="3759" y="9686"/>
                    </a:lnTo>
                    <a:lnTo>
                      <a:pt x="3759" y="9516"/>
                    </a:lnTo>
                    <a:lnTo>
                      <a:pt x="4137" y="9577"/>
                    </a:lnTo>
                    <a:lnTo>
                      <a:pt x="4101" y="9877"/>
                    </a:lnTo>
                    <a:lnTo>
                      <a:pt x="4397" y="9937"/>
                    </a:lnTo>
                    <a:lnTo>
                      <a:pt x="4855" y="10076"/>
                    </a:lnTo>
                    <a:lnTo>
                      <a:pt x="5501" y="10899"/>
                    </a:lnTo>
                    <a:lnTo>
                      <a:pt x="6328" y="10969"/>
                    </a:lnTo>
                    <a:lnTo>
                      <a:pt x="6408" y="11721"/>
                    </a:lnTo>
                    <a:lnTo>
                      <a:pt x="5843" y="12161"/>
                    </a:lnTo>
                    <a:lnTo>
                      <a:pt x="5816" y="12831"/>
                    </a:lnTo>
                    <a:lnTo>
                      <a:pt x="5736" y="13242"/>
                    </a:lnTo>
                    <a:lnTo>
                      <a:pt x="6552" y="14384"/>
                    </a:lnTo>
                    <a:lnTo>
                      <a:pt x="6615" y="14775"/>
                    </a:lnTo>
                    <a:cubicBezTo>
                      <a:pt x="6615" y="14775"/>
                      <a:pt x="6911" y="14865"/>
                      <a:pt x="6947" y="14865"/>
                    </a:cubicBezTo>
                    <a:cubicBezTo>
                      <a:pt x="6983" y="14865"/>
                      <a:pt x="7612" y="15396"/>
                      <a:pt x="7612" y="15396"/>
                    </a:cubicBezTo>
                    <a:lnTo>
                      <a:pt x="7612" y="17460"/>
                    </a:lnTo>
                    <a:lnTo>
                      <a:pt x="7837" y="17530"/>
                    </a:lnTo>
                    <a:lnTo>
                      <a:pt x="7684" y="18482"/>
                    </a:lnTo>
                    <a:lnTo>
                      <a:pt x="8062" y="19042"/>
                    </a:lnTo>
                    <a:lnTo>
                      <a:pt x="7991" y="19987"/>
                    </a:lnTo>
                    <a:lnTo>
                      <a:pt x="8489" y="20964"/>
                    </a:lnTo>
                    <a:lnTo>
                      <a:pt x="9130" y="21586"/>
                    </a:lnTo>
                    <a:lnTo>
                      <a:pt x="9773" y="21600"/>
                    </a:lnTo>
                    <a:lnTo>
                      <a:pt x="9836" y="21369"/>
                    </a:lnTo>
                    <a:lnTo>
                      <a:pt x="9363" y="20926"/>
                    </a:lnTo>
                    <a:lnTo>
                      <a:pt x="9390" y="20706"/>
                    </a:lnTo>
                    <a:lnTo>
                      <a:pt x="9475" y="20434"/>
                    </a:lnTo>
                    <a:lnTo>
                      <a:pt x="9494" y="20160"/>
                    </a:lnTo>
                    <a:lnTo>
                      <a:pt x="9173" y="20150"/>
                    </a:lnTo>
                    <a:lnTo>
                      <a:pt x="9012" y="19923"/>
                    </a:lnTo>
                    <a:lnTo>
                      <a:pt x="9278" y="19638"/>
                    </a:lnTo>
                    <a:lnTo>
                      <a:pt x="9313" y="19422"/>
                    </a:lnTo>
                    <a:lnTo>
                      <a:pt x="9017" y="19328"/>
                    </a:lnTo>
                    <a:lnTo>
                      <a:pt x="9034" y="19128"/>
                    </a:lnTo>
                    <a:lnTo>
                      <a:pt x="9457" y="19056"/>
                    </a:lnTo>
                    <a:lnTo>
                      <a:pt x="10100" y="18713"/>
                    </a:lnTo>
                    <a:lnTo>
                      <a:pt x="10315" y="18271"/>
                    </a:lnTo>
                    <a:lnTo>
                      <a:pt x="10837" y="17527"/>
                    </a:lnTo>
                    <a:lnTo>
                      <a:pt x="10989" y="17309"/>
                    </a:lnTo>
                    <a:lnTo>
                      <a:pt x="10837" y="16560"/>
                    </a:lnTo>
                    <a:lnTo>
                      <a:pt x="10835" y="16558"/>
                    </a:lnTo>
                    <a:lnTo>
                      <a:pt x="10837" y="16556"/>
                    </a:lnTo>
                    <a:lnTo>
                      <a:pt x="11042" y="16158"/>
                    </a:lnTo>
                    <a:lnTo>
                      <a:pt x="11662" y="16177"/>
                    </a:lnTo>
                    <a:lnTo>
                      <a:pt x="12080" y="15810"/>
                    </a:lnTo>
                    <a:lnTo>
                      <a:pt x="12213" y="14359"/>
                    </a:lnTo>
                    <a:lnTo>
                      <a:pt x="12677" y="13704"/>
                    </a:lnTo>
                    <a:lnTo>
                      <a:pt x="12757" y="13282"/>
                    </a:lnTo>
                    <a:lnTo>
                      <a:pt x="12336" y="13131"/>
                    </a:lnTo>
                    <a:lnTo>
                      <a:pt x="12057" y="12622"/>
                    </a:lnTo>
                    <a:lnTo>
                      <a:pt x="11105" y="12612"/>
                    </a:lnTo>
                    <a:lnTo>
                      <a:pt x="10837" y="12498"/>
                    </a:lnTo>
                    <a:lnTo>
                      <a:pt x="10351" y="12291"/>
                    </a:lnTo>
                    <a:lnTo>
                      <a:pt x="10315" y="11690"/>
                    </a:lnTo>
                    <a:lnTo>
                      <a:pt x="10063" y="11200"/>
                    </a:lnTo>
                    <a:lnTo>
                      <a:pt x="9382" y="11189"/>
                    </a:lnTo>
                    <a:lnTo>
                      <a:pt x="8987" y="10497"/>
                    </a:lnTo>
                    <a:lnTo>
                      <a:pt x="8636" y="10307"/>
                    </a:lnTo>
                    <a:lnTo>
                      <a:pt x="8618" y="10518"/>
                    </a:lnTo>
                    <a:lnTo>
                      <a:pt x="7981" y="10559"/>
                    </a:lnTo>
                    <a:lnTo>
                      <a:pt x="7747" y="10197"/>
                    </a:lnTo>
                    <a:lnTo>
                      <a:pt x="7082" y="10047"/>
                    </a:lnTo>
                    <a:lnTo>
                      <a:pt x="6535" y="10754"/>
                    </a:lnTo>
                    <a:lnTo>
                      <a:pt x="5673" y="10590"/>
                    </a:lnTo>
                    <a:lnTo>
                      <a:pt x="5609" y="9506"/>
                    </a:lnTo>
                    <a:lnTo>
                      <a:pt x="4981" y="9387"/>
                    </a:lnTo>
                    <a:lnTo>
                      <a:pt x="5232" y="8855"/>
                    </a:lnTo>
                    <a:lnTo>
                      <a:pt x="5160" y="8549"/>
                    </a:lnTo>
                    <a:lnTo>
                      <a:pt x="4334" y="9166"/>
                    </a:lnTo>
                    <a:lnTo>
                      <a:pt x="3814" y="9095"/>
                    </a:lnTo>
                    <a:lnTo>
                      <a:pt x="3628" y="8642"/>
                    </a:lnTo>
                    <a:lnTo>
                      <a:pt x="3742" y="8175"/>
                    </a:lnTo>
                    <a:lnTo>
                      <a:pt x="4028" y="7585"/>
                    </a:lnTo>
                    <a:lnTo>
                      <a:pt x="4688" y="7212"/>
                    </a:lnTo>
                    <a:lnTo>
                      <a:pt x="5963" y="7212"/>
                    </a:lnTo>
                    <a:lnTo>
                      <a:pt x="5959" y="7645"/>
                    </a:lnTo>
                    <a:lnTo>
                      <a:pt x="6418" y="7883"/>
                    </a:lnTo>
                    <a:lnTo>
                      <a:pt x="6382" y="7141"/>
                    </a:lnTo>
                    <a:lnTo>
                      <a:pt x="6711" y="6771"/>
                    </a:lnTo>
                    <a:lnTo>
                      <a:pt x="7378" y="6283"/>
                    </a:lnTo>
                    <a:lnTo>
                      <a:pt x="7423" y="5939"/>
                    </a:lnTo>
                    <a:lnTo>
                      <a:pt x="8088" y="5169"/>
                    </a:lnTo>
                    <a:lnTo>
                      <a:pt x="8795" y="4733"/>
                    </a:lnTo>
                    <a:lnTo>
                      <a:pt x="8732" y="4675"/>
                    </a:lnTo>
                    <a:lnTo>
                      <a:pt x="9211" y="4172"/>
                    </a:lnTo>
                    <a:lnTo>
                      <a:pt x="9385" y="4225"/>
                    </a:lnTo>
                    <a:lnTo>
                      <a:pt x="9466" y="4337"/>
                    </a:lnTo>
                    <a:lnTo>
                      <a:pt x="9648" y="4112"/>
                    </a:lnTo>
                    <a:lnTo>
                      <a:pt x="9692" y="4091"/>
                    </a:lnTo>
                    <a:lnTo>
                      <a:pt x="9494" y="4058"/>
                    </a:lnTo>
                    <a:lnTo>
                      <a:pt x="9292" y="3984"/>
                    </a:lnTo>
                    <a:lnTo>
                      <a:pt x="9292" y="3766"/>
                    </a:lnTo>
                    <a:lnTo>
                      <a:pt x="9399" y="3669"/>
                    </a:lnTo>
                    <a:lnTo>
                      <a:pt x="9634" y="3669"/>
                    </a:lnTo>
                    <a:lnTo>
                      <a:pt x="9742" y="3721"/>
                    </a:lnTo>
                    <a:lnTo>
                      <a:pt x="9837" y="3932"/>
                    </a:lnTo>
                    <a:lnTo>
                      <a:pt x="9951" y="3912"/>
                    </a:lnTo>
                    <a:lnTo>
                      <a:pt x="9951" y="3894"/>
                    </a:lnTo>
                    <a:lnTo>
                      <a:pt x="9985" y="3906"/>
                    </a:lnTo>
                    <a:lnTo>
                      <a:pt x="10315" y="3849"/>
                    </a:lnTo>
                    <a:lnTo>
                      <a:pt x="10362" y="3669"/>
                    </a:lnTo>
                    <a:lnTo>
                      <a:pt x="10550" y="3721"/>
                    </a:lnTo>
                    <a:lnTo>
                      <a:pt x="10550" y="3916"/>
                    </a:lnTo>
                    <a:lnTo>
                      <a:pt x="10376" y="4051"/>
                    </a:lnTo>
                    <a:lnTo>
                      <a:pt x="10401" y="4267"/>
                    </a:lnTo>
                    <a:lnTo>
                      <a:pt x="10837" y="4416"/>
                    </a:lnTo>
                    <a:lnTo>
                      <a:pt x="11002" y="4472"/>
                    </a:lnTo>
                    <a:cubicBezTo>
                      <a:pt x="11002" y="4472"/>
                      <a:pt x="11003" y="4476"/>
                      <a:pt x="11003" y="4481"/>
                    </a:cubicBezTo>
                    <a:lnTo>
                      <a:pt x="11141" y="4468"/>
                    </a:lnTo>
                    <a:lnTo>
                      <a:pt x="11150" y="4178"/>
                    </a:lnTo>
                    <a:lnTo>
                      <a:pt x="10837" y="4018"/>
                    </a:lnTo>
                    <a:lnTo>
                      <a:pt x="10674" y="3936"/>
                    </a:lnTo>
                    <a:lnTo>
                      <a:pt x="10647" y="3797"/>
                    </a:lnTo>
                    <a:lnTo>
                      <a:pt x="10837" y="3725"/>
                    </a:lnTo>
                    <a:lnTo>
                      <a:pt x="11042" y="3646"/>
                    </a:lnTo>
                    <a:lnTo>
                      <a:pt x="11060" y="3225"/>
                    </a:lnTo>
                    <a:lnTo>
                      <a:pt x="10837" y="3073"/>
                    </a:lnTo>
                    <a:lnTo>
                      <a:pt x="10647" y="2945"/>
                    </a:lnTo>
                    <a:lnTo>
                      <a:pt x="10621" y="2234"/>
                    </a:lnTo>
                    <a:lnTo>
                      <a:pt x="10055" y="2544"/>
                    </a:lnTo>
                    <a:lnTo>
                      <a:pt x="9848" y="2544"/>
                    </a:lnTo>
                    <a:lnTo>
                      <a:pt x="9901" y="2003"/>
                    </a:lnTo>
                    <a:lnTo>
                      <a:pt x="9132" y="1800"/>
                    </a:lnTo>
                    <a:lnTo>
                      <a:pt x="8814" y="2068"/>
                    </a:lnTo>
                    <a:lnTo>
                      <a:pt x="8814" y="2887"/>
                    </a:lnTo>
                    <a:lnTo>
                      <a:pt x="8241" y="3090"/>
                    </a:lnTo>
                    <a:lnTo>
                      <a:pt x="8011" y="3623"/>
                    </a:lnTo>
                    <a:lnTo>
                      <a:pt x="7762" y="3669"/>
                    </a:lnTo>
                    <a:lnTo>
                      <a:pt x="7762" y="2986"/>
                    </a:lnTo>
                    <a:lnTo>
                      <a:pt x="7224" y="2903"/>
                    </a:lnTo>
                    <a:lnTo>
                      <a:pt x="6955" y="2707"/>
                    </a:lnTo>
                    <a:lnTo>
                      <a:pt x="6846" y="2264"/>
                    </a:lnTo>
                    <a:lnTo>
                      <a:pt x="7809" y="1634"/>
                    </a:lnTo>
                    <a:lnTo>
                      <a:pt x="8281" y="1475"/>
                    </a:lnTo>
                    <a:lnTo>
                      <a:pt x="8328" y="1829"/>
                    </a:lnTo>
                    <a:lnTo>
                      <a:pt x="8592" y="1813"/>
                    </a:lnTo>
                    <a:lnTo>
                      <a:pt x="8612" y="1634"/>
                    </a:lnTo>
                    <a:lnTo>
                      <a:pt x="8886" y="1591"/>
                    </a:lnTo>
                    <a:lnTo>
                      <a:pt x="8891" y="1529"/>
                    </a:lnTo>
                    <a:lnTo>
                      <a:pt x="8773" y="1475"/>
                    </a:lnTo>
                    <a:lnTo>
                      <a:pt x="8746" y="1287"/>
                    </a:lnTo>
                    <a:lnTo>
                      <a:pt x="9084" y="1256"/>
                    </a:lnTo>
                    <a:lnTo>
                      <a:pt x="9287" y="1019"/>
                    </a:lnTo>
                    <a:lnTo>
                      <a:pt x="9298" y="1002"/>
                    </a:lnTo>
                    <a:lnTo>
                      <a:pt x="9301" y="1002"/>
                    </a:lnTo>
                    <a:lnTo>
                      <a:pt x="9363" y="932"/>
                    </a:lnTo>
                    <a:lnTo>
                      <a:pt x="10073" y="831"/>
                    </a:lnTo>
                    <a:lnTo>
                      <a:pt x="10386" y="1129"/>
                    </a:lnTo>
                    <a:lnTo>
                      <a:pt x="9565" y="1617"/>
                    </a:lnTo>
                    <a:lnTo>
                      <a:pt x="10611" y="1893"/>
                    </a:lnTo>
                    <a:lnTo>
                      <a:pt x="10746" y="1502"/>
                    </a:lnTo>
                    <a:lnTo>
                      <a:pt x="10837" y="1502"/>
                    </a:lnTo>
                    <a:lnTo>
                      <a:pt x="11204" y="1502"/>
                    </a:lnTo>
                    <a:lnTo>
                      <a:pt x="11367" y="1161"/>
                    </a:lnTo>
                    <a:lnTo>
                      <a:pt x="11042" y="1071"/>
                    </a:lnTo>
                    <a:lnTo>
                      <a:pt x="11042" y="641"/>
                    </a:lnTo>
                    <a:lnTo>
                      <a:pt x="10837" y="539"/>
                    </a:lnTo>
                    <a:lnTo>
                      <a:pt x="10028" y="139"/>
                    </a:lnTo>
                    <a:lnTo>
                      <a:pt x="9327" y="229"/>
                    </a:lnTo>
                    <a:lnTo>
                      <a:pt x="8932" y="460"/>
                    </a:lnTo>
                    <a:lnTo>
                      <a:pt x="8959" y="1022"/>
                    </a:lnTo>
                    <a:lnTo>
                      <a:pt x="8546" y="952"/>
                    </a:lnTo>
                    <a:lnTo>
                      <a:pt x="8482" y="641"/>
                    </a:lnTo>
                    <a:lnTo>
                      <a:pt x="8878" y="241"/>
                    </a:lnTo>
                    <a:lnTo>
                      <a:pt x="8160" y="200"/>
                    </a:lnTo>
                    <a:lnTo>
                      <a:pt x="7953" y="270"/>
                    </a:lnTo>
                    <a:lnTo>
                      <a:pt x="7863" y="541"/>
                    </a:lnTo>
                    <a:lnTo>
                      <a:pt x="8133" y="591"/>
                    </a:lnTo>
                    <a:lnTo>
                      <a:pt x="8079" y="891"/>
                    </a:lnTo>
                    <a:lnTo>
                      <a:pt x="7621" y="922"/>
                    </a:lnTo>
                    <a:lnTo>
                      <a:pt x="7549" y="1122"/>
                    </a:lnTo>
                    <a:lnTo>
                      <a:pt x="6885" y="1142"/>
                    </a:lnTo>
                    <a:cubicBezTo>
                      <a:pt x="6885" y="1142"/>
                      <a:pt x="6867" y="722"/>
                      <a:pt x="6840" y="722"/>
                    </a:cubicBezTo>
                    <a:cubicBezTo>
                      <a:pt x="6813" y="722"/>
                      <a:pt x="7361" y="711"/>
                      <a:pt x="7361" y="711"/>
                    </a:cubicBezTo>
                    <a:lnTo>
                      <a:pt x="7756" y="280"/>
                    </a:lnTo>
                    <a:lnTo>
                      <a:pt x="7540" y="160"/>
                    </a:lnTo>
                    <a:lnTo>
                      <a:pt x="7254" y="470"/>
                    </a:lnTo>
                    <a:lnTo>
                      <a:pt x="6777" y="441"/>
                    </a:lnTo>
                    <a:lnTo>
                      <a:pt x="6489" y="0"/>
                    </a:lnTo>
                    <a:lnTo>
                      <a:pt x="5878" y="0"/>
                    </a:lnTo>
                    <a:close/>
                    <a:moveTo>
                      <a:pt x="868" y="5710"/>
                    </a:moveTo>
                    <a:lnTo>
                      <a:pt x="868" y="5704"/>
                    </a:lnTo>
                    <a:cubicBezTo>
                      <a:pt x="850" y="5751"/>
                      <a:pt x="834" y="5800"/>
                      <a:pt x="816" y="5848"/>
                    </a:cubicBezTo>
                    <a:cubicBezTo>
                      <a:pt x="834" y="5802"/>
                      <a:pt x="851" y="5755"/>
                      <a:pt x="868" y="5710"/>
                    </a:cubicBezTo>
                    <a:close/>
                    <a:moveTo>
                      <a:pt x="17957" y="1411"/>
                    </a:moveTo>
                    <a:lnTo>
                      <a:pt x="17841" y="1640"/>
                    </a:lnTo>
                    <a:cubicBezTo>
                      <a:pt x="17841" y="1640"/>
                      <a:pt x="17342" y="1858"/>
                      <a:pt x="17342" y="1858"/>
                    </a:cubicBezTo>
                    <a:lnTo>
                      <a:pt x="17133" y="2113"/>
                    </a:lnTo>
                    <a:lnTo>
                      <a:pt x="17181" y="2409"/>
                    </a:lnTo>
                    <a:lnTo>
                      <a:pt x="17438" y="2449"/>
                    </a:lnTo>
                    <a:lnTo>
                      <a:pt x="17593" y="2882"/>
                    </a:lnTo>
                    <a:lnTo>
                      <a:pt x="18036" y="2682"/>
                    </a:lnTo>
                    <a:lnTo>
                      <a:pt x="18109" y="3260"/>
                    </a:lnTo>
                    <a:lnTo>
                      <a:pt x="17976" y="3260"/>
                    </a:lnTo>
                    <a:lnTo>
                      <a:pt x="17611" y="3200"/>
                    </a:lnTo>
                    <a:lnTo>
                      <a:pt x="17207" y="3276"/>
                    </a:lnTo>
                    <a:lnTo>
                      <a:pt x="16817" y="3891"/>
                    </a:lnTo>
                    <a:lnTo>
                      <a:pt x="16258" y="3989"/>
                    </a:lnTo>
                    <a:lnTo>
                      <a:pt x="16177" y="4523"/>
                    </a:lnTo>
                    <a:lnTo>
                      <a:pt x="16413" y="4585"/>
                    </a:lnTo>
                    <a:lnTo>
                      <a:pt x="16345" y="4928"/>
                    </a:lnTo>
                    <a:lnTo>
                      <a:pt x="15790" y="4803"/>
                    </a:lnTo>
                    <a:lnTo>
                      <a:pt x="15281" y="4928"/>
                    </a:lnTo>
                    <a:lnTo>
                      <a:pt x="15173" y="5244"/>
                    </a:lnTo>
                    <a:lnTo>
                      <a:pt x="15261" y="5907"/>
                    </a:lnTo>
                    <a:lnTo>
                      <a:pt x="15560" y="6063"/>
                    </a:lnTo>
                    <a:lnTo>
                      <a:pt x="16061" y="6059"/>
                    </a:lnTo>
                    <a:lnTo>
                      <a:pt x="16399" y="6025"/>
                    </a:lnTo>
                    <a:lnTo>
                      <a:pt x="16503" y="5725"/>
                    </a:lnTo>
                    <a:lnTo>
                      <a:pt x="17032" y="4958"/>
                    </a:lnTo>
                    <a:lnTo>
                      <a:pt x="17380" y="5037"/>
                    </a:lnTo>
                    <a:lnTo>
                      <a:pt x="17722" y="4692"/>
                    </a:lnTo>
                    <a:lnTo>
                      <a:pt x="17786" y="4962"/>
                    </a:lnTo>
                    <a:lnTo>
                      <a:pt x="18631" y="5597"/>
                    </a:lnTo>
                    <a:lnTo>
                      <a:pt x="18528" y="5752"/>
                    </a:lnTo>
                    <a:lnTo>
                      <a:pt x="18147" y="5729"/>
                    </a:lnTo>
                    <a:lnTo>
                      <a:pt x="18294" y="5960"/>
                    </a:lnTo>
                    <a:lnTo>
                      <a:pt x="18528" y="6018"/>
                    </a:lnTo>
                    <a:lnTo>
                      <a:pt x="18801" y="5890"/>
                    </a:lnTo>
                    <a:lnTo>
                      <a:pt x="18797" y="5521"/>
                    </a:lnTo>
                    <a:lnTo>
                      <a:pt x="18918" y="5453"/>
                    </a:lnTo>
                    <a:lnTo>
                      <a:pt x="18821" y="5338"/>
                    </a:lnTo>
                    <a:lnTo>
                      <a:pt x="18258" y="4988"/>
                    </a:lnTo>
                    <a:lnTo>
                      <a:pt x="18109" y="4523"/>
                    </a:lnTo>
                    <a:lnTo>
                      <a:pt x="18578" y="4523"/>
                    </a:lnTo>
                    <a:lnTo>
                      <a:pt x="18726" y="4688"/>
                    </a:lnTo>
                    <a:lnTo>
                      <a:pt x="19130" y="5075"/>
                    </a:lnTo>
                    <a:lnTo>
                      <a:pt x="19147" y="5544"/>
                    </a:lnTo>
                    <a:lnTo>
                      <a:pt x="19564" y="6039"/>
                    </a:lnTo>
                    <a:lnTo>
                      <a:pt x="19720" y="5359"/>
                    </a:lnTo>
                    <a:lnTo>
                      <a:pt x="20009" y="5183"/>
                    </a:lnTo>
                    <a:lnTo>
                      <a:pt x="20063" y="5739"/>
                    </a:lnTo>
                    <a:lnTo>
                      <a:pt x="20346" y="6086"/>
                    </a:lnTo>
                    <a:lnTo>
                      <a:pt x="20884" y="6076"/>
                    </a:lnTo>
                    <a:cubicBezTo>
                      <a:pt x="20253" y="4268"/>
                      <a:pt x="19240" y="2672"/>
                      <a:pt x="17957" y="1411"/>
                    </a:cubicBezTo>
                    <a:close/>
                    <a:moveTo>
                      <a:pt x="10045" y="4377"/>
                    </a:moveTo>
                    <a:cubicBezTo>
                      <a:pt x="10045" y="4377"/>
                      <a:pt x="9923" y="4379"/>
                      <a:pt x="9923" y="4379"/>
                    </a:cubicBezTo>
                    <a:lnTo>
                      <a:pt x="9859" y="4564"/>
                    </a:lnTo>
                    <a:lnTo>
                      <a:pt x="9549" y="4564"/>
                    </a:lnTo>
                    <a:lnTo>
                      <a:pt x="9549" y="4743"/>
                    </a:lnTo>
                    <a:lnTo>
                      <a:pt x="9623" y="4743"/>
                    </a:lnTo>
                    <a:cubicBezTo>
                      <a:pt x="9623" y="4743"/>
                      <a:pt x="9626" y="4780"/>
                      <a:pt x="9633" y="4830"/>
                    </a:cubicBezTo>
                    <a:lnTo>
                      <a:pt x="9823" y="4812"/>
                    </a:lnTo>
                    <a:lnTo>
                      <a:pt x="9941" y="4730"/>
                    </a:lnTo>
                    <a:lnTo>
                      <a:pt x="9972" y="4564"/>
                    </a:lnTo>
                    <a:lnTo>
                      <a:pt x="10126" y="4548"/>
                    </a:lnTo>
                    <a:lnTo>
                      <a:pt x="10187" y="4409"/>
                    </a:lnTo>
                    <a:lnTo>
                      <a:pt x="10045" y="4377"/>
                    </a:lnTo>
                    <a:close/>
                    <a:moveTo>
                      <a:pt x="9226" y="4572"/>
                    </a:moveTo>
                    <a:cubicBezTo>
                      <a:pt x="9226" y="4572"/>
                      <a:pt x="9125" y="4712"/>
                      <a:pt x="9125" y="4712"/>
                    </a:cubicBezTo>
                    <a:lnTo>
                      <a:pt x="9113" y="4886"/>
                    </a:lnTo>
                    <a:lnTo>
                      <a:pt x="9337" y="4865"/>
                    </a:lnTo>
                    <a:lnTo>
                      <a:pt x="9360" y="4689"/>
                    </a:lnTo>
                    <a:lnTo>
                      <a:pt x="9226" y="4572"/>
                    </a:lnTo>
                    <a:close/>
                    <a:moveTo>
                      <a:pt x="17863" y="5981"/>
                    </a:moveTo>
                    <a:lnTo>
                      <a:pt x="16651" y="6087"/>
                    </a:lnTo>
                    <a:lnTo>
                      <a:pt x="16274" y="6314"/>
                    </a:lnTo>
                    <a:lnTo>
                      <a:pt x="15794" y="6314"/>
                    </a:lnTo>
                    <a:lnTo>
                      <a:pt x="15558" y="6287"/>
                    </a:lnTo>
                    <a:lnTo>
                      <a:pt x="14973" y="6649"/>
                    </a:lnTo>
                    <a:lnTo>
                      <a:pt x="14973" y="7330"/>
                    </a:lnTo>
                    <a:lnTo>
                      <a:pt x="13778" y="8291"/>
                    </a:lnTo>
                    <a:lnTo>
                      <a:pt x="13877" y="8703"/>
                    </a:lnTo>
                    <a:lnTo>
                      <a:pt x="14119" y="8703"/>
                    </a:lnTo>
                    <a:lnTo>
                      <a:pt x="14056" y="9092"/>
                    </a:lnTo>
                    <a:lnTo>
                      <a:pt x="13886" y="9163"/>
                    </a:lnTo>
                    <a:lnTo>
                      <a:pt x="13877" y="10185"/>
                    </a:lnTo>
                    <a:lnTo>
                      <a:pt x="14909" y="11497"/>
                    </a:lnTo>
                    <a:lnTo>
                      <a:pt x="15358" y="11497"/>
                    </a:lnTo>
                    <a:lnTo>
                      <a:pt x="15386" y="11417"/>
                    </a:lnTo>
                    <a:lnTo>
                      <a:pt x="16194" y="11417"/>
                    </a:lnTo>
                    <a:lnTo>
                      <a:pt x="16427" y="11176"/>
                    </a:lnTo>
                    <a:lnTo>
                      <a:pt x="16885" y="11176"/>
                    </a:lnTo>
                    <a:lnTo>
                      <a:pt x="17136" y="11456"/>
                    </a:lnTo>
                    <a:lnTo>
                      <a:pt x="17819" y="11536"/>
                    </a:lnTo>
                    <a:lnTo>
                      <a:pt x="17730" y="12548"/>
                    </a:lnTo>
                    <a:lnTo>
                      <a:pt x="18488" y="14041"/>
                    </a:lnTo>
                    <a:lnTo>
                      <a:pt x="18088" y="14892"/>
                    </a:lnTo>
                    <a:lnTo>
                      <a:pt x="18116" y="15293"/>
                    </a:lnTo>
                    <a:lnTo>
                      <a:pt x="18430" y="15644"/>
                    </a:lnTo>
                    <a:lnTo>
                      <a:pt x="18430" y="16607"/>
                    </a:lnTo>
                    <a:lnTo>
                      <a:pt x="18843" y="17226"/>
                    </a:lnTo>
                    <a:lnTo>
                      <a:pt x="18843" y="18029"/>
                    </a:lnTo>
                    <a:lnTo>
                      <a:pt x="19182" y="18029"/>
                    </a:lnTo>
                    <a:cubicBezTo>
                      <a:pt x="20693" y="15958"/>
                      <a:pt x="21600" y="13318"/>
                      <a:pt x="21600" y="10441"/>
                    </a:cubicBezTo>
                    <a:cubicBezTo>
                      <a:pt x="21600" y="9264"/>
                      <a:pt x="21447" y="8128"/>
                      <a:pt x="21165" y="7053"/>
                    </a:cubicBezTo>
                    <a:lnTo>
                      <a:pt x="21124" y="7095"/>
                    </a:lnTo>
                    <a:cubicBezTo>
                      <a:pt x="21124" y="7095"/>
                      <a:pt x="20262" y="7095"/>
                      <a:pt x="20262" y="7095"/>
                    </a:cubicBezTo>
                    <a:lnTo>
                      <a:pt x="19736" y="6658"/>
                    </a:lnTo>
                    <a:lnTo>
                      <a:pt x="19185" y="6718"/>
                    </a:lnTo>
                    <a:lnTo>
                      <a:pt x="19185" y="7095"/>
                    </a:lnTo>
                    <a:lnTo>
                      <a:pt x="19009" y="7095"/>
                    </a:lnTo>
                    <a:lnTo>
                      <a:pt x="18820" y="6944"/>
                    </a:lnTo>
                    <a:lnTo>
                      <a:pt x="17863" y="6674"/>
                    </a:lnTo>
                    <a:lnTo>
                      <a:pt x="17863" y="5981"/>
                    </a:lnTo>
                    <a:close/>
                    <a:moveTo>
                      <a:pt x="57" y="9260"/>
                    </a:moveTo>
                    <a:cubicBezTo>
                      <a:pt x="23" y="9647"/>
                      <a:pt x="0" y="10037"/>
                      <a:pt x="0" y="10434"/>
                    </a:cubicBezTo>
                    <a:cubicBezTo>
                      <a:pt x="0" y="15421"/>
                      <a:pt x="2723" y="19699"/>
                      <a:pt x="6601" y="21524"/>
                    </a:cubicBezTo>
                    <a:cubicBezTo>
                      <a:pt x="2729" y="19689"/>
                      <a:pt x="5" y="15404"/>
                      <a:pt x="5" y="10423"/>
                    </a:cubicBezTo>
                    <a:cubicBezTo>
                      <a:pt x="5" y="10031"/>
                      <a:pt x="24" y="9643"/>
                      <a:pt x="57" y="9260"/>
                    </a:cubicBezTo>
                    <a:close/>
                  </a:path>
                </a:pathLst>
              </a:custGeom>
              <a:solidFill>
                <a:srgbClr val="E6E7EA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37" name="i$ļídé"/>
            <p:cNvGrpSpPr/>
            <p:nvPr/>
          </p:nvGrpSpPr>
          <p:grpSpPr>
            <a:xfrm>
              <a:off x="3939456" y="3314084"/>
              <a:ext cx="815537" cy="815522"/>
              <a:chOff x="3939456" y="3314084"/>
              <a:chExt cx="815537" cy="815522"/>
            </a:xfrm>
          </p:grpSpPr>
          <p:sp>
            <p:nvSpPr>
              <p:cNvPr id="53" name="îṣļidé"/>
              <p:cNvSpPr/>
              <p:nvPr/>
            </p:nvSpPr>
            <p:spPr>
              <a:xfrm>
                <a:off x="3939456" y="3314084"/>
                <a:ext cx="815537" cy="815522"/>
              </a:xfrm>
              <a:prstGeom prst="ellipse">
                <a:avLst/>
              </a:prstGeom>
              <a:solidFill>
                <a:srgbClr val="236A8A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4" name="ïSľïḍê"/>
              <p:cNvSpPr/>
              <p:nvPr/>
            </p:nvSpPr>
            <p:spPr>
              <a:xfrm>
                <a:off x="4223398" y="3546793"/>
                <a:ext cx="215736" cy="3049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272" y="0"/>
                    </a:moveTo>
                    <a:lnTo>
                      <a:pt x="7174" y="2185"/>
                    </a:lnTo>
                    <a:lnTo>
                      <a:pt x="3804" y="2185"/>
                    </a:lnTo>
                    <a:lnTo>
                      <a:pt x="5183" y="4371"/>
                    </a:lnTo>
                    <a:cubicBezTo>
                      <a:pt x="5183" y="4371"/>
                      <a:pt x="16315" y="4371"/>
                      <a:pt x="16315" y="4371"/>
                    </a:cubicBezTo>
                    <a:lnTo>
                      <a:pt x="17694" y="2185"/>
                    </a:lnTo>
                    <a:lnTo>
                      <a:pt x="14323" y="2185"/>
                    </a:lnTo>
                    <a:lnTo>
                      <a:pt x="13225" y="0"/>
                    </a:lnTo>
                    <a:lnTo>
                      <a:pt x="8272" y="0"/>
                    </a:lnTo>
                    <a:close/>
                    <a:moveTo>
                      <a:pt x="2145" y="1932"/>
                    </a:moveTo>
                    <a:cubicBezTo>
                      <a:pt x="957" y="1932"/>
                      <a:pt x="0" y="2627"/>
                      <a:pt x="0" y="3468"/>
                    </a:cubicBezTo>
                    <a:lnTo>
                      <a:pt x="0" y="20065"/>
                    </a:lnTo>
                    <a:cubicBezTo>
                      <a:pt x="0" y="20905"/>
                      <a:pt x="957" y="21600"/>
                      <a:pt x="2145" y="21600"/>
                    </a:cubicBezTo>
                    <a:lnTo>
                      <a:pt x="19455" y="21600"/>
                    </a:lnTo>
                    <a:cubicBezTo>
                      <a:pt x="20643" y="21600"/>
                      <a:pt x="21600" y="20905"/>
                      <a:pt x="21600" y="20065"/>
                    </a:cubicBezTo>
                    <a:lnTo>
                      <a:pt x="21600" y="3468"/>
                    </a:lnTo>
                    <a:cubicBezTo>
                      <a:pt x="21600" y="2627"/>
                      <a:pt x="20643" y="1932"/>
                      <a:pt x="19455" y="1932"/>
                    </a:cubicBezTo>
                    <a:lnTo>
                      <a:pt x="17591" y="5219"/>
                    </a:lnTo>
                    <a:lnTo>
                      <a:pt x="4008" y="5219"/>
                    </a:lnTo>
                    <a:lnTo>
                      <a:pt x="2145" y="1932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38" name="ï$ḷîde"/>
            <p:cNvGrpSpPr/>
            <p:nvPr/>
          </p:nvGrpSpPr>
          <p:grpSpPr>
            <a:xfrm>
              <a:off x="7437012" y="3314084"/>
              <a:ext cx="815535" cy="815522"/>
              <a:chOff x="7437012" y="3314084"/>
              <a:chExt cx="815535" cy="815522"/>
            </a:xfrm>
          </p:grpSpPr>
          <p:sp>
            <p:nvSpPr>
              <p:cNvPr id="51" name="iṥľídê"/>
              <p:cNvSpPr/>
              <p:nvPr/>
            </p:nvSpPr>
            <p:spPr>
              <a:xfrm>
                <a:off x="7437012" y="3314084"/>
                <a:ext cx="815535" cy="815522"/>
              </a:xfrm>
              <a:prstGeom prst="ellipse">
                <a:avLst/>
              </a:prstGeom>
              <a:solidFill>
                <a:srgbClr val="1B9BA9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2" name="îs1iḍe"/>
              <p:cNvSpPr/>
              <p:nvPr/>
            </p:nvSpPr>
            <p:spPr>
              <a:xfrm>
                <a:off x="7701394" y="3578462"/>
                <a:ext cx="286768" cy="2867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14" h="20814" extrusionOk="0">
                    <a:moveTo>
                      <a:pt x="16063" y="4751"/>
                    </a:moveTo>
                    <a:cubicBezTo>
                      <a:pt x="14562" y="3251"/>
                      <a:pt x="14186" y="1270"/>
                      <a:pt x="14318" y="1137"/>
                    </a:cubicBezTo>
                    <a:cubicBezTo>
                      <a:pt x="14452" y="1003"/>
                      <a:pt x="16354" y="1458"/>
                      <a:pt x="17856" y="2959"/>
                    </a:cubicBezTo>
                    <a:cubicBezTo>
                      <a:pt x="19356" y="4460"/>
                      <a:pt x="19807" y="6366"/>
                      <a:pt x="19677" y="6496"/>
                    </a:cubicBezTo>
                    <a:cubicBezTo>
                      <a:pt x="19548" y="6625"/>
                      <a:pt x="17564" y="6252"/>
                      <a:pt x="16063" y="4751"/>
                    </a:cubicBezTo>
                    <a:close/>
                    <a:moveTo>
                      <a:pt x="8257" y="11610"/>
                    </a:moveTo>
                    <a:cubicBezTo>
                      <a:pt x="7827" y="11179"/>
                      <a:pt x="7967" y="10342"/>
                      <a:pt x="8569" y="9739"/>
                    </a:cubicBezTo>
                    <a:cubicBezTo>
                      <a:pt x="9172" y="9137"/>
                      <a:pt x="10009" y="8997"/>
                      <a:pt x="10440" y="9428"/>
                    </a:cubicBezTo>
                    <a:cubicBezTo>
                      <a:pt x="10869" y="9858"/>
                      <a:pt x="10730" y="10696"/>
                      <a:pt x="10128" y="11298"/>
                    </a:cubicBezTo>
                    <a:cubicBezTo>
                      <a:pt x="9526" y="11900"/>
                      <a:pt x="8687" y="12040"/>
                      <a:pt x="8257" y="11610"/>
                    </a:cubicBezTo>
                    <a:close/>
                    <a:moveTo>
                      <a:pt x="18634" y="2180"/>
                    </a:moveTo>
                    <a:cubicBezTo>
                      <a:pt x="16698" y="243"/>
                      <a:pt x="14265" y="-466"/>
                      <a:pt x="13491" y="308"/>
                    </a:cubicBezTo>
                    <a:lnTo>
                      <a:pt x="10372" y="3426"/>
                    </a:lnTo>
                    <a:cubicBezTo>
                      <a:pt x="9900" y="3899"/>
                      <a:pt x="9488" y="5482"/>
                      <a:pt x="9676" y="7085"/>
                    </a:cubicBezTo>
                    <a:lnTo>
                      <a:pt x="240" y="16521"/>
                    </a:lnTo>
                    <a:cubicBezTo>
                      <a:pt x="-320" y="17081"/>
                      <a:pt x="134" y="18442"/>
                      <a:pt x="1253" y="19561"/>
                    </a:cubicBezTo>
                    <a:cubicBezTo>
                      <a:pt x="2373" y="20681"/>
                      <a:pt x="3733" y="21134"/>
                      <a:pt x="4293" y="20574"/>
                    </a:cubicBezTo>
                    <a:lnTo>
                      <a:pt x="13729" y="11138"/>
                    </a:lnTo>
                    <a:cubicBezTo>
                      <a:pt x="15332" y="11327"/>
                      <a:pt x="16915" y="10914"/>
                      <a:pt x="17388" y="10442"/>
                    </a:cubicBezTo>
                    <a:lnTo>
                      <a:pt x="20506" y="7324"/>
                    </a:lnTo>
                    <a:cubicBezTo>
                      <a:pt x="21280" y="6549"/>
                      <a:pt x="20573" y="4116"/>
                      <a:pt x="18634" y="218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39" name="íšlïde"/>
            <p:cNvGrpSpPr/>
            <p:nvPr/>
          </p:nvGrpSpPr>
          <p:grpSpPr>
            <a:xfrm>
              <a:off x="6900237" y="2116589"/>
              <a:ext cx="815539" cy="815528"/>
              <a:chOff x="6900237" y="2116589"/>
              <a:chExt cx="815539" cy="815528"/>
            </a:xfrm>
          </p:grpSpPr>
          <p:sp>
            <p:nvSpPr>
              <p:cNvPr id="49" name="íSlide"/>
              <p:cNvSpPr/>
              <p:nvPr/>
            </p:nvSpPr>
            <p:spPr>
              <a:xfrm>
                <a:off x="6900237" y="2116589"/>
                <a:ext cx="815539" cy="815528"/>
              </a:xfrm>
              <a:prstGeom prst="ellipse">
                <a:avLst/>
              </a:prstGeom>
              <a:solidFill>
                <a:srgbClr val="B01E51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0" name="îŝļíḋê"/>
              <p:cNvSpPr/>
              <p:nvPr/>
            </p:nvSpPr>
            <p:spPr>
              <a:xfrm>
                <a:off x="7198252" y="2380966"/>
                <a:ext cx="286768" cy="286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18" h="21320" extrusionOk="0">
                    <a:moveTo>
                      <a:pt x="6122" y="19157"/>
                    </a:moveTo>
                    <a:lnTo>
                      <a:pt x="3902" y="19634"/>
                    </a:lnTo>
                    <a:cubicBezTo>
                      <a:pt x="3688" y="19233"/>
                      <a:pt x="3431" y="18833"/>
                      <a:pt x="2957" y="18361"/>
                    </a:cubicBezTo>
                    <a:cubicBezTo>
                      <a:pt x="2486" y="17889"/>
                      <a:pt x="2085" y="17631"/>
                      <a:pt x="1685" y="17417"/>
                    </a:cubicBezTo>
                    <a:lnTo>
                      <a:pt x="2162" y="15198"/>
                    </a:lnTo>
                    <a:lnTo>
                      <a:pt x="2804" y="14556"/>
                    </a:lnTo>
                    <a:cubicBezTo>
                      <a:pt x="2804" y="14556"/>
                      <a:pt x="4012" y="14580"/>
                      <a:pt x="5374" y="15944"/>
                    </a:cubicBezTo>
                    <a:cubicBezTo>
                      <a:pt x="6737" y="17307"/>
                      <a:pt x="6762" y="18516"/>
                      <a:pt x="6762" y="18516"/>
                    </a:cubicBezTo>
                    <a:cubicBezTo>
                      <a:pt x="6762" y="18516"/>
                      <a:pt x="6122" y="19157"/>
                      <a:pt x="6122" y="19157"/>
                    </a:cubicBezTo>
                    <a:close/>
                    <a:moveTo>
                      <a:pt x="19625" y="1692"/>
                    </a:moveTo>
                    <a:cubicBezTo>
                      <a:pt x="17654" y="-280"/>
                      <a:pt x="16174" y="15"/>
                      <a:pt x="16174" y="15"/>
                    </a:cubicBezTo>
                    <a:lnTo>
                      <a:pt x="9270" y="6920"/>
                    </a:lnTo>
                    <a:lnTo>
                      <a:pt x="1379" y="14810"/>
                    </a:lnTo>
                    <a:lnTo>
                      <a:pt x="0" y="21320"/>
                    </a:lnTo>
                    <a:lnTo>
                      <a:pt x="6508" y="19939"/>
                    </a:lnTo>
                    <a:lnTo>
                      <a:pt x="14399" y="12048"/>
                    </a:lnTo>
                    <a:lnTo>
                      <a:pt x="21302" y="5145"/>
                    </a:lnTo>
                    <a:cubicBezTo>
                      <a:pt x="21302" y="5145"/>
                      <a:pt x="21600" y="3665"/>
                      <a:pt x="19625" y="16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40" name="iśḻíďè"/>
            <p:cNvGrpSpPr/>
            <p:nvPr/>
          </p:nvGrpSpPr>
          <p:grpSpPr>
            <a:xfrm>
              <a:off x="4386768" y="2116590"/>
              <a:ext cx="815535" cy="815539"/>
              <a:chOff x="4386768" y="2116590"/>
              <a:chExt cx="815535" cy="815539"/>
            </a:xfrm>
          </p:grpSpPr>
          <p:sp>
            <p:nvSpPr>
              <p:cNvPr id="47" name="îṩļîďê"/>
              <p:cNvSpPr/>
              <p:nvPr/>
            </p:nvSpPr>
            <p:spPr>
              <a:xfrm>
                <a:off x="4386768" y="2116590"/>
                <a:ext cx="815535" cy="815539"/>
              </a:xfrm>
              <a:prstGeom prst="ellipse">
                <a:avLst/>
              </a:prstGeom>
              <a:solidFill>
                <a:srgbClr val="1B9BA9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8" name="îṡľíḑè"/>
              <p:cNvSpPr/>
              <p:nvPr/>
            </p:nvSpPr>
            <p:spPr>
              <a:xfrm>
                <a:off x="4685454" y="2363193"/>
                <a:ext cx="225633" cy="3223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57" h="21276" extrusionOk="0">
                    <a:moveTo>
                      <a:pt x="1877" y="21023"/>
                    </a:moveTo>
                    <a:cubicBezTo>
                      <a:pt x="2335" y="19958"/>
                      <a:pt x="3030" y="18458"/>
                      <a:pt x="3960" y="16288"/>
                    </a:cubicBezTo>
                    <a:cubicBezTo>
                      <a:pt x="8011" y="15823"/>
                      <a:pt x="9689" y="16658"/>
                      <a:pt x="12261" y="13325"/>
                    </a:cubicBezTo>
                    <a:cubicBezTo>
                      <a:pt x="10172" y="13789"/>
                      <a:pt x="7654" y="12465"/>
                      <a:pt x="7789" y="11892"/>
                    </a:cubicBezTo>
                    <a:cubicBezTo>
                      <a:pt x="7924" y="11318"/>
                      <a:pt x="13647" y="12306"/>
                      <a:pt x="17393" y="8447"/>
                    </a:cubicBezTo>
                    <a:cubicBezTo>
                      <a:pt x="12670" y="9202"/>
                      <a:pt x="11160" y="7540"/>
                      <a:pt x="11769" y="7289"/>
                    </a:cubicBezTo>
                    <a:cubicBezTo>
                      <a:pt x="13175" y="6708"/>
                      <a:pt x="17348" y="7048"/>
                      <a:pt x="19572" y="5477"/>
                    </a:cubicBezTo>
                    <a:cubicBezTo>
                      <a:pt x="20719" y="4669"/>
                      <a:pt x="21256" y="2702"/>
                      <a:pt x="20789" y="2000"/>
                    </a:cubicBezTo>
                    <a:cubicBezTo>
                      <a:pt x="20229" y="1153"/>
                      <a:pt x="16813" y="-111"/>
                      <a:pt x="14931" y="7"/>
                    </a:cubicBezTo>
                    <a:cubicBezTo>
                      <a:pt x="13047" y="126"/>
                      <a:pt x="10093" y="5208"/>
                      <a:pt x="9217" y="5168"/>
                    </a:cubicBezTo>
                    <a:cubicBezTo>
                      <a:pt x="8341" y="5128"/>
                      <a:pt x="8166" y="2892"/>
                      <a:pt x="9694" y="813"/>
                    </a:cubicBezTo>
                    <a:cubicBezTo>
                      <a:pt x="8081" y="1330"/>
                      <a:pt x="5127" y="2940"/>
                      <a:pt x="4200" y="4315"/>
                    </a:cubicBezTo>
                    <a:cubicBezTo>
                      <a:pt x="2475" y="6874"/>
                      <a:pt x="4362" y="12744"/>
                      <a:pt x="3757" y="12953"/>
                    </a:cubicBezTo>
                    <a:cubicBezTo>
                      <a:pt x="3151" y="13163"/>
                      <a:pt x="1114" y="10259"/>
                      <a:pt x="505" y="8944"/>
                    </a:cubicBezTo>
                    <a:cubicBezTo>
                      <a:pt x="-324" y="10961"/>
                      <a:pt x="-344" y="12982"/>
                      <a:pt x="2082" y="15667"/>
                    </a:cubicBezTo>
                    <a:cubicBezTo>
                      <a:pt x="1167" y="17429"/>
                      <a:pt x="667" y="19457"/>
                      <a:pt x="592" y="20487"/>
                    </a:cubicBezTo>
                    <a:cubicBezTo>
                      <a:pt x="557" y="21312"/>
                      <a:pt x="1675" y="21489"/>
                      <a:pt x="1877" y="2102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41" name="íṥḻíďè"/>
            <p:cNvGrpSpPr/>
            <p:nvPr/>
          </p:nvGrpSpPr>
          <p:grpSpPr>
            <a:xfrm>
              <a:off x="6900236" y="4455395"/>
              <a:ext cx="815514" cy="815539"/>
              <a:chOff x="6900236" y="4455395"/>
              <a:chExt cx="815514" cy="815539"/>
            </a:xfrm>
          </p:grpSpPr>
          <p:sp>
            <p:nvSpPr>
              <p:cNvPr id="45" name="iṥḷîḋè"/>
              <p:cNvSpPr/>
              <p:nvPr/>
            </p:nvSpPr>
            <p:spPr>
              <a:xfrm>
                <a:off x="6900236" y="4455395"/>
                <a:ext cx="815514" cy="815539"/>
              </a:xfrm>
              <a:prstGeom prst="ellipse">
                <a:avLst/>
              </a:prstGeom>
              <a:solidFill>
                <a:srgbClr val="236A8A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6" name="îṥlíḑe"/>
              <p:cNvSpPr/>
              <p:nvPr/>
            </p:nvSpPr>
            <p:spPr>
              <a:xfrm>
                <a:off x="7164609" y="4711258"/>
                <a:ext cx="286768" cy="2867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5" h="21474" extrusionOk="0">
                    <a:moveTo>
                      <a:pt x="2578" y="8409"/>
                    </a:moveTo>
                    <a:cubicBezTo>
                      <a:pt x="2578" y="5193"/>
                      <a:pt x="5174" y="2587"/>
                      <a:pt x="8376" y="2587"/>
                    </a:cubicBezTo>
                    <a:cubicBezTo>
                      <a:pt x="11580" y="2587"/>
                      <a:pt x="14435" y="5451"/>
                      <a:pt x="14435" y="8666"/>
                    </a:cubicBezTo>
                    <a:cubicBezTo>
                      <a:pt x="14435" y="11882"/>
                      <a:pt x="11838" y="14488"/>
                      <a:pt x="8635" y="14488"/>
                    </a:cubicBezTo>
                    <a:cubicBezTo>
                      <a:pt x="5431" y="14488"/>
                      <a:pt x="2578" y="11624"/>
                      <a:pt x="2578" y="8409"/>
                    </a:cubicBezTo>
                    <a:close/>
                    <a:moveTo>
                      <a:pt x="20914" y="18167"/>
                    </a:moveTo>
                    <a:lnTo>
                      <a:pt x="15797" y="13032"/>
                    </a:lnTo>
                    <a:cubicBezTo>
                      <a:pt x="16568" y="11759"/>
                      <a:pt x="17013" y="10265"/>
                      <a:pt x="17013" y="8666"/>
                    </a:cubicBezTo>
                    <a:cubicBezTo>
                      <a:pt x="17013" y="4023"/>
                      <a:pt x="13004" y="0"/>
                      <a:pt x="8376" y="0"/>
                    </a:cubicBezTo>
                    <a:cubicBezTo>
                      <a:pt x="3750" y="0"/>
                      <a:pt x="0" y="3765"/>
                      <a:pt x="0" y="8409"/>
                    </a:cubicBezTo>
                    <a:cubicBezTo>
                      <a:pt x="0" y="13052"/>
                      <a:pt x="4008" y="17075"/>
                      <a:pt x="8635" y="17075"/>
                    </a:cubicBezTo>
                    <a:cubicBezTo>
                      <a:pt x="10173" y="17075"/>
                      <a:pt x="11614" y="16657"/>
                      <a:pt x="12852" y="15931"/>
                    </a:cubicBezTo>
                    <a:lnTo>
                      <a:pt x="17996" y="21094"/>
                    </a:lnTo>
                    <a:cubicBezTo>
                      <a:pt x="18500" y="21600"/>
                      <a:pt x="19317" y="21600"/>
                      <a:pt x="19819" y="21094"/>
                    </a:cubicBezTo>
                    <a:lnTo>
                      <a:pt x="21096" y="19815"/>
                    </a:lnTo>
                    <a:cubicBezTo>
                      <a:pt x="21600" y="19309"/>
                      <a:pt x="21417" y="18672"/>
                      <a:pt x="20914" y="1816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42" name="îṩlíḑê"/>
            <p:cNvGrpSpPr/>
            <p:nvPr/>
          </p:nvGrpSpPr>
          <p:grpSpPr>
            <a:xfrm>
              <a:off x="4386768" y="4446874"/>
              <a:ext cx="815535" cy="815534"/>
              <a:chOff x="4386768" y="4446874"/>
              <a:chExt cx="815535" cy="815534"/>
            </a:xfrm>
          </p:grpSpPr>
          <p:sp>
            <p:nvSpPr>
              <p:cNvPr id="43" name="iṥ1íḋé"/>
              <p:cNvSpPr/>
              <p:nvPr/>
            </p:nvSpPr>
            <p:spPr>
              <a:xfrm>
                <a:off x="4386768" y="4446874"/>
                <a:ext cx="815535" cy="815534"/>
              </a:xfrm>
              <a:prstGeom prst="ellipse">
                <a:avLst/>
              </a:prstGeom>
              <a:solidFill>
                <a:srgbClr val="B01E51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4" name="íṣľîḓé"/>
              <p:cNvSpPr/>
              <p:nvPr/>
            </p:nvSpPr>
            <p:spPr>
              <a:xfrm>
                <a:off x="4633067" y="4702147"/>
                <a:ext cx="330404" cy="3049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692" y="12333"/>
                    </a:moveTo>
                    <a:cubicBezTo>
                      <a:pt x="19528" y="12511"/>
                      <a:pt x="19333" y="12600"/>
                      <a:pt x="19107" y="12600"/>
                    </a:cubicBezTo>
                    <a:cubicBezTo>
                      <a:pt x="18882" y="12600"/>
                      <a:pt x="18688" y="12511"/>
                      <a:pt x="18524" y="12333"/>
                    </a:cubicBezTo>
                    <a:cubicBezTo>
                      <a:pt x="18360" y="12155"/>
                      <a:pt x="18277" y="11944"/>
                      <a:pt x="18277" y="11700"/>
                    </a:cubicBezTo>
                    <a:cubicBezTo>
                      <a:pt x="18277" y="11456"/>
                      <a:pt x="18360" y="11245"/>
                      <a:pt x="18524" y="11067"/>
                    </a:cubicBezTo>
                    <a:cubicBezTo>
                      <a:pt x="18688" y="10889"/>
                      <a:pt x="18882" y="10800"/>
                      <a:pt x="19107" y="10800"/>
                    </a:cubicBezTo>
                    <a:cubicBezTo>
                      <a:pt x="19333" y="10800"/>
                      <a:pt x="19528" y="10889"/>
                      <a:pt x="19692" y="11067"/>
                    </a:cubicBezTo>
                    <a:cubicBezTo>
                      <a:pt x="19857" y="11245"/>
                      <a:pt x="19938" y="11456"/>
                      <a:pt x="19938" y="11700"/>
                    </a:cubicBezTo>
                    <a:cubicBezTo>
                      <a:pt x="19938" y="11944"/>
                      <a:pt x="19857" y="12155"/>
                      <a:pt x="19692" y="12333"/>
                    </a:cubicBezTo>
                    <a:cubicBezTo>
                      <a:pt x="19692" y="12333"/>
                      <a:pt x="19692" y="12333"/>
                      <a:pt x="19692" y="12333"/>
                    </a:cubicBezTo>
                    <a:close/>
                    <a:moveTo>
                      <a:pt x="16616" y="10800"/>
                    </a:moveTo>
                    <a:lnTo>
                      <a:pt x="4984" y="10800"/>
                    </a:lnTo>
                    <a:lnTo>
                      <a:pt x="4984" y="1800"/>
                    </a:lnTo>
                    <a:lnTo>
                      <a:pt x="13292" y="1800"/>
                    </a:lnTo>
                    <a:lnTo>
                      <a:pt x="13292" y="4050"/>
                    </a:lnTo>
                    <a:cubicBezTo>
                      <a:pt x="13292" y="4425"/>
                      <a:pt x="13414" y="4744"/>
                      <a:pt x="13655" y="5006"/>
                    </a:cubicBezTo>
                    <a:cubicBezTo>
                      <a:pt x="13898" y="5269"/>
                      <a:pt x="14192" y="5400"/>
                      <a:pt x="14538" y="5400"/>
                    </a:cubicBezTo>
                    <a:lnTo>
                      <a:pt x="16616" y="5400"/>
                    </a:lnTo>
                    <a:cubicBezTo>
                      <a:pt x="16616" y="5400"/>
                      <a:pt x="16616" y="10800"/>
                      <a:pt x="16616" y="10800"/>
                    </a:cubicBezTo>
                    <a:close/>
                    <a:moveTo>
                      <a:pt x="16616" y="19800"/>
                    </a:moveTo>
                    <a:lnTo>
                      <a:pt x="4984" y="19800"/>
                    </a:lnTo>
                    <a:lnTo>
                      <a:pt x="4984" y="16200"/>
                    </a:lnTo>
                    <a:lnTo>
                      <a:pt x="16616" y="16200"/>
                    </a:lnTo>
                    <a:cubicBezTo>
                      <a:pt x="16616" y="16200"/>
                      <a:pt x="16616" y="19800"/>
                      <a:pt x="16616" y="19800"/>
                    </a:cubicBezTo>
                    <a:close/>
                    <a:moveTo>
                      <a:pt x="20867" y="9795"/>
                    </a:moveTo>
                    <a:cubicBezTo>
                      <a:pt x="20378" y="9265"/>
                      <a:pt x="19791" y="9000"/>
                      <a:pt x="19107" y="9000"/>
                    </a:cubicBezTo>
                    <a:lnTo>
                      <a:pt x="18277" y="9000"/>
                    </a:lnTo>
                    <a:lnTo>
                      <a:pt x="18277" y="5400"/>
                    </a:lnTo>
                    <a:cubicBezTo>
                      <a:pt x="18277" y="5025"/>
                      <a:pt x="18190" y="4613"/>
                      <a:pt x="18018" y="4163"/>
                    </a:cubicBezTo>
                    <a:cubicBezTo>
                      <a:pt x="17844" y="3712"/>
                      <a:pt x="17637" y="3356"/>
                      <a:pt x="17394" y="3094"/>
                    </a:cubicBezTo>
                    <a:lnTo>
                      <a:pt x="15421" y="957"/>
                    </a:lnTo>
                    <a:cubicBezTo>
                      <a:pt x="15179" y="694"/>
                      <a:pt x="14850" y="469"/>
                      <a:pt x="14435" y="281"/>
                    </a:cubicBezTo>
                    <a:cubicBezTo>
                      <a:pt x="14020" y="94"/>
                      <a:pt x="13638" y="0"/>
                      <a:pt x="13292" y="0"/>
                    </a:cubicBezTo>
                    <a:lnTo>
                      <a:pt x="4569" y="0"/>
                    </a:lnTo>
                    <a:cubicBezTo>
                      <a:pt x="4223" y="0"/>
                      <a:pt x="3929" y="132"/>
                      <a:pt x="3687" y="394"/>
                    </a:cubicBezTo>
                    <a:cubicBezTo>
                      <a:pt x="3444" y="656"/>
                      <a:pt x="3323" y="975"/>
                      <a:pt x="3323" y="1350"/>
                    </a:cubicBezTo>
                    <a:lnTo>
                      <a:pt x="3323" y="9000"/>
                    </a:lnTo>
                    <a:lnTo>
                      <a:pt x="2493" y="9000"/>
                    </a:lnTo>
                    <a:cubicBezTo>
                      <a:pt x="1809" y="9000"/>
                      <a:pt x="1222" y="9265"/>
                      <a:pt x="734" y="9795"/>
                    </a:cubicBezTo>
                    <a:cubicBezTo>
                      <a:pt x="244" y="10324"/>
                      <a:pt x="0" y="10960"/>
                      <a:pt x="0" y="11700"/>
                    </a:cubicBezTo>
                    <a:lnTo>
                      <a:pt x="0" y="17550"/>
                    </a:lnTo>
                    <a:cubicBezTo>
                      <a:pt x="0" y="17673"/>
                      <a:pt x="41" y="17777"/>
                      <a:pt x="124" y="17866"/>
                    </a:cubicBezTo>
                    <a:cubicBezTo>
                      <a:pt x="205" y="17956"/>
                      <a:pt x="303" y="18000"/>
                      <a:pt x="415" y="18000"/>
                    </a:cubicBezTo>
                    <a:lnTo>
                      <a:pt x="3323" y="18000"/>
                    </a:lnTo>
                    <a:lnTo>
                      <a:pt x="3323" y="20250"/>
                    </a:lnTo>
                    <a:cubicBezTo>
                      <a:pt x="3323" y="20625"/>
                      <a:pt x="3444" y="20944"/>
                      <a:pt x="3687" y="21206"/>
                    </a:cubicBezTo>
                    <a:cubicBezTo>
                      <a:pt x="3929" y="21468"/>
                      <a:pt x="4223" y="21600"/>
                      <a:pt x="4569" y="21600"/>
                    </a:cubicBezTo>
                    <a:lnTo>
                      <a:pt x="17031" y="21600"/>
                    </a:lnTo>
                    <a:cubicBezTo>
                      <a:pt x="17377" y="21600"/>
                      <a:pt x="17671" y="21468"/>
                      <a:pt x="17913" y="21206"/>
                    </a:cubicBezTo>
                    <a:cubicBezTo>
                      <a:pt x="18156" y="20943"/>
                      <a:pt x="18277" y="20625"/>
                      <a:pt x="18277" y="20250"/>
                    </a:cubicBezTo>
                    <a:lnTo>
                      <a:pt x="18277" y="18000"/>
                    </a:lnTo>
                    <a:lnTo>
                      <a:pt x="21185" y="18000"/>
                    </a:lnTo>
                    <a:cubicBezTo>
                      <a:pt x="21297" y="18000"/>
                      <a:pt x="21395" y="17956"/>
                      <a:pt x="21476" y="17866"/>
                    </a:cubicBezTo>
                    <a:cubicBezTo>
                      <a:pt x="21559" y="17777"/>
                      <a:pt x="21600" y="17673"/>
                      <a:pt x="21600" y="17550"/>
                    </a:cubicBezTo>
                    <a:lnTo>
                      <a:pt x="21600" y="11700"/>
                    </a:lnTo>
                    <a:cubicBezTo>
                      <a:pt x="21600" y="10960"/>
                      <a:pt x="21356" y="10324"/>
                      <a:pt x="20867" y="9795"/>
                    </a:cubicBezTo>
                    <a:cubicBezTo>
                      <a:pt x="20867" y="9795"/>
                      <a:pt x="20867" y="9795"/>
                      <a:pt x="20867" y="979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</p:grpSp>
      <p:grpSp>
        <p:nvGrpSpPr>
          <p:cNvPr id="57" name="组合 56"/>
          <p:cNvGrpSpPr/>
          <p:nvPr/>
        </p:nvGrpSpPr>
        <p:grpSpPr>
          <a:xfrm>
            <a:off x="8327603" y="2036617"/>
            <a:ext cx="2940166" cy="815487"/>
            <a:chOff x="7892988" y="1782586"/>
            <a:chExt cx="2502129" cy="675272"/>
          </a:xfrm>
        </p:grpSpPr>
        <p:sp>
          <p:nvSpPr>
            <p:cNvPr id="58" name="文本框 57"/>
            <p:cNvSpPr txBox="1"/>
            <p:nvPr/>
          </p:nvSpPr>
          <p:spPr>
            <a:xfrm>
              <a:off x="7892988" y="2180859"/>
              <a:ext cx="25021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/>
                <a:t>请在此处输入相关的文字描述，简要概况重点内容即可。</a:t>
              </a:r>
              <a:endParaRPr lang="zh-CN" altLang="en-US" sz="1200" dirty="0"/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7892988" y="1782586"/>
              <a:ext cx="12104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/>
                <a:t>请输入标题文字内容</a:t>
              </a:r>
              <a:endParaRPr lang="zh-CN" altLang="en-US" sz="1600" dirty="0"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8327603" y="3649517"/>
            <a:ext cx="2940166" cy="815487"/>
            <a:chOff x="7892988" y="1782586"/>
            <a:chExt cx="2502129" cy="675272"/>
          </a:xfrm>
        </p:grpSpPr>
        <p:sp>
          <p:nvSpPr>
            <p:cNvPr id="61" name="文本框 60"/>
            <p:cNvSpPr txBox="1"/>
            <p:nvPr/>
          </p:nvSpPr>
          <p:spPr>
            <a:xfrm>
              <a:off x="7892988" y="2180859"/>
              <a:ext cx="25021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/>
                <a:t>请在此处输入相关的文字描述，简要概况重点内容即可。</a:t>
              </a:r>
              <a:endParaRPr lang="zh-CN" altLang="en-US" sz="1200" dirty="0"/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7892988" y="1782586"/>
              <a:ext cx="12104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/>
                <a:t>请输入标题文字内容</a:t>
              </a:r>
              <a:endParaRPr lang="zh-CN" altLang="en-US" sz="1600" dirty="0"/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8327603" y="5262417"/>
            <a:ext cx="2940166" cy="815487"/>
            <a:chOff x="7892988" y="1782586"/>
            <a:chExt cx="2502129" cy="675272"/>
          </a:xfrm>
        </p:grpSpPr>
        <p:sp>
          <p:nvSpPr>
            <p:cNvPr id="64" name="文本框 63"/>
            <p:cNvSpPr txBox="1"/>
            <p:nvPr/>
          </p:nvSpPr>
          <p:spPr>
            <a:xfrm>
              <a:off x="7892988" y="2180859"/>
              <a:ext cx="25021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/>
                <a:t>请在此处输入相关的文字描述，简要概况重点内容即可。</a:t>
              </a:r>
              <a:endParaRPr lang="zh-CN" altLang="en-US" sz="1200" dirty="0"/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7892988" y="1782586"/>
              <a:ext cx="12104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/>
                <a:t>请输入标题文字内容</a:t>
              </a:r>
              <a:endParaRPr lang="zh-CN" altLang="en-US" sz="1600" dirty="0"/>
            </a:p>
          </p:txBody>
        </p:sp>
      </p:grpSp>
      <p:cxnSp>
        <p:nvCxnSpPr>
          <p:cNvPr id="66" name="直接连接符 65"/>
          <p:cNvCxnSpPr/>
          <p:nvPr/>
        </p:nvCxnSpPr>
        <p:spPr>
          <a:xfrm>
            <a:off x="8417226" y="3255818"/>
            <a:ext cx="2814649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>
            <a:off x="8417226" y="4970318"/>
            <a:ext cx="2814649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组合 67"/>
          <p:cNvGrpSpPr/>
          <p:nvPr/>
        </p:nvGrpSpPr>
        <p:grpSpPr>
          <a:xfrm>
            <a:off x="145808" y="2036617"/>
            <a:ext cx="3549077" cy="942636"/>
            <a:chOff x="7374795" y="1782586"/>
            <a:chExt cx="3020322" cy="780559"/>
          </a:xfrm>
        </p:grpSpPr>
        <p:sp>
          <p:nvSpPr>
            <p:cNvPr id="69" name="文本框 68"/>
            <p:cNvSpPr txBox="1"/>
            <p:nvPr/>
          </p:nvSpPr>
          <p:spPr>
            <a:xfrm>
              <a:off x="7892988" y="2180859"/>
              <a:ext cx="2502129" cy="3822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200" dirty="0"/>
                <a:t>请在此处输入相关的文字描述，简要概况重点内容即可。</a:t>
              </a:r>
              <a:endParaRPr lang="zh-CN" altLang="en-US" sz="1200" dirty="0"/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7374795" y="1782586"/>
              <a:ext cx="3020320" cy="280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600" dirty="0"/>
                <a:t>请输入标题文字内容</a:t>
              </a:r>
              <a:endParaRPr lang="zh-CN" altLang="en-US" sz="1600" dirty="0"/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145808" y="3649515"/>
            <a:ext cx="3549077" cy="942637"/>
            <a:chOff x="7374795" y="1782585"/>
            <a:chExt cx="3020322" cy="780560"/>
          </a:xfrm>
        </p:grpSpPr>
        <p:sp>
          <p:nvSpPr>
            <p:cNvPr id="72" name="文本框 71"/>
            <p:cNvSpPr txBox="1"/>
            <p:nvPr/>
          </p:nvSpPr>
          <p:spPr>
            <a:xfrm>
              <a:off x="7892988" y="2180859"/>
              <a:ext cx="2502129" cy="3822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200" dirty="0"/>
                <a:t>请在此处输入相关的文字描述，简要概况重点内容即可。</a:t>
              </a:r>
              <a:endParaRPr lang="zh-CN" altLang="en-US" sz="1200" dirty="0"/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7374795" y="1782585"/>
              <a:ext cx="2989774" cy="280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600" dirty="0"/>
                <a:t>请输入标题文字内容</a:t>
              </a:r>
              <a:endParaRPr lang="zh-CN" altLang="en-US" sz="1600" dirty="0"/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145808" y="5262415"/>
            <a:ext cx="3549077" cy="942637"/>
            <a:chOff x="7374795" y="1782585"/>
            <a:chExt cx="3020322" cy="780560"/>
          </a:xfrm>
        </p:grpSpPr>
        <p:sp>
          <p:nvSpPr>
            <p:cNvPr id="75" name="文本框 74"/>
            <p:cNvSpPr txBox="1"/>
            <p:nvPr/>
          </p:nvSpPr>
          <p:spPr>
            <a:xfrm>
              <a:off x="7892988" y="2180859"/>
              <a:ext cx="2502129" cy="3822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200" dirty="0"/>
                <a:t>请在此处输入相关的文字描述，简要概况重点内容即可。</a:t>
              </a:r>
              <a:endParaRPr lang="zh-CN" altLang="en-US" sz="1200" dirty="0"/>
            </a:p>
          </p:txBody>
        </p:sp>
        <p:sp>
          <p:nvSpPr>
            <p:cNvPr id="76" name="文本框 75"/>
            <p:cNvSpPr txBox="1"/>
            <p:nvPr/>
          </p:nvSpPr>
          <p:spPr>
            <a:xfrm>
              <a:off x="7374795" y="1782585"/>
              <a:ext cx="2989772" cy="280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600" dirty="0"/>
                <a:t>请输入标题文字内容</a:t>
              </a:r>
              <a:endParaRPr lang="zh-CN" altLang="en-US" sz="1600" dirty="0"/>
            </a:p>
          </p:txBody>
        </p:sp>
      </p:grpSp>
      <p:cxnSp>
        <p:nvCxnSpPr>
          <p:cNvPr id="77" name="直接连接符 76"/>
          <p:cNvCxnSpPr/>
          <p:nvPr/>
        </p:nvCxnSpPr>
        <p:spPr>
          <a:xfrm>
            <a:off x="844342" y="3255818"/>
            <a:ext cx="2814649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/>
          <p:cNvCxnSpPr/>
          <p:nvPr/>
        </p:nvCxnSpPr>
        <p:spPr>
          <a:xfrm>
            <a:off x="844342" y="4970318"/>
            <a:ext cx="2814649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7474">
        <p14:gallery dir="l"/>
      </p:transition>
    </mc:Choice>
    <mc:Fallback>
      <p:transition spd="slow" advTm="747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4024</Words>
  <Application>WPS 演示</Application>
  <PresentationFormat>宽屏</PresentationFormat>
  <Paragraphs>554</Paragraphs>
  <Slides>28</Slides>
  <Notes>28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7" baseType="lpstr">
      <vt:lpstr>Arial</vt:lpstr>
      <vt:lpstr>宋体</vt:lpstr>
      <vt:lpstr>Wingdings</vt:lpstr>
      <vt:lpstr>Agency FB</vt:lpstr>
      <vt:lpstr>Yu Gothic UI</vt:lpstr>
      <vt:lpstr>等线</vt:lpstr>
      <vt:lpstr>微软雅黑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www.xqppt.com</dc:title>
  <dc:creator>小Q办公</dc:creator>
  <cp:lastModifiedBy> </cp:lastModifiedBy>
  <cp:revision>52</cp:revision>
  <dcterms:created xsi:type="dcterms:W3CDTF">2018-06-25T13:41:00Z</dcterms:created>
  <dcterms:modified xsi:type="dcterms:W3CDTF">2019-08-09T02:26:09Z</dcterms:modified>
  <cp:category/>
  <dc:description/>
  <cp:contentStatus/>
  <dc:identifier/>
  <cp:keywords/>
  <dc:language>utf-8</dc:language>
  <dc:subject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2052-11.1.0.8894</vt:lpwstr>
  </property>
</Properties>
</file>